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4"/>
  </p:sldMasterIdLst>
  <p:notesMasterIdLst>
    <p:notesMasterId r:id="rId41"/>
  </p:notesMasterIdLst>
  <p:sldIdLst>
    <p:sldId id="657" r:id="rId5"/>
    <p:sldId id="660" r:id="rId6"/>
    <p:sldId id="737" r:id="rId7"/>
    <p:sldId id="687" r:id="rId8"/>
    <p:sldId id="688" r:id="rId9"/>
    <p:sldId id="682" r:id="rId10"/>
    <p:sldId id="733" r:id="rId11"/>
    <p:sldId id="729" r:id="rId12"/>
    <p:sldId id="692" r:id="rId13"/>
    <p:sldId id="723" r:id="rId14"/>
    <p:sldId id="724" r:id="rId15"/>
    <p:sldId id="725" r:id="rId16"/>
    <p:sldId id="726" r:id="rId17"/>
    <p:sldId id="693" r:id="rId18"/>
    <p:sldId id="696" r:id="rId19"/>
    <p:sldId id="697" r:id="rId20"/>
    <p:sldId id="705" r:id="rId21"/>
    <p:sldId id="699" r:id="rId22"/>
    <p:sldId id="700" r:id="rId23"/>
    <p:sldId id="701" r:id="rId24"/>
    <p:sldId id="702" r:id="rId25"/>
    <p:sldId id="739" r:id="rId26"/>
    <p:sldId id="741" r:id="rId27"/>
    <p:sldId id="740" r:id="rId28"/>
    <p:sldId id="742" r:id="rId29"/>
    <p:sldId id="704" r:id="rId30"/>
    <p:sldId id="720" r:id="rId31"/>
    <p:sldId id="721" r:id="rId32"/>
    <p:sldId id="710" r:id="rId33"/>
    <p:sldId id="698" r:id="rId34"/>
    <p:sldId id="713" r:id="rId35"/>
    <p:sldId id="712" r:id="rId36"/>
    <p:sldId id="285" r:id="rId37"/>
    <p:sldId id="722" r:id="rId38"/>
    <p:sldId id="715" r:id="rId39"/>
    <p:sldId id="264" r:id="rId40"/>
  </p:sldIdLst>
  <p:sldSz cx="12161838" cy="6858000"/>
  <p:notesSz cx="6858000" cy="9144000"/>
  <p:embeddedFontLst>
    <p:embeddedFont>
      <p:font typeface="Poppins" charset="0"/>
      <p:regular r:id="rId42"/>
      <p:bold r:id="rId43"/>
      <p:italic r:id="rId44"/>
      <p:boldItalic r:id="rId45"/>
    </p:embeddedFont>
    <p:embeddedFont>
      <p:font typeface="Bebas Neue" charset="0"/>
      <p:regular r:id="rId46"/>
    </p:embeddedFont>
    <p:embeddedFont>
      <p:font typeface="Calibri" pitchFamily="34" charset="0"/>
      <p:regular r:id="rId47"/>
      <p:bold r:id="rId48"/>
      <p:italic r:id="rId49"/>
      <p:boldItalic r:id="rId50"/>
    </p:embeddedFont>
    <p:embeddedFont>
      <p:font typeface="VNI-Trung Kien"/>
      <p:regular r:id="rId51"/>
    </p:embeddedFont>
    <p:embeddedFont>
      <p:font typeface="Lilita One" charset="0"/>
      <p:regular r:id="rId52"/>
    </p:embeddedFont>
    <p:embeddedFont>
      <p:font typeface="Annifont"/>
      <p: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838" userDrawn="1">
          <p15:clr>
            <a:srgbClr val="9AA0A6"/>
          </p15:clr>
        </p15:guide>
        <p15:guide id="2" pos="383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F8E7"/>
    <a:srgbClr val="F9E9B5"/>
    <a:srgbClr val="F7E19B"/>
    <a:srgbClr val="FF8969"/>
    <a:srgbClr val="56A58A"/>
    <a:srgbClr val="FFFFFF"/>
    <a:srgbClr val="FFCACA"/>
    <a:srgbClr val="ECE84E"/>
    <a:srgbClr val="DCD6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BCEB18-425A-42F7-B3A5-CD7DEF018856}">
  <a:tblStyle styleId="{D0BCEB18-425A-42F7-B3A5-CD7DEF01885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37" autoAdjust="0"/>
    <p:restoredTop sz="87293" autoAdjust="0"/>
  </p:normalViewPr>
  <p:slideViewPr>
    <p:cSldViewPr snapToGrid="0">
      <p:cViewPr>
        <p:scale>
          <a:sx n="63" d="100"/>
          <a:sy n="63" d="100"/>
        </p:scale>
        <p:origin x="-984" y="112"/>
      </p:cViewPr>
      <p:guideLst>
        <p:guide orient="horz" pos="838"/>
        <p:guide pos="3830"/>
      </p:guideLst>
    </p:cSldViewPr>
  </p:slideViewPr>
  <p:notesTextViewPr>
    <p:cViewPr>
      <p:scale>
        <a:sx n="1" d="1"/>
        <a:sy n="1" d="1"/>
      </p:scale>
      <p:origin x="0" y="0"/>
    </p:cViewPr>
  </p:notesTextViewPr>
  <p:sorterViewPr>
    <p:cViewPr>
      <p:scale>
        <a:sx n="120" d="100"/>
        <a:sy n="120" d="100"/>
      </p:scale>
      <p:origin x="0" y="-12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850740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wikipedia.org/wiki/%C3%94-bo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vi.wikipedia.org/w/index.php?title=D%C4%83m_%C4%91%C6%A1n&amp;action=edit&amp;redlink=1"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vi.wikipedia.org/wiki/Nh%E1%BA%A1c_c%C3%B4ng" TargetMode="External"/><Relationship Id="rId3" Type="http://schemas.openxmlformats.org/officeDocument/2006/relationships/hyperlink" Target="https://vi.wikipedia.org/wiki/%C4%90%C3%A0n" TargetMode="External"/><Relationship Id="rId7" Type="http://schemas.openxmlformats.org/officeDocument/2006/relationships/hyperlink" Target="https://vi.wikipedia.org/wiki/Ng%E1%BB%B1a"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vi.wikipedia.org/wiki/C%C3%A2y_v%C4%A9_(%C3%A2m_nh%E1%BA%A1c)" TargetMode="External"/><Relationship Id="rId5" Type="http://schemas.openxmlformats.org/officeDocument/2006/relationships/hyperlink" Target="https://vi.wikipedia.org/wiki/Nh%E1%BA%A1c_c%E1%BB%A5_d%C3%A2y_d%C3%B9ng_v%C4%A9" TargetMode="External"/><Relationship Id="rId4" Type="http://schemas.openxmlformats.org/officeDocument/2006/relationships/hyperlink" Target="https://vi.wikipedia.org/wiki/V%C4%A9_c%E1%BA%A7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nối tiếp nhóm đôi hoặc nhóm 5 tại chỗ</a:t>
            </a:r>
          </a:p>
        </p:txBody>
      </p:sp>
    </p:spTree>
    <p:extLst>
      <p:ext uri="{BB962C8B-B14F-4D97-AF65-F5344CB8AC3E}">
        <p14:creationId xmlns:p14="http://schemas.microsoft.com/office/powerpoint/2010/main" val="255259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nhận xét giọng đọc, cách đọc của HS</a:t>
            </a:r>
          </a:p>
        </p:txBody>
      </p:sp>
    </p:spTree>
    <p:extLst>
      <p:ext uri="{BB962C8B-B14F-4D97-AF65-F5344CB8AC3E}">
        <p14:creationId xmlns:p14="http://schemas.microsoft.com/office/powerpoint/2010/main" val="3762865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 để tìm hiểu ND (nếu có đủ thời gian) </a:t>
            </a:r>
          </a:p>
        </p:txBody>
      </p:sp>
    </p:spTree>
    <p:extLst>
      <p:ext uri="{BB962C8B-B14F-4D97-AF65-F5344CB8AC3E}">
        <p14:creationId xmlns:p14="http://schemas.microsoft.com/office/powerpoint/2010/main" val="1247826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có thể có những đáp án khác phù hợp. </a:t>
            </a:r>
          </a:p>
          <a:p>
            <a:r>
              <a:rPr lang="en-US"/>
              <a:t>GV đọc sgv để nắm thêm thông tin nhé</a:t>
            </a:r>
          </a:p>
        </p:txBody>
      </p:sp>
    </p:spTree>
    <p:extLst>
      <p:ext uri="{BB962C8B-B14F-4D97-AF65-F5344CB8AC3E}">
        <p14:creationId xmlns:p14="http://schemas.microsoft.com/office/powerpoint/2010/main" val="284359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tự giới thiệu trước lớp</a:t>
            </a:r>
          </a:p>
        </p:txBody>
      </p:sp>
    </p:spTree>
    <p:extLst>
      <p:ext uri="{BB962C8B-B14F-4D97-AF65-F5344CB8AC3E}">
        <p14:creationId xmlns:p14="http://schemas.microsoft.com/office/powerpoint/2010/main" val="131830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Trước đó, GV có thể hỏi dẫn dắt như cảm xúc của thầy vàng anh ntn khi xem các học trò biểu diễn?</a:t>
            </a:r>
          </a:p>
        </p:txBody>
      </p:sp>
    </p:spTree>
    <p:extLst>
      <p:ext uri="{BB962C8B-B14F-4D97-AF65-F5344CB8AC3E}">
        <p14:creationId xmlns:p14="http://schemas.microsoft.com/office/powerpoint/2010/main" val="399034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9931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Mũ hoặc cái mũ đều đúng</a:t>
            </a:r>
          </a:p>
          <a:p>
            <a:r>
              <a:rPr lang="en-US"/>
              <a:t>Mũ/chiếc mũ</a:t>
            </a:r>
          </a:p>
        </p:txBody>
      </p:sp>
    </p:spTree>
    <p:extLst>
      <p:ext uri="{BB962C8B-B14F-4D97-AF65-F5344CB8AC3E}">
        <p14:creationId xmlns:p14="http://schemas.microsoft.com/office/powerpoint/2010/main" val="2286276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làm cá nhân và trình bày trước lớp</a:t>
            </a:r>
          </a:p>
          <a:p>
            <a:r>
              <a:rPr lang="en-US"/>
              <a:t>HS làm vào vở ô li</a:t>
            </a:r>
          </a:p>
          <a:p>
            <a:r>
              <a:rPr lang="en-US"/>
              <a:t>GVHDHS ghi thứ ngày</a:t>
            </a:r>
          </a:p>
        </p:txBody>
      </p:sp>
    </p:spTree>
    <p:extLst>
      <p:ext uri="{BB962C8B-B14F-4D97-AF65-F5344CB8AC3E}">
        <p14:creationId xmlns:p14="http://schemas.microsoft.com/office/powerpoint/2010/main" val="3416741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lại toàn bài</a:t>
            </a:r>
          </a:p>
        </p:txBody>
      </p:sp>
    </p:spTree>
    <p:extLst>
      <p:ext uri="{BB962C8B-B14F-4D97-AF65-F5344CB8AC3E}">
        <p14:creationId xmlns:p14="http://schemas.microsoft.com/office/powerpoint/2010/main" val="114378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Hoạt động khởi động ngoài lồng ghép kiến thức thì còn để dẫn dắt HS vào bài mới, đặc biệt là để </a:t>
            </a:r>
            <a:r>
              <a:rPr lang="en-US" b="1"/>
              <a:t>tạo tâm thế thoải mái, vui vẻ cho HS </a:t>
            </a:r>
            <a:r>
              <a:rPr lang="en-US"/>
              <a:t>khi bắt đầu học nên thầy cô đừng quá nặng nề về kiến thức mà hãy làm sao để HS hào hứng bước vào tiết học nhé!</a:t>
            </a:r>
          </a:p>
        </p:txBody>
      </p:sp>
    </p:spTree>
    <p:extLst>
      <p:ext uri="{BB962C8B-B14F-4D97-AF65-F5344CB8AC3E}">
        <p14:creationId xmlns:p14="http://schemas.microsoft.com/office/powerpoint/2010/main" val="100402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3307441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34</a:t>
            </a:fld>
            <a:endParaRPr lang="en-US"/>
          </a:p>
        </p:txBody>
      </p:sp>
    </p:spTree>
    <p:extLst>
      <p:ext uri="{BB962C8B-B14F-4D97-AF65-F5344CB8AC3E}">
        <p14:creationId xmlns:p14="http://schemas.microsoft.com/office/powerpoint/2010/main" val="2001345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35</a:t>
            </a:fld>
            <a:endParaRPr lang="en-US"/>
          </a:p>
        </p:txBody>
      </p:sp>
    </p:spTree>
    <p:extLst>
      <p:ext uri="{BB962C8B-B14F-4D97-AF65-F5344CB8AC3E}">
        <p14:creationId xmlns:p14="http://schemas.microsoft.com/office/powerpoint/2010/main" val="1070296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551c9198ce_1_180:notes"/>
          <p:cNvSpPr>
            <a:spLocks noGrp="1" noRot="1" noChangeAspect="1"/>
          </p:cNvSpPr>
          <p:nvPr>
            <p:ph type="sldImg" idx="2"/>
          </p:nvPr>
        </p:nvSpPr>
        <p:spPr>
          <a:xfrm>
            <a:off x="390525" y="685800"/>
            <a:ext cx="607853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551c9198ce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720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mẫu cả bài, đọc diễn cảm, nhấn giọng ở những từ ngữ giàu sức gợi tả, gợi cảm. GV có thể mời 2 em đọc nối tiếp khổ thơ.</a:t>
            </a:r>
          </a:p>
        </p:txBody>
      </p:sp>
    </p:spTree>
    <p:extLst>
      <p:ext uri="{BB962C8B-B14F-4D97-AF65-F5344CB8AC3E}">
        <p14:creationId xmlns:p14="http://schemas.microsoft.com/office/powerpoint/2010/main" val="542673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đọc nối tiếp</a:t>
            </a:r>
          </a:p>
          <a:p>
            <a:r>
              <a:rPr lang="en-US"/>
              <a:t>GV có thể hỏi HS về cách chia đoạn nếu có thời gian</a:t>
            </a:r>
          </a:p>
          <a:p>
            <a:endParaRPr lang="en-US"/>
          </a:p>
        </p:txBody>
      </p:sp>
    </p:spTree>
    <p:extLst>
      <p:ext uri="{BB962C8B-B14F-4D97-AF65-F5344CB8AC3E}">
        <p14:creationId xmlns:p14="http://schemas.microsoft.com/office/powerpoint/2010/main" val="383999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56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đọc nối tiếp</a:t>
            </a:r>
          </a:p>
          <a:p>
            <a:r>
              <a:rPr lang="en-US"/>
              <a:t>GV có thể hỏi HS về cách chia đoạn nếu có thời gian</a:t>
            </a:r>
          </a:p>
          <a:p>
            <a:endParaRPr lang="en-US"/>
          </a:p>
        </p:txBody>
      </p:sp>
    </p:spTree>
    <p:extLst>
      <p:ext uri="{BB962C8B-B14F-4D97-AF65-F5344CB8AC3E}">
        <p14:creationId xmlns:p14="http://schemas.microsoft.com/office/powerpoint/2010/main" val="21828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1" i="0" dirty="0">
                <a:solidFill>
                  <a:srgbClr val="202122"/>
                </a:solidFill>
                <a:effectLst/>
                <a:latin typeface="Arial" panose="020B0604020202020204" pitchFamily="34" charset="0"/>
              </a:rPr>
              <a:t>Kèn Cla-ri-nét</a:t>
            </a:r>
            <a:r>
              <a:rPr lang="vi-VN" b="0" i="0" dirty="0">
                <a:solidFill>
                  <a:srgbClr val="202122"/>
                </a:solidFill>
                <a:effectLst/>
                <a:latin typeface="Arial" panose="020B0604020202020204" pitchFamily="34" charset="0"/>
              </a:rPr>
              <a:t> có hình dáng tương tự </a:t>
            </a:r>
            <a:r>
              <a:rPr lang="vi-VN" b="0" i="0" u="none" strike="noStrike" dirty="0">
                <a:solidFill>
                  <a:srgbClr val="3366CC"/>
                </a:solidFill>
                <a:effectLst/>
                <a:latin typeface="Arial" panose="020B0604020202020204" pitchFamily="34" charset="0"/>
                <a:hlinkClick r:id="rId3" tooltip="Ô-boa"/>
              </a:rPr>
              <a:t>sáo dọc</a:t>
            </a:r>
            <a:r>
              <a:rPr lang="vi-VN" b="0" i="0" dirty="0">
                <a:solidFill>
                  <a:srgbClr val="202122"/>
                </a:solidFill>
                <a:effectLst/>
                <a:latin typeface="Arial" panose="020B0604020202020204" pitchFamily="34" charset="0"/>
              </a:rPr>
              <a:t>, nhưng có miệng thổi bằng </a:t>
            </a:r>
            <a:r>
              <a:rPr lang="vi-VN" b="0" i="0" u="none" strike="noStrike" dirty="0">
                <a:solidFill>
                  <a:srgbClr val="DD3333"/>
                </a:solidFill>
                <a:effectLst/>
                <a:latin typeface="Arial" panose="020B0604020202020204" pitchFamily="34" charset="0"/>
                <a:hlinkClick r:id="rId4" tooltip="Dăm đơn (trang không tồn tại)"/>
              </a:rPr>
              <a:t>dăm đơn</a:t>
            </a:r>
            <a:r>
              <a:rPr lang="vi-VN" b="0" i="0" dirty="0">
                <a:solidFill>
                  <a:srgbClr val="202122"/>
                </a:solidFill>
                <a:effectLst/>
                <a:latin typeface="Arial" panose="020B0604020202020204" pitchFamily="34" charset="0"/>
              </a:rPr>
              <a:t> (</a:t>
            </a:r>
            <a:r>
              <a:rPr lang="vi-VN" b="0" i="1" dirty="0">
                <a:solidFill>
                  <a:srgbClr val="202122"/>
                </a:solidFill>
                <a:effectLst/>
                <a:latin typeface="Arial" panose="020B0604020202020204" pitchFamily="34" charset="0"/>
              </a:rPr>
              <a:t>single reed</a:t>
            </a:r>
            <a:r>
              <a:rPr lang="vi-VN" b="0" i="0" dirty="0">
                <a:solidFill>
                  <a:srgbClr val="202122"/>
                </a:solidFill>
                <a:effectLst/>
                <a:latin typeface="Arial" panose="020B0604020202020204" pitchFamily="34" charset="0"/>
              </a:rPr>
              <a:t>). Nó có âm thanh rất hay, phong phú đẹp đẽ và có nhiều kỹ xảo nên được mệnh danh là "Vua Kèn gỗ".</a:t>
            </a:r>
          </a:p>
          <a:p>
            <a:pPr algn="l"/>
            <a:r>
              <a:rPr lang="vi-VN" b="0" i="0" dirty="0">
                <a:solidFill>
                  <a:srgbClr val="202122"/>
                </a:solidFill>
                <a:effectLst/>
                <a:latin typeface="Arial" panose="020B0604020202020204" pitchFamily="34" charset="0"/>
              </a:rPr>
              <a:t>Trong dàn nhạc, thường có ba loại: Cla-ri-nét </a:t>
            </a:r>
            <a:r>
              <a:rPr lang="vi-VN" b="0" i="1" dirty="0">
                <a:solidFill>
                  <a:srgbClr val="202122"/>
                </a:solidFill>
                <a:effectLst/>
                <a:latin typeface="Arial" panose="020B0604020202020204" pitchFamily="34" charset="0"/>
              </a:rPr>
              <a:t>giọng Si giáng</a:t>
            </a:r>
            <a:r>
              <a:rPr lang="vi-VN" b="0" i="0" dirty="0">
                <a:solidFill>
                  <a:srgbClr val="202122"/>
                </a:solidFill>
                <a:effectLst/>
                <a:latin typeface="Arial" panose="020B0604020202020204" pitchFamily="34" charset="0"/>
              </a:rPr>
              <a:t>, Cla-ri-nét </a:t>
            </a:r>
            <a:r>
              <a:rPr lang="vi-VN" b="0" i="1" dirty="0">
                <a:solidFill>
                  <a:srgbClr val="202122"/>
                </a:solidFill>
                <a:effectLst/>
                <a:latin typeface="Arial" panose="020B0604020202020204" pitchFamily="34" charset="0"/>
              </a:rPr>
              <a:t>giọng La</a:t>
            </a:r>
            <a:r>
              <a:rPr lang="vi-VN" b="0" i="0" dirty="0">
                <a:solidFill>
                  <a:srgbClr val="202122"/>
                </a:solidFill>
                <a:effectLst/>
                <a:latin typeface="Arial" panose="020B0604020202020204" pitchFamily="34" charset="0"/>
              </a:rPr>
              <a:t> và, ít dùng hơn, Cla-ri-nét </a:t>
            </a:r>
            <a:r>
              <a:rPr lang="vi-VN" b="0" i="1" dirty="0">
                <a:solidFill>
                  <a:srgbClr val="202122"/>
                </a:solidFill>
                <a:effectLst/>
                <a:latin typeface="Arial" panose="020B0604020202020204" pitchFamily="34" charset="0"/>
              </a:rPr>
              <a:t>giọng Do</a:t>
            </a:r>
            <a:r>
              <a:rPr lang="vi-VN" b="0" i="0" dirty="0">
                <a:solidFill>
                  <a:srgbClr val="202122"/>
                </a:solidFill>
                <a:effectLst/>
                <a:latin typeface="Arial" panose="020B0604020202020204" pitchFamily="34" charset="0"/>
              </a:rPr>
              <a:t>.</a:t>
            </a:r>
          </a:p>
          <a:p>
            <a:pPr algn="l"/>
            <a:r>
              <a:rPr lang="vi-VN" b="0" i="0" dirty="0">
                <a:solidFill>
                  <a:srgbClr val="202122"/>
                </a:solidFill>
                <a:effectLst/>
                <a:latin typeface="Arial" panose="020B0604020202020204" pitchFamily="34" charset="0"/>
              </a:rPr>
              <a:t>Về mặt kỹ thuật, khi viết cho Cla-ri-nét phải dịch giọng lên một cung (giọng Si giáng) hoặc một cung rưỡi (giọng La).</a:t>
            </a:r>
          </a:p>
          <a:p>
            <a:endParaRPr lang="en-US" dirty="0"/>
          </a:p>
        </p:txBody>
      </p:sp>
    </p:spTree>
    <p:extLst>
      <p:ext uri="{BB962C8B-B14F-4D97-AF65-F5344CB8AC3E}">
        <p14:creationId xmlns:p14="http://schemas.microsoft.com/office/powerpoint/2010/main" val="3561914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i="0">
                <a:solidFill>
                  <a:srgbClr val="202122"/>
                </a:solidFill>
                <a:effectLst/>
                <a:latin typeface="Arial" panose="020B0604020202020204" pitchFamily="34" charset="0"/>
              </a:rPr>
              <a:t>Cello</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Xen-lô</a:t>
            </a:r>
            <a:r>
              <a:rPr lang="vi-VN" b="0" i="0">
                <a:solidFill>
                  <a:srgbClr val="202122"/>
                </a:solidFill>
                <a:effectLst/>
                <a:latin typeface="Arial" panose="020B0604020202020204" pitchFamily="34" charset="0"/>
              </a:rPr>
              <a:t>) hay </a:t>
            </a:r>
            <a:r>
              <a:rPr lang="vi-VN" b="1" i="0">
                <a:solidFill>
                  <a:srgbClr val="202122"/>
                </a:solidFill>
                <a:effectLst/>
                <a:latin typeface="Arial" panose="020B0604020202020204" pitchFamily="34" charset="0"/>
              </a:rPr>
              <a:t>Violoncelle</a:t>
            </a:r>
            <a:r>
              <a:rPr lang="vi-VN" b="0" i="0">
                <a:solidFill>
                  <a:srgbClr val="202122"/>
                </a:solidFill>
                <a:effectLst/>
                <a:latin typeface="Arial" panose="020B0604020202020204" pitchFamily="34" charset="0"/>
              </a:rPr>
              <a:t> (</a:t>
            </a:r>
            <a:r>
              <a:rPr lang="vi-VN" b="0" i="1">
                <a:solidFill>
                  <a:srgbClr val="202122"/>
                </a:solidFill>
                <a:effectLst/>
                <a:latin typeface="Arial" panose="020B0604020202020204" pitchFamily="34" charset="0"/>
              </a:rPr>
              <a:t>Vi-ô-lông-xen</a:t>
            </a:r>
            <a:r>
              <a:rPr lang="vi-VN" b="0" i="0">
                <a:solidFill>
                  <a:srgbClr val="202122"/>
                </a:solidFill>
                <a:effectLst/>
                <a:latin typeface="Arial" panose="020B0604020202020204" pitchFamily="34" charset="0"/>
              </a:rPr>
              <a:t>), còn được gọi </a:t>
            </a:r>
            <a:r>
              <a:rPr lang="vi-VN" b="1" i="0">
                <a:solidFill>
                  <a:srgbClr val="202122"/>
                </a:solidFill>
                <a:effectLst/>
                <a:latin typeface="Arial" panose="020B0604020202020204" pitchFamily="34" charset="0"/>
              </a:rPr>
              <a:t>trung vĩ cầm</a:t>
            </a:r>
            <a:r>
              <a:rPr lang="vi-VN" b="0" i="0">
                <a:solidFill>
                  <a:srgbClr val="202122"/>
                </a:solidFill>
                <a:effectLst/>
                <a:latin typeface="Arial" panose="020B0604020202020204" pitchFamily="34" charset="0"/>
              </a:rPr>
              <a:t>, là một loại </a:t>
            </a:r>
            <a:r>
              <a:rPr lang="vi-VN" b="0" i="0" u="none" strike="noStrike">
                <a:solidFill>
                  <a:srgbClr val="3366CC"/>
                </a:solidFill>
                <a:effectLst/>
                <a:latin typeface="Arial" panose="020B0604020202020204" pitchFamily="34" charset="0"/>
                <a:hlinkClick r:id="rId3" tooltip="Đàn"/>
              </a:rPr>
              <a:t>đàn</a:t>
            </a:r>
            <a:r>
              <a:rPr lang="vi-VN" b="0" i="0">
                <a:solidFill>
                  <a:srgbClr val="202122"/>
                </a:solidFill>
                <a:effectLst/>
                <a:latin typeface="Arial" panose="020B0604020202020204" pitchFamily="34" charset="0"/>
              </a:rPr>
              <a:t> cùng họ với </a:t>
            </a:r>
            <a:r>
              <a:rPr lang="vi-VN" b="0" i="0" u="none" strike="noStrike">
                <a:solidFill>
                  <a:srgbClr val="3366CC"/>
                </a:solidFill>
                <a:effectLst/>
                <a:latin typeface="Arial" panose="020B0604020202020204" pitchFamily="34" charset="0"/>
                <a:hlinkClick r:id="rId4" tooltip="Vĩ cầm"/>
              </a:rPr>
              <a:t>vĩ cầm</a:t>
            </a:r>
            <a:r>
              <a:rPr lang="vi-VN" b="0" i="0">
                <a:solidFill>
                  <a:srgbClr val="202122"/>
                </a:solidFill>
                <a:effectLst/>
                <a:latin typeface="Arial" panose="020B0604020202020204" pitchFamily="34" charset="0"/>
              </a:rPr>
              <a:t>, thuộc họ </a:t>
            </a:r>
            <a:r>
              <a:rPr lang="vi-VN" b="0" i="0" u="none" strike="noStrike">
                <a:solidFill>
                  <a:srgbClr val="3366CC"/>
                </a:solidFill>
                <a:effectLst/>
                <a:latin typeface="Arial" panose="020B0604020202020204" pitchFamily="34" charset="0"/>
                <a:hlinkClick r:id="rId5" tooltip="Nhạc cụ dây dùng vĩ"/>
              </a:rPr>
              <a:t>nhạc cụ dây dùng cây vĩ</a:t>
            </a:r>
            <a:r>
              <a:rPr lang="vi-VN" b="0" i="0">
                <a:solidFill>
                  <a:srgbClr val="202122"/>
                </a:solidFill>
                <a:effectLst/>
                <a:latin typeface="Arial" panose="020B0604020202020204" pitchFamily="34" charset="0"/>
              </a:rPr>
              <a:t>. Giống như vĩ cầm, cello được chơi bằng cách dùng một </a:t>
            </a:r>
            <a:r>
              <a:rPr lang="vi-VN" b="0" i="0" u="none" strike="noStrike">
                <a:solidFill>
                  <a:srgbClr val="3366CC"/>
                </a:solidFill>
                <a:effectLst/>
                <a:latin typeface="Arial" panose="020B0604020202020204" pitchFamily="34" charset="0"/>
                <a:hlinkClick r:id="rId6" tooltip="Cây vĩ (âm nhạc)"/>
              </a:rPr>
              <a:t>cây vĩ</a:t>
            </a:r>
            <a:r>
              <a:rPr lang="vi-VN" b="0" i="0">
                <a:solidFill>
                  <a:srgbClr val="202122"/>
                </a:solidFill>
                <a:effectLst/>
                <a:latin typeface="Arial" panose="020B0604020202020204" pitchFamily="34" charset="0"/>
              </a:rPr>
              <a:t> có căng lông đuôi </a:t>
            </a:r>
            <a:r>
              <a:rPr lang="vi-VN" b="0" i="0" u="none" strike="noStrike">
                <a:solidFill>
                  <a:srgbClr val="3366CC"/>
                </a:solidFill>
                <a:effectLst/>
                <a:latin typeface="Arial" panose="020B0604020202020204" pitchFamily="34" charset="0"/>
                <a:hlinkClick r:id="rId7" tooltip="Ngựa"/>
              </a:rPr>
              <a:t>ngựa</a:t>
            </a:r>
            <a:r>
              <a:rPr lang="vi-VN" b="0" i="0">
                <a:solidFill>
                  <a:srgbClr val="202122"/>
                </a:solidFill>
                <a:effectLst/>
                <a:latin typeface="Arial" panose="020B0604020202020204" pitchFamily="34" charset="0"/>
              </a:rPr>
              <a:t>, kéo ngang những dây đàn và làm cho dây đàn rung lên thành âm điệu. Cello có kích thước lớn hơn vĩ cầm và thường được chơi bằng một </a:t>
            </a:r>
            <a:r>
              <a:rPr lang="vi-VN" b="0" i="0" u="none" strike="noStrike">
                <a:solidFill>
                  <a:srgbClr val="3366CC"/>
                </a:solidFill>
                <a:effectLst/>
                <a:latin typeface="Arial" panose="020B0604020202020204" pitchFamily="34" charset="0"/>
                <a:hlinkClick r:id="rId8" tooltip="Nhạc công"/>
              </a:rPr>
              <a:t>nhạc công</a:t>
            </a:r>
            <a:r>
              <a:rPr lang="vi-VN" b="0" i="0">
                <a:solidFill>
                  <a:srgbClr val="202122"/>
                </a:solidFill>
                <a:effectLst/>
                <a:latin typeface="Arial" panose="020B0604020202020204" pitchFamily="34" charset="0"/>
              </a:rPr>
              <a:t> ngồi trên ghế kẹp hồ cầm giữa hai chân</a:t>
            </a:r>
            <a:endParaRPr lang="en-US"/>
          </a:p>
        </p:txBody>
      </p:sp>
    </p:spTree>
    <p:extLst>
      <p:ext uri="{BB962C8B-B14F-4D97-AF65-F5344CB8AC3E}">
        <p14:creationId xmlns:p14="http://schemas.microsoft.com/office/powerpoint/2010/main" val="752412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97241" y="-79"/>
            <a:ext cx="12957101" cy="6857478"/>
            <a:chOff x="238125" y="490000"/>
            <a:chExt cx="7130600" cy="4735300"/>
          </a:xfrm>
        </p:grpSpPr>
        <p:sp>
          <p:nvSpPr>
            <p:cNvPr id="10" name="Google Shape;10;p2"/>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 name="Google Shape;11;p2"/>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2" name="Google Shape;12;p2"/>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3" name="Google Shape;13;p2"/>
          <p:cNvSpPr txBox="1">
            <a:spLocks noGrp="1"/>
          </p:cNvSpPr>
          <p:nvPr>
            <p:ph type="ctrTitle"/>
          </p:nvPr>
        </p:nvSpPr>
        <p:spPr>
          <a:xfrm>
            <a:off x="2938855" y="2053485"/>
            <a:ext cx="6284910" cy="1532131"/>
          </a:xfrm>
          <a:prstGeom prst="rect">
            <a:avLst/>
          </a:prstGeom>
        </p:spPr>
        <p:txBody>
          <a:bodyPr spcFirstLastPara="1" wrap="square" lIns="116050" tIns="116050" rIns="116050" bIns="116050" anchor="t" anchorCtr="0">
            <a:noAutofit/>
          </a:bodyPr>
          <a:lstStyle>
            <a:lvl1pPr lvl="0" algn="ctr">
              <a:lnSpc>
                <a:spcPct val="80000"/>
              </a:lnSpc>
              <a:spcBef>
                <a:spcPts val="0"/>
              </a:spcBef>
              <a:spcAft>
                <a:spcPts val="0"/>
              </a:spcAft>
              <a:buSzPts val="6600"/>
              <a:buNone/>
              <a:defRPr sz="6827"/>
            </a:lvl1pPr>
            <a:lvl2pPr lvl="1" algn="ctr">
              <a:spcBef>
                <a:spcPts val="0"/>
              </a:spcBef>
              <a:spcAft>
                <a:spcPts val="0"/>
              </a:spcAft>
              <a:buSzPts val="6600"/>
              <a:buNone/>
              <a:defRPr sz="7509"/>
            </a:lvl2pPr>
            <a:lvl3pPr lvl="2" algn="ctr">
              <a:spcBef>
                <a:spcPts val="0"/>
              </a:spcBef>
              <a:spcAft>
                <a:spcPts val="0"/>
              </a:spcAft>
              <a:buSzPts val="6600"/>
              <a:buNone/>
              <a:defRPr sz="7509"/>
            </a:lvl3pPr>
            <a:lvl4pPr lvl="3" algn="ctr">
              <a:spcBef>
                <a:spcPts val="0"/>
              </a:spcBef>
              <a:spcAft>
                <a:spcPts val="0"/>
              </a:spcAft>
              <a:buSzPts val="6600"/>
              <a:buNone/>
              <a:defRPr sz="7509"/>
            </a:lvl4pPr>
            <a:lvl5pPr lvl="4" algn="ctr">
              <a:spcBef>
                <a:spcPts val="0"/>
              </a:spcBef>
              <a:spcAft>
                <a:spcPts val="0"/>
              </a:spcAft>
              <a:buSzPts val="6600"/>
              <a:buNone/>
              <a:defRPr sz="7509"/>
            </a:lvl5pPr>
            <a:lvl6pPr lvl="5" algn="ctr">
              <a:spcBef>
                <a:spcPts val="0"/>
              </a:spcBef>
              <a:spcAft>
                <a:spcPts val="0"/>
              </a:spcAft>
              <a:buSzPts val="6600"/>
              <a:buNone/>
              <a:defRPr sz="7509"/>
            </a:lvl6pPr>
            <a:lvl7pPr lvl="6" algn="ctr">
              <a:spcBef>
                <a:spcPts val="0"/>
              </a:spcBef>
              <a:spcAft>
                <a:spcPts val="0"/>
              </a:spcAft>
              <a:buSzPts val="6600"/>
              <a:buNone/>
              <a:defRPr sz="7509"/>
            </a:lvl7pPr>
            <a:lvl8pPr lvl="7" algn="ctr">
              <a:spcBef>
                <a:spcPts val="0"/>
              </a:spcBef>
              <a:spcAft>
                <a:spcPts val="0"/>
              </a:spcAft>
              <a:buSzPts val="6600"/>
              <a:buNone/>
              <a:defRPr sz="7509"/>
            </a:lvl8pPr>
            <a:lvl9pPr lvl="8" algn="ctr">
              <a:spcBef>
                <a:spcPts val="0"/>
              </a:spcBef>
              <a:spcAft>
                <a:spcPts val="0"/>
              </a:spcAft>
              <a:buSzPts val="6600"/>
              <a:buNone/>
              <a:defRPr sz="7509"/>
            </a:lvl9pPr>
          </a:lstStyle>
          <a:p>
            <a:endParaRPr/>
          </a:p>
        </p:txBody>
      </p:sp>
      <p:sp>
        <p:nvSpPr>
          <p:cNvPr id="14" name="Google Shape;14;p2"/>
          <p:cNvSpPr txBox="1">
            <a:spLocks noGrp="1"/>
          </p:cNvSpPr>
          <p:nvPr>
            <p:ph type="subTitle" idx="1"/>
          </p:nvPr>
        </p:nvSpPr>
        <p:spPr>
          <a:xfrm>
            <a:off x="2938855" y="4528587"/>
            <a:ext cx="6284910" cy="486136"/>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300"/>
              <a:buNone/>
              <a:defRPr sz="2617"/>
            </a:lvl2pPr>
            <a:lvl3pPr lvl="2" algn="ctr">
              <a:lnSpc>
                <a:spcPct val="100000"/>
              </a:lnSpc>
              <a:spcBef>
                <a:spcPts val="0"/>
              </a:spcBef>
              <a:spcAft>
                <a:spcPts val="0"/>
              </a:spcAft>
              <a:buSzPts val="2300"/>
              <a:buNone/>
              <a:defRPr sz="2617"/>
            </a:lvl3pPr>
            <a:lvl4pPr lvl="3" algn="ctr">
              <a:lnSpc>
                <a:spcPct val="100000"/>
              </a:lnSpc>
              <a:spcBef>
                <a:spcPts val="0"/>
              </a:spcBef>
              <a:spcAft>
                <a:spcPts val="0"/>
              </a:spcAft>
              <a:buSzPts val="2300"/>
              <a:buNone/>
              <a:defRPr sz="2617"/>
            </a:lvl4pPr>
            <a:lvl5pPr lvl="4" algn="ctr">
              <a:lnSpc>
                <a:spcPct val="100000"/>
              </a:lnSpc>
              <a:spcBef>
                <a:spcPts val="0"/>
              </a:spcBef>
              <a:spcAft>
                <a:spcPts val="0"/>
              </a:spcAft>
              <a:buSzPts val="2300"/>
              <a:buNone/>
              <a:defRPr sz="2617"/>
            </a:lvl5pPr>
            <a:lvl6pPr lvl="5" algn="ctr">
              <a:lnSpc>
                <a:spcPct val="100000"/>
              </a:lnSpc>
              <a:spcBef>
                <a:spcPts val="0"/>
              </a:spcBef>
              <a:spcAft>
                <a:spcPts val="0"/>
              </a:spcAft>
              <a:buSzPts val="2300"/>
              <a:buNone/>
              <a:defRPr sz="2617"/>
            </a:lvl6pPr>
            <a:lvl7pPr lvl="6" algn="ctr">
              <a:lnSpc>
                <a:spcPct val="100000"/>
              </a:lnSpc>
              <a:spcBef>
                <a:spcPts val="0"/>
              </a:spcBef>
              <a:spcAft>
                <a:spcPts val="0"/>
              </a:spcAft>
              <a:buSzPts val="2300"/>
              <a:buNone/>
              <a:defRPr sz="2617"/>
            </a:lvl7pPr>
            <a:lvl8pPr lvl="7" algn="ctr">
              <a:lnSpc>
                <a:spcPct val="100000"/>
              </a:lnSpc>
              <a:spcBef>
                <a:spcPts val="0"/>
              </a:spcBef>
              <a:spcAft>
                <a:spcPts val="0"/>
              </a:spcAft>
              <a:buSzPts val="2300"/>
              <a:buNone/>
              <a:defRPr sz="2617"/>
            </a:lvl8pPr>
            <a:lvl9pPr lvl="8" algn="ctr">
              <a:lnSpc>
                <a:spcPct val="100000"/>
              </a:lnSpc>
              <a:spcBef>
                <a:spcPts val="0"/>
              </a:spcBef>
              <a:spcAft>
                <a:spcPts val="0"/>
              </a:spcAft>
              <a:buSzPts val="2300"/>
              <a:buNone/>
              <a:defRPr sz="2617"/>
            </a:lvl9pPr>
          </a:lstStyle>
          <a:p>
            <a:endParaRPr/>
          </a:p>
        </p:txBody>
      </p:sp>
      <p:sp>
        <p:nvSpPr>
          <p:cNvPr id="15" name="Google Shape;15;p2"/>
          <p:cNvSpPr txBox="1">
            <a:spLocks noGrp="1"/>
          </p:cNvSpPr>
          <p:nvPr>
            <p:ph type="subTitle" idx="2"/>
          </p:nvPr>
        </p:nvSpPr>
        <p:spPr>
          <a:xfrm>
            <a:off x="2938855" y="3411397"/>
            <a:ext cx="6284910" cy="645008"/>
          </a:xfrm>
          <a:prstGeom prst="rect">
            <a:avLst/>
          </a:prstGeom>
        </p:spPr>
        <p:txBody>
          <a:bodyPr spcFirstLastPara="1" wrap="square" lIns="116050" tIns="116050" rIns="116050" bIns="116050" anchor="t" anchorCtr="0">
            <a:noAutofit/>
          </a:bodyPr>
          <a:lstStyle>
            <a:lvl1pPr lvl="0" algn="ctr" rtl="0">
              <a:lnSpc>
                <a:spcPct val="90000"/>
              </a:lnSpc>
              <a:spcBef>
                <a:spcPts val="0"/>
              </a:spcBef>
              <a:spcAft>
                <a:spcPts val="0"/>
              </a:spcAft>
              <a:buClr>
                <a:schemeClr val="lt2"/>
              </a:buClr>
              <a:buSzPts val="3000"/>
              <a:buFont typeface="Lilita One"/>
              <a:buNone/>
              <a:defRPr sz="3982">
                <a:latin typeface="Lilita One"/>
                <a:ea typeface="Lilita One"/>
                <a:cs typeface="Lilita One"/>
                <a:sym typeface="Lilita One"/>
              </a:defRPr>
            </a:lvl1pPr>
            <a:lvl2pPr lvl="1"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3000"/>
              <a:buFont typeface="Lilita One"/>
              <a:buNone/>
              <a:defRPr sz="3413">
                <a:solidFill>
                  <a:schemeClr val="lt2"/>
                </a:solidFill>
                <a:latin typeface="Lilita One"/>
                <a:ea typeface="Lilita One"/>
                <a:cs typeface="Lilita One"/>
                <a:sym typeface="Lilita One"/>
              </a:defRPr>
            </a:lvl9pPr>
          </a:lstStyle>
          <a:p>
            <a:endParaRPr/>
          </a:p>
        </p:txBody>
      </p:sp>
      <p:sp>
        <p:nvSpPr>
          <p:cNvPr id="16" name="Google Shape;16;p2"/>
          <p:cNvSpPr/>
          <p:nvPr/>
        </p:nvSpPr>
        <p:spPr>
          <a:xfrm rot="10800000" flipH="1">
            <a:off x="-1230789" y="5483313"/>
            <a:ext cx="14624214" cy="3864288"/>
          </a:xfrm>
          <a:custGeom>
            <a:avLst/>
            <a:gdLst/>
            <a:ahLst/>
            <a:cxnLst/>
            <a:rect l="l" t="t" r="r" b="b"/>
            <a:pathLst>
              <a:path w="15785" h="6937" extrusionOk="0">
                <a:moveTo>
                  <a:pt x="5276" y="0"/>
                </a:moveTo>
                <a:cubicBezTo>
                  <a:pt x="3715" y="0"/>
                  <a:pt x="3440" y="1764"/>
                  <a:pt x="2083" y="2365"/>
                </a:cubicBezTo>
                <a:cubicBezTo>
                  <a:pt x="1476" y="2634"/>
                  <a:pt x="923" y="2509"/>
                  <a:pt x="508" y="3170"/>
                </a:cubicBezTo>
                <a:cubicBezTo>
                  <a:pt x="0" y="3980"/>
                  <a:pt x="345" y="5197"/>
                  <a:pt x="1204" y="5620"/>
                </a:cubicBezTo>
                <a:cubicBezTo>
                  <a:pt x="1505" y="5768"/>
                  <a:pt x="1823" y="5821"/>
                  <a:pt x="2149" y="5821"/>
                </a:cubicBezTo>
                <a:cubicBezTo>
                  <a:pt x="2929" y="5821"/>
                  <a:pt x="3763" y="5522"/>
                  <a:pt x="4570" y="5522"/>
                </a:cubicBezTo>
                <a:cubicBezTo>
                  <a:pt x="4694" y="5522"/>
                  <a:pt x="4818" y="5529"/>
                  <a:pt x="4942" y="5546"/>
                </a:cubicBezTo>
                <a:cubicBezTo>
                  <a:pt x="6249" y="5721"/>
                  <a:pt x="7381" y="6936"/>
                  <a:pt x="8627" y="6936"/>
                </a:cubicBezTo>
                <a:cubicBezTo>
                  <a:pt x="8779" y="6936"/>
                  <a:pt x="8932" y="6918"/>
                  <a:pt x="9088" y="6878"/>
                </a:cubicBezTo>
                <a:cubicBezTo>
                  <a:pt x="9926" y="6662"/>
                  <a:pt x="10521" y="5838"/>
                  <a:pt x="11372" y="5684"/>
                </a:cubicBezTo>
                <a:cubicBezTo>
                  <a:pt x="11483" y="5664"/>
                  <a:pt x="11594" y="5655"/>
                  <a:pt x="11705" y="5655"/>
                </a:cubicBezTo>
                <a:cubicBezTo>
                  <a:pt x="12092" y="5655"/>
                  <a:pt x="12483" y="5753"/>
                  <a:pt x="12874" y="5773"/>
                </a:cubicBezTo>
                <a:cubicBezTo>
                  <a:pt x="12919" y="5775"/>
                  <a:pt x="12963" y="5777"/>
                  <a:pt x="13008" y="5777"/>
                </a:cubicBezTo>
                <a:cubicBezTo>
                  <a:pt x="14027" y="5777"/>
                  <a:pt x="15064" y="5177"/>
                  <a:pt x="15417" y="4221"/>
                </a:cubicBezTo>
                <a:cubicBezTo>
                  <a:pt x="15784" y="3223"/>
                  <a:pt x="15220" y="1934"/>
                  <a:pt x="14190" y="1671"/>
                </a:cubicBezTo>
                <a:cubicBezTo>
                  <a:pt x="14014" y="1626"/>
                  <a:pt x="13835" y="1610"/>
                  <a:pt x="13655" y="1610"/>
                </a:cubicBezTo>
                <a:cubicBezTo>
                  <a:pt x="13214" y="1610"/>
                  <a:pt x="12763" y="1706"/>
                  <a:pt x="12318" y="1706"/>
                </a:cubicBezTo>
                <a:cubicBezTo>
                  <a:pt x="12230" y="1706"/>
                  <a:pt x="12142" y="1702"/>
                  <a:pt x="12054" y="1693"/>
                </a:cubicBezTo>
                <a:cubicBezTo>
                  <a:pt x="11108" y="1597"/>
                  <a:pt x="10313" y="913"/>
                  <a:pt x="9377" y="749"/>
                </a:cubicBezTo>
                <a:cubicBezTo>
                  <a:pt x="9134" y="707"/>
                  <a:pt x="8887" y="700"/>
                  <a:pt x="8640" y="700"/>
                </a:cubicBezTo>
                <a:cubicBezTo>
                  <a:pt x="8530" y="700"/>
                  <a:pt x="8420" y="701"/>
                  <a:pt x="8310" y="701"/>
                </a:cubicBezTo>
                <a:cubicBezTo>
                  <a:pt x="8052" y="701"/>
                  <a:pt x="7795" y="694"/>
                  <a:pt x="7542" y="647"/>
                </a:cubicBezTo>
                <a:cubicBezTo>
                  <a:pt x="6903" y="525"/>
                  <a:pt x="6334" y="150"/>
                  <a:pt x="5693" y="38"/>
                </a:cubicBezTo>
                <a:cubicBezTo>
                  <a:pt x="5545" y="12"/>
                  <a:pt x="5406" y="0"/>
                  <a:pt x="5276" y="0"/>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7" name="Google Shape;17;p2"/>
          <p:cNvGrpSpPr/>
          <p:nvPr/>
        </p:nvGrpSpPr>
        <p:grpSpPr>
          <a:xfrm rot="-2127242">
            <a:off x="1203919" y="485504"/>
            <a:ext cx="848009" cy="1615710"/>
            <a:chOff x="1763800" y="344725"/>
            <a:chExt cx="152925" cy="365600"/>
          </a:xfrm>
        </p:grpSpPr>
        <p:sp>
          <p:nvSpPr>
            <p:cNvPr id="18" name="Google Shape;18;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9" name="Google Shape;19;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0" name="Google Shape;20;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1" name="Google Shape;21;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2" name="Google Shape;22;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3" name="Google Shape;23;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 name="Google Shape;24;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 name="Google Shape;25;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 name="Google Shape;26;p2"/>
          <p:cNvGrpSpPr/>
          <p:nvPr/>
        </p:nvGrpSpPr>
        <p:grpSpPr>
          <a:xfrm rot="2127242" flipH="1">
            <a:off x="10110727" y="485504"/>
            <a:ext cx="848009" cy="1615710"/>
            <a:chOff x="1763800" y="344725"/>
            <a:chExt cx="152925" cy="365600"/>
          </a:xfrm>
        </p:grpSpPr>
        <p:sp>
          <p:nvSpPr>
            <p:cNvPr id="27" name="Google Shape;27;p2"/>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 name="Google Shape;28;p2"/>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 name="Google Shape;29;p2"/>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 name="Google Shape;30;p2"/>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 name="Google Shape;31;p2"/>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 name="Google Shape;32;p2"/>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 name="Google Shape;33;p2"/>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 name="Google Shape;34;p2"/>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5" name="Google Shape;35;p2"/>
          <p:cNvGrpSpPr/>
          <p:nvPr/>
        </p:nvGrpSpPr>
        <p:grpSpPr>
          <a:xfrm rot="-756441">
            <a:off x="-217007" y="862285"/>
            <a:ext cx="1733573" cy="1652461"/>
            <a:chOff x="1288525" y="846925"/>
            <a:chExt cx="396175" cy="473850"/>
          </a:xfrm>
        </p:grpSpPr>
        <p:sp>
          <p:nvSpPr>
            <p:cNvPr id="36" name="Google Shape;36;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 name="Google Shape;37;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 name="Google Shape;38;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 name="Google Shape;39;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 name="Google Shape;40;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 name="Google Shape;41;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 name="Google Shape;42;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 name="Google Shape;43;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 name="Google Shape;44;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 name="Google Shape;45;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46" name="Google Shape;46;p2"/>
          <p:cNvGrpSpPr/>
          <p:nvPr/>
        </p:nvGrpSpPr>
        <p:grpSpPr>
          <a:xfrm>
            <a:off x="-298179" y="-539980"/>
            <a:ext cx="2705415" cy="1897925"/>
            <a:chOff x="1218400" y="279000"/>
            <a:chExt cx="468300" cy="412225"/>
          </a:xfrm>
        </p:grpSpPr>
        <p:sp>
          <p:nvSpPr>
            <p:cNvPr id="47" name="Google Shape;47;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8" name="Google Shape;48;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9" name="Google Shape;49;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0" name="Google Shape;50;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1" name="Google Shape;51;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2" name="Google Shape;52;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3" name="Google Shape;53;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4" name="Google Shape;54;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5" name="Google Shape;55;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6" name="Google Shape;56;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57" name="Google Shape;57;p2"/>
          <p:cNvGrpSpPr/>
          <p:nvPr/>
        </p:nvGrpSpPr>
        <p:grpSpPr>
          <a:xfrm rot="756441" flipH="1">
            <a:off x="10646053" y="862285"/>
            <a:ext cx="1733573" cy="1652461"/>
            <a:chOff x="1288525" y="846925"/>
            <a:chExt cx="396175" cy="473850"/>
          </a:xfrm>
        </p:grpSpPr>
        <p:sp>
          <p:nvSpPr>
            <p:cNvPr id="58" name="Google Shape;58;p2"/>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59" name="Google Shape;59;p2"/>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0" name="Google Shape;60;p2"/>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1" name="Google Shape;61;p2"/>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2" name="Google Shape;62;p2"/>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3" name="Google Shape;63;p2"/>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4" name="Google Shape;64;p2"/>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5" name="Google Shape;65;p2"/>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6" name="Google Shape;66;p2"/>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67" name="Google Shape;67;p2"/>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68" name="Google Shape;68;p2"/>
          <p:cNvGrpSpPr/>
          <p:nvPr/>
        </p:nvGrpSpPr>
        <p:grpSpPr>
          <a:xfrm flipH="1">
            <a:off x="9755385" y="-539980"/>
            <a:ext cx="2705415" cy="1897925"/>
            <a:chOff x="1218400" y="279000"/>
            <a:chExt cx="468300" cy="412225"/>
          </a:xfrm>
        </p:grpSpPr>
        <p:sp>
          <p:nvSpPr>
            <p:cNvPr id="69" name="Google Shape;69;p2"/>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0" name="Google Shape;70;p2"/>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1" name="Google Shape;71;p2"/>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2" name="Google Shape;72;p2"/>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3" name="Google Shape;73;p2"/>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4" name="Google Shape;74;p2"/>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5" name="Google Shape;75;p2"/>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6" name="Google Shape;76;p2"/>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7" name="Google Shape;77;p2"/>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78" name="Google Shape;78;p2"/>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79" name="Google Shape;79;p2"/>
          <p:cNvGrpSpPr/>
          <p:nvPr/>
        </p:nvGrpSpPr>
        <p:grpSpPr>
          <a:xfrm>
            <a:off x="3206622" y="5596977"/>
            <a:ext cx="699398" cy="869542"/>
            <a:chOff x="2100500" y="1458275"/>
            <a:chExt cx="159000" cy="248050"/>
          </a:xfrm>
        </p:grpSpPr>
        <p:sp>
          <p:nvSpPr>
            <p:cNvPr id="80" name="Google Shape;8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1" name="Google Shape;8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 name="Google Shape;8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 name="Google Shape;8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 name="Google Shape;84;p2"/>
          <p:cNvGrpSpPr/>
          <p:nvPr/>
        </p:nvGrpSpPr>
        <p:grpSpPr>
          <a:xfrm>
            <a:off x="8528531" y="5500585"/>
            <a:ext cx="699398" cy="869542"/>
            <a:chOff x="2100500" y="1458275"/>
            <a:chExt cx="159000" cy="248050"/>
          </a:xfrm>
        </p:grpSpPr>
        <p:sp>
          <p:nvSpPr>
            <p:cNvPr id="85" name="Google Shape;85;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 name="Google Shape;86;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 name="Google Shape;87;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 name="Google Shape;88;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9" name="Google Shape;89;p2"/>
          <p:cNvGrpSpPr/>
          <p:nvPr/>
        </p:nvGrpSpPr>
        <p:grpSpPr>
          <a:xfrm flipH="1">
            <a:off x="6443431" y="5276016"/>
            <a:ext cx="518791" cy="645015"/>
            <a:chOff x="2100500" y="1458275"/>
            <a:chExt cx="159000" cy="248050"/>
          </a:xfrm>
        </p:grpSpPr>
        <p:sp>
          <p:nvSpPr>
            <p:cNvPr id="90" name="Google Shape;90;p2"/>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 name="Google Shape;91;p2"/>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 name="Google Shape;92;p2"/>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 name="Google Shape;93;p2"/>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94" name="Google Shape;94;p2"/>
          <p:cNvSpPr/>
          <p:nvPr/>
        </p:nvSpPr>
        <p:spPr>
          <a:xfrm>
            <a:off x="9282516" y="635936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5" name="Google Shape;95;p2"/>
          <p:cNvSpPr/>
          <p:nvPr/>
        </p:nvSpPr>
        <p:spPr>
          <a:xfrm flipH="1">
            <a:off x="4038381" y="6355697"/>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6" name="Google Shape;96;p2"/>
          <p:cNvSpPr/>
          <p:nvPr/>
        </p:nvSpPr>
        <p:spPr>
          <a:xfrm rot="-2700000">
            <a:off x="772415" y="4150647"/>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97" name="Google Shape;97;p2"/>
          <p:cNvSpPr/>
          <p:nvPr/>
        </p:nvSpPr>
        <p:spPr>
          <a:xfrm rot="-338711">
            <a:off x="11016629" y="4150646"/>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3673" y="-811867"/>
            <a:ext cx="4305622"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1670" y="6092626"/>
            <a:ext cx="1182263"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55060" y="619101"/>
            <a:ext cx="838373"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30288" y="5779789"/>
            <a:ext cx="672200"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452254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grpSp>
        <p:nvGrpSpPr>
          <p:cNvPr id="244" name="Google Shape;244;p6"/>
          <p:cNvGrpSpPr/>
          <p:nvPr/>
        </p:nvGrpSpPr>
        <p:grpSpPr>
          <a:xfrm>
            <a:off x="-397241" y="-79"/>
            <a:ext cx="12957101"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57682" y="713269"/>
            <a:ext cx="10247284"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17523" y="5689880"/>
            <a:ext cx="1657011"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1916" y="5689880"/>
            <a:ext cx="1657011"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162995" y="1083283"/>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67264" y="539727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42891" y="4689696"/>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800355" y="2835625"/>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29435" y="6384938"/>
            <a:ext cx="357519"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1391"/>
        <p:cNvGrpSpPr/>
        <p:nvPr/>
      </p:nvGrpSpPr>
      <p:grpSpPr>
        <a:xfrm>
          <a:off x="0" y="0"/>
          <a:ext cx="0" cy="0"/>
          <a:chOff x="0" y="0"/>
          <a:chExt cx="0" cy="0"/>
        </a:xfrm>
      </p:grpSpPr>
      <p:grpSp>
        <p:nvGrpSpPr>
          <p:cNvPr id="1392" name="Google Shape;1392;p11"/>
          <p:cNvGrpSpPr/>
          <p:nvPr/>
        </p:nvGrpSpPr>
        <p:grpSpPr>
          <a:xfrm>
            <a:off x="-397241" y="-79"/>
            <a:ext cx="12957101" cy="6857478"/>
            <a:chOff x="238125" y="490000"/>
            <a:chExt cx="7130600" cy="4735300"/>
          </a:xfrm>
        </p:grpSpPr>
        <p:sp>
          <p:nvSpPr>
            <p:cNvPr id="1393" name="Google Shape;1393;p1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4" name="Google Shape;1394;p1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395" name="Google Shape;1395;p1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398" name="Google Shape;1398;p11"/>
          <p:cNvGrpSpPr/>
          <p:nvPr/>
        </p:nvGrpSpPr>
        <p:grpSpPr>
          <a:xfrm rot="-1258759">
            <a:off x="-851145" y="-317936"/>
            <a:ext cx="2160405"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001" y="-453541"/>
            <a:ext cx="2944551"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53361" y="-248837"/>
            <a:ext cx="2160405"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27069" y="-384443"/>
            <a:ext cx="2944551"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7238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43923" y="5721742"/>
            <a:ext cx="609104"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897916" y="6060025"/>
            <a:ext cx="472857"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16520" y="641565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4397" y="4020383"/>
            <a:ext cx="357525"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49643" y="2443934"/>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09366" y="719821"/>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52487" y="2925819"/>
            <a:ext cx="357526"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388783" y="4705479"/>
            <a:ext cx="284930" cy="33035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81"/>
        <p:cNvGrpSpPr/>
        <p:nvPr/>
      </p:nvGrpSpPr>
      <p:grpSpPr>
        <a:xfrm>
          <a:off x="0" y="0"/>
          <a:ext cx="0" cy="0"/>
          <a:chOff x="0" y="0"/>
          <a:chExt cx="0" cy="0"/>
        </a:xfrm>
      </p:grpSpPr>
      <p:grpSp>
        <p:nvGrpSpPr>
          <p:cNvPr id="2582" name="Google Shape;2582;p27"/>
          <p:cNvGrpSpPr/>
          <p:nvPr/>
        </p:nvGrpSpPr>
        <p:grpSpPr>
          <a:xfrm>
            <a:off x="-397241" y="-79"/>
            <a:ext cx="12957101" cy="6857478"/>
            <a:chOff x="238125" y="490000"/>
            <a:chExt cx="7130600" cy="4735300"/>
          </a:xfrm>
        </p:grpSpPr>
        <p:sp>
          <p:nvSpPr>
            <p:cNvPr id="2583" name="Google Shape;2583;p27"/>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4" name="Google Shape;2584;p27"/>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5" name="Google Shape;2585;p27"/>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586" name="Google Shape;2586;p27"/>
          <p:cNvGrpSpPr/>
          <p:nvPr/>
        </p:nvGrpSpPr>
        <p:grpSpPr>
          <a:xfrm flipH="1">
            <a:off x="-111750" y="5866604"/>
            <a:ext cx="1351384" cy="1087307"/>
            <a:chOff x="3206750" y="1492575"/>
            <a:chExt cx="634550" cy="640625"/>
          </a:xfrm>
        </p:grpSpPr>
        <p:sp>
          <p:nvSpPr>
            <p:cNvPr id="2587" name="Google Shape;2587;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8" name="Google Shape;2588;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9" name="Google Shape;2589;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0" name="Google Shape;2590;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1" name="Google Shape;2591;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2" name="Google Shape;2592;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3" name="Google Shape;2593;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4" name="Google Shape;2594;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5" name="Google Shape;2595;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6" name="Google Shape;2596;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7" name="Google Shape;2597;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8" name="Google Shape;2598;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9" name="Google Shape;2599;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0" name="Google Shape;2600;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1" name="Google Shape;2601;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2" name="Google Shape;2602;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3" name="Google Shape;2603;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4" name="Google Shape;2604;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5" name="Google Shape;2605;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6" name="Google Shape;2606;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7" name="Google Shape;2607;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8" name="Google Shape;2608;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9" name="Google Shape;2609;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0" name="Google Shape;2610;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1" name="Google Shape;2611;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2" name="Google Shape;2612;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3" name="Google Shape;2613;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4" name="Google Shape;2614;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5" name="Google Shape;2615;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6" name="Google Shape;2616;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7" name="Google Shape;2617;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8" name="Google Shape;2618;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9" name="Google Shape;2619;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0" name="Google Shape;2620;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1" name="Google Shape;2621;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2" name="Google Shape;2622;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3" name="Google Shape;2623;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4" name="Google Shape;2624;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5" name="Google Shape;2625;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6" name="Google Shape;2626;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7" name="Google Shape;2627;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8" name="Google Shape;2628;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9" name="Google Shape;2629;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0" name="Google Shape;2630;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1" name="Google Shape;2631;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2" name="Google Shape;2632;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3" name="Google Shape;2633;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4" name="Google Shape;2634;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5" name="Google Shape;2635;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6" name="Google Shape;2636;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7" name="Google Shape;2637;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8" name="Google Shape;2638;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9" name="Google Shape;2639;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0" name="Google Shape;2640;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1" name="Google Shape;2641;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2" name="Google Shape;2642;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3" name="Google Shape;2643;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4" name="Google Shape;2644;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5" name="Google Shape;2645;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6" name="Google Shape;2646;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7" name="Google Shape;2647;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8" name="Google Shape;2648;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9" name="Google Shape;2649;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0" name="Google Shape;2650;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1" name="Google Shape;2651;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2" name="Google Shape;2652;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3" name="Google Shape;2653;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4" name="Google Shape;2654;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5" name="Google Shape;2655;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6" name="Google Shape;2656;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7" name="Google Shape;2657;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8" name="Google Shape;2658;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9" name="Google Shape;2659;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0" name="Google Shape;2660;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1" name="Google Shape;2661;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2" name="Google Shape;2662;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3" name="Google Shape;2663;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4" name="Google Shape;2664;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5" name="Google Shape;2665;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6" name="Google Shape;2666;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7" name="Google Shape;2667;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8" name="Google Shape;2668;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9" name="Google Shape;2669;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0" name="Google Shape;2670;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1" name="Google Shape;2671;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2" name="Google Shape;2672;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3" name="Google Shape;2673;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4" name="Google Shape;2674;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5" name="Google Shape;2675;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6" name="Google Shape;2676;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7" name="Google Shape;2677;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8" name="Google Shape;2678;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9" name="Google Shape;2679;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0" name="Google Shape;2680;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1" name="Google Shape;2681;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2" name="Google Shape;2682;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3" name="Google Shape;2683;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4" name="Google Shape;2684;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5" name="Google Shape;2685;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6" name="Google Shape;2686;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7" name="Google Shape;2687;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8" name="Google Shape;2688;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9" name="Google Shape;2689;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0" name="Google Shape;2690;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1" name="Google Shape;2691;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2" name="Google Shape;2692;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3" name="Google Shape;2693;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4" name="Google Shape;2694;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5" name="Google Shape;2695;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6" name="Google Shape;2696;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697" name="Google Shape;2697;p27"/>
          <p:cNvGrpSpPr/>
          <p:nvPr/>
        </p:nvGrpSpPr>
        <p:grpSpPr>
          <a:xfrm>
            <a:off x="10923055" y="5866621"/>
            <a:ext cx="1351384" cy="1087307"/>
            <a:chOff x="3206750" y="1492575"/>
            <a:chExt cx="634550" cy="640625"/>
          </a:xfrm>
        </p:grpSpPr>
        <p:sp>
          <p:nvSpPr>
            <p:cNvPr id="2698" name="Google Shape;2698;p27"/>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9" name="Google Shape;2699;p27"/>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0" name="Google Shape;2700;p27"/>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1" name="Google Shape;2701;p27"/>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2" name="Google Shape;2702;p27"/>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3" name="Google Shape;2703;p27"/>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4" name="Google Shape;2704;p27"/>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5" name="Google Shape;2705;p27"/>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6" name="Google Shape;2706;p27"/>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7" name="Google Shape;2707;p27"/>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8" name="Google Shape;2708;p27"/>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9" name="Google Shape;2709;p27"/>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0" name="Google Shape;2710;p27"/>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1" name="Google Shape;2711;p27"/>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2" name="Google Shape;2712;p27"/>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3" name="Google Shape;2713;p27"/>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4" name="Google Shape;2714;p27"/>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5" name="Google Shape;2715;p27"/>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6" name="Google Shape;2716;p27"/>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7" name="Google Shape;2717;p27"/>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8" name="Google Shape;2718;p27"/>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9" name="Google Shape;2719;p27"/>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0" name="Google Shape;2720;p27"/>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1" name="Google Shape;2721;p27"/>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2" name="Google Shape;2722;p27"/>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3" name="Google Shape;2723;p27"/>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4" name="Google Shape;2724;p27"/>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5" name="Google Shape;2725;p27"/>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6" name="Google Shape;2726;p27"/>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7" name="Google Shape;2727;p27"/>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8" name="Google Shape;2728;p27"/>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9" name="Google Shape;2729;p27"/>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0" name="Google Shape;2730;p27"/>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1" name="Google Shape;2731;p27"/>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2" name="Google Shape;2732;p27"/>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3" name="Google Shape;2733;p27"/>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4" name="Google Shape;2734;p27"/>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5" name="Google Shape;2735;p27"/>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6" name="Google Shape;2736;p27"/>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7" name="Google Shape;2737;p27"/>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8" name="Google Shape;2738;p27"/>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9" name="Google Shape;2739;p27"/>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0" name="Google Shape;2740;p27"/>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1" name="Google Shape;2741;p27"/>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2" name="Google Shape;2742;p27"/>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3" name="Google Shape;2743;p27"/>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4" name="Google Shape;2744;p27"/>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5" name="Google Shape;2745;p27"/>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6" name="Google Shape;2746;p27"/>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7" name="Google Shape;2747;p27"/>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8" name="Google Shape;2748;p27"/>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9" name="Google Shape;2749;p27"/>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0" name="Google Shape;2750;p27"/>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1" name="Google Shape;2751;p27"/>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2" name="Google Shape;2752;p27"/>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3" name="Google Shape;2753;p27"/>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4" name="Google Shape;2754;p27"/>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5" name="Google Shape;2755;p27"/>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6" name="Google Shape;2756;p27"/>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7" name="Google Shape;2757;p27"/>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8" name="Google Shape;2758;p27"/>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9" name="Google Shape;2759;p27"/>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0" name="Google Shape;2760;p27"/>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1" name="Google Shape;2761;p27"/>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2" name="Google Shape;2762;p27"/>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3" name="Google Shape;2763;p27"/>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4" name="Google Shape;2764;p27"/>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5" name="Google Shape;2765;p27"/>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6" name="Google Shape;2766;p27"/>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7" name="Google Shape;2767;p27"/>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8" name="Google Shape;2768;p27"/>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9" name="Google Shape;2769;p27"/>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0" name="Google Shape;2770;p27"/>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1" name="Google Shape;2771;p27"/>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2" name="Google Shape;2772;p27"/>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3" name="Google Shape;2773;p27"/>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4" name="Google Shape;2774;p27"/>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5" name="Google Shape;2775;p27"/>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6" name="Google Shape;2776;p27"/>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7" name="Google Shape;2777;p27"/>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8" name="Google Shape;2778;p27"/>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9" name="Google Shape;2779;p27"/>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0" name="Google Shape;2780;p27"/>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1" name="Google Shape;2781;p27"/>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2" name="Google Shape;2782;p27"/>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3" name="Google Shape;2783;p27"/>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4" name="Google Shape;2784;p27"/>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5" name="Google Shape;2785;p27"/>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6" name="Google Shape;2786;p27"/>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7" name="Google Shape;2787;p27"/>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8" name="Google Shape;2788;p27"/>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9" name="Google Shape;2789;p27"/>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0" name="Google Shape;2790;p27"/>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1" name="Google Shape;2791;p27"/>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2" name="Google Shape;2792;p27"/>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3" name="Google Shape;2793;p27"/>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4" name="Google Shape;2794;p27"/>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5" name="Google Shape;2795;p27"/>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6" name="Google Shape;2796;p27"/>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7" name="Google Shape;2797;p27"/>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8" name="Google Shape;2798;p27"/>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9" name="Google Shape;2799;p27"/>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0" name="Google Shape;2800;p27"/>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1" name="Google Shape;2801;p27"/>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2" name="Google Shape;2802;p27"/>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3" name="Google Shape;2803;p27"/>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4" name="Google Shape;2804;p27"/>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5" name="Google Shape;2805;p27"/>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6" name="Google Shape;2806;p27"/>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7" name="Google Shape;2807;p27"/>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08" name="Google Shape;2808;p27"/>
          <p:cNvSpPr/>
          <p:nvPr/>
        </p:nvSpPr>
        <p:spPr>
          <a:xfrm>
            <a:off x="249924" y="4909840"/>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09" name="Google Shape;2809;p27"/>
          <p:cNvSpPr/>
          <p:nvPr/>
        </p:nvSpPr>
        <p:spPr>
          <a:xfrm rot="-1998728">
            <a:off x="11632550" y="4915033"/>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0" name="Google Shape;2810;p27"/>
          <p:cNvSpPr/>
          <p:nvPr/>
        </p:nvSpPr>
        <p:spPr>
          <a:xfrm rot="-632712">
            <a:off x="385182" y="2886659"/>
            <a:ext cx="357515"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11" name="Google Shape;2811;p27"/>
          <p:cNvSpPr/>
          <p:nvPr/>
        </p:nvSpPr>
        <p:spPr>
          <a:xfrm rot="-338711">
            <a:off x="11586595" y="3157314"/>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12" name="Google Shape;2812;p27"/>
          <p:cNvGrpSpPr/>
          <p:nvPr/>
        </p:nvGrpSpPr>
        <p:grpSpPr>
          <a:xfrm>
            <a:off x="-435632" y="-135091"/>
            <a:ext cx="13033797" cy="1882412"/>
            <a:chOff x="-382863" y="-148975"/>
            <a:chExt cx="11454974" cy="2075882"/>
          </a:xfrm>
        </p:grpSpPr>
        <p:grpSp>
          <p:nvGrpSpPr>
            <p:cNvPr id="2813" name="Google Shape;2813;p27"/>
            <p:cNvGrpSpPr/>
            <p:nvPr/>
          </p:nvGrpSpPr>
          <p:grpSpPr>
            <a:xfrm>
              <a:off x="-382863" y="-148975"/>
              <a:ext cx="2258296" cy="2075882"/>
              <a:chOff x="8940718" y="-72767"/>
              <a:chExt cx="2387710" cy="2194842"/>
            </a:xfrm>
          </p:grpSpPr>
          <p:grpSp>
            <p:nvGrpSpPr>
              <p:cNvPr id="2814" name="Google Shape;2814;p27"/>
              <p:cNvGrpSpPr/>
              <p:nvPr/>
            </p:nvGrpSpPr>
            <p:grpSpPr>
              <a:xfrm flipH="1">
                <a:off x="9124482" y="-72767"/>
                <a:ext cx="2203946" cy="1345811"/>
                <a:chOff x="3345050" y="251075"/>
                <a:chExt cx="492150" cy="300525"/>
              </a:xfrm>
            </p:grpSpPr>
            <p:sp>
              <p:nvSpPr>
                <p:cNvPr id="2815" name="Google Shape;2815;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16" name="Google Shape;2816;p27"/>
                <p:cNvGrpSpPr/>
                <p:nvPr/>
              </p:nvGrpSpPr>
              <p:grpSpPr>
                <a:xfrm>
                  <a:off x="3345050" y="251075"/>
                  <a:ext cx="492150" cy="300525"/>
                  <a:chOff x="3345050" y="251075"/>
                  <a:chExt cx="492150" cy="300525"/>
                </a:xfrm>
              </p:grpSpPr>
              <p:sp>
                <p:nvSpPr>
                  <p:cNvPr id="2817" name="Google Shape;2817;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8" name="Google Shape;2818;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9" name="Google Shape;2819;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0" name="Google Shape;2820;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1" name="Google Shape;2821;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2" name="Google Shape;2822;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3" name="Google Shape;2823;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4" name="Google Shape;2824;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5" name="Google Shape;2825;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6" name="Google Shape;2826;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7" name="Google Shape;2827;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8" name="Google Shape;2828;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9" name="Google Shape;2829;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0" name="Google Shape;2830;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31" name="Google Shape;2831;p27"/>
              <p:cNvGrpSpPr/>
              <p:nvPr/>
            </p:nvGrpSpPr>
            <p:grpSpPr>
              <a:xfrm rot="2230832" flipH="1">
                <a:off x="9088331" y="606874"/>
                <a:ext cx="1781038" cy="1087568"/>
                <a:chOff x="3345050" y="251075"/>
                <a:chExt cx="492150" cy="300525"/>
              </a:xfrm>
            </p:grpSpPr>
            <p:sp>
              <p:nvSpPr>
                <p:cNvPr id="2832" name="Google Shape;2832;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1F8B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33" name="Google Shape;2833;p27"/>
                <p:cNvGrpSpPr/>
                <p:nvPr/>
              </p:nvGrpSpPr>
              <p:grpSpPr>
                <a:xfrm>
                  <a:off x="3345050" y="251075"/>
                  <a:ext cx="492150" cy="300525"/>
                  <a:chOff x="3345050" y="251075"/>
                  <a:chExt cx="492150" cy="300525"/>
                </a:xfrm>
              </p:grpSpPr>
              <p:sp>
                <p:nvSpPr>
                  <p:cNvPr id="2834" name="Google Shape;2834;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5" name="Google Shape;2835;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6" name="Google Shape;2836;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7" name="Google Shape;2837;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8" name="Google Shape;2838;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9" name="Google Shape;2839;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0" name="Google Shape;2840;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1" name="Google Shape;2841;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2" name="Google Shape;2842;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3" name="Google Shape;2843;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4" name="Google Shape;2844;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5" name="Google Shape;2845;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6" name="Google Shape;2846;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7" name="Google Shape;2847;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nvGrpSpPr>
            <p:cNvPr id="2848" name="Google Shape;2848;p27"/>
            <p:cNvGrpSpPr/>
            <p:nvPr/>
          </p:nvGrpSpPr>
          <p:grpSpPr>
            <a:xfrm>
              <a:off x="8813953" y="-148971"/>
              <a:ext cx="2258158" cy="2075745"/>
              <a:chOff x="8813953" y="-148971"/>
              <a:chExt cx="2258158" cy="2075745"/>
            </a:xfrm>
          </p:grpSpPr>
          <p:grpSp>
            <p:nvGrpSpPr>
              <p:cNvPr id="2849" name="Google Shape;2849;p27"/>
              <p:cNvGrpSpPr/>
              <p:nvPr/>
            </p:nvGrpSpPr>
            <p:grpSpPr>
              <a:xfrm>
                <a:off x="8813953" y="-148971"/>
                <a:ext cx="2084501" cy="1272874"/>
                <a:chOff x="3345050" y="251075"/>
                <a:chExt cx="492150" cy="300525"/>
              </a:xfrm>
            </p:grpSpPr>
            <p:sp>
              <p:nvSpPr>
                <p:cNvPr id="2850" name="Google Shape;2850;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51" name="Google Shape;2851;p27"/>
                <p:cNvGrpSpPr/>
                <p:nvPr/>
              </p:nvGrpSpPr>
              <p:grpSpPr>
                <a:xfrm>
                  <a:off x="3345050" y="251075"/>
                  <a:ext cx="492150" cy="300525"/>
                  <a:chOff x="3345050" y="251075"/>
                  <a:chExt cx="492150" cy="300525"/>
                </a:xfrm>
              </p:grpSpPr>
              <p:sp>
                <p:nvSpPr>
                  <p:cNvPr id="2852" name="Google Shape;2852;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3" name="Google Shape;2853;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4" name="Google Shape;2854;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5" name="Google Shape;2855;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6" name="Google Shape;2856;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7" name="Google Shape;2857;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8" name="Google Shape;2858;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9" name="Google Shape;2859;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0" name="Google Shape;2860;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1" name="Google Shape;2861;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2" name="Google Shape;2862;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3" name="Google Shape;2863;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4" name="Google Shape;2864;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5" name="Google Shape;2865;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866" name="Google Shape;2866;p27"/>
              <p:cNvGrpSpPr/>
              <p:nvPr/>
            </p:nvGrpSpPr>
            <p:grpSpPr>
              <a:xfrm rot="-2230875">
                <a:off x="9247993" y="493691"/>
                <a:ext cx="1684507" cy="1028622"/>
                <a:chOff x="3345050" y="251075"/>
                <a:chExt cx="492150" cy="300525"/>
              </a:xfrm>
            </p:grpSpPr>
            <p:sp>
              <p:nvSpPr>
                <p:cNvPr id="2867" name="Google Shape;2867;p27"/>
                <p:cNvSpPr/>
                <p:nvPr/>
              </p:nvSpPr>
              <p:spPr>
                <a:xfrm>
                  <a:off x="3781225" y="340875"/>
                  <a:ext cx="14375" cy="78625"/>
                </a:xfrm>
                <a:custGeom>
                  <a:avLst/>
                  <a:gdLst/>
                  <a:ahLst/>
                  <a:cxnLst/>
                  <a:rect l="l" t="t" r="r" b="b"/>
                  <a:pathLst>
                    <a:path w="575" h="3145" extrusionOk="0">
                      <a:moveTo>
                        <a:pt x="130" y="0"/>
                      </a:moveTo>
                      <a:cubicBezTo>
                        <a:pt x="119" y="0"/>
                        <a:pt x="107" y="2"/>
                        <a:pt x="96" y="7"/>
                      </a:cubicBezTo>
                      <a:cubicBezTo>
                        <a:pt x="44" y="25"/>
                        <a:pt x="17" y="84"/>
                        <a:pt x="36" y="136"/>
                      </a:cubicBezTo>
                      <a:cubicBezTo>
                        <a:pt x="293" y="837"/>
                        <a:pt x="372" y="1597"/>
                        <a:pt x="265" y="2337"/>
                      </a:cubicBezTo>
                      <a:cubicBezTo>
                        <a:pt x="234" y="2552"/>
                        <a:pt x="182" y="2798"/>
                        <a:pt x="35" y="2983"/>
                      </a:cubicBezTo>
                      <a:cubicBezTo>
                        <a:pt x="1" y="3026"/>
                        <a:pt x="7" y="3089"/>
                        <a:pt x="50" y="3123"/>
                      </a:cubicBezTo>
                      <a:cubicBezTo>
                        <a:pt x="65" y="3134"/>
                        <a:pt x="81" y="3141"/>
                        <a:pt x="98" y="3144"/>
                      </a:cubicBezTo>
                      <a:cubicBezTo>
                        <a:pt x="102" y="3144"/>
                        <a:pt x="107" y="3145"/>
                        <a:pt x="112" y="3145"/>
                      </a:cubicBezTo>
                      <a:cubicBezTo>
                        <a:pt x="142" y="3145"/>
                        <a:pt x="172" y="3132"/>
                        <a:pt x="192" y="3107"/>
                      </a:cubicBezTo>
                      <a:cubicBezTo>
                        <a:pt x="369" y="2884"/>
                        <a:pt x="430" y="2594"/>
                        <a:pt x="463" y="2366"/>
                      </a:cubicBezTo>
                      <a:cubicBezTo>
                        <a:pt x="575" y="1594"/>
                        <a:pt x="492" y="799"/>
                        <a:pt x="224" y="66"/>
                      </a:cubicBezTo>
                      <a:cubicBezTo>
                        <a:pt x="209" y="26"/>
                        <a:pt x="171" y="0"/>
                        <a:pt x="13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2868" name="Google Shape;2868;p27"/>
                <p:cNvGrpSpPr/>
                <p:nvPr/>
              </p:nvGrpSpPr>
              <p:grpSpPr>
                <a:xfrm>
                  <a:off x="3345050" y="251075"/>
                  <a:ext cx="492150" cy="300525"/>
                  <a:chOff x="3345050" y="251075"/>
                  <a:chExt cx="492150" cy="300525"/>
                </a:xfrm>
              </p:grpSpPr>
              <p:sp>
                <p:nvSpPr>
                  <p:cNvPr id="2869" name="Google Shape;2869;p27"/>
                  <p:cNvSpPr/>
                  <p:nvPr/>
                </p:nvSpPr>
                <p:spPr>
                  <a:xfrm>
                    <a:off x="3345050" y="251075"/>
                    <a:ext cx="492150" cy="300525"/>
                  </a:xfrm>
                  <a:custGeom>
                    <a:avLst/>
                    <a:gdLst/>
                    <a:ahLst/>
                    <a:cxnLst/>
                    <a:rect l="l" t="t" r="r" b="b"/>
                    <a:pathLst>
                      <a:path w="19686" h="12021" extrusionOk="0">
                        <a:moveTo>
                          <a:pt x="16429" y="0"/>
                        </a:moveTo>
                        <a:cubicBezTo>
                          <a:pt x="15969" y="0"/>
                          <a:pt x="15499" y="71"/>
                          <a:pt x="15037" y="169"/>
                        </a:cubicBezTo>
                        <a:cubicBezTo>
                          <a:pt x="14948" y="707"/>
                          <a:pt x="14860" y="1246"/>
                          <a:pt x="14772" y="1785"/>
                        </a:cubicBezTo>
                        <a:cubicBezTo>
                          <a:pt x="14540" y="1311"/>
                          <a:pt x="14271" y="856"/>
                          <a:pt x="13970" y="423"/>
                        </a:cubicBezTo>
                        <a:cubicBezTo>
                          <a:pt x="13870" y="448"/>
                          <a:pt x="13772" y="472"/>
                          <a:pt x="13673" y="497"/>
                        </a:cubicBezTo>
                        <a:cubicBezTo>
                          <a:pt x="12277" y="832"/>
                          <a:pt x="10916" y="1311"/>
                          <a:pt x="9613" y="1916"/>
                        </a:cubicBezTo>
                        <a:cubicBezTo>
                          <a:pt x="9621" y="1951"/>
                          <a:pt x="9630" y="1986"/>
                          <a:pt x="9640" y="2020"/>
                        </a:cubicBezTo>
                        <a:cubicBezTo>
                          <a:pt x="9813" y="2595"/>
                          <a:pt x="9995" y="3168"/>
                          <a:pt x="10188" y="3738"/>
                        </a:cubicBezTo>
                        <a:cubicBezTo>
                          <a:pt x="9631" y="3251"/>
                          <a:pt x="8992" y="2858"/>
                          <a:pt x="8306" y="2576"/>
                        </a:cubicBezTo>
                        <a:cubicBezTo>
                          <a:pt x="6692" y="3461"/>
                          <a:pt x="5187" y="4547"/>
                          <a:pt x="3845" y="5806"/>
                        </a:cubicBezTo>
                        <a:cubicBezTo>
                          <a:pt x="4122" y="6255"/>
                          <a:pt x="4398" y="6702"/>
                          <a:pt x="4675" y="7149"/>
                        </a:cubicBezTo>
                        <a:cubicBezTo>
                          <a:pt x="4140" y="6949"/>
                          <a:pt x="3599" y="6763"/>
                          <a:pt x="3055" y="6590"/>
                        </a:cubicBezTo>
                        <a:cubicBezTo>
                          <a:pt x="2183" y="7500"/>
                          <a:pt x="1390" y="8487"/>
                          <a:pt x="700" y="9544"/>
                        </a:cubicBezTo>
                        <a:cubicBezTo>
                          <a:pt x="339" y="10097"/>
                          <a:pt x="0" y="10821"/>
                          <a:pt x="346" y="11384"/>
                        </a:cubicBezTo>
                        <a:cubicBezTo>
                          <a:pt x="642" y="11867"/>
                          <a:pt x="1288" y="11970"/>
                          <a:pt x="1852" y="11998"/>
                        </a:cubicBezTo>
                        <a:cubicBezTo>
                          <a:pt x="2152" y="12013"/>
                          <a:pt x="2452" y="12020"/>
                          <a:pt x="2753" y="12020"/>
                        </a:cubicBezTo>
                        <a:cubicBezTo>
                          <a:pt x="3433" y="12020"/>
                          <a:pt x="4111" y="11983"/>
                          <a:pt x="4787" y="11914"/>
                        </a:cubicBezTo>
                        <a:cubicBezTo>
                          <a:pt x="5357" y="11355"/>
                          <a:pt x="5805" y="10669"/>
                          <a:pt x="6080" y="9920"/>
                        </a:cubicBezTo>
                        <a:cubicBezTo>
                          <a:pt x="6254" y="10498"/>
                          <a:pt x="6428" y="11076"/>
                          <a:pt x="6602" y="11655"/>
                        </a:cubicBezTo>
                        <a:cubicBezTo>
                          <a:pt x="7760" y="11440"/>
                          <a:pt x="8903" y="11140"/>
                          <a:pt x="10027" y="10773"/>
                        </a:cubicBezTo>
                        <a:cubicBezTo>
                          <a:pt x="10477" y="10035"/>
                          <a:pt x="10769" y="9202"/>
                          <a:pt x="10870" y="8344"/>
                        </a:cubicBezTo>
                        <a:cubicBezTo>
                          <a:pt x="11045" y="8990"/>
                          <a:pt x="11260" y="9626"/>
                          <a:pt x="11509" y="10247"/>
                        </a:cubicBezTo>
                        <a:cubicBezTo>
                          <a:pt x="11888" y="10103"/>
                          <a:pt x="12266" y="9952"/>
                          <a:pt x="12640" y="9795"/>
                        </a:cubicBezTo>
                        <a:cubicBezTo>
                          <a:pt x="13586" y="9396"/>
                          <a:pt x="14533" y="8944"/>
                          <a:pt x="15418" y="8406"/>
                        </a:cubicBezTo>
                        <a:cubicBezTo>
                          <a:pt x="15317" y="7987"/>
                          <a:pt x="15179" y="7535"/>
                          <a:pt x="15198" y="7119"/>
                        </a:cubicBezTo>
                        <a:cubicBezTo>
                          <a:pt x="15208" y="6906"/>
                          <a:pt x="15496" y="6244"/>
                          <a:pt x="15316" y="6073"/>
                        </a:cubicBezTo>
                        <a:lnTo>
                          <a:pt x="15316" y="6073"/>
                        </a:lnTo>
                        <a:cubicBezTo>
                          <a:pt x="15510" y="6257"/>
                          <a:pt x="15634" y="6501"/>
                          <a:pt x="15754" y="6740"/>
                        </a:cubicBezTo>
                        <a:cubicBezTo>
                          <a:pt x="15935" y="7101"/>
                          <a:pt x="16118" y="7462"/>
                          <a:pt x="16299" y="7823"/>
                        </a:cubicBezTo>
                        <a:cubicBezTo>
                          <a:pt x="17299" y="7103"/>
                          <a:pt x="18174" y="6243"/>
                          <a:pt x="18813" y="5188"/>
                        </a:cubicBezTo>
                        <a:cubicBezTo>
                          <a:pt x="19222" y="4516"/>
                          <a:pt x="19685" y="3632"/>
                          <a:pt x="19606" y="2826"/>
                        </a:cubicBezTo>
                        <a:cubicBezTo>
                          <a:pt x="19510" y="1845"/>
                          <a:pt x="18926" y="924"/>
                          <a:pt x="18080" y="419"/>
                        </a:cubicBezTo>
                        <a:cubicBezTo>
                          <a:pt x="17564" y="111"/>
                          <a:pt x="17004" y="0"/>
                          <a:pt x="16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0" name="Google Shape;2870;p27"/>
                  <p:cNvSpPr/>
                  <p:nvPr/>
                </p:nvSpPr>
                <p:spPr>
                  <a:xfrm>
                    <a:off x="3366900" y="303875"/>
                    <a:ext cx="457775" cy="231825"/>
                  </a:xfrm>
                  <a:custGeom>
                    <a:avLst/>
                    <a:gdLst/>
                    <a:ahLst/>
                    <a:cxnLst/>
                    <a:rect l="l" t="t" r="r" b="b"/>
                    <a:pathLst>
                      <a:path w="18311" h="9273" extrusionOk="0">
                        <a:moveTo>
                          <a:pt x="18201" y="1"/>
                        </a:moveTo>
                        <a:cubicBezTo>
                          <a:pt x="18192" y="1"/>
                          <a:pt x="18183" y="2"/>
                          <a:pt x="18174" y="4"/>
                        </a:cubicBezTo>
                        <a:cubicBezTo>
                          <a:pt x="16671" y="396"/>
                          <a:pt x="15217" y="1007"/>
                          <a:pt x="13812" y="1598"/>
                        </a:cubicBezTo>
                        <a:cubicBezTo>
                          <a:pt x="10893" y="2827"/>
                          <a:pt x="7875" y="4096"/>
                          <a:pt x="5043" y="5636"/>
                        </a:cubicBezTo>
                        <a:cubicBezTo>
                          <a:pt x="2861" y="6822"/>
                          <a:pt x="1319" y="7890"/>
                          <a:pt x="43" y="9099"/>
                        </a:cubicBezTo>
                        <a:cubicBezTo>
                          <a:pt x="2" y="9138"/>
                          <a:pt x="1" y="9201"/>
                          <a:pt x="38" y="9240"/>
                        </a:cubicBezTo>
                        <a:cubicBezTo>
                          <a:pt x="54" y="9257"/>
                          <a:pt x="75" y="9268"/>
                          <a:pt x="96" y="9271"/>
                        </a:cubicBezTo>
                        <a:cubicBezTo>
                          <a:pt x="101" y="9272"/>
                          <a:pt x="106" y="9272"/>
                          <a:pt x="111" y="9272"/>
                        </a:cubicBezTo>
                        <a:cubicBezTo>
                          <a:pt x="136" y="9272"/>
                          <a:pt x="160" y="9263"/>
                          <a:pt x="180" y="9245"/>
                        </a:cubicBezTo>
                        <a:cubicBezTo>
                          <a:pt x="1444" y="8048"/>
                          <a:pt x="2972" y="6990"/>
                          <a:pt x="5138" y="5812"/>
                        </a:cubicBezTo>
                        <a:cubicBezTo>
                          <a:pt x="7961" y="4277"/>
                          <a:pt x="10975" y="3009"/>
                          <a:pt x="13889" y="1782"/>
                        </a:cubicBezTo>
                        <a:cubicBezTo>
                          <a:pt x="15289" y="1194"/>
                          <a:pt x="16735" y="586"/>
                          <a:pt x="18225" y="197"/>
                        </a:cubicBezTo>
                        <a:cubicBezTo>
                          <a:pt x="18278" y="183"/>
                          <a:pt x="18310" y="129"/>
                          <a:pt x="18297" y="75"/>
                        </a:cubicBezTo>
                        <a:cubicBezTo>
                          <a:pt x="18285" y="30"/>
                          <a:pt x="18245" y="1"/>
                          <a:pt x="1820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1" name="Google Shape;2871;p27"/>
                  <p:cNvSpPr/>
                  <p:nvPr/>
                </p:nvSpPr>
                <p:spPr>
                  <a:xfrm>
                    <a:off x="3480075" y="381050"/>
                    <a:ext cx="44275" cy="25250"/>
                  </a:xfrm>
                  <a:custGeom>
                    <a:avLst/>
                    <a:gdLst/>
                    <a:ahLst/>
                    <a:cxnLst/>
                    <a:rect l="l" t="t" r="r" b="b"/>
                    <a:pathLst>
                      <a:path w="1771" h="1010" extrusionOk="0">
                        <a:moveTo>
                          <a:pt x="115" y="1"/>
                        </a:moveTo>
                        <a:cubicBezTo>
                          <a:pt x="78" y="1"/>
                          <a:pt x="42" y="22"/>
                          <a:pt x="25" y="58"/>
                        </a:cubicBezTo>
                        <a:cubicBezTo>
                          <a:pt x="1" y="107"/>
                          <a:pt x="22" y="167"/>
                          <a:pt x="73" y="191"/>
                        </a:cubicBezTo>
                        <a:cubicBezTo>
                          <a:pt x="593" y="437"/>
                          <a:pt x="1108" y="709"/>
                          <a:pt x="1606" y="996"/>
                        </a:cubicBezTo>
                        <a:cubicBezTo>
                          <a:pt x="1617" y="1003"/>
                          <a:pt x="1629" y="1007"/>
                          <a:pt x="1641" y="1008"/>
                        </a:cubicBezTo>
                        <a:cubicBezTo>
                          <a:pt x="1646" y="1009"/>
                          <a:pt x="1652" y="1009"/>
                          <a:pt x="1657" y="1009"/>
                        </a:cubicBezTo>
                        <a:cubicBezTo>
                          <a:pt x="1691" y="1009"/>
                          <a:pt x="1725" y="991"/>
                          <a:pt x="1743" y="959"/>
                        </a:cubicBezTo>
                        <a:cubicBezTo>
                          <a:pt x="1770" y="912"/>
                          <a:pt x="1754" y="850"/>
                          <a:pt x="1706" y="823"/>
                        </a:cubicBezTo>
                        <a:cubicBezTo>
                          <a:pt x="1204" y="532"/>
                          <a:pt x="683" y="259"/>
                          <a:pt x="158" y="10"/>
                        </a:cubicBezTo>
                        <a:cubicBezTo>
                          <a:pt x="144" y="4"/>
                          <a:pt x="129"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2" name="Google Shape;2872;p27"/>
                  <p:cNvSpPr/>
                  <p:nvPr/>
                </p:nvSpPr>
                <p:spPr>
                  <a:xfrm>
                    <a:off x="3529825" y="445925"/>
                    <a:ext cx="16925" cy="68250"/>
                  </a:xfrm>
                  <a:custGeom>
                    <a:avLst/>
                    <a:gdLst/>
                    <a:ahLst/>
                    <a:cxnLst/>
                    <a:rect l="l" t="t" r="r" b="b"/>
                    <a:pathLst>
                      <a:path w="677" h="2730" extrusionOk="0">
                        <a:moveTo>
                          <a:pt x="389" y="0"/>
                        </a:moveTo>
                        <a:cubicBezTo>
                          <a:pt x="381" y="0"/>
                          <a:pt x="374" y="1"/>
                          <a:pt x="367" y="3"/>
                        </a:cubicBezTo>
                        <a:cubicBezTo>
                          <a:pt x="312" y="15"/>
                          <a:pt x="278" y="68"/>
                          <a:pt x="290" y="122"/>
                        </a:cubicBezTo>
                        <a:cubicBezTo>
                          <a:pt x="473" y="945"/>
                          <a:pt x="378" y="1821"/>
                          <a:pt x="23" y="2587"/>
                        </a:cubicBezTo>
                        <a:cubicBezTo>
                          <a:pt x="0" y="2637"/>
                          <a:pt x="21" y="2696"/>
                          <a:pt x="72" y="2719"/>
                        </a:cubicBezTo>
                        <a:cubicBezTo>
                          <a:pt x="81" y="2724"/>
                          <a:pt x="90" y="2726"/>
                          <a:pt x="98" y="2728"/>
                        </a:cubicBezTo>
                        <a:cubicBezTo>
                          <a:pt x="103" y="2729"/>
                          <a:pt x="108" y="2729"/>
                          <a:pt x="114" y="2729"/>
                        </a:cubicBezTo>
                        <a:cubicBezTo>
                          <a:pt x="151" y="2729"/>
                          <a:pt x="188" y="2708"/>
                          <a:pt x="204" y="2671"/>
                        </a:cubicBezTo>
                        <a:cubicBezTo>
                          <a:pt x="577" y="1866"/>
                          <a:pt x="677" y="945"/>
                          <a:pt x="486" y="79"/>
                        </a:cubicBezTo>
                        <a:cubicBezTo>
                          <a:pt x="475" y="32"/>
                          <a:pt x="434" y="0"/>
                          <a:pt x="38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3" name="Google Shape;2873;p27"/>
                  <p:cNvSpPr/>
                  <p:nvPr/>
                </p:nvSpPr>
                <p:spPr>
                  <a:xfrm>
                    <a:off x="3575050" y="419125"/>
                    <a:ext cx="21650" cy="74225"/>
                  </a:xfrm>
                  <a:custGeom>
                    <a:avLst/>
                    <a:gdLst/>
                    <a:ahLst/>
                    <a:cxnLst/>
                    <a:rect l="l" t="t" r="r" b="b"/>
                    <a:pathLst>
                      <a:path w="866" h="2969" extrusionOk="0">
                        <a:moveTo>
                          <a:pt x="650" y="1"/>
                        </a:moveTo>
                        <a:cubicBezTo>
                          <a:pt x="647" y="1"/>
                          <a:pt x="643" y="1"/>
                          <a:pt x="638" y="2"/>
                        </a:cubicBezTo>
                        <a:cubicBezTo>
                          <a:pt x="583" y="8"/>
                          <a:pt x="545" y="58"/>
                          <a:pt x="551" y="113"/>
                        </a:cubicBezTo>
                        <a:cubicBezTo>
                          <a:pt x="663" y="1040"/>
                          <a:pt x="476" y="2001"/>
                          <a:pt x="27" y="2820"/>
                        </a:cubicBezTo>
                        <a:cubicBezTo>
                          <a:pt x="0" y="2869"/>
                          <a:pt x="18" y="2929"/>
                          <a:pt x="67" y="2956"/>
                        </a:cubicBezTo>
                        <a:cubicBezTo>
                          <a:pt x="77" y="2961"/>
                          <a:pt x="89" y="2965"/>
                          <a:pt x="100" y="2967"/>
                        </a:cubicBezTo>
                        <a:cubicBezTo>
                          <a:pt x="105" y="2968"/>
                          <a:pt x="110" y="2968"/>
                          <a:pt x="115" y="2968"/>
                        </a:cubicBezTo>
                        <a:cubicBezTo>
                          <a:pt x="150" y="2968"/>
                          <a:pt x="184" y="2949"/>
                          <a:pt x="202" y="2916"/>
                        </a:cubicBezTo>
                        <a:cubicBezTo>
                          <a:pt x="672" y="2062"/>
                          <a:pt x="866" y="1057"/>
                          <a:pt x="750" y="89"/>
                        </a:cubicBezTo>
                        <a:cubicBezTo>
                          <a:pt x="744" y="39"/>
                          <a:pt x="701" y="1"/>
                          <a:pt x="65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4" name="Google Shape;2874;p27"/>
                  <p:cNvSpPr/>
                  <p:nvPr/>
                </p:nvSpPr>
                <p:spPr>
                  <a:xfrm>
                    <a:off x="3653150" y="393650"/>
                    <a:ext cx="13000" cy="76925"/>
                  </a:xfrm>
                  <a:custGeom>
                    <a:avLst/>
                    <a:gdLst/>
                    <a:ahLst/>
                    <a:cxnLst/>
                    <a:rect l="l" t="t" r="r" b="b"/>
                    <a:pathLst>
                      <a:path w="520" h="3077" extrusionOk="0">
                        <a:moveTo>
                          <a:pt x="110" y="0"/>
                        </a:moveTo>
                        <a:cubicBezTo>
                          <a:pt x="103" y="0"/>
                          <a:pt x="95" y="1"/>
                          <a:pt x="88" y="3"/>
                        </a:cubicBezTo>
                        <a:cubicBezTo>
                          <a:pt x="34" y="16"/>
                          <a:pt x="0" y="70"/>
                          <a:pt x="14" y="123"/>
                        </a:cubicBezTo>
                        <a:cubicBezTo>
                          <a:pt x="236" y="1056"/>
                          <a:pt x="318" y="2013"/>
                          <a:pt x="261" y="2970"/>
                        </a:cubicBezTo>
                        <a:cubicBezTo>
                          <a:pt x="258" y="3022"/>
                          <a:pt x="295" y="3067"/>
                          <a:pt x="346" y="3075"/>
                        </a:cubicBezTo>
                        <a:cubicBezTo>
                          <a:pt x="348" y="3075"/>
                          <a:pt x="352" y="3076"/>
                          <a:pt x="355" y="3076"/>
                        </a:cubicBezTo>
                        <a:cubicBezTo>
                          <a:pt x="357" y="3076"/>
                          <a:pt x="359" y="3076"/>
                          <a:pt x="361" y="3076"/>
                        </a:cubicBezTo>
                        <a:cubicBezTo>
                          <a:pt x="413" y="3076"/>
                          <a:pt x="458" y="3036"/>
                          <a:pt x="461" y="2982"/>
                        </a:cubicBezTo>
                        <a:cubicBezTo>
                          <a:pt x="519" y="2006"/>
                          <a:pt x="434" y="1028"/>
                          <a:pt x="208" y="78"/>
                        </a:cubicBezTo>
                        <a:cubicBezTo>
                          <a:pt x="198" y="31"/>
                          <a:pt x="156"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5" name="Google Shape;2875;p27"/>
                  <p:cNvSpPr/>
                  <p:nvPr/>
                </p:nvSpPr>
                <p:spPr>
                  <a:xfrm>
                    <a:off x="3534750" y="348250"/>
                    <a:ext cx="55275" cy="25725"/>
                  </a:xfrm>
                  <a:custGeom>
                    <a:avLst/>
                    <a:gdLst/>
                    <a:ahLst/>
                    <a:cxnLst/>
                    <a:rect l="l" t="t" r="r" b="b"/>
                    <a:pathLst>
                      <a:path w="2211" h="1029" extrusionOk="0">
                        <a:moveTo>
                          <a:pt x="112" y="0"/>
                        </a:moveTo>
                        <a:cubicBezTo>
                          <a:pt x="67" y="0"/>
                          <a:pt x="26" y="30"/>
                          <a:pt x="14" y="76"/>
                        </a:cubicBezTo>
                        <a:cubicBezTo>
                          <a:pt x="1" y="129"/>
                          <a:pt x="33" y="184"/>
                          <a:pt x="86" y="197"/>
                        </a:cubicBezTo>
                        <a:cubicBezTo>
                          <a:pt x="776" y="374"/>
                          <a:pt x="1435" y="649"/>
                          <a:pt x="2045" y="1014"/>
                        </a:cubicBezTo>
                        <a:cubicBezTo>
                          <a:pt x="2057" y="1022"/>
                          <a:pt x="2069" y="1025"/>
                          <a:pt x="2082" y="1027"/>
                        </a:cubicBezTo>
                        <a:cubicBezTo>
                          <a:pt x="2086" y="1028"/>
                          <a:pt x="2091" y="1028"/>
                          <a:pt x="2096" y="1028"/>
                        </a:cubicBezTo>
                        <a:cubicBezTo>
                          <a:pt x="2130" y="1028"/>
                          <a:pt x="2164" y="1012"/>
                          <a:pt x="2182" y="980"/>
                        </a:cubicBezTo>
                        <a:cubicBezTo>
                          <a:pt x="2211" y="932"/>
                          <a:pt x="2195" y="871"/>
                          <a:pt x="2148" y="843"/>
                        </a:cubicBezTo>
                        <a:cubicBezTo>
                          <a:pt x="1521" y="468"/>
                          <a:pt x="844" y="185"/>
                          <a:pt x="135" y="3"/>
                        </a:cubicBezTo>
                        <a:cubicBezTo>
                          <a:pt x="128" y="1"/>
                          <a:pt x="120"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6" name="Google Shape;2876;p27"/>
                  <p:cNvSpPr/>
                  <p:nvPr/>
                </p:nvSpPr>
                <p:spPr>
                  <a:xfrm>
                    <a:off x="3624425" y="307125"/>
                    <a:ext cx="46300" cy="37850"/>
                  </a:xfrm>
                  <a:custGeom>
                    <a:avLst/>
                    <a:gdLst/>
                    <a:ahLst/>
                    <a:cxnLst/>
                    <a:rect l="l" t="t" r="r" b="b"/>
                    <a:pathLst>
                      <a:path w="1852" h="1514" extrusionOk="0">
                        <a:moveTo>
                          <a:pt x="114" y="1"/>
                        </a:moveTo>
                        <a:cubicBezTo>
                          <a:pt x="78" y="1"/>
                          <a:pt x="43" y="20"/>
                          <a:pt x="26" y="55"/>
                        </a:cubicBezTo>
                        <a:cubicBezTo>
                          <a:pt x="0" y="104"/>
                          <a:pt x="18" y="164"/>
                          <a:pt x="68" y="190"/>
                        </a:cubicBezTo>
                        <a:cubicBezTo>
                          <a:pt x="673" y="508"/>
                          <a:pt x="1225" y="952"/>
                          <a:pt x="1663" y="1477"/>
                        </a:cubicBezTo>
                        <a:cubicBezTo>
                          <a:pt x="1679" y="1497"/>
                          <a:pt x="1700" y="1508"/>
                          <a:pt x="1725" y="1512"/>
                        </a:cubicBezTo>
                        <a:cubicBezTo>
                          <a:pt x="1729" y="1513"/>
                          <a:pt x="1734" y="1513"/>
                          <a:pt x="1739" y="1513"/>
                        </a:cubicBezTo>
                        <a:cubicBezTo>
                          <a:pt x="1762" y="1513"/>
                          <a:pt x="1785" y="1505"/>
                          <a:pt x="1803" y="1490"/>
                        </a:cubicBezTo>
                        <a:cubicBezTo>
                          <a:pt x="1846" y="1454"/>
                          <a:pt x="1852" y="1391"/>
                          <a:pt x="1816" y="1349"/>
                        </a:cubicBezTo>
                        <a:cubicBezTo>
                          <a:pt x="1360" y="805"/>
                          <a:pt x="788" y="342"/>
                          <a:pt x="160" y="12"/>
                        </a:cubicBezTo>
                        <a:cubicBezTo>
                          <a:pt x="146" y="4"/>
                          <a:pt x="130" y="1"/>
                          <a:pt x="11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7" name="Google Shape;2877;p27"/>
                  <p:cNvSpPr/>
                  <p:nvPr/>
                </p:nvSpPr>
                <p:spPr>
                  <a:xfrm>
                    <a:off x="3665850" y="285075"/>
                    <a:ext cx="51075" cy="45000"/>
                  </a:xfrm>
                  <a:custGeom>
                    <a:avLst/>
                    <a:gdLst/>
                    <a:ahLst/>
                    <a:cxnLst/>
                    <a:rect l="l" t="t" r="r" b="b"/>
                    <a:pathLst>
                      <a:path w="2043" h="1800" extrusionOk="0">
                        <a:moveTo>
                          <a:pt x="114" y="0"/>
                        </a:moveTo>
                        <a:cubicBezTo>
                          <a:pt x="80" y="0"/>
                          <a:pt x="47" y="18"/>
                          <a:pt x="29" y="49"/>
                        </a:cubicBezTo>
                        <a:cubicBezTo>
                          <a:pt x="0" y="98"/>
                          <a:pt x="17" y="159"/>
                          <a:pt x="64" y="186"/>
                        </a:cubicBezTo>
                        <a:cubicBezTo>
                          <a:pt x="750" y="587"/>
                          <a:pt x="1367" y="1131"/>
                          <a:pt x="1850" y="1761"/>
                        </a:cubicBezTo>
                        <a:cubicBezTo>
                          <a:pt x="1866" y="1781"/>
                          <a:pt x="1889" y="1795"/>
                          <a:pt x="1914" y="1798"/>
                        </a:cubicBezTo>
                        <a:lnTo>
                          <a:pt x="1914" y="1799"/>
                        </a:lnTo>
                        <a:cubicBezTo>
                          <a:pt x="1919" y="1800"/>
                          <a:pt x="1923" y="1800"/>
                          <a:pt x="1927" y="1800"/>
                        </a:cubicBezTo>
                        <a:cubicBezTo>
                          <a:pt x="1949" y="1800"/>
                          <a:pt x="1971" y="1793"/>
                          <a:pt x="1991" y="1779"/>
                        </a:cubicBezTo>
                        <a:cubicBezTo>
                          <a:pt x="2034" y="1745"/>
                          <a:pt x="2043" y="1683"/>
                          <a:pt x="2008" y="1639"/>
                        </a:cubicBezTo>
                        <a:cubicBezTo>
                          <a:pt x="1510" y="989"/>
                          <a:pt x="873" y="427"/>
                          <a:pt x="165" y="14"/>
                        </a:cubicBezTo>
                        <a:cubicBezTo>
                          <a:pt x="149" y="5"/>
                          <a:pt x="131" y="0"/>
                          <a:pt x="1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8" name="Google Shape;2878;p27"/>
                  <p:cNvSpPr/>
                  <p:nvPr/>
                </p:nvSpPr>
                <p:spPr>
                  <a:xfrm>
                    <a:off x="3699400" y="357350"/>
                    <a:ext cx="17200" cy="94400"/>
                  </a:xfrm>
                  <a:custGeom>
                    <a:avLst/>
                    <a:gdLst/>
                    <a:ahLst/>
                    <a:cxnLst/>
                    <a:rect l="l" t="t" r="r" b="b"/>
                    <a:pathLst>
                      <a:path w="688" h="3776" extrusionOk="0">
                        <a:moveTo>
                          <a:pt x="427" y="1"/>
                        </a:moveTo>
                        <a:cubicBezTo>
                          <a:pt x="425" y="1"/>
                          <a:pt x="423" y="1"/>
                          <a:pt x="421" y="1"/>
                        </a:cubicBezTo>
                        <a:cubicBezTo>
                          <a:pt x="366" y="4"/>
                          <a:pt x="324" y="52"/>
                          <a:pt x="327" y="107"/>
                        </a:cubicBezTo>
                        <a:cubicBezTo>
                          <a:pt x="401" y="1239"/>
                          <a:pt x="484" y="2520"/>
                          <a:pt x="22" y="3636"/>
                        </a:cubicBezTo>
                        <a:cubicBezTo>
                          <a:pt x="1" y="3688"/>
                          <a:pt x="25" y="3747"/>
                          <a:pt x="76" y="3768"/>
                        </a:cubicBezTo>
                        <a:cubicBezTo>
                          <a:pt x="83" y="3771"/>
                          <a:pt x="91" y="3773"/>
                          <a:pt x="99" y="3774"/>
                        </a:cubicBezTo>
                        <a:cubicBezTo>
                          <a:pt x="104" y="3775"/>
                          <a:pt x="109" y="3775"/>
                          <a:pt x="113" y="3775"/>
                        </a:cubicBezTo>
                        <a:cubicBezTo>
                          <a:pt x="153" y="3775"/>
                          <a:pt x="190" y="3752"/>
                          <a:pt x="206" y="3714"/>
                        </a:cubicBezTo>
                        <a:cubicBezTo>
                          <a:pt x="687" y="2553"/>
                          <a:pt x="602" y="1247"/>
                          <a:pt x="527" y="94"/>
                        </a:cubicBezTo>
                        <a:cubicBezTo>
                          <a:pt x="524" y="41"/>
                          <a:pt x="479" y="1"/>
                          <a:pt x="4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9" name="Google Shape;2879;p27"/>
                  <p:cNvSpPr/>
                  <p:nvPr/>
                </p:nvSpPr>
                <p:spPr>
                  <a:xfrm>
                    <a:off x="3438300" y="480950"/>
                    <a:ext cx="31050" cy="53025"/>
                  </a:xfrm>
                  <a:custGeom>
                    <a:avLst/>
                    <a:gdLst/>
                    <a:ahLst/>
                    <a:cxnLst/>
                    <a:rect l="l" t="t" r="r" b="b"/>
                    <a:pathLst>
                      <a:path w="1242" h="2121" extrusionOk="0">
                        <a:moveTo>
                          <a:pt x="1128" y="0"/>
                        </a:moveTo>
                        <a:cubicBezTo>
                          <a:pt x="1089" y="0"/>
                          <a:pt x="1051" y="23"/>
                          <a:pt x="1035" y="61"/>
                        </a:cubicBezTo>
                        <a:cubicBezTo>
                          <a:pt x="753" y="720"/>
                          <a:pt x="416" y="1361"/>
                          <a:pt x="30" y="1968"/>
                        </a:cubicBezTo>
                        <a:cubicBezTo>
                          <a:pt x="1" y="2014"/>
                          <a:pt x="15" y="2076"/>
                          <a:pt x="61" y="2106"/>
                        </a:cubicBezTo>
                        <a:cubicBezTo>
                          <a:pt x="73" y="2113"/>
                          <a:pt x="87" y="2118"/>
                          <a:pt x="100" y="2120"/>
                        </a:cubicBezTo>
                        <a:cubicBezTo>
                          <a:pt x="105" y="2121"/>
                          <a:pt x="109" y="2121"/>
                          <a:pt x="114" y="2121"/>
                        </a:cubicBezTo>
                        <a:cubicBezTo>
                          <a:pt x="147" y="2121"/>
                          <a:pt x="180" y="2105"/>
                          <a:pt x="199" y="2075"/>
                        </a:cubicBezTo>
                        <a:cubicBezTo>
                          <a:pt x="590" y="1460"/>
                          <a:pt x="933" y="808"/>
                          <a:pt x="1219" y="139"/>
                        </a:cubicBezTo>
                        <a:cubicBezTo>
                          <a:pt x="1241" y="89"/>
                          <a:pt x="1217" y="30"/>
                          <a:pt x="1166" y="8"/>
                        </a:cubicBezTo>
                        <a:cubicBezTo>
                          <a:pt x="1154" y="3"/>
                          <a:pt x="1140" y="0"/>
                          <a:pt x="112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0" name="Google Shape;2880;p27"/>
                  <p:cNvSpPr/>
                  <p:nvPr/>
                </p:nvSpPr>
                <p:spPr>
                  <a:xfrm>
                    <a:off x="3404575" y="447850"/>
                    <a:ext cx="38475" cy="6750"/>
                  </a:xfrm>
                  <a:custGeom>
                    <a:avLst/>
                    <a:gdLst/>
                    <a:ahLst/>
                    <a:cxnLst/>
                    <a:rect l="l" t="t" r="r" b="b"/>
                    <a:pathLst>
                      <a:path w="1539" h="270" extrusionOk="0">
                        <a:moveTo>
                          <a:pt x="636" y="0"/>
                        </a:moveTo>
                        <a:cubicBezTo>
                          <a:pt x="456" y="0"/>
                          <a:pt x="275" y="10"/>
                          <a:pt x="95" y="31"/>
                        </a:cubicBezTo>
                        <a:cubicBezTo>
                          <a:pt x="40" y="36"/>
                          <a:pt x="1" y="86"/>
                          <a:pt x="7" y="141"/>
                        </a:cubicBezTo>
                        <a:cubicBezTo>
                          <a:pt x="12" y="187"/>
                          <a:pt x="47" y="223"/>
                          <a:pt x="91" y="229"/>
                        </a:cubicBezTo>
                        <a:cubicBezTo>
                          <a:pt x="95" y="230"/>
                          <a:pt x="100" y="230"/>
                          <a:pt x="104" y="230"/>
                        </a:cubicBezTo>
                        <a:cubicBezTo>
                          <a:pt x="109" y="230"/>
                          <a:pt x="113" y="230"/>
                          <a:pt x="118" y="229"/>
                        </a:cubicBezTo>
                        <a:cubicBezTo>
                          <a:pt x="290" y="210"/>
                          <a:pt x="462" y="200"/>
                          <a:pt x="635" y="200"/>
                        </a:cubicBezTo>
                        <a:cubicBezTo>
                          <a:pt x="895" y="200"/>
                          <a:pt x="1155" y="222"/>
                          <a:pt x="1414" y="267"/>
                        </a:cubicBezTo>
                        <a:cubicBezTo>
                          <a:pt x="1421" y="269"/>
                          <a:pt x="1428" y="270"/>
                          <a:pt x="1435" y="270"/>
                        </a:cubicBezTo>
                        <a:cubicBezTo>
                          <a:pt x="1479" y="270"/>
                          <a:pt x="1521" y="233"/>
                          <a:pt x="1529" y="185"/>
                        </a:cubicBezTo>
                        <a:cubicBezTo>
                          <a:pt x="1538" y="131"/>
                          <a:pt x="1502" y="79"/>
                          <a:pt x="1448" y="70"/>
                        </a:cubicBezTo>
                        <a:cubicBezTo>
                          <a:pt x="1179" y="23"/>
                          <a:pt x="907" y="0"/>
                          <a:pt x="63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1" name="Google Shape;2881;p27"/>
                  <p:cNvSpPr/>
                  <p:nvPr/>
                </p:nvSpPr>
                <p:spPr>
                  <a:xfrm>
                    <a:off x="3375050" y="479800"/>
                    <a:ext cx="42750" cy="19225"/>
                  </a:xfrm>
                  <a:custGeom>
                    <a:avLst/>
                    <a:gdLst/>
                    <a:ahLst/>
                    <a:cxnLst/>
                    <a:rect l="l" t="t" r="r" b="b"/>
                    <a:pathLst>
                      <a:path w="1710" h="769" extrusionOk="0">
                        <a:moveTo>
                          <a:pt x="1596" y="0"/>
                        </a:moveTo>
                        <a:cubicBezTo>
                          <a:pt x="1586" y="0"/>
                          <a:pt x="1575" y="2"/>
                          <a:pt x="1565" y="6"/>
                        </a:cubicBezTo>
                        <a:cubicBezTo>
                          <a:pt x="1062" y="174"/>
                          <a:pt x="561" y="367"/>
                          <a:pt x="74" y="576"/>
                        </a:cubicBezTo>
                        <a:cubicBezTo>
                          <a:pt x="24" y="598"/>
                          <a:pt x="0" y="657"/>
                          <a:pt x="21" y="708"/>
                        </a:cubicBezTo>
                        <a:cubicBezTo>
                          <a:pt x="36" y="741"/>
                          <a:pt x="65" y="762"/>
                          <a:pt x="99" y="767"/>
                        </a:cubicBezTo>
                        <a:cubicBezTo>
                          <a:pt x="103" y="768"/>
                          <a:pt x="107" y="768"/>
                          <a:pt x="112" y="768"/>
                        </a:cubicBezTo>
                        <a:cubicBezTo>
                          <a:pt x="125" y="768"/>
                          <a:pt x="140" y="765"/>
                          <a:pt x="154" y="759"/>
                        </a:cubicBezTo>
                        <a:cubicBezTo>
                          <a:pt x="635" y="552"/>
                          <a:pt x="1132" y="362"/>
                          <a:pt x="1629" y="195"/>
                        </a:cubicBezTo>
                        <a:cubicBezTo>
                          <a:pt x="1681" y="178"/>
                          <a:pt x="1709" y="120"/>
                          <a:pt x="1692" y="68"/>
                        </a:cubicBezTo>
                        <a:cubicBezTo>
                          <a:pt x="1677" y="27"/>
                          <a:pt x="1638" y="0"/>
                          <a:pt x="15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2" name="Google Shape;2882;p27"/>
                  <p:cNvSpPr/>
                  <p:nvPr/>
                </p:nvSpPr>
                <p:spPr>
                  <a:xfrm>
                    <a:off x="3398750" y="509825"/>
                    <a:ext cx="23175" cy="35275"/>
                  </a:xfrm>
                  <a:custGeom>
                    <a:avLst/>
                    <a:gdLst/>
                    <a:ahLst/>
                    <a:cxnLst/>
                    <a:rect l="l" t="t" r="r" b="b"/>
                    <a:pathLst>
                      <a:path w="927" h="1411" extrusionOk="0">
                        <a:moveTo>
                          <a:pt x="814" y="0"/>
                        </a:moveTo>
                        <a:cubicBezTo>
                          <a:pt x="775" y="0"/>
                          <a:pt x="737" y="23"/>
                          <a:pt x="721" y="62"/>
                        </a:cubicBezTo>
                        <a:cubicBezTo>
                          <a:pt x="544" y="485"/>
                          <a:pt x="312" y="884"/>
                          <a:pt x="34" y="1250"/>
                        </a:cubicBezTo>
                        <a:cubicBezTo>
                          <a:pt x="1" y="1294"/>
                          <a:pt x="8" y="1357"/>
                          <a:pt x="52" y="1390"/>
                        </a:cubicBezTo>
                        <a:cubicBezTo>
                          <a:pt x="67" y="1401"/>
                          <a:pt x="82" y="1406"/>
                          <a:pt x="98" y="1410"/>
                        </a:cubicBezTo>
                        <a:lnTo>
                          <a:pt x="99" y="1410"/>
                        </a:lnTo>
                        <a:cubicBezTo>
                          <a:pt x="103" y="1410"/>
                          <a:pt x="107" y="1411"/>
                          <a:pt x="112" y="1411"/>
                        </a:cubicBezTo>
                        <a:cubicBezTo>
                          <a:pt x="142" y="1411"/>
                          <a:pt x="173" y="1397"/>
                          <a:pt x="193" y="1371"/>
                        </a:cubicBezTo>
                        <a:cubicBezTo>
                          <a:pt x="482" y="992"/>
                          <a:pt x="721" y="577"/>
                          <a:pt x="906" y="139"/>
                        </a:cubicBezTo>
                        <a:cubicBezTo>
                          <a:pt x="927" y="88"/>
                          <a:pt x="904" y="30"/>
                          <a:pt x="852" y="8"/>
                        </a:cubicBezTo>
                        <a:cubicBezTo>
                          <a:pt x="839" y="3"/>
                          <a:pt x="826" y="0"/>
                          <a:pt x="81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83"/>
        <p:cNvGrpSpPr/>
        <p:nvPr/>
      </p:nvGrpSpPr>
      <p:grpSpPr>
        <a:xfrm>
          <a:off x="0" y="0"/>
          <a:ext cx="0" cy="0"/>
          <a:chOff x="0" y="0"/>
          <a:chExt cx="0" cy="0"/>
        </a:xfrm>
      </p:grpSpPr>
      <p:grpSp>
        <p:nvGrpSpPr>
          <p:cNvPr id="2884" name="Google Shape;2884;p28"/>
          <p:cNvGrpSpPr/>
          <p:nvPr/>
        </p:nvGrpSpPr>
        <p:grpSpPr>
          <a:xfrm>
            <a:off x="-397241" y="-79"/>
            <a:ext cx="12957101" cy="6857478"/>
            <a:chOff x="238125" y="490000"/>
            <a:chExt cx="7130600" cy="4735300"/>
          </a:xfrm>
        </p:grpSpPr>
        <p:sp>
          <p:nvSpPr>
            <p:cNvPr id="2885" name="Google Shape;2885;p28"/>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6" name="Google Shape;2886;p28"/>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7" name="Google Shape;2887;p28"/>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88" name="Google Shape;2888;p28"/>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89" name="Google Shape;2889;p28"/>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0" name="Google Shape;2890;p28"/>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1" name="Google Shape;2891;p28"/>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2" name="Google Shape;2892;p28"/>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893" name="Google Shape;2893;p28"/>
          <p:cNvGrpSpPr/>
          <p:nvPr/>
        </p:nvGrpSpPr>
        <p:grpSpPr>
          <a:xfrm>
            <a:off x="730087" y="6238310"/>
            <a:ext cx="487728" cy="606371"/>
            <a:chOff x="2100500" y="1458275"/>
            <a:chExt cx="159000" cy="248050"/>
          </a:xfrm>
        </p:grpSpPr>
        <p:sp>
          <p:nvSpPr>
            <p:cNvPr id="2894" name="Google Shape;2894;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5" name="Google Shape;2895;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6" name="Google Shape;2896;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7" name="Google Shape;2897;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898" name="Google Shape;2898;p28"/>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2899" name="Google Shape;2899;p28"/>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00" name="Google Shape;2900;p28"/>
          <p:cNvGrpSpPr/>
          <p:nvPr/>
        </p:nvGrpSpPr>
        <p:grpSpPr>
          <a:xfrm>
            <a:off x="5281970" y="6356670"/>
            <a:ext cx="487728" cy="606371"/>
            <a:chOff x="2100500" y="1458275"/>
            <a:chExt cx="159000" cy="248050"/>
          </a:xfrm>
        </p:grpSpPr>
        <p:sp>
          <p:nvSpPr>
            <p:cNvPr id="2901" name="Google Shape;2901;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2" name="Google Shape;2902;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3" name="Google Shape;2903;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4" name="Google Shape;2904;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05" name="Google Shape;2905;p28"/>
          <p:cNvGrpSpPr/>
          <p:nvPr/>
        </p:nvGrpSpPr>
        <p:grpSpPr>
          <a:xfrm>
            <a:off x="10465604" y="6287572"/>
            <a:ext cx="487728" cy="606371"/>
            <a:chOff x="2100500" y="1458275"/>
            <a:chExt cx="159000" cy="248050"/>
          </a:xfrm>
        </p:grpSpPr>
        <p:sp>
          <p:nvSpPr>
            <p:cNvPr id="2906" name="Google Shape;2906;p28"/>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7" name="Google Shape;2907;p28"/>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8" name="Google Shape;2908;p28"/>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9" name="Google Shape;2909;p28"/>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0" name="Google Shape;2910;p28"/>
          <p:cNvGrpSpPr/>
          <p:nvPr/>
        </p:nvGrpSpPr>
        <p:grpSpPr>
          <a:xfrm flipH="1">
            <a:off x="-528757" y="-500178"/>
            <a:ext cx="13220134" cy="2449641"/>
            <a:chOff x="-464707" y="-551585"/>
            <a:chExt cx="11618739" cy="2701410"/>
          </a:xfrm>
        </p:grpSpPr>
        <p:grpSp>
          <p:nvGrpSpPr>
            <p:cNvPr id="2911" name="Google Shape;2911;p28"/>
            <p:cNvGrpSpPr/>
            <p:nvPr/>
          </p:nvGrpSpPr>
          <p:grpSpPr>
            <a:xfrm>
              <a:off x="-464707" y="-551585"/>
              <a:ext cx="2493789" cy="2701410"/>
              <a:chOff x="-464707" y="-551585"/>
              <a:chExt cx="2493789" cy="2701410"/>
            </a:xfrm>
          </p:grpSpPr>
          <p:grpSp>
            <p:nvGrpSpPr>
              <p:cNvPr id="2912" name="Google Shape;2912;p28"/>
              <p:cNvGrpSpPr/>
              <p:nvPr/>
            </p:nvGrpSpPr>
            <p:grpSpPr>
              <a:xfrm rot="9900012">
                <a:off x="-163774" y="526174"/>
                <a:ext cx="1024322" cy="1516940"/>
                <a:chOff x="1254175" y="1505775"/>
                <a:chExt cx="292875" cy="433725"/>
              </a:xfrm>
            </p:grpSpPr>
            <p:sp>
              <p:nvSpPr>
                <p:cNvPr id="2913" name="Google Shape;2913;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4" name="Google Shape;2914;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5" name="Google Shape;2915;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6" name="Google Shape;2916;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7" name="Google Shape;2917;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8" name="Google Shape;2918;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19" name="Google Shape;2919;p28"/>
              <p:cNvGrpSpPr/>
              <p:nvPr/>
            </p:nvGrpSpPr>
            <p:grpSpPr>
              <a:xfrm rot="7306538">
                <a:off x="83863" y="-447506"/>
                <a:ext cx="1396650" cy="2068329"/>
                <a:chOff x="1254175" y="1505775"/>
                <a:chExt cx="292875" cy="433725"/>
              </a:xfrm>
            </p:grpSpPr>
            <p:sp>
              <p:nvSpPr>
                <p:cNvPr id="2920" name="Google Shape;2920;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1" name="Google Shape;2921;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2" name="Google Shape;2922;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3" name="Google Shape;2923;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4" name="Google Shape;2924;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5" name="Google Shape;2925;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2926" name="Google Shape;2926;p28"/>
            <p:cNvGrpSpPr/>
            <p:nvPr/>
          </p:nvGrpSpPr>
          <p:grpSpPr>
            <a:xfrm>
              <a:off x="8660243" y="-551585"/>
              <a:ext cx="2493789" cy="2701410"/>
              <a:chOff x="8660243" y="-551585"/>
              <a:chExt cx="2493789" cy="2701410"/>
            </a:xfrm>
          </p:grpSpPr>
          <p:grpSp>
            <p:nvGrpSpPr>
              <p:cNvPr id="2927" name="Google Shape;2927;p28"/>
              <p:cNvGrpSpPr/>
              <p:nvPr/>
            </p:nvGrpSpPr>
            <p:grpSpPr>
              <a:xfrm rot="-9900012" flipH="1">
                <a:off x="9828777" y="526174"/>
                <a:ext cx="1024322" cy="1516940"/>
                <a:chOff x="1254175" y="1505775"/>
                <a:chExt cx="292875" cy="433725"/>
              </a:xfrm>
            </p:grpSpPr>
            <p:sp>
              <p:nvSpPr>
                <p:cNvPr id="2928" name="Google Shape;2928;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9" name="Google Shape;2929;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0" name="Google Shape;2930;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1" name="Google Shape;2931;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2" name="Google Shape;2932;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3" name="Google Shape;2933;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34" name="Google Shape;2934;p28"/>
              <p:cNvGrpSpPr/>
              <p:nvPr/>
            </p:nvGrpSpPr>
            <p:grpSpPr>
              <a:xfrm rot="-7306538" flipH="1">
                <a:off x="9208813" y="-447506"/>
                <a:ext cx="1396650" cy="2068329"/>
                <a:chOff x="1254175" y="1505775"/>
                <a:chExt cx="292875" cy="433725"/>
              </a:xfrm>
            </p:grpSpPr>
            <p:sp>
              <p:nvSpPr>
                <p:cNvPr id="2935" name="Google Shape;2935;p28"/>
                <p:cNvSpPr/>
                <p:nvPr/>
              </p:nvSpPr>
              <p:spPr>
                <a:xfrm>
                  <a:off x="1254175" y="1505775"/>
                  <a:ext cx="292875" cy="433725"/>
                </a:xfrm>
                <a:custGeom>
                  <a:avLst/>
                  <a:gdLst/>
                  <a:ahLst/>
                  <a:cxnLst/>
                  <a:rect l="l" t="t" r="r" b="b"/>
                  <a:pathLst>
                    <a:path w="11715" h="17349" extrusionOk="0">
                      <a:moveTo>
                        <a:pt x="7720" y="1"/>
                      </a:moveTo>
                      <a:cubicBezTo>
                        <a:pt x="7393" y="1"/>
                        <a:pt x="7041" y="184"/>
                        <a:pt x="6802" y="429"/>
                      </a:cubicBezTo>
                      <a:cubicBezTo>
                        <a:pt x="6054" y="1197"/>
                        <a:pt x="5949" y="2392"/>
                        <a:pt x="6107" y="3454"/>
                      </a:cubicBezTo>
                      <a:cubicBezTo>
                        <a:pt x="6204" y="4108"/>
                        <a:pt x="6384" y="4777"/>
                        <a:pt x="6227" y="5418"/>
                      </a:cubicBezTo>
                      <a:cubicBezTo>
                        <a:pt x="6187" y="5584"/>
                        <a:pt x="6082" y="5773"/>
                        <a:pt x="5917" y="5773"/>
                      </a:cubicBezTo>
                      <a:cubicBezTo>
                        <a:pt x="5911" y="5773"/>
                        <a:pt x="5906" y="5773"/>
                        <a:pt x="5900" y="5773"/>
                      </a:cubicBezTo>
                      <a:cubicBezTo>
                        <a:pt x="5814" y="5767"/>
                        <a:pt x="5742" y="5709"/>
                        <a:pt x="5677" y="5653"/>
                      </a:cubicBezTo>
                      <a:cubicBezTo>
                        <a:pt x="5139" y="5198"/>
                        <a:pt x="4444" y="4060"/>
                        <a:pt x="3623" y="4060"/>
                      </a:cubicBezTo>
                      <a:cubicBezTo>
                        <a:pt x="3504" y="4060"/>
                        <a:pt x="3381" y="4085"/>
                        <a:pt x="3256" y="4139"/>
                      </a:cubicBezTo>
                      <a:cubicBezTo>
                        <a:pt x="2869" y="4307"/>
                        <a:pt x="2669" y="4751"/>
                        <a:pt x="2637" y="5173"/>
                      </a:cubicBezTo>
                      <a:cubicBezTo>
                        <a:pt x="2517" y="6766"/>
                        <a:pt x="4221" y="8031"/>
                        <a:pt x="4200" y="9629"/>
                      </a:cubicBezTo>
                      <a:cubicBezTo>
                        <a:pt x="4195" y="10082"/>
                        <a:pt x="3984" y="10591"/>
                        <a:pt x="3548" y="10721"/>
                      </a:cubicBezTo>
                      <a:cubicBezTo>
                        <a:pt x="3476" y="10743"/>
                        <a:pt x="3402" y="10752"/>
                        <a:pt x="3327" y="10752"/>
                      </a:cubicBezTo>
                      <a:cubicBezTo>
                        <a:pt x="3186" y="10752"/>
                        <a:pt x="3043" y="10718"/>
                        <a:pt x="2912" y="10662"/>
                      </a:cubicBezTo>
                      <a:cubicBezTo>
                        <a:pt x="2415" y="10450"/>
                        <a:pt x="2093" y="9969"/>
                        <a:pt x="1662" y="9642"/>
                      </a:cubicBezTo>
                      <a:cubicBezTo>
                        <a:pt x="1433" y="9467"/>
                        <a:pt x="1122" y="9352"/>
                        <a:pt x="837" y="9352"/>
                      </a:cubicBezTo>
                      <a:cubicBezTo>
                        <a:pt x="587" y="9352"/>
                        <a:pt x="358" y="9440"/>
                        <a:pt x="220" y="9652"/>
                      </a:cubicBezTo>
                      <a:cubicBezTo>
                        <a:pt x="123" y="9801"/>
                        <a:pt x="95" y="9984"/>
                        <a:pt x="82" y="10163"/>
                      </a:cubicBezTo>
                      <a:cubicBezTo>
                        <a:pt x="1" y="11399"/>
                        <a:pt x="636" y="12583"/>
                        <a:pt x="1449" y="13518"/>
                      </a:cubicBezTo>
                      <a:cubicBezTo>
                        <a:pt x="2116" y="14283"/>
                        <a:pt x="2871" y="14963"/>
                        <a:pt x="3627" y="15636"/>
                      </a:cubicBezTo>
                      <a:cubicBezTo>
                        <a:pt x="4134" y="16087"/>
                        <a:pt x="4915" y="17349"/>
                        <a:pt x="5662" y="17349"/>
                      </a:cubicBezTo>
                      <a:cubicBezTo>
                        <a:pt x="5682" y="17349"/>
                        <a:pt x="5701" y="17348"/>
                        <a:pt x="5720" y="17346"/>
                      </a:cubicBezTo>
                      <a:cubicBezTo>
                        <a:pt x="5896" y="17330"/>
                        <a:pt x="6058" y="17252"/>
                        <a:pt x="6215" y="17173"/>
                      </a:cubicBezTo>
                      <a:cubicBezTo>
                        <a:pt x="7735" y="16408"/>
                        <a:pt x="9132" y="15402"/>
                        <a:pt x="10343" y="14208"/>
                      </a:cubicBezTo>
                      <a:cubicBezTo>
                        <a:pt x="10796" y="13762"/>
                        <a:pt x="11686" y="13094"/>
                        <a:pt x="11597" y="12392"/>
                      </a:cubicBezTo>
                      <a:cubicBezTo>
                        <a:pt x="11493" y="11563"/>
                        <a:pt x="10654" y="11374"/>
                        <a:pt x="9949" y="11374"/>
                      </a:cubicBezTo>
                      <a:cubicBezTo>
                        <a:pt x="9842" y="11374"/>
                        <a:pt x="9737" y="11379"/>
                        <a:pt x="9639" y="11386"/>
                      </a:cubicBezTo>
                      <a:lnTo>
                        <a:pt x="9639" y="11387"/>
                      </a:lnTo>
                      <a:cubicBezTo>
                        <a:pt x="9578" y="11392"/>
                        <a:pt x="9513" y="11394"/>
                        <a:pt x="9448" y="11394"/>
                      </a:cubicBezTo>
                      <a:cubicBezTo>
                        <a:pt x="9108" y="11394"/>
                        <a:pt x="8744" y="11319"/>
                        <a:pt x="8641" y="11014"/>
                      </a:cubicBezTo>
                      <a:cubicBezTo>
                        <a:pt x="8563" y="10783"/>
                        <a:pt x="8687" y="10536"/>
                        <a:pt x="8819" y="10331"/>
                      </a:cubicBezTo>
                      <a:cubicBezTo>
                        <a:pt x="9103" y="9891"/>
                        <a:pt x="9443" y="9487"/>
                        <a:pt x="9828" y="9133"/>
                      </a:cubicBezTo>
                      <a:cubicBezTo>
                        <a:pt x="10698" y="8333"/>
                        <a:pt x="11481" y="7451"/>
                        <a:pt x="11671" y="6230"/>
                      </a:cubicBezTo>
                      <a:cubicBezTo>
                        <a:pt x="11706" y="6003"/>
                        <a:pt x="11714" y="5753"/>
                        <a:pt x="11578" y="5570"/>
                      </a:cubicBezTo>
                      <a:cubicBezTo>
                        <a:pt x="11465" y="5420"/>
                        <a:pt x="11281" y="5355"/>
                        <a:pt x="11090" y="5355"/>
                      </a:cubicBezTo>
                      <a:cubicBezTo>
                        <a:pt x="10969" y="5355"/>
                        <a:pt x="10845" y="5381"/>
                        <a:pt x="10735" y="5428"/>
                      </a:cubicBezTo>
                      <a:cubicBezTo>
                        <a:pt x="10454" y="5549"/>
                        <a:pt x="10231" y="5773"/>
                        <a:pt x="9981" y="5951"/>
                      </a:cubicBezTo>
                      <a:cubicBezTo>
                        <a:pt x="9782" y="6094"/>
                        <a:pt x="9543" y="6212"/>
                        <a:pt x="9305" y="6212"/>
                      </a:cubicBezTo>
                      <a:cubicBezTo>
                        <a:pt x="9244" y="6212"/>
                        <a:pt x="9183" y="6204"/>
                        <a:pt x="9124" y="6188"/>
                      </a:cubicBezTo>
                      <a:cubicBezTo>
                        <a:pt x="8897" y="6124"/>
                        <a:pt x="8722" y="5937"/>
                        <a:pt x="8617" y="5727"/>
                      </a:cubicBezTo>
                      <a:cubicBezTo>
                        <a:pt x="8300" y="5094"/>
                        <a:pt x="8581" y="4173"/>
                        <a:pt x="8632" y="3494"/>
                      </a:cubicBezTo>
                      <a:cubicBezTo>
                        <a:pt x="8699" y="2617"/>
                        <a:pt x="8742" y="1725"/>
                        <a:pt x="8541" y="860"/>
                      </a:cubicBezTo>
                      <a:cubicBezTo>
                        <a:pt x="8479" y="592"/>
                        <a:pt x="8383" y="313"/>
                        <a:pt x="8165" y="146"/>
                      </a:cubicBezTo>
                      <a:cubicBezTo>
                        <a:pt x="8033" y="44"/>
                        <a:pt x="7880" y="1"/>
                        <a:pt x="7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6" name="Google Shape;2936;p28"/>
                <p:cNvSpPr/>
                <p:nvPr/>
              </p:nvSpPr>
              <p:spPr>
                <a:xfrm>
                  <a:off x="1384225" y="1533725"/>
                  <a:ext cx="61575" cy="378375"/>
                </a:xfrm>
                <a:custGeom>
                  <a:avLst/>
                  <a:gdLst/>
                  <a:ahLst/>
                  <a:cxnLst/>
                  <a:rect l="l" t="t" r="r" b="b"/>
                  <a:pathLst>
                    <a:path w="2463" h="15135" extrusionOk="0">
                      <a:moveTo>
                        <a:pt x="2355" y="1"/>
                      </a:moveTo>
                      <a:cubicBezTo>
                        <a:pt x="2295" y="1"/>
                        <a:pt x="2248" y="48"/>
                        <a:pt x="2247" y="108"/>
                      </a:cubicBezTo>
                      <a:cubicBezTo>
                        <a:pt x="2246" y="3125"/>
                        <a:pt x="1632" y="6143"/>
                        <a:pt x="1038" y="9060"/>
                      </a:cubicBezTo>
                      <a:cubicBezTo>
                        <a:pt x="643" y="11004"/>
                        <a:pt x="233" y="13015"/>
                        <a:pt x="7" y="15015"/>
                      </a:cubicBezTo>
                      <a:cubicBezTo>
                        <a:pt x="0" y="15073"/>
                        <a:pt x="42" y="15127"/>
                        <a:pt x="101" y="15134"/>
                      </a:cubicBezTo>
                      <a:cubicBezTo>
                        <a:pt x="105" y="15135"/>
                        <a:pt x="109" y="15135"/>
                        <a:pt x="113" y="15135"/>
                      </a:cubicBezTo>
                      <a:cubicBezTo>
                        <a:pt x="148" y="15135"/>
                        <a:pt x="179" y="15118"/>
                        <a:pt x="199" y="15092"/>
                      </a:cubicBezTo>
                      <a:cubicBezTo>
                        <a:pt x="210" y="15077"/>
                        <a:pt x="218" y="15059"/>
                        <a:pt x="220" y="15039"/>
                      </a:cubicBezTo>
                      <a:cubicBezTo>
                        <a:pt x="446" y="13049"/>
                        <a:pt x="855" y="11043"/>
                        <a:pt x="1249" y="9103"/>
                      </a:cubicBezTo>
                      <a:cubicBezTo>
                        <a:pt x="1844" y="6175"/>
                        <a:pt x="2460" y="3147"/>
                        <a:pt x="2462" y="108"/>
                      </a:cubicBezTo>
                      <a:cubicBezTo>
                        <a:pt x="2462" y="48"/>
                        <a:pt x="2415"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7" name="Google Shape;2937;p28"/>
                <p:cNvSpPr/>
                <p:nvPr/>
              </p:nvSpPr>
              <p:spPr>
                <a:xfrm>
                  <a:off x="1345100" y="1636975"/>
                  <a:ext cx="54025" cy="77925"/>
                </a:xfrm>
                <a:custGeom>
                  <a:avLst/>
                  <a:gdLst/>
                  <a:ahLst/>
                  <a:cxnLst/>
                  <a:rect l="l" t="t" r="r" b="b"/>
                  <a:pathLst>
                    <a:path w="2161" h="3117" extrusionOk="0">
                      <a:moveTo>
                        <a:pt x="120" y="0"/>
                      </a:moveTo>
                      <a:cubicBezTo>
                        <a:pt x="96" y="0"/>
                        <a:pt x="72" y="9"/>
                        <a:pt x="52" y="26"/>
                      </a:cubicBezTo>
                      <a:cubicBezTo>
                        <a:pt x="6" y="63"/>
                        <a:pt x="0" y="132"/>
                        <a:pt x="39" y="177"/>
                      </a:cubicBezTo>
                      <a:cubicBezTo>
                        <a:pt x="781" y="1061"/>
                        <a:pt x="1423" y="2030"/>
                        <a:pt x="1950" y="3058"/>
                      </a:cubicBezTo>
                      <a:cubicBezTo>
                        <a:pt x="1968" y="3095"/>
                        <a:pt x="2006" y="3117"/>
                        <a:pt x="2045" y="3117"/>
                      </a:cubicBezTo>
                      <a:cubicBezTo>
                        <a:pt x="2061" y="3117"/>
                        <a:pt x="2078" y="3113"/>
                        <a:pt x="2094" y="3104"/>
                      </a:cubicBezTo>
                      <a:cubicBezTo>
                        <a:pt x="2109" y="3097"/>
                        <a:pt x="2121" y="3086"/>
                        <a:pt x="2131" y="3074"/>
                      </a:cubicBezTo>
                      <a:cubicBezTo>
                        <a:pt x="2155" y="3042"/>
                        <a:pt x="2160" y="2997"/>
                        <a:pt x="2141" y="2960"/>
                      </a:cubicBezTo>
                      <a:cubicBezTo>
                        <a:pt x="1607" y="1919"/>
                        <a:pt x="956" y="935"/>
                        <a:pt x="203" y="39"/>
                      </a:cubicBezTo>
                      <a:cubicBezTo>
                        <a:pt x="182" y="14"/>
                        <a:pt x="151" y="0"/>
                        <a:pt x="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8" name="Google Shape;2938;p28"/>
                <p:cNvSpPr/>
                <p:nvPr/>
              </p:nvSpPr>
              <p:spPr>
                <a:xfrm>
                  <a:off x="1288175" y="1775225"/>
                  <a:ext cx="87250" cy="75325"/>
                </a:xfrm>
                <a:custGeom>
                  <a:avLst/>
                  <a:gdLst/>
                  <a:ahLst/>
                  <a:cxnLst/>
                  <a:rect l="l" t="t" r="r" b="b"/>
                  <a:pathLst>
                    <a:path w="3490" h="3013" extrusionOk="0">
                      <a:moveTo>
                        <a:pt x="122" y="1"/>
                      </a:moveTo>
                      <a:cubicBezTo>
                        <a:pt x="100" y="1"/>
                        <a:pt x="77" y="8"/>
                        <a:pt x="58" y="22"/>
                      </a:cubicBezTo>
                      <a:cubicBezTo>
                        <a:pt x="11" y="57"/>
                        <a:pt x="1" y="125"/>
                        <a:pt x="36" y="172"/>
                      </a:cubicBezTo>
                      <a:cubicBezTo>
                        <a:pt x="899" y="1341"/>
                        <a:pt x="2033" y="2318"/>
                        <a:pt x="3316" y="3000"/>
                      </a:cubicBezTo>
                      <a:cubicBezTo>
                        <a:pt x="3332" y="3009"/>
                        <a:pt x="3349" y="3013"/>
                        <a:pt x="3366" y="3013"/>
                      </a:cubicBezTo>
                      <a:cubicBezTo>
                        <a:pt x="3404" y="3013"/>
                        <a:pt x="3441" y="2992"/>
                        <a:pt x="3460" y="2956"/>
                      </a:cubicBezTo>
                      <a:cubicBezTo>
                        <a:pt x="3462" y="2956"/>
                        <a:pt x="3462" y="2955"/>
                        <a:pt x="3462" y="2955"/>
                      </a:cubicBezTo>
                      <a:cubicBezTo>
                        <a:pt x="3489" y="2903"/>
                        <a:pt x="3469" y="2838"/>
                        <a:pt x="3417" y="2809"/>
                      </a:cubicBezTo>
                      <a:cubicBezTo>
                        <a:pt x="2162" y="2144"/>
                        <a:pt x="1053" y="1188"/>
                        <a:pt x="208" y="45"/>
                      </a:cubicBezTo>
                      <a:cubicBezTo>
                        <a:pt x="187" y="16"/>
                        <a:pt x="155" y="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9" name="Google Shape;2939;p28"/>
                <p:cNvSpPr/>
                <p:nvPr/>
              </p:nvSpPr>
              <p:spPr>
                <a:xfrm>
                  <a:off x="1411750" y="1818975"/>
                  <a:ext cx="81000" cy="45350"/>
                </a:xfrm>
                <a:custGeom>
                  <a:avLst/>
                  <a:gdLst/>
                  <a:ahLst/>
                  <a:cxnLst/>
                  <a:rect l="l" t="t" r="r" b="b"/>
                  <a:pathLst>
                    <a:path w="3240" h="1814" extrusionOk="0">
                      <a:moveTo>
                        <a:pt x="3125" y="0"/>
                      </a:moveTo>
                      <a:cubicBezTo>
                        <a:pt x="3102" y="0"/>
                        <a:pt x="3080" y="7"/>
                        <a:pt x="3060" y="22"/>
                      </a:cubicBezTo>
                      <a:cubicBezTo>
                        <a:pt x="2157" y="705"/>
                        <a:pt x="1157" y="1237"/>
                        <a:pt x="86" y="1605"/>
                      </a:cubicBezTo>
                      <a:cubicBezTo>
                        <a:pt x="31" y="1623"/>
                        <a:pt x="0" y="1685"/>
                        <a:pt x="20" y="1741"/>
                      </a:cubicBezTo>
                      <a:cubicBezTo>
                        <a:pt x="35" y="1786"/>
                        <a:pt x="76" y="1814"/>
                        <a:pt x="121" y="1814"/>
                      </a:cubicBezTo>
                      <a:cubicBezTo>
                        <a:pt x="133" y="1814"/>
                        <a:pt x="145" y="1812"/>
                        <a:pt x="157" y="1808"/>
                      </a:cubicBezTo>
                      <a:cubicBezTo>
                        <a:pt x="1247" y="1432"/>
                        <a:pt x="2269" y="889"/>
                        <a:pt x="3189" y="194"/>
                      </a:cubicBezTo>
                      <a:cubicBezTo>
                        <a:pt x="3198" y="187"/>
                        <a:pt x="3205" y="181"/>
                        <a:pt x="3210" y="173"/>
                      </a:cubicBezTo>
                      <a:cubicBezTo>
                        <a:pt x="3239" y="135"/>
                        <a:pt x="3240" y="82"/>
                        <a:pt x="3210" y="43"/>
                      </a:cubicBezTo>
                      <a:cubicBezTo>
                        <a:pt x="3189" y="15"/>
                        <a:pt x="3157" y="0"/>
                        <a:pt x="3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0" name="Google Shape;2940;p28"/>
                <p:cNvSpPr/>
                <p:nvPr/>
              </p:nvSpPr>
              <p:spPr>
                <a:xfrm>
                  <a:off x="1436725" y="1673900"/>
                  <a:ext cx="67975" cy="52800"/>
                </a:xfrm>
                <a:custGeom>
                  <a:avLst/>
                  <a:gdLst/>
                  <a:ahLst/>
                  <a:cxnLst/>
                  <a:rect l="l" t="t" r="r" b="b"/>
                  <a:pathLst>
                    <a:path w="2719" h="2112" extrusionOk="0">
                      <a:moveTo>
                        <a:pt x="2600" y="1"/>
                      </a:moveTo>
                      <a:cubicBezTo>
                        <a:pt x="2570" y="1"/>
                        <a:pt x="2541" y="13"/>
                        <a:pt x="2519" y="37"/>
                      </a:cubicBezTo>
                      <a:cubicBezTo>
                        <a:pt x="1839" y="804"/>
                        <a:pt x="994" y="1451"/>
                        <a:pt x="75" y="1908"/>
                      </a:cubicBezTo>
                      <a:cubicBezTo>
                        <a:pt x="22" y="1933"/>
                        <a:pt x="0" y="1998"/>
                        <a:pt x="27" y="2051"/>
                      </a:cubicBezTo>
                      <a:cubicBezTo>
                        <a:pt x="45" y="2089"/>
                        <a:pt x="83" y="2111"/>
                        <a:pt x="123" y="2111"/>
                      </a:cubicBezTo>
                      <a:cubicBezTo>
                        <a:pt x="139" y="2111"/>
                        <a:pt x="156" y="2108"/>
                        <a:pt x="171" y="2100"/>
                      </a:cubicBezTo>
                      <a:cubicBezTo>
                        <a:pt x="1114" y="1632"/>
                        <a:pt x="1982" y="967"/>
                        <a:pt x="2680" y="179"/>
                      </a:cubicBezTo>
                      <a:cubicBezTo>
                        <a:pt x="2683" y="177"/>
                        <a:pt x="2684" y="176"/>
                        <a:pt x="2686" y="174"/>
                      </a:cubicBezTo>
                      <a:cubicBezTo>
                        <a:pt x="2719" y="128"/>
                        <a:pt x="2713" y="65"/>
                        <a:pt x="2672" y="28"/>
                      </a:cubicBezTo>
                      <a:cubicBezTo>
                        <a:pt x="2651" y="10"/>
                        <a:pt x="2626" y="1"/>
                        <a:pt x="26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2941"/>
        <p:cNvGrpSpPr/>
        <p:nvPr/>
      </p:nvGrpSpPr>
      <p:grpSpPr>
        <a:xfrm>
          <a:off x="0" y="0"/>
          <a:ext cx="0" cy="0"/>
          <a:chOff x="0" y="0"/>
          <a:chExt cx="0" cy="0"/>
        </a:xfrm>
      </p:grpSpPr>
      <p:grpSp>
        <p:nvGrpSpPr>
          <p:cNvPr id="2942" name="Google Shape;2942;p29"/>
          <p:cNvGrpSpPr/>
          <p:nvPr/>
        </p:nvGrpSpPr>
        <p:grpSpPr>
          <a:xfrm>
            <a:off x="-397241" y="-79"/>
            <a:ext cx="12957101"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12812" y="6223897"/>
            <a:ext cx="25577251"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07552" y="-257886"/>
            <a:ext cx="2537511"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6231" y="5821547"/>
            <a:ext cx="699398"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576878" y="5821547"/>
            <a:ext cx="699398"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42425" y="6514833"/>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441" y="-257886"/>
            <a:ext cx="2537511"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3229"/>
        <p:cNvGrpSpPr/>
        <p:nvPr/>
      </p:nvGrpSpPr>
      <p:grpSpPr>
        <a:xfrm>
          <a:off x="0" y="0"/>
          <a:ext cx="0" cy="0"/>
          <a:chOff x="0" y="0"/>
          <a:chExt cx="0" cy="0"/>
        </a:xfrm>
      </p:grpSpPr>
      <p:grpSp>
        <p:nvGrpSpPr>
          <p:cNvPr id="3230" name="Google Shape;3230;p30"/>
          <p:cNvGrpSpPr/>
          <p:nvPr/>
        </p:nvGrpSpPr>
        <p:grpSpPr>
          <a:xfrm>
            <a:off x="-397241" y="-79"/>
            <a:ext cx="12957101" cy="6857478"/>
            <a:chOff x="238125" y="490000"/>
            <a:chExt cx="7130600" cy="4735300"/>
          </a:xfrm>
        </p:grpSpPr>
        <p:sp>
          <p:nvSpPr>
            <p:cNvPr id="3231" name="Google Shape;3231;p30"/>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2" name="Google Shape;3232;p30"/>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3" name="Google Shape;3233;p30"/>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234" name="Google Shape;3234;p30"/>
          <p:cNvSpPr/>
          <p:nvPr/>
        </p:nvSpPr>
        <p:spPr>
          <a:xfrm>
            <a:off x="830338" y="6377986"/>
            <a:ext cx="362246"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5" name="Google Shape;3235;p30"/>
          <p:cNvSpPr/>
          <p:nvPr/>
        </p:nvSpPr>
        <p:spPr>
          <a:xfrm rot="-1249862">
            <a:off x="11606880" y="5772663"/>
            <a:ext cx="357522"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6" name="Google Shape;3236;p30"/>
          <p:cNvSpPr/>
          <p:nvPr/>
        </p:nvSpPr>
        <p:spPr>
          <a:xfrm rot="-2317354">
            <a:off x="215166" y="5772663"/>
            <a:ext cx="357521" cy="263277"/>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237" name="Google Shape;3237;p30"/>
          <p:cNvSpPr/>
          <p:nvPr/>
        </p:nvSpPr>
        <p:spPr>
          <a:xfrm rot="-2157691">
            <a:off x="10911842" y="642846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238" name="Google Shape;3238;p30"/>
          <p:cNvGrpSpPr/>
          <p:nvPr/>
        </p:nvGrpSpPr>
        <p:grpSpPr>
          <a:xfrm>
            <a:off x="-688367" y="-358076"/>
            <a:ext cx="13539354" cy="2550789"/>
            <a:chOff x="-604983" y="-394879"/>
            <a:chExt cx="11899291" cy="2812953"/>
          </a:xfrm>
        </p:grpSpPr>
        <p:grpSp>
          <p:nvGrpSpPr>
            <p:cNvPr id="3239" name="Google Shape;3239;p30"/>
            <p:cNvGrpSpPr/>
            <p:nvPr/>
          </p:nvGrpSpPr>
          <p:grpSpPr>
            <a:xfrm rot="-542326">
              <a:off x="63472" y="918881"/>
              <a:ext cx="610813" cy="1460279"/>
              <a:chOff x="1763800" y="344725"/>
              <a:chExt cx="152925" cy="365600"/>
            </a:xfrm>
          </p:grpSpPr>
          <p:sp>
            <p:nvSpPr>
              <p:cNvPr id="3240" name="Google Shape;3240;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1" name="Google Shape;3241;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2" name="Google Shape;3242;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3" name="Google Shape;3243;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4" name="Google Shape;3244;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5" name="Google Shape;3245;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6" name="Google Shape;3246;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7" name="Google Shape;3247;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48" name="Google Shape;3248;p30"/>
            <p:cNvGrpSpPr/>
            <p:nvPr/>
          </p:nvGrpSpPr>
          <p:grpSpPr>
            <a:xfrm rot="542326" flipH="1">
              <a:off x="9954284" y="918881"/>
              <a:ext cx="610813" cy="1460279"/>
              <a:chOff x="1763800" y="344725"/>
              <a:chExt cx="152925" cy="365600"/>
            </a:xfrm>
          </p:grpSpPr>
          <p:sp>
            <p:nvSpPr>
              <p:cNvPr id="3249" name="Google Shape;3249;p30"/>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0" name="Google Shape;3250;p30"/>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1" name="Google Shape;3251;p30"/>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2" name="Google Shape;3252;p30"/>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3" name="Google Shape;3253;p30"/>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4" name="Google Shape;3254;p30"/>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5" name="Google Shape;3255;p30"/>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6" name="Google Shape;3256;p30"/>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57" name="Google Shape;3257;p30"/>
            <p:cNvGrpSpPr/>
            <p:nvPr/>
          </p:nvGrpSpPr>
          <p:grpSpPr>
            <a:xfrm rot="-756439">
              <a:off x="584623" y="-200453"/>
              <a:ext cx="1248053" cy="1492749"/>
              <a:chOff x="1288525" y="846925"/>
              <a:chExt cx="396175" cy="473850"/>
            </a:xfrm>
          </p:grpSpPr>
          <p:sp>
            <p:nvSpPr>
              <p:cNvPr id="3258" name="Google Shape;3258;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9" name="Google Shape;3259;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0" name="Google Shape;3260;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1" name="Google Shape;3261;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2" name="Google Shape;3262;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3" name="Google Shape;3263;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4" name="Google Shape;3264;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5" name="Google Shape;3265;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6" name="Google Shape;3266;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7" name="Google Shape;3267;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B1D2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68" name="Google Shape;3268;p30"/>
            <p:cNvGrpSpPr/>
            <p:nvPr/>
          </p:nvGrpSpPr>
          <p:grpSpPr>
            <a:xfrm rot="756441" flipH="1">
              <a:off x="8704573" y="-269295"/>
              <a:ext cx="1325917" cy="1585879"/>
              <a:chOff x="1288525" y="846925"/>
              <a:chExt cx="396175" cy="473850"/>
            </a:xfrm>
          </p:grpSpPr>
          <p:sp>
            <p:nvSpPr>
              <p:cNvPr id="3269" name="Google Shape;3269;p30"/>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0" name="Google Shape;3270;p30"/>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1" name="Google Shape;3271;p30"/>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2" name="Google Shape;3272;p30"/>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3" name="Google Shape;3273;p30"/>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4" name="Google Shape;3274;p30"/>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5" name="Google Shape;3275;p30"/>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6" name="Google Shape;3276;p30"/>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7" name="Google Shape;3277;p30"/>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8" name="Google Shape;3278;p30"/>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79" name="Google Shape;3279;p30"/>
            <p:cNvGrpSpPr/>
            <p:nvPr/>
          </p:nvGrpSpPr>
          <p:grpSpPr>
            <a:xfrm>
              <a:off x="-604983" y="-108470"/>
              <a:ext cx="1947707" cy="1714485"/>
              <a:chOff x="1218400" y="279000"/>
              <a:chExt cx="468300" cy="412225"/>
            </a:xfrm>
          </p:grpSpPr>
          <p:sp>
            <p:nvSpPr>
              <p:cNvPr id="3280" name="Google Shape;3280;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1" name="Google Shape;3281;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2" name="Google Shape;3282;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3" name="Google Shape;3283;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4" name="Google Shape;3284;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5" name="Google Shape;3285;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6" name="Google Shape;3286;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7" name="Google Shape;3287;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8" name="Google Shape;3288;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9" name="Google Shape;3289;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290" name="Google Shape;3290;p30"/>
            <p:cNvGrpSpPr/>
            <p:nvPr/>
          </p:nvGrpSpPr>
          <p:grpSpPr>
            <a:xfrm flipH="1">
              <a:off x="9225077" y="-171558"/>
              <a:ext cx="2069230" cy="1821457"/>
              <a:chOff x="1218400" y="279000"/>
              <a:chExt cx="468300" cy="412225"/>
            </a:xfrm>
          </p:grpSpPr>
          <p:sp>
            <p:nvSpPr>
              <p:cNvPr id="3291" name="Google Shape;3291;p30"/>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2" name="Google Shape;3292;p30"/>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3" name="Google Shape;3293;p30"/>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4" name="Google Shape;3294;p30"/>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5" name="Google Shape;3295;p30"/>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6" name="Google Shape;3296;p30"/>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7" name="Google Shape;3297;p30"/>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8" name="Google Shape;3298;p30"/>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9" name="Google Shape;3299;p30"/>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0" name="Google Shape;3300;p30"/>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4">
  <p:cSld name="BLANK_1_1_1_1_1_1_1_1_1_1_1">
    <p:spTree>
      <p:nvGrpSpPr>
        <p:cNvPr id="1" name="Shape 3301"/>
        <p:cNvGrpSpPr/>
        <p:nvPr/>
      </p:nvGrpSpPr>
      <p:grpSpPr>
        <a:xfrm>
          <a:off x="0" y="0"/>
          <a:ext cx="0" cy="0"/>
          <a:chOff x="0" y="0"/>
          <a:chExt cx="0" cy="0"/>
        </a:xfrm>
      </p:grpSpPr>
      <p:grpSp>
        <p:nvGrpSpPr>
          <p:cNvPr id="3302" name="Google Shape;3302;p31"/>
          <p:cNvGrpSpPr/>
          <p:nvPr/>
        </p:nvGrpSpPr>
        <p:grpSpPr>
          <a:xfrm>
            <a:off x="-397241" y="-79"/>
            <a:ext cx="12957101" cy="6857478"/>
            <a:chOff x="238125" y="490000"/>
            <a:chExt cx="7130600" cy="4735300"/>
          </a:xfrm>
        </p:grpSpPr>
        <p:sp>
          <p:nvSpPr>
            <p:cNvPr id="3303" name="Google Shape;3303;p31"/>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4" name="Google Shape;3304;p31"/>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5" name="Google Shape;3305;p31"/>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06" name="Google Shape;3306;p31"/>
          <p:cNvSpPr/>
          <p:nvPr/>
        </p:nvSpPr>
        <p:spPr>
          <a:xfrm rot="-1234770">
            <a:off x="259029" y="3042216"/>
            <a:ext cx="362249" cy="273634"/>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7" name="Google Shape;3307;p31"/>
          <p:cNvSpPr/>
          <p:nvPr/>
        </p:nvSpPr>
        <p:spPr>
          <a:xfrm rot="654456">
            <a:off x="286015" y="4857820"/>
            <a:ext cx="357513" cy="26327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8" name="Google Shape;3308;p31"/>
          <p:cNvSpPr/>
          <p:nvPr/>
        </p:nvSpPr>
        <p:spPr>
          <a:xfrm rot="-1998728">
            <a:off x="11548976" y="4773980"/>
            <a:ext cx="357519"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09" name="Google Shape;3309;p31"/>
          <p:cNvSpPr/>
          <p:nvPr/>
        </p:nvSpPr>
        <p:spPr>
          <a:xfrm rot="-2413061">
            <a:off x="11548990" y="3065930"/>
            <a:ext cx="357517" cy="263274"/>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0" name="Google Shape;3310;p31"/>
          <p:cNvSpPr/>
          <p:nvPr/>
        </p:nvSpPr>
        <p:spPr>
          <a:xfrm>
            <a:off x="-6198975" y="6356675"/>
            <a:ext cx="25577251" cy="463810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1" name="Google Shape;3311;p31"/>
          <p:cNvGrpSpPr/>
          <p:nvPr/>
        </p:nvGrpSpPr>
        <p:grpSpPr>
          <a:xfrm>
            <a:off x="730087" y="6238310"/>
            <a:ext cx="487728" cy="606371"/>
            <a:chOff x="2100500" y="1458275"/>
            <a:chExt cx="159000" cy="248050"/>
          </a:xfrm>
        </p:grpSpPr>
        <p:sp>
          <p:nvSpPr>
            <p:cNvPr id="3312" name="Google Shape;3312;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3" name="Google Shape;3313;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4" name="Google Shape;3314;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5" name="Google Shape;3315;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316" name="Google Shape;3316;p31"/>
          <p:cNvSpPr/>
          <p:nvPr/>
        </p:nvSpPr>
        <p:spPr>
          <a:xfrm flipH="1">
            <a:off x="2607789" y="6552268"/>
            <a:ext cx="48772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3317" name="Google Shape;3317;p31"/>
          <p:cNvSpPr/>
          <p:nvPr/>
        </p:nvSpPr>
        <p:spPr>
          <a:xfrm>
            <a:off x="7613492" y="6527812"/>
            <a:ext cx="472845"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318" name="Google Shape;3318;p31"/>
          <p:cNvGrpSpPr/>
          <p:nvPr/>
        </p:nvGrpSpPr>
        <p:grpSpPr>
          <a:xfrm>
            <a:off x="5281970" y="6356670"/>
            <a:ext cx="487728" cy="606371"/>
            <a:chOff x="2100500" y="1458275"/>
            <a:chExt cx="159000" cy="248050"/>
          </a:xfrm>
        </p:grpSpPr>
        <p:sp>
          <p:nvSpPr>
            <p:cNvPr id="3319" name="Google Shape;3319;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0" name="Google Shape;3320;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1" name="Google Shape;3321;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2" name="Google Shape;3322;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3" name="Google Shape;3323;p31"/>
          <p:cNvGrpSpPr/>
          <p:nvPr/>
        </p:nvGrpSpPr>
        <p:grpSpPr>
          <a:xfrm>
            <a:off x="10465604" y="6287572"/>
            <a:ext cx="487728" cy="606371"/>
            <a:chOff x="2100500" y="1458275"/>
            <a:chExt cx="159000" cy="248050"/>
          </a:xfrm>
        </p:grpSpPr>
        <p:sp>
          <p:nvSpPr>
            <p:cNvPr id="3324" name="Google Shape;3324;p3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5" name="Google Shape;3325;p3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6" name="Google Shape;3326;p3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7" name="Google Shape;3327;p3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28" name="Google Shape;3328;p31"/>
          <p:cNvGrpSpPr/>
          <p:nvPr/>
        </p:nvGrpSpPr>
        <p:grpSpPr>
          <a:xfrm>
            <a:off x="-688367" y="-358077"/>
            <a:ext cx="13539354" cy="1854207"/>
            <a:chOff x="-604983" y="-394879"/>
            <a:chExt cx="11899291" cy="2044778"/>
          </a:xfrm>
        </p:grpSpPr>
        <p:grpSp>
          <p:nvGrpSpPr>
            <p:cNvPr id="3329" name="Google Shape;3329;p31"/>
            <p:cNvGrpSpPr/>
            <p:nvPr/>
          </p:nvGrpSpPr>
          <p:grpSpPr>
            <a:xfrm rot="-756439">
              <a:off x="584623" y="-276670"/>
              <a:ext cx="1248053" cy="1492749"/>
              <a:chOff x="1288525" y="846925"/>
              <a:chExt cx="396175" cy="473850"/>
            </a:xfrm>
          </p:grpSpPr>
          <p:sp>
            <p:nvSpPr>
              <p:cNvPr id="3330" name="Google Shape;3330;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1" name="Google Shape;3331;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2" name="Google Shape;3332;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3" name="Google Shape;3333;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4" name="Google Shape;3334;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5" name="Google Shape;3335;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6" name="Google Shape;3336;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7" name="Google Shape;3337;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8" name="Google Shape;3338;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9" name="Google Shape;3339;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40" name="Google Shape;3340;p31"/>
            <p:cNvGrpSpPr/>
            <p:nvPr/>
          </p:nvGrpSpPr>
          <p:grpSpPr>
            <a:xfrm rot="756441" flipH="1">
              <a:off x="8704573" y="-269295"/>
              <a:ext cx="1325917" cy="1585879"/>
              <a:chOff x="1288525" y="846925"/>
              <a:chExt cx="396175" cy="473850"/>
            </a:xfrm>
          </p:grpSpPr>
          <p:sp>
            <p:nvSpPr>
              <p:cNvPr id="3341" name="Google Shape;3341;p3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2" name="Google Shape;3342;p3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3" name="Google Shape;3343;p3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4" name="Google Shape;3344;p3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5" name="Google Shape;3345;p3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6" name="Google Shape;3346;p3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7" name="Google Shape;3347;p3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8" name="Google Shape;3348;p3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9" name="Google Shape;3349;p3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0" name="Google Shape;3350;p3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51" name="Google Shape;3351;p31"/>
            <p:cNvGrpSpPr/>
            <p:nvPr/>
          </p:nvGrpSpPr>
          <p:grpSpPr>
            <a:xfrm>
              <a:off x="-604983" y="-108470"/>
              <a:ext cx="1947707" cy="1714485"/>
              <a:chOff x="1218400" y="279000"/>
              <a:chExt cx="468300" cy="412225"/>
            </a:xfrm>
          </p:grpSpPr>
          <p:sp>
            <p:nvSpPr>
              <p:cNvPr id="3352" name="Google Shape;3352;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3" name="Google Shape;3353;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4" name="Google Shape;3354;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5" name="Google Shape;3355;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6" name="Google Shape;3356;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7" name="Google Shape;3357;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8" name="Google Shape;3358;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9" name="Google Shape;3359;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0" name="Google Shape;3360;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1" name="Google Shape;3361;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8FB86A">
                  <a:alpha val="616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362" name="Google Shape;3362;p31"/>
            <p:cNvGrpSpPr/>
            <p:nvPr/>
          </p:nvGrpSpPr>
          <p:grpSpPr>
            <a:xfrm flipH="1">
              <a:off x="9225077" y="-171558"/>
              <a:ext cx="2069230" cy="1821457"/>
              <a:chOff x="1218400" y="279000"/>
              <a:chExt cx="468300" cy="412225"/>
            </a:xfrm>
          </p:grpSpPr>
          <p:sp>
            <p:nvSpPr>
              <p:cNvPr id="3363" name="Google Shape;3363;p3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4" name="Google Shape;3364;p3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5" name="Google Shape;3365;p3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6" name="Google Shape;3366;p3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7" name="Google Shape;3367;p3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8" name="Google Shape;3368;p3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9" name="Google Shape;3369;p3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0" name="Google Shape;3370;p3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1" name="Google Shape;3371;p3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2" name="Google Shape;3372;p3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userDrawn="1">
  <p:cSld name="Main point">
    <p:bg>
      <p:bgPr>
        <a:solidFill>
          <a:schemeClr val="lt1"/>
        </a:solid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245809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111" y="713267"/>
            <a:ext cx="10260256" cy="630045"/>
          </a:xfrm>
          <a:prstGeom prst="rect">
            <a:avLst/>
          </a:prstGeom>
          <a:noFill/>
          <a:ln>
            <a:noFill/>
          </a:ln>
        </p:spPr>
        <p:txBody>
          <a:bodyPr spcFirstLastPara="1" wrap="square" lIns="116050" tIns="116050" rIns="116050" bIns="116050" anchor="t" anchorCtr="0">
            <a:noAutofit/>
          </a:bodyPr>
          <a:lstStyle>
            <a:lvl1pPr lvl="0" rtl="0">
              <a:spcBef>
                <a:spcPts val="0"/>
              </a:spcBef>
              <a:spcAft>
                <a:spcPts val="0"/>
              </a:spcAft>
              <a:buClr>
                <a:schemeClr val="accent6"/>
              </a:buClr>
              <a:buSzPts val="4600"/>
              <a:buFont typeface="Lilita One"/>
              <a:buNone/>
              <a:defRPr sz="4600">
                <a:solidFill>
                  <a:schemeClr val="accent6"/>
                </a:solidFill>
                <a:latin typeface="Lilita One"/>
                <a:ea typeface="Lilita One"/>
                <a:cs typeface="Lilita One"/>
                <a:sym typeface="Lilita One"/>
              </a:defRPr>
            </a:lvl1pPr>
            <a:lvl2pPr lvl="1"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2pPr>
            <a:lvl3pPr lvl="2"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3pPr>
            <a:lvl4pPr lvl="3"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4pPr>
            <a:lvl5pPr lvl="4"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5pPr>
            <a:lvl6pPr lvl="5"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6pPr>
            <a:lvl7pPr lvl="6"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7pPr>
            <a:lvl8pPr lvl="7"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8pPr>
            <a:lvl9pPr lvl="8" rtl="0">
              <a:spcBef>
                <a:spcPts val="0"/>
              </a:spcBef>
              <a:spcAft>
                <a:spcPts val="0"/>
              </a:spcAft>
              <a:buClr>
                <a:schemeClr val="dk1"/>
              </a:buClr>
              <a:buSzPts val="4600"/>
              <a:buFont typeface="Bebas Neue"/>
              <a:buNone/>
              <a:defRPr sz="46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1168" y="1801678"/>
            <a:ext cx="10260256" cy="4342307"/>
          </a:xfrm>
          <a:prstGeom prst="rect">
            <a:avLst/>
          </a:prstGeom>
          <a:noFill/>
          <a:ln>
            <a:noFill/>
          </a:ln>
        </p:spPr>
        <p:txBody>
          <a:bodyPr spcFirstLastPara="1" wrap="square" lIns="116050" tIns="116050" rIns="116050" bIns="116050" anchor="t" anchorCtr="0">
            <a:noAutofit/>
          </a:bodyPr>
          <a:lstStyle>
            <a:lvl1pPr marL="457200" lvl="0" indent="-342900">
              <a:lnSpc>
                <a:spcPct val="100000"/>
              </a:lnSpc>
              <a:spcBef>
                <a:spcPts val="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1pPr>
            <a:lvl2pPr marL="914400" lvl="1"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2pPr>
            <a:lvl3pPr marL="1371600" lvl="2"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3pPr>
            <a:lvl4pPr marL="1828800" lvl="3"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4pPr>
            <a:lvl5pPr marL="2286000" lvl="4"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5pPr>
            <a:lvl6pPr marL="2743200" lvl="5"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6pPr>
            <a:lvl7pPr marL="3200400" lvl="6"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7pPr>
            <a:lvl8pPr marL="3657600" lvl="7" indent="-342900">
              <a:lnSpc>
                <a:spcPct val="100000"/>
              </a:lnSpc>
              <a:spcBef>
                <a:spcPts val="2000"/>
              </a:spcBef>
              <a:spcAft>
                <a:spcPts val="0"/>
              </a:spcAft>
              <a:buClr>
                <a:schemeClr val="accent6"/>
              </a:buClr>
              <a:buSzPts val="1800"/>
              <a:buFont typeface="Poppins"/>
              <a:buChar char="○"/>
              <a:defRPr sz="1800">
                <a:solidFill>
                  <a:schemeClr val="accent6"/>
                </a:solidFill>
                <a:latin typeface="Poppins"/>
                <a:ea typeface="Poppins"/>
                <a:cs typeface="Poppins"/>
                <a:sym typeface="Poppins"/>
              </a:defRPr>
            </a:lvl8pPr>
            <a:lvl9pPr marL="4114800" lvl="8" indent="-342900">
              <a:lnSpc>
                <a:spcPct val="100000"/>
              </a:lnSpc>
              <a:spcBef>
                <a:spcPts val="2000"/>
              </a:spcBef>
              <a:spcAft>
                <a:spcPts val="2000"/>
              </a:spcAft>
              <a:buClr>
                <a:schemeClr val="accent6"/>
              </a:buClr>
              <a:buSzPts val="1800"/>
              <a:buFont typeface="Poppins"/>
              <a:buChar char="■"/>
              <a:defRPr sz="1800">
                <a:solidFill>
                  <a:schemeClr val="accent6"/>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xmlns="" id="{DEBDF05D-4474-7EEE-457A-48964513F1D8}"/>
              </a:ext>
            </a:extLst>
          </p:cNvPr>
          <p:cNvSpPr txBox="1"/>
          <p:nvPr userDrawn="1"/>
        </p:nvSpPr>
        <p:spPr>
          <a:xfrm rot="16200000">
            <a:off x="-5392996" y="2573924"/>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3" name="TextBox 2">
            <a:extLst>
              <a:ext uri="{FF2B5EF4-FFF2-40B4-BE49-F238E27FC236}">
                <a16:creationId xmlns:a16="http://schemas.microsoft.com/office/drawing/2014/main" xmlns="" id="{65F20A7F-6C3A-EE62-66D5-E4152AB713D9}"/>
              </a:ext>
            </a:extLst>
          </p:cNvPr>
          <p:cNvSpPr txBox="1"/>
          <p:nvPr userDrawn="1"/>
        </p:nvSpPr>
        <p:spPr>
          <a:xfrm rot="16200000">
            <a:off x="13472691" y="3125963"/>
            <a:ext cx="4572000" cy="338554"/>
          </a:xfrm>
          <a:prstGeom prst="rect">
            <a:avLst/>
          </a:prstGeom>
          <a:noFill/>
        </p:spPr>
        <p:txBody>
          <a:bodyPr wrap="square">
            <a:spAutoFit/>
          </a:bodyPr>
          <a:lstStyle/>
          <a:p>
            <a:pPr algn="ctr"/>
            <a:r>
              <a:rPr lang="en-US" sz="1600">
                <a:latin typeface="Annifont" panose="020B0603050302020204" pitchFamily="34" charset="0"/>
              </a:rPr>
              <a:t>Kho ppt Phan Linh_0916.604.268</a:t>
            </a:r>
          </a:p>
        </p:txBody>
      </p:sp>
      <p:sp>
        <p:nvSpPr>
          <p:cNvPr id="4" name="TextBox 3">
            <a:extLst>
              <a:ext uri="{FF2B5EF4-FFF2-40B4-BE49-F238E27FC236}">
                <a16:creationId xmlns:a16="http://schemas.microsoft.com/office/drawing/2014/main" xmlns="" id="{13CF4B75-91A2-EF93-3921-BE751624E47D}"/>
              </a:ext>
            </a:extLst>
          </p:cNvPr>
          <p:cNvSpPr txBox="1"/>
          <p:nvPr userDrawn="1"/>
        </p:nvSpPr>
        <p:spPr>
          <a:xfrm>
            <a:off x="3794919" y="7514595"/>
            <a:ext cx="4572000" cy="230832"/>
          </a:xfrm>
          <a:prstGeom prst="rect">
            <a:avLst/>
          </a:prstGeom>
          <a:noFill/>
        </p:spPr>
        <p:txBody>
          <a:bodyPr wrap="square">
            <a:spAutoFit/>
          </a:bodyPr>
          <a:lstStyle/>
          <a:p>
            <a:pPr algn="ctr"/>
            <a:r>
              <a:rPr lang="en-US" sz="900">
                <a:latin typeface="VNI-Trung Kien"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7" r:id="rId3"/>
    <p:sldLayoutId id="2147483673" r:id="rId4"/>
    <p:sldLayoutId id="2147483674" r:id="rId5"/>
    <p:sldLayoutId id="2147483675" r:id="rId6"/>
    <p:sldLayoutId id="2147483676" r:id="rId7"/>
    <p:sldLayoutId id="2147483677" r:id="rId8"/>
    <p:sldLayoutId id="2147483723" r:id="rId9"/>
    <p:sldLayoutId id="214748372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4.wdp"/><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audio" Target="../media/audio5.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xmlns=""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xmlns=""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EF17D56-2548-3397-E6C0-1F4BD1FAF4A7}"/>
              </a:ext>
            </a:extLst>
          </p:cNvPr>
          <p:cNvGrpSpPr/>
          <p:nvPr/>
        </p:nvGrpSpPr>
        <p:grpSpPr>
          <a:xfrm>
            <a:off x="-406400" y="152400"/>
            <a:ext cx="2901950" cy="801608"/>
            <a:chOff x="752815" y="767254"/>
            <a:chExt cx="2205781" cy="801608"/>
          </a:xfrm>
        </p:grpSpPr>
        <p:sp>
          <p:nvSpPr>
            <p:cNvPr id="4" name="Google Shape;4306;p14">
              <a:extLst>
                <a:ext uri="{FF2B5EF4-FFF2-40B4-BE49-F238E27FC236}">
                  <a16:creationId xmlns:a16="http://schemas.microsoft.com/office/drawing/2014/main" xmlns=""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5" name="TextBox 4">
              <a:extLst>
                <a:ext uri="{FF2B5EF4-FFF2-40B4-BE49-F238E27FC236}">
                  <a16:creationId xmlns:a16="http://schemas.microsoft.com/office/drawing/2014/main" xmlns="" id="{86CFEA2C-653C-4DF1-88D0-1B3E8AEB104E}"/>
                </a:ext>
              </a:extLst>
            </p:cNvPr>
            <p:cNvSpPr txBox="1"/>
            <p:nvPr/>
          </p:nvSpPr>
          <p:spPr>
            <a:xfrm>
              <a:off x="877050" y="860976"/>
              <a:ext cx="1957309" cy="707886"/>
            </a:xfrm>
            <a:prstGeom prst="rect">
              <a:avLst/>
            </a:prstGeom>
            <a:noFill/>
          </p:spPr>
          <p:txBody>
            <a:bodyPr wrap="square" rtlCol="0">
              <a:spAutoFit/>
            </a:bodyPr>
            <a:lstStyle/>
            <a:p>
              <a:pPr algn="ctr"/>
              <a:r>
                <a:rPr lang="en-US" sz="2000" b="1"/>
                <a:t>Giải nghĩa từ khó</a:t>
              </a:r>
            </a:p>
          </p:txBody>
        </p:sp>
      </p:grpSp>
      <p:sp>
        <p:nvSpPr>
          <p:cNvPr id="7" name="TextBox 6">
            <a:extLst>
              <a:ext uri="{FF2B5EF4-FFF2-40B4-BE49-F238E27FC236}">
                <a16:creationId xmlns:a16="http://schemas.microsoft.com/office/drawing/2014/main" xmlns="" id="{3F12C218-8A28-A005-5F86-520D740E6A2B}"/>
              </a:ext>
            </a:extLst>
          </p:cNvPr>
          <p:cNvSpPr txBox="1"/>
          <p:nvPr/>
        </p:nvSpPr>
        <p:spPr>
          <a:xfrm>
            <a:off x="476250" y="1667211"/>
            <a:ext cx="11315700" cy="851297"/>
          </a:xfrm>
          <a:prstGeom prst="roundRect">
            <a:avLst/>
          </a:prstGeom>
          <a:solidFill>
            <a:srgbClr val="FDF8E7"/>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dirty="0">
                <a:solidFill>
                  <a:srgbClr val="000000"/>
                </a:solidFill>
              </a:rPr>
              <a:t>Tiết tấu: nhịp điệu của âm nhạc.</a:t>
            </a:r>
          </a:p>
        </p:txBody>
      </p:sp>
      <p:sp>
        <p:nvSpPr>
          <p:cNvPr id="8" name="TextBox 7">
            <a:extLst>
              <a:ext uri="{FF2B5EF4-FFF2-40B4-BE49-F238E27FC236}">
                <a16:creationId xmlns:a16="http://schemas.microsoft.com/office/drawing/2014/main" xmlns="" id="{308976F6-C843-EB7E-5C96-EB44B9CFC1E9}"/>
              </a:ext>
            </a:extLst>
          </p:cNvPr>
          <p:cNvSpPr txBox="1"/>
          <p:nvPr/>
        </p:nvSpPr>
        <p:spPr>
          <a:xfrm>
            <a:off x="476250" y="3883388"/>
            <a:ext cx="11315700" cy="851297"/>
          </a:xfrm>
          <a:prstGeom prst="roundRect">
            <a:avLst/>
          </a:prstGeom>
          <a:solidFill>
            <a:srgbClr val="FDF8E7">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dirty="0">
                <a:solidFill>
                  <a:srgbClr val="000000"/>
                </a:solidFill>
              </a:rPr>
              <a:t>Vi-ô-lông, cla-ri-nét, xen-lô: </a:t>
            </a:r>
            <a:r>
              <a:rPr lang="vi-VN" sz="4400" dirty="0" smtClean="0">
                <a:solidFill>
                  <a:srgbClr val="000000"/>
                </a:solidFill>
              </a:rPr>
              <a:t>tên các nhạc cụ</a:t>
            </a:r>
            <a:endParaRPr lang="en-US" sz="4400" dirty="0">
              <a:solidFill>
                <a:srgbClr val="000000"/>
              </a:solidFill>
            </a:endParaRPr>
          </a:p>
        </p:txBody>
      </p:sp>
      <p:sp>
        <p:nvSpPr>
          <p:cNvPr id="2" name="TextBox 1"/>
          <p:cNvSpPr txBox="1"/>
          <p:nvPr/>
        </p:nvSpPr>
        <p:spPr>
          <a:xfrm>
            <a:off x="697424" y="1047730"/>
            <a:ext cx="3378630" cy="734575"/>
          </a:xfrm>
          <a:prstGeom prst="rect">
            <a:avLst/>
          </a:prstGeom>
          <a:noFill/>
        </p:spPr>
        <p:txBody>
          <a:bodyPr wrap="square" rtlCol="0">
            <a:spAutoFit/>
          </a:bodyPr>
          <a:lstStyle/>
          <a:p>
            <a:endParaRPr lang="en-US" dirty="0"/>
          </a:p>
        </p:txBody>
      </p:sp>
      <p:sp>
        <p:nvSpPr>
          <p:cNvPr id="9" name="TextBox 8"/>
          <p:cNvSpPr txBox="1"/>
          <p:nvPr/>
        </p:nvSpPr>
        <p:spPr>
          <a:xfrm>
            <a:off x="542047" y="897770"/>
            <a:ext cx="3580109" cy="769441"/>
          </a:xfrm>
          <a:prstGeom prst="rect">
            <a:avLst/>
          </a:prstGeom>
          <a:noFill/>
        </p:spPr>
        <p:txBody>
          <a:bodyPr wrap="square" rtlCol="0">
            <a:spAutoFit/>
          </a:bodyPr>
          <a:lstStyle/>
          <a:p>
            <a:r>
              <a:rPr lang="en-US" sz="4400" dirty="0"/>
              <a:t>Tiết </a:t>
            </a:r>
            <a:r>
              <a:rPr lang="en-US" sz="4400" dirty="0" smtClean="0"/>
              <a:t>tấu</a:t>
            </a:r>
            <a:r>
              <a:rPr lang="vi-VN" sz="4400" dirty="0" smtClean="0"/>
              <a:t> là gì?</a:t>
            </a:r>
            <a:endParaRPr lang="en-US" sz="4400" dirty="0"/>
          </a:p>
        </p:txBody>
      </p:sp>
      <p:sp>
        <p:nvSpPr>
          <p:cNvPr id="10" name="TextBox 9"/>
          <p:cNvSpPr txBox="1"/>
          <p:nvPr/>
        </p:nvSpPr>
        <p:spPr>
          <a:xfrm>
            <a:off x="697424" y="5145437"/>
            <a:ext cx="3254644" cy="307777"/>
          </a:xfrm>
          <a:prstGeom prst="rect">
            <a:avLst/>
          </a:prstGeom>
          <a:noFill/>
        </p:spPr>
        <p:txBody>
          <a:bodyPr wrap="square" rtlCol="0">
            <a:spAutoFit/>
          </a:bodyPr>
          <a:lstStyle/>
          <a:p>
            <a:endParaRPr lang="en-US" dirty="0"/>
          </a:p>
        </p:txBody>
      </p:sp>
      <p:sp>
        <p:nvSpPr>
          <p:cNvPr id="11" name="TextBox 10"/>
          <p:cNvSpPr txBox="1"/>
          <p:nvPr/>
        </p:nvSpPr>
        <p:spPr>
          <a:xfrm>
            <a:off x="476250" y="2929180"/>
            <a:ext cx="8621255" cy="769441"/>
          </a:xfrm>
          <a:prstGeom prst="rect">
            <a:avLst/>
          </a:prstGeom>
          <a:noFill/>
        </p:spPr>
        <p:txBody>
          <a:bodyPr wrap="square" rtlCol="0">
            <a:spAutoFit/>
          </a:bodyPr>
          <a:lstStyle/>
          <a:p>
            <a:r>
              <a:rPr lang="en-US" sz="4400" dirty="0"/>
              <a:t>Vi-ô-lông, cla-ri-nét, </a:t>
            </a:r>
            <a:r>
              <a:rPr lang="en-US" sz="4400" dirty="0" smtClean="0"/>
              <a:t>xen-lô</a:t>
            </a:r>
            <a:r>
              <a:rPr lang="vi-VN" sz="4400" dirty="0" smtClean="0"/>
              <a:t> là gì?</a:t>
            </a:r>
            <a:endParaRPr lang="en-US" sz="4400" dirty="0"/>
          </a:p>
        </p:txBody>
      </p:sp>
    </p:spTree>
    <p:extLst>
      <p:ext uri="{BB962C8B-B14F-4D97-AF65-F5344CB8AC3E}">
        <p14:creationId xmlns:p14="http://schemas.microsoft.com/office/powerpoint/2010/main" val="50207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P spid="9" grpId="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a:t>Vi-ô-lông</a:t>
            </a:r>
          </a:p>
        </p:txBody>
      </p:sp>
      <p:pic>
        <p:nvPicPr>
          <p:cNvPr id="2050" name="Picture 2" descr="Vĩ cầm – Wikipedia tiếng Việt">
            <a:extLst>
              <a:ext uri="{FF2B5EF4-FFF2-40B4-BE49-F238E27FC236}">
                <a16:creationId xmlns:a16="http://schemas.microsoft.com/office/drawing/2014/main" xmlns="" id="{DADE2769-F858-FA3B-A4EF-F2FF047612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639" y="1714500"/>
            <a:ext cx="2851326" cy="464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Ảnh có sẵn miễn phí về âm nhạc, biểu diễn trực tiếp, cung vĩ cầm, đàn ông,  đàn vi ô lông, đang chơi, kính mắt, nghệ sĩ violin, nhạc cụ dây, nhạc">
            <a:extLst>
              <a:ext uri="{FF2B5EF4-FFF2-40B4-BE49-F238E27FC236}">
                <a16:creationId xmlns:a16="http://schemas.microsoft.com/office/drawing/2014/main" xmlns="" id="{62076A4C-2BC6-A284-6170-93DF1BC45F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714500"/>
            <a:ext cx="6972302"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00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sz="5400">
                <a:solidFill>
                  <a:srgbClr val="000000"/>
                </a:solidFill>
              </a:rPr>
              <a:t>cla-ri-nét</a:t>
            </a:r>
            <a:endParaRPr lang="en-US"/>
          </a:p>
        </p:txBody>
      </p:sp>
      <p:pic>
        <p:nvPicPr>
          <p:cNvPr id="3074" name="Picture 2" descr="Tải 3D Tự Học Kèn Clarinet Cla ri nét Nốt Nhạc cho máy tính PC Windows  phiên bản mới nhất - urokimusic.com.HowToPlayClarinet3D">
            <a:extLst>
              <a:ext uri="{FF2B5EF4-FFF2-40B4-BE49-F238E27FC236}">
                <a16:creationId xmlns:a16="http://schemas.microsoft.com/office/drawing/2014/main" xmlns="" id="{A478268E-F3D9-746E-D198-4881F75EE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2238375"/>
            <a:ext cx="48768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arinet – Wikipedia tiếng Việt">
            <a:extLst>
              <a:ext uri="{FF2B5EF4-FFF2-40B4-BE49-F238E27FC236}">
                <a16:creationId xmlns:a16="http://schemas.microsoft.com/office/drawing/2014/main" xmlns="" id="{F8630782-D3F0-B620-B0DA-FE879F43D0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2679">
            <a:off x="7482621" y="284344"/>
            <a:ext cx="8429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70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34267-0EB4-EAA5-3056-CC79F603F080}"/>
              </a:ext>
            </a:extLst>
          </p:cNvPr>
          <p:cNvSpPr>
            <a:spLocks noGrp="1"/>
          </p:cNvSpPr>
          <p:nvPr>
            <p:ph type="title"/>
          </p:nvPr>
        </p:nvSpPr>
        <p:spPr>
          <a:xfrm>
            <a:off x="957277" y="173475"/>
            <a:ext cx="10247284" cy="643647"/>
          </a:xfrm>
        </p:spPr>
        <p:txBody>
          <a:bodyPr/>
          <a:lstStyle/>
          <a:p>
            <a:r>
              <a:rPr lang="en-US" sz="5400">
                <a:solidFill>
                  <a:srgbClr val="000000"/>
                </a:solidFill>
              </a:rPr>
              <a:t>Xen-lô</a:t>
            </a:r>
            <a:endParaRPr lang="en-US"/>
          </a:p>
        </p:txBody>
      </p:sp>
      <p:pic>
        <p:nvPicPr>
          <p:cNvPr id="4098" name="Picture 2">
            <a:extLst>
              <a:ext uri="{FF2B5EF4-FFF2-40B4-BE49-F238E27FC236}">
                <a16:creationId xmlns:a16="http://schemas.microsoft.com/office/drawing/2014/main" xmlns="" id="{E8464B1F-6D29-8510-820E-33BF84550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77" y="1504950"/>
            <a:ext cx="2775228" cy="4199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FC14D7C-3275-0E75-22BD-9A652B6BF1E5}"/>
              </a:ext>
            </a:extLst>
          </p:cNvPr>
          <p:cNvPicPr>
            <a:picLocks noChangeAspect="1"/>
          </p:cNvPicPr>
          <p:nvPr/>
        </p:nvPicPr>
        <p:blipFill>
          <a:blip r:embed="rId4"/>
          <a:stretch>
            <a:fillRect/>
          </a:stretch>
        </p:blipFill>
        <p:spPr>
          <a:xfrm>
            <a:off x="3732505" y="1504950"/>
            <a:ext cx="7527648" cy="4199846"/>
          </a:xfrm>
          <a:prstGeom prst="rect">
            <a:avLst/>
          </a:prstGeom>
        </p:spPr>
      </p:pic>
    </p:spTree>
    <p:extLst>
      <p:ext uri="{BB962C8B-B14F-4D97-AF65-F5344CB8AC3E}">
        <p14:creationId xmlns:p14="http://schemas.microsoft.com/office/powerpoint/2010/main" val="2520881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3C77FA-CDDD-73D7-88AC-52A1AADD0F3F}"/>
              </a:ext>
            </a:extLst>
          </p:cNvPr>
          <p:cNvSpPr txBox="1"/>
          <p:nvPr/>
        </p:nvSpPr>
        <p:spPr>
          <a:xfrm>
            <a:off x="1251740" y="4302443"/>
            <a:ext cx="9658350" cy="1754326"/>
          </a:xfrm>
          <a:prstGeom prst="rect">
            <a:avLst/>
          </a:prstGeom>
          <a:noFill/>
        </p:spPr>
        <p:txBody>
          <a:bodyPr wrap="square">
            <a:spAutoFit/>
          </a:bodyPr>
          <a:lstStyle/>
          <a:p>
            <a:pPr algn="ctr"/>
            <a:r>
              <a:rPr lang="en-US" sz="6000" b="1">
                <a:solidFill>
                  <a:srgbClr val="C00000"/>
                </a:solidFill>
              </a:rPr>
              <a:t>THI NHẠC</a:t>
            </a:r>
          </a:p>
          <a:p>
            <a:pPr algn="ctr"/>
            <a:r>
              <a:rPr lang="en-US" sz="4400" b="1"/>
              <a:t>                    </a:t>
            </a:r>
            <a:r>
              <a:rPr lang="en-US" sz="3600" b="1"/>
              <a:t>(Theo Nguyễn Phan Hách)</a:t>
            </a:r>
            <a:endParaRPr lang="en-US" sz="5400" b="1"/>
          </a:p>
        </p:txBody>
      </p:sp>
      <p:grpSp>
        <p:nvGrpSpPr>
          <p:cNvPr id="4" name="Group 3">
            <a:extLst>
              <a:ext uri="{FF2B5EF4-FFF2-40B4-BE49-F238E27FC236}">
                <a16:creationId xmlns:a16="http://schemas.microsoft.com/office/drawing/2014/main" xmlns="" id="{CE59555E-0221-7DF2-A4AF-2FCDBC712D4E}"/>
              </a:ext>
            </a:extLst>
          </p:cNvPr>
          <p:cNvGrpSpPr/>
          <p:nvPr/>
        </p:nvGrpSpPr>
        <p:grpSpPr>
          <a:xfrm>
            <a:off x="-1020235" y="1796889"/>
            <a:ext cx="5167692" cy="758669"/>
            <a:chOff x="752815" y="767254"/>
            <a:chExt cx="2205781" cy="584775"/>
          </a:xfrm>
        </p:grpSpPr>
        <p:sp>
          <p:nvSpPr>
            <p:cNvPr id="5" name="Google Shape;4306;p14">
              <a:extLst>
                <a:ext uri="{FF2B5EF4-FFF2-40B4-BE49-F238E27FC236}">
                  <a16:creationId xmlns:a16="http://schemas.microsoft.com/office/drawing/2014/main" xmlns="" id="{45C57977-4EAB-FD85-097D-B26245A9B4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xmlns="" id="{FEACB184-F319-127C-FAC1-1D1E8AC3221B}"/>
                </a:ext>
              </a:extLst>
            </p:cNvPr>
            <p:cNvSpPr txBox="1"/>
            <p:nvPr/>
          </p:nvSpPr>
          <p:spPr>
            <a:xfrm>
              <a:off x="877050" y="890364"/>
              <a:ext cx="1957309" cy="355847"/>
            </a:xfrm>
            <a:prstGeom prst="rect">
              <a:avLst/>
            </a:prstGeom>
            <a:noFill/>
          </p:spPr>
          <p:txBody>
            <a:bodyPr wrap="square" rtlCol="0">
              <a:spAutoFit/>
            </a:bodyPr>
            <a:lstStyle/>
            <a:p>
              <a:pPr algn="ctr"/>
              <a:r>
                <a:rPr lang="en-US" sz="2400" b="1"/>
                <a:t>       Đọc nối tiếp theo nhóm</a:t>
              </a:r>
            </a:p>
          </p:txBody>
        </p:sp>
      </p:grpSp>
      <p:pic>
        <p:nvPicPr>
          <p:cNvPr id="8" name="Picture 7">
            <a:extLst>
              <a:ext uri="{FF2B5EF4-FFF2-40B4-BE49-F238E27FC236}">
                <a16:creationId xmlns:a16="http://schemas.microsoft.com/office/drawing/2014/main" xmlns="" id="{16890EF6-9A37-4D75-C27F-D2316CEB7019}"/>
              </a:ext>
            </a:extLst>
          </p:cNvPr>
          <p:cNvPicPr>
            <a:picLocks noChangeAspect="1"/>
          </p:cNvPicPr>
          <p:nvPr/>
        </p:nvPicPr>
        <p:blipFill>
          <a:blip r:embed="rId3"/>
          <a:stretch>
            <a:fillRect/>
          </a:stretch>
        </p:blipFill>
        <p:spPr>
          <a:xfrm>
            <a:off x="4383682" y="478987"/>
            <a:ext cx="3394474" cy="3394474"/>
          </a:xfrm>
          <a:prstGeom prst="rect">
            <a:avLst/>
          </a:prstGeom>
        </p:spPr>
      </p:pic>
    </p:spTree>
    <p:extLst>
      <p:ext uri="{BB962C8B-B14F-4D97-AF65-F5344CB8AC3E}">
        <p14:creationId xmlns:p14="http://schemas.microsoft.com/office/powerpoint/2010/main" val="17558475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6B2F39E-C924-C715-14B2-7ECC6407B555}"/>
              </a:ext>
            </a:extLst>
          </p:cNvPr>
          <p:cNvSpPr txBox="1"/>
          <p:nvPr/>
        </p:nvSpPr>
        <p:spPr>
          <a:xfrm>
            <a:off x="-1132227" y="1967457"/>
            <a:ext cx="9658350" cy="1015663"/>
          </a:xfrm>
          <a:prstGeom prst="rect">
            <a:avLst/>
          </a:prstGeom>
          <a:noFill/>
        </p:spPr>
        <p:txBody>
          <a:bodyPr wrap="square">
            <a:spAutoFit/>
          </a:bodyPr>
          <a:lstStyle/>
          <a:p>
            <a:pPr algn="ctr"/>
            <a:r>
              <a:rPr lang="en-US" sz="6000" b="1">
                <a:solidFill>
                  <a:srgbClr val="C00000"/>
                </a:solidFill>
              </a:rPr>
              <a:t>NHẬN XÉT</a:t>
            </a:r>
            <a:endParaRPr lang="en-US" sz="5400" b="1"/>
          </a:p>
        </p:txBody>
      </p:sp>
      <p:pic>
        <p:nvPicPr>
          <p:cNvPr id="2050" name="Picture 2" descr="8 Teacher cartoon ideas | teacher cartoon, cartoon, character design">
            <a:extLst>
              <a:ext uri="{FF2B5EF4-FFF2-40B4-BE49-F238E27FC236}">
                <a16:creationId xmlns:a16="http://schemas.microsoft.com/office/drawing/2014/main" xmlns="" id="{39022B22-F473-B89F-4ECC-2A15DC9B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472" y="1095375"/>
            <a:ext cx="4586579"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8356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AABCEB9-167C-021F-B38B-52BF3B54C9D5}"/>
              </a:ext>
            </a:extLst>
          </p:cNvPr>
          <p:cNvSpPr txBox="1"/>
          <p:nvPr/>
        </p:nvSpPr>
        <p:spPr>
          <a:xfrm>
            <a:off x="1251743" y="1351979"/>
            <a:ext cx="9658350" cy="1015663"/>
          </a:xfrm>
          <a:prstGeom prst="rect">
            <a:avLst/>
          </a:prstGeom>
          <a:noFill/>
        </p:spPr>
        <p:txBody>
          <a:bodyPr wrap="square">
            <a:spAutoFit/>
          </a:bodyPr>
          <a:lstStyle/>
          <a:p>
            <a:pPr algn="ctr"/>
            <a:r>
              <a:rPr lang="en-US" sz="6000" b="1">
                <a:solidFill>
                  <a:srgbClr val="C00000"/>
                </a:solidFill>
              </a:rPr>
              <a:t>TRẢ LỜI CÂU HỎI</a:t>
            </a:r>
            <a:endParaRPr lang="en-US" sz="5400" b="1"/>
          </a:p>
        </p:txBody>
      </p:sp>
      <p:pic>
        <p:nvPicPr>
          <p:cNvPr id="4" name="Picture 3">
            <a:extLst>
              <a:ext uri="{FF2B5EF4-FFF2-40B4-BE49-F238E27FC236}">
                <a16:creationId xmlns:a16="http://schemas.microsoft.com/office/drawing/2014/main" xmlns="" id="{8ED7E232-7B5D-544F-7F63-6DC9A1444275}"/>
              </a:ext>
            </a:extLst>
          </p:cNvPr>
          <p:cNvPicPr>
            <a:picLocks noChangeAspect="1"/>
          </p:cNvPicPr>
          <p:nvPr/>
        </p:nvPicPr>
        <p:blipFill>
          <a:blip r:embed="rId2"/>
          <a:stretch>
            <a:fillRect/>
          </a:stretch>
        </p:blipFill>
        <p:spPr>
          <a:xfrm>
            <a:off x="3797406" y="2841174"/>
            <a:ext cx="4567025" cy="4328302"/>
          </a:xfrm>
          <a:prstGeom prst="rect">
            <a:avLst/>
          </a:prstGeom>
        </p:spPr>
      </p:pic>
    </p:spTree>
    <p:extLst>
      <p:ext uri="{BB962C8B-B14F-4D97-AF65-F5344CB8AC3E}">
        <p14:creationId xmlns:p14="http://schemas.microsoft.com/office/powerpoint/2010/main" val="1713683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45067148-5232-059F-C011-B61397EDD01C}"/>
              </a:ext>
            </a:extLst>
          </p:cNvPr>
          <p:cNvGrpSpPr/>
          <p:nvPr/>
        </p:nvGrpSpPr>
        <p:grpSpPr>
          <a:xfrm>
            <a:off x="-177800" y="128494"/>
            <a:ext cx="12033877" cy="6612348"/>
            <a:chOff x="-177800" y="128494"/>
            <a:chExt cx="12033877" cy="6612348"/>
          </a:xfrm>
        </p:grpSpPr>
        <p:sp>
          <p:nvSpPr>
            <p:cNvPr id="7" name="TextBox 6">
              <a:extLst>
                <a:ext uri="{FF2B5EF4-FFF2-40B4-BE49-F238E27FC236}">
                  <a16:creationId xmlns:a16="http://schemas.microsoft.com/office/drawing/2014/main" xmlns="" id="{78EFFFCB-ED50-6954-8D23-4BEEEDE6FE0A}"/>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dirty="0">
                  <a:solidFill>
                    <a:srgbClr val="000000"/>
                  </a:solidFill>
                  <a:effectLst/>
                  <a:latin typeface="+mn-lt"/>
                </a:rPr>
                <a:t>	</a:t>
              </a:r>
              <a:r>
                <a:rPr lang="vi-VN" sz="1900" b="0" i="0" dirty="0">
                  <a:solidFill>
                    <a:srgbClr val="000000"/>
                  </a:solidFill>
                  <a:effectLst/>
                  <a:latin typeface="+mn-lt"/>
                </a:rPr>
                <a:t>Hôm nay là ngày thi tốt nghiệp của các học trò thầy</a:t>
              </a:r>
              <a:r>
                <a:rPr lang="en-US" sz="1900" b="0" i="0" dirty="0">
                  <a:solidFill>
                    <a:srgbClr val="000000"/>
                  </a:solidFill>
                  <a:effectLst/>
                  <a:latin typeface="+mn-lt"/>
                </a:rPr>
                <a:t> </a:t>
              </a:r>
              <a:r>
                <a:rPr lang="vi-VN" sz="1900" b="0" i="0" dirty="0">
                  <a:solidFill>
                    <a:srgbClr val="000000"/>
                  </a:solidFill>
                  <a:effectLst/>
                  <a:latin typeface="+mn-lt"/>
                </a:rPr>
                <a:t>giáo vàng anh.</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Ve sầu được thầy mời trình bày tác phẩm trước tiên. Mặc áo măng tô trong suốt, đôi mắt nâu</a:t>
              </a:r>
              <a:r>
                <a:rPr lang="en-US" sz="1900" b="0" i="0" dirty="0">
                  <a:solidFill>
                    <a:srgbClr val="000000"/>
                  </a:solidFill>
                  <a:effectLst/>
                  <a:latin typeface="+mn-lt"/>
                </a:rPr>
                <a:t>         </a:t>
              </a:r>
              <a:r>
                <a:rPr lang="vi-VN" sz="1900" b="0" i="0" dirty="0">
                  <a:solidFill>
                    <a:srgbClr val="000000"/>
                  </a:solidFill>
                  <a:effectLst/>
                  <a:latin typeface="+mn-lt"/>
                </a:rPr>
                <a:t> lấp lánh, đầy vẻ tự tin, ve sầu biểu diễn bản nhạc “Mùa hè”. Gian phòng tràn ngập âm thanh. Tiếng </a:t>
              </a:r>
              <a:r>
                <a:rPr lang="en-US" sz="1900" b="0" i="0" dirty="0">
                  <a:solidFill>
                    <a:srgbClr val="000000"/>
                  </a:solidFill>
                  <a:effectLst/>
                  <a:latin typeface="+mn-lt"/>
                </a:rPr>
                <a:t>          </a:t>
              </a:r>
              <a:r>
                <a:rPr lang="vi-VN" sz="1900" b="0" i="0" dirty="0">
                  <a:solidFill>
                    <a:srgbClr val="0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dirty="0">
                  <a:solidFill>
                    <a:srgbClr val="000000"/>
                  </a:solidFill>
                  <a:effectLst/>
                  <a:latin typeface="+mn-lt"/>
                </a:rPr>
                <a:t>ầ</a:t>
              </a:r>
              <a:r>
                <a:rPr lang="vi-VN" sz="1900" b="0" i="0" dirty="0">
                  <a:solidFill>
                    <a:srgbClr val="000000"/>
                  </a:solidFill>
                  <a:effectLst/>
                  <a:latin typeface="+mn-lt"/>
                </a:rPr>
                <a:t>y vàng anh nhoà đi.</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dirty="0">
                  <a:solidFill>
                    <a:srgbClr val="000000"/>
                  </a:solidFill>
                  <a:effectLst/>
                  <a:latin typeface="+mn-lt"/>
                </a:rPr>
                <a:t>khoe sắc</a:t>
              </a:r>
              <a:r>
                <a:rPr lang="vi-VN" sz="1900" b="0" i="0" dirty="0">
                  <a:solidFill>
                    <a:srgbClr val="000000"/>
                  </a:solidFill>
                  <a:effectLst/>
                  <a:latin typeface="+mn-lt"/>
                </a:rPr>
                <a:t>...</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Thầy vàng anh đứng dậy, vẻ nghiêm trang. Các học trò im lặng, hồi hộp.</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 Th</a:t>
              </a:r>
              <a:r>
                <a:rPr lang="en-US" sz="1900" b="0" i="0" dirty="0">
                  <a:solidFill>
                    <a:srgbClr val="000000"/>
                  </a:solidFill>
                  <a:effectLst/>
                  <a:latin typeface="+mn-lt"/>
                </a:rPr>
                <a:t>ầ</a:t>
              </a:r>
              <a:r>
                <a:rPr lang="vi-VN" sz="1900" b="0" i="0" dirty="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dirty="0">
                <a:solidFill>
                  <a:srgbClr val="000000"/>
                </a:solidFill>
                <a:effectLst/>
                <a:latin typeface="+mn-lt"/>
              </a:endParaRPr>
            </a:p>
            <a:p>
              <a:pPr marL="365760" algn="r" rtl="0"/>
              <a:r>
                <a:rPr lang="en-US" sz="1900" dirty="0">
                  <a:latin typeface="+mn-lt"/>
                </a:rPr>
                <a:t>(Theo Nguyễn Phan Hách)</a:t>
              </a:r>
              <a:endParaRPr lang="vi-VN" sz="1900" b="0" i="0" dirty="0">
                <a:solidFill>
                  <a:srgbClr val="000000"/>
                </a:solidFill>
                <a:effectLst/>
                <a:latin typeface="+mn-lt"/>
              </a:endParaRPr>
            </a:p>
          </p:txBody>
        </p:sp>
        <p:sp>
          <p:nvSpPr>
            <p:cNvPr id="8" name="TextBox 7">
              <a:extLst>
                <a:ext uri="{FF2B5EF4-FFF2-40B4-BE49-F238E27FC236}">
                  <a16:creationId xmlns:a16="http://schemas.microsoft.com/office/drawing/2014/main" xmlns="" id="{BE804D20-D238-DB34-7139-5FF0EBF82652}"/>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331491" y="128494"/>
            <a:ext cx="2695639" cy="801608"/>
            <a:chOff x="752815" y="767254"/>
            <a:chExt cx="2205781" cy="801608"/>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877050" y="860976"/>
              <a:ext cx="1957309" cy="707886"/>
            </a:xfrm>
            <a:prstGeom prst="rect">
              <a:avLst/>
            </a:prstGeom>
            <a:noFill/>
          </p:spPr>
          <p:txBody>
            <a:bodyPr wrap="square" rtlCol="0">
              <a:spAutoFit/>
            </a:bodyPr>
            <a:lstStyle/>
            <a:p>
              <a:pPr algn="ctr"/>
              <a:r>
                <a:rPr lang="en-US" sz="2000" b="1"/>
                <a:t>Đọc lại toàn bài</a:t>
              </a:r>
            </a:p>
          </p:txBody>
        </p:sp>
      </p:grpSp>
    </p:spTree>
    <p:extLst>
      <p:ext uri="{BB962C8B-B14F-4D97-AF65-F5344CB8AC3E}">
        <p14:creationId xmlns:p14="http://schemas.microsoft.com/office/powerpoint/2010/main" val="4150213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 Trong câu chuyện có 5 nhân vật, đó là: thầy giáo vàng anh, ve sầu, gà trống, dế, hoạ mi.</a:t>
            </a:r>
          </a:p>
          <a:p>
            <a:pPr algn="just"/>
            <a:r>
              <a:rPr lang="en-US" sz="4000">
                <a:solidFill>
                  <a:srgbClr val="000000"/>
                </a:solidFill>
              </a:rPr>
              <a:t>– Những nhân vật đó có điểm giống nhau là: yêu âm nhạc, say mê chơi nhạc, biểu diễn hết mình,… </a:t>
            </a:r>
          </a:p>
        </p:txBody>
      </p:sp>
      <p:sp>
        <p:nvSpPr>
          <p:cNvPr id="3" name="TextBox 2">
            <a:extLst>
              <a:ext uri="{FF2B5EF4-FFF2-40B4-BE49-F238E27FC236}">
                <a16:creationId xmlns:a16="http://schemas.microsoft.com/office/drawing/2014/main" xmlns="" id="{05A1C31B-BA9F-2A91-B950-DFE74EB44AD1}"/>
              </a:ext>
            </a:extLst>
          </p:cNvPr>
          <p:cNvSpPr txBox="1"/>
          <p:nvPr/>
        </p:nvSpPr>
        <p:spPr>
          <a:xfrm>
            <a:off x="564139" y="274293"/>
            <a:ext cx="11033559" cy="1077218"/>
          </a:xfrm>
          <a:prstGeom prst="rect">
            <a:avLst/>
          </a:prstGeom>
          <a:noFill/>
        </p:spPr>
        <p:txBody>
          <a:bodyPr wrap="square">
            <a:spAutoFit/>
          </a:bodyPr>
          <a:lstStyle/>
          <a:p>
            <a:pPr algn="just"/>
            <a:r>
              <a:rPr lang="en-US" sz="3200" b="1">
                <a:solidFill>
                  <a:srgbClr val="000000"/>
                </a:solidFill>
                <a:latin typeface="+mj-lt"/>
                <a:ea typeface="AvantGarde" panose="00000400000000000000" pitchFamily="2" charset="0"/>
                <a:cs typeface="AvantGarde" panose="00000400000000000000" pitchFamily="2" charset="0"/>
              </a:rPr>
              <a:t>1. Câu chuyện có những nhân vật nào? Những nhân vật đó có điểm gì giống nhau?</a:t>
            </a:r>
          </a:p>
        </p:txBody>
      </p:sp>
    </p:spTree>
    <p:extLst>
      <p:ext uri="{BB962C8B-B14F-4D97-AF65-F5344CB8AC3E}">
        <p14:creationId xmlns:p14="http://schemas.microsoft.com/office/powerpoint/2010/main" val="37675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A1C31B-BA9F-2A91-B950-DFE74EB44AD1}"/>
              </a:ext>
            </a:extLst>
          </p:cNvPr>
          <p:cNvSpPr txBox="1"/>
          <p:nvPr/>
        </p:nvSpPr>
        <p:spPr>
          <a:xfrm>
            <a:off x="641297" y="274293"/>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2. Giới thiệu về tiết mục của một nhân vật mà em yêu thích trong câu chuyện.</a:t>
            </a:r>
          </a:p>
        </p:txBody>
      </p:sp>
      <p:sp>
        <p:nvSpPr>
          <p:cNvPr id="2" name="TextBox 1">
            <a:extLst>
              <a:ext uri="{FF2B5EF4-FFF2-40B4-BE49-F238E27FC236}">
                <a16:creationId xmlns:a16="http://schemas.microsoft.com/office/drawing/2014/main" xmlns="" id="{256CF207-B99F-4C3D-2DFD-0F18DED6DF35}"/>
              </a:ext>
            </a:extLst>
          </p:cNvPr>
          <p:cNvSpPr txBox="1"/>
          <p:nvPr/>
        </p:nvSpPr>
        <p:spPr>
          <a:xfrm>
            <a:off x="1169140" y="1474622"/>
            <a:ext cx="9977871" cy="3313664"/>
          </a:xfrm>
          <a:prstGeom prst="rect">
            <a:avLst/>
          </a:prstGeom>
          <a:noFill/>
        </p:spPr>
        <p:txBody>
          <a:bodyPr wrap="square">
            <a:spAutoFit/>
          </a:bodyPr>
          <a:lstStyle/>
          <a:p>
            <a:pPr algn="just">
              <a:lnSpc>
                <a:spcPct val="150000"/>
              </a:lnSpc>
            </a:pPr>
            <a:r>
              <a:rPr lang="en-US" sz="3600"/>
              <a:t>– Tên bản nhạc và nhân vật biểu diễn</a:t>
            </a:r>
          </a:p>
          <a:p>
            <a:pPr algn="just">
              <a:lnSpc>
                <a:spcPct val="150000"/>
              </a:lnSpc>
            </a:pPr>
            <a:r>
              <a:rPr lang="en-US" sz="3600"/>
              <a:t>– Ngoại hình của nhân vật</a:t>
            </a:r>
          </a:p>
          <a:p>
            <a:pPr algn="just">
              <a:lnSpc>
                <a:spcPct val="150000"/>
              </a:lnSpc>
            </a:pPr>
            <a:r>
              <a:rPr lang="en-US" sz="3600"/>
              <a:t>– Những hình ảnh gợi ra từ bản nhạc được trình diễn</a:t>
            </a:r>
            <a:endParaRPr lang="en-US" sz="3600">
              <a:solidFill>
                <a:srgbClr val="000000"/>
              </a:solidFill>
              <a:latin typeface="+mj-lt"/>
              <a:ea typeface="AvantGarde" panose="00000400000000000000" pitchFamily="2" charset="0"/>
              <a:cs typeface="AvantGarde" panose="00000400000000000000" pitchFamily="2" charset="0"/>
            </a:endParaRPr>
          </a:p>
        </p:txBody>
      </p:sp>
      <p:pic>
        <p:nvPicPr>
          <p:cNvPr id="5" name="Picture 4">
            <a:extLst>
              <a:ext uri="{FF2B5EF4-FFF2-40B4-BE49-F238E27FC236}">
                <a16:creationId xmlns:a16="http://schemas.microsoft.com/office/drawing/2014/main" xmlns="" id="{1E4CA066-23FD-DA92-5165-3F000D429E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1282819" y="4844259"/>
            <a:ext cx="2468880" cy="2112792"/>
          </a:xfrm>
          <a:prstGeom prst="rect">
            <a:avLst/>
          </a:prstGeom>
          <a:ln>
            <a:noFill/>
          </a:ln>
          <a:effectLst>
            <a:softEdge rad="112500"/>
          </a:effectLst>
        </p:spPr>
      </p:pic>
      <p:pic>
        <p:nvPicPr>
          <p:cNvPr id="7" name="Picture 6">
            <a:extLst>
              <a:ext uri="{FF2B5EF4-FFF2-40B4-BE49-F238E27FC236}">
                <a16:creationId xmlns:a16="http://schemas.microsoft.com/office/drawing/2014/main" xmlns="" id="{5FCC5C57-1440-F7E1-C484-40E49FC7493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3568894" y="4788286"/>
            <a:ext cx="2468880" cy="2000846"/>
          </a:xfrm>
          <a:prstGeom prst="rect">
            <a:avLst/>
          </a:prstGeom>
          <a:ln>
            <a:noFill/>
          </a:ln>
          <a:effectLst>
            <a:softEdge rad="112500"/>
          </a:effectLst>
        </p:spPr>
      </p:pic>
      <p:pic>
        <p:nvPicPr>
          <p:cNvPr id="9" name="Picture 8">
            <a:extLst>
              <a:ext uri="{FF2B5EF4-FFF2-40B4-BE49-F238E27FC236}">
                <a16:creationId xmlns:a16="http://schemas.microsoft.com/office/drawing/2014/main" xmlns="" id="{4AE97838-1B69-D6D6-2A46-694B058A82D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Effect>
                      <a14:brightnessContrast contrast="20000"/>
                    </a14:imgEffect>
                  </a14:imgLayer>
                </a14:imgProps>
              </a:ext>
            </a:extLst>
          </a:blip>
          <a:stretch>
            <a:fillRect/>
          </a:stretch>
        </p:blipFill>
        <p:spPr>
          <a:xfrm>
            <a:off x="8437528" y="4844259"/>
            <a:ext cx="2555170" cy="2000846"/>
          </a:xfrm>
          <a:prstGeom prst="rect">
            <a:avLst/>
          </a:prstGeom>
          <a:ln>
            <a:noFill/>
          </a:ln>
          <a:effectLst>
            <a:softEdge rad="112500"/>
          </a:effectLst>
        </p:spPr>
      </p:pic>
      <p:pic>
        <p:nvPicPr>
          <p:cNvPr id="4" name="Picture 3"/>
          <p:cNvPicPr>
            <a:picLocks noChangeAspect="1"/>
          </p:cNvPicPr>
          <p:nvPr/>
        </p:nvPicPr>
        <p:blipFill>
          <a:blip r:embed="rId9"/>
          <a:stretch>
            <a:fillRect/>
          </a:stretch>
        </p:blipFill>
        <p:spPr>
          <a:xfrm>
            <a:off x="6037774" y="4858190"/>
            <a:ext cx="2399754" cy="1861038"/>
          </a:xfrm>
          <a:prstGeom prst="rect">
            <a:avLst/>
          </a:prstGeom>
        </p:spPr>
      </p:pic>
    </p:spTree>
    <p:extLst>
      <p:ext uri="{BB962C8B-B14F-4D97-AF65-F5344CB8AC3E}">
        <p14:creationId xmlns:p14="http://schemas.microsoft.com/office/powerpoint/2010/main" val="724476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xmlns="" id="{143EE7CF-F01E-6B3B-53C8-C3975FB9B40D}"/>
              </a:ext>
            </a:extLst>
          </p:cNvPr>
          <p:cNvSpPr/>
          <p:nvPr/>
        </p:nvSpPr>
        <p:spPr>
          <a:xfrm>
            <a:off x="2565052" y="1315218"/>
            <a:ext cx="7031734" cy="1685845"/>
          </a:xfrm>
          <a:prstGeom prst="roundRect">
            <a:avLst>
              <a:gd name="adj" fmla="val 20578"/>
            </a:avLst>
          </a:prstGeom>
          <a:solidFill>
            <a:schemeClr val="dk1"/>
          </a:solid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latin typeface="+mj-lt"/>
                <a:ea typeface="AvantGarde" panose="00000400000000000000" pitchFamily="2" charset="0"/>
                <a:cs typeface="AvantGarde" panose="00000400000000000000" pitchFamily="2" charset="0"/>
              </a:rPr>
              <a:t>KHỞI ĐỘNG</a:t>
            </a:r>
            <a:endParaRPr sz="8000" b="1">
              <a:latin typeface="+mj-lt"/>
            </a:endParaRPr>
          </a:p>
        </p:txBody>
      </p:sp>
      <p:pic>
        <p:nvPicPr>
          <p:cNvPr id="1030" name="Picture 6" descr="Cartoon Children, Kids, People 08 png">
            <a:extLst>
              <a:ext uri="{FF2B5EF4-FFF2-40B4-BE49-F238E27FC236}">
                <a16:creationId xmlns:a16="http://schemas.microsoft.com/office/drawing/2014/main" xmlns="" id="{9D442496-F135-FDEC-B742-515E344D2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02" y="3675337"/>
            <a:ext cx="226710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Children, Kids, People 08 png">
            <a:extLst>
              <a:ext uri="{FF2B5EF4-FFF2-40B4-BE49-F238E27FC236}">
                <a16:creationId xmlns:a16="http://schemas.microsoft.com/office/drawing/2014/main" xmlns="" id="{B6707B1E-BD77-E787-5BF0-8E1118C41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9135" y="3312612"/>
            <a:ext cx="1545720" cy="28330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toon Children, Kids, People 08 png">
            <a:extLst>
              <a:ext uri="{FF2B5EF4-FFF2-40B4-BE49-F238E27FC236}">
                <a16:creationId xmlns:a16="http://schemas.microsoft.com/office/drawing/2014/main" xmlns="" id="{F6BE6FF2-6A27-0B59-65B4-2725F584F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766" y="3312612"/>
            <a:ext cx="1899930" cy="332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toon Children, Kids, People 08 png">
            <a:extLst>
              <a:ext uri="{FF2B5EF4-FFF2-40B4-BE49-F238E27FC236}">
                <a16:creationId xmlns:a16="http://schemas.microsoft.com/office/drawing/2014/main" xmlns="" id="{1F56B691-5C74-D61E-BA0C-C74A2297A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342" y="3429000"/>
            <a:ext cx="1786032" cy="293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8B874C0D-EE91-8AAB-F4AA-0CE2B7A8D70C}"/>
              </a:ext>
            </a:extLst>
          </p:cNvPr>
          <p:cNvSpPr/>
          <p:nvPr/>
        </p:nvSpPr>
        <p:spPr>
          <a:xfrm>
            <a:off x="718457" y="1632857"/>
            <a:ext cx="10879241" cy="4814152"/>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a:t>
            </a:r>
            <a:r>
              <a:rPr lang="en-US" sz="4400">
                <a:solidFill>
                  <a:srgbClr val="000000"/>
                </a:solidFill>
                <a:ea typeface="AvantGarde" panose="00000400000000000000" pitchFamily="2" charset="0"/>
                <a:cs typeface="AvantGarde" panose="00000400000000000000" pitchFamily="2" charset="0"/>
              </a:rPr>
              <a:t>Thầy vàng anh rất vui và xúc động khi xem các học trò biểu diễn vì các tiết mục biểu diễn của học trò đều hay và đặc biệt; vì mỗi người </a:t>
            </a:r>
            <a:r>
              <a:rPr lang="vi-VN" sz="4400">
                <a:solidFill>
                  <a:srgbClr val="000000"/>
                </a:solidFill>
              </a:rPr>
              <a:t>đã tạo dựng cho mình một phong cách độc đáo, không ai bắt chước ai</a:t>
            </a:r>
            <a:r>
              <a:rPr lang="en-US" sz="4400">
                <a:solidFill>
                  <a:srgbClr val="000000"/>
                </a:solidFill>
              </a:rPr>
              <a:t>.</a:t>
            </a:r>
          </a:p>
        </p:txBody>
      </p:sp>
      <p:sp>
        <p:nvSpPr>
          <p:cNvPr id="3" name="TextBox 2">
            <a:extLst>
              <a:ext uri="{FF2B5EF4-FFF2-40B4-BE49-F238E27FC236}">
                <a16:creationId xmlns:a16="http://schemas.microsoft.com/office/drawing/2014/main" xmlns="" id="{05A1C31B-BA9F-2A91-B950-DFE74EB44AD1}"/>
              </a:ext>
            </a:extLst>
          </p:cNvPr>
          <p:cNvSpPr txBox="1"/>
          <p:nvPr/>
        </p:nvSpPr>
        <p:spPr>
          <a:xfrm>
            <a:off x="641297" y="192648"/>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3. Vì sao thầy vàng anh rất vui và xúc động khi xem các học trò biểu diễn?</a:t>
            </a:r>
          </a:p>
        </p:txBody>
      </p:sp>
    </p:spTree>
    <p:extLst>
      <p:ext uri="{BB962C8B-B14F-4D97-AF65-F5344CB8AC3E}">
        <p14:creationId xmlns:p14="http://schemas.microsoft.com/office/powerpoint/2010/main" val="39921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5A1C31B-BA9F-2A91-B950-DFE74EB44AD1}"/>
              </a:ext>
            </a:extLst>
          </p:cNvPr>
          <p:cNvSpPr txBox="1"/>
          <p:nvPr/>
        </p:nvSpPr>
        <p:spPr>
          <a:xfrm>
            <a:off x="564139" y="317834"/>
            <a:ext cx="11033559" cy="1200329"/>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4. Tác giả muốn nói điều gì qua câu chuyện trên? Tìm câu trả lời đúng.</a:t>
            </a:r>
          </a:p>
        </p:txBody>
      </p:sp>
      <p:sp>
        <p:nvSpPr>
          <p:cNvPr id="2" name="TextBox 1">
            <a:extLst>
              <a:ext uri="{FF2B5EF4-FFF2-40B4-BE49-F238E27FC236}">
                <a16:creationId xmlns:a16="http://schemas.microsoft.com/office/drawing/2014/main" xmlns="" id="{4BEA351E-150E-67F5-F6E6-E6A063B02D41}"/>
              </a:ext>
            </a:extLst>
          </p:cNvPr>
          <p:cNvSpPr txBox="1"/>
          <p:nvPr/>
        </p:nvSpPr>
        <p:spPr>
          <a:xfrm>
            <a:off x="564139" y="1719441"/>
            <a:ext cx="11597699" cy="3685817"/>
          </a:xfrm>
          <a:prstGeom prst="rect">
            <a:avLst/>
          </a:prstGeom>
          <a:noFill/>
        </p:spPr>
        <p:txBody>
          <a:bodyPr wrap="square">
            <a:spAutoFit/>
          </a:bodyPr>
          <a:lstStyle/>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A. </a:t>
            </a:r>
            <a:r>
              <a:rPr lang="en-US" sz="3500">
                <a:latin typeface="+mj-lt"/>
                <a:ea typeface="AvantGarde" panose="00000400000000000000" pitchFamily="2" charset="0"/>
                <a:cs typeface="AvantGarde" panose="00000400000000000000" pitchFamily="2" charset="0"/>
              </a:rPr>
              <a:t>Nhiều loài vật có tiếng kêu, tiếng gáy, tiếng hót rất hay.</a:t>
            </a:r>
            <a:endParaRPr lang="en-US" sz="3500">
              <a:solidFill>
                <a:srgbClr val="000000"/>
              </a:solidFill>
              <a:latin typeface="+mj-lt"/>
              <a:ea typeface="AvantGarde" panose="00000400000000000000" pitchFamily="2" charset="0"/>
              <a:cs typeface="AvantGarde" panose="00000400000000000000" pitchFamily="2" charset="0"/>
            </a:endParaRPr>
          </a:p>
          <a:p>
            <a:pPr algn="just">
              <a:lnSpc>
                <a:spcPct val="150000"/>
              </a:lnSpc>
              <a:spcBef>
                <a:spcPts val="600"/>
              </a:spcBef>
              <a:spcAft>
                <a:spcPts val="600"/>
              </a:spcAft>
            </a:pPr>
            <a:r>
              <a:rPr lang="en-US" sz="3500">
                <a:solidFill>
                  <a:srgbClr val="000000"/>
                </a:solidFill>
                <a:latin typeface="+mj-lt"/>
                <a:ea typeface="AvantGarde" panose="00000400000000000000" pitchFamily="2" charset="0"/>
                <a:cs typeface="AvantGarde" panose="00000400000000000000" pitchFamily="2" charset="0"/>
              </a:rPr>
              <a:t>B. Thế giới của các loài vật muôn màu, muôn vẻ.</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C. Mỗi người hãy tạo cho mình nét đẹp riêng.</a:t>
            </a:r>
          </a:p>
          <a:p>
            <a:pPr algn="just">
              <a:lnSpc>
                <a:spcPct val="150000"/>
              </a:lnSpc>
              <a:spcBef>
                <a:spcPts val="600"/>
              </a:spcBef>
              <a:spcAft>
                <a:spcPts val="600"/>
              </a:spcAft>
            </a:pPr>
            <a:r>
              <a:rPr lang="en-US" sz="3500">
                <a:latin typeface="+mj-lt"/>
                <a:ea typeface="AvantGarde" panose="00000400000000000000" pitchFamily="2" charset="0"/>
                <a:cs typeface="AvantGarde" panose="00000400000000000000" pitchFamily="2" charset="0"/>
              </a:rPr>
              <a:t>D. Muốn hát hay, đàn giỏi thì phải tập luyện chăm chỉ.</a:t>
            </a:r>
            <a:endParaRPr lang="en-US" sz="3500">
              <a:solidFill>
                <a:srgbClr val="000000"/>
              </a:solidFill>
              <a:latin typeface="+mj-lt"/>
              <a:ea typeface="AvantGarde" panose="00000400000000000000" pitchFamily="2" charset="0"/>
              <a:cs typeface="AvantGarde" panose="00000400000000000000" pitchFamily="2" charset="0"/>
            </a:endParaRPr>
          </a:p>
        </p:txBody>
      </p:sp>
      <p:sp>
        <p:nvSpPr>
          <p:cNvPr id="4" name="Oval 3">
            <a:extLst>
              <a:ext uri="{FF2B5EF4-FFF2-40B4-BE49-F238E27FC236}">
                <a16:creationId xmlns:a16="http://schemas.microsoft.com/office/drawing/2014/main" xmlns="" id="{7832A633-227C-64E8-6619-66459F5B960F}"/>
              </a:ext>
            </a:extLst>
          </p:cNvPr>
          <p:cNvSpPr/>
          <p:nvPr/>
        </p:nvSpPr>
        <p:spPr>
          <a:xfrm>
            <a:off x="487939" y="3769180"/>
            <a:ext cx="685800" cy="68580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08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7255" y="917684"/>
            <a:ext cx="7284203" cy="984885"/>
          </a:xfrm>
          <a:prstGeom prst="rect">
            <a:avLst/>
          </a:prstGeom>
          <a:noFill/>
        </p:spPr>
        <p:txBody>
          <a:bodyPr wrap="square" rtlCol="0">
            <a:spAutoFit/>
          </a:bodyPr>
          <a:lstStyle/>
          <a:p>
            <a:pPr algn="ctr"/>
            <a:r>
              <a:rPr lang="vi-VN" sz="4400" dirty="0" smtClean="0">
                <a:latin typeface="Times New Roman" panose="02020603050405020304" pitchFamily="18" charset="0"/>
                <a:cs typeface="Times New Roman" panose="02020603050405020304" pitchFamily="18" charset="0"/>
              </a:rPr>
              <a:t>NỘI DUNG</a:t>
            </a:r>
          </a:p>
          <a:p>
            <a:endParaRPr lang="en-US" dirty="0"/>
          </a:p>
        </p:txBody>
      </p:sp>
      <p:sp>
        <p:nvSpPr>
          <p:cNvPr id="5" name="Rectangle 4"/>
          <p:cNvSpPr/>
          <p:nvPr/>
        </p:nvSpPr>
        <p:spPr>
          <a:xfrm>
            <a:off x="976393" y="1902569"/>
            <a:ext cx="10647336" cy="2123658"/>
          </a:xfrm>
          <a:prstGeom prst="rect">
            <a:avLst/>
          </a:prstGeom>
        </p:spPr>
        <p:txBody>
          <a:bodyPr wrap="square">
            <a:spAutoFit/>
          </a:bodyPr>
          <a:lstStyle/>
          <a:p>
            <a:pPr lvl="0" algn="just">
              <a:spcBef>
                <a:spcPts val="100"/>
              </a:spcBef>
              <a:spcAft>
                <a:spcPts val="100"/>
              </a:spcAft>
            </a:pPr>
            <a:r>
              <a:rPr lang="en-US" sz="4400" b="1" i="1" dirty="0" smtClean="0">
                <a:latin typeface="Times New Roman" panose="02020603050405020304" pitchFamily="18" charset="0"/>
                <a:ea typeface="Calibri" panose="020F0502020204030204" pitchFamily="34" charset="0"/>
                <a:cs typeface="Times New Roman" panose="02020603050405020304" pitchFamily="18" charset="0"/>
              </a:rPr>
              <a:t>    Mỗi người tạo </a:t>
            </a:r>
            <a:r>
              <a:rPr lang="en-US" sz="4400" b="1" i="1" dirty="0">
                <a:latin typeface="Times New Roman" panose="02020603050405020304" pitchFamily="18" charset="0"/>
                <a:ea typeface="Calibri" panose="020F0502020204030204" pitchFamily="34" charset="0"/>
                <a:cs typeface="Times New Roman" panose="02020603050405020304" pitchFamily="18" charset="0"/>
              </a:rPr>
              <a:t>được nét riêng, độc đáo chính là phát huy thế mạnh, khả năng riêng của mình.</a:t>
            </a:r>
            <a:endParaRPr lang="en-US" sz="4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231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7635" y="1363851"/>
            <a:ext cx="5083444" cy="707886"/>
          </a:xfrm>
          <a:prstGeom prst="rect">
            <a:avLst/>
          </a:prstGeom>
          <a:noFill/>
        </p:spPr>
        <p:txBody>
          <a:bodyPr wrap="square" rtlCol="0">
            <a:spAutoFit/>
          </a:bodyPr>
          <a:lstStyle/>
          <a:p>
            <a:r>
              <a:rPr lang="vi-VN" sz="4000" b="1" dirty="0" smtClean="0">
                <a:latin typeface="Times New Roman" panose="02020603050405020304" pitchFamily="18" charset="0"/>
                <a:cs typeface="Times New Roman" panose="02020603050405020304" pitchFamily="18" charset="0"/>
              </a:rPr>
              <a:t>LUYỆN ĐỌC LẠI</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2544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77871"/>
            <a:ext cx="11267268" cy="4370427"/>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Trong </a:t>
            </a:r>
            <a:r>
              <a:rPr lang="vi-VN" sz="4400" dirty="0">
                <a:latin typeface="Times New Roman" panose="02020603050405020304" pitchFamily="18" charset="0"/>
                <a:cs typeface="Times New Roman" panose="02020603050405020304" pitchFamily="18" charset="0"/>
              </a:rPr>
              <a:t>tà áo dài </a:t>
            </a:r>
            <a:r>
              <a:rPr lang="vi-VN" sz="4400" dirty="0" smtClean="0">
                <a:latin typeface="Times New Roman" panose="02020603050405020304" pitchFamily="18" charset="0"/>
                <a:cs typeface="Times New Roman" panose="02020603050405020304" pitchFamily="18" charset="0"/>
              </a:rPr>
              <a:t>thướt tha, </a:t>
            </a:r>
            <a:r>
              <a:rPr lang="vi-VN" sz="4400" dirty="0">
                <a:latin typeface="Times New Roman" panose="02020603050405020304" pitchFamily="18" charset="0"/>
                <a:cs typeface="Times New Roman" panose="02020603050405020304" pitchFamily="18" charset="0"/>
              </a:rPr>
              <a:t>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4400" dirty="0">
                <a:latin typeface="Times New Roman" panose="02020603050405020304" pitchFamily="18" charset="0"/>
                <a:cs typeface="Times New Roman" panose="02020603050405020304" pitchFamily="18" charset="0"/>
              </a:rPr>
              <a:t>khoe sắc</a:t>
            </a:r>
            <a:r>
              <a:rPr lang="vi-VN" sz="4400" dirty="0">
                <a:latin typeface="Times New Roman" panose="02020603050405020304" pitchFamily="18" charset="0"/>
                <a:cs typeface="Times New Roman" panose="02020603050405020304" pitchFamily="18" charset="0"/>
              </a:rPr>
              <a:t>...</a:t>
            </a:r>
          </a:p>
          <a:p>
            <a:endParaRPr lang="en-US" dirty="0"/>
          </a:p>
        </p:txBody>
      </p:sp>
      <p:cxnSp>
        <p:nvCxnSpPr>
          <p:cNvPr id="5" name="Straight Connector 4"/>
          <p:cNvCxnSpPr/>
          <p:nvPr/>
        </p:nvCxnSpPr>
        <p:spPr>
          <a:xfrm flipV="1">
            <a:off x="4246536" y="1875295"/>
            <a:ext cx="1952787" cy="15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21404" y="2570136"/>
            <a:ext cx="1952787" cy="15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40243" y="2552055"/>
            <a:ext cx="2743200" cy="180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20686" y="3213318"/>
            <a:ext cx="15214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10001" y="3205569"/>
            <a:ext cx="1952787" cy="15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981203" y="3874581"/>
            <a:ext cx="1180453" cy="180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810001" y="3918491"/>
            <a:ext cx="1952787" cy="15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642102" y="4587503"/>
            <a:ext cx="1952787" cy="154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86812" y="4603001"/>
            <a:ext cx="68450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618495" y="5209508"/>
            <a:ext cx="1255363" cy="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671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177871"/>
            <a:ext cx="11267268" cy="4370427"/>
          </a:xfrm>
          <a:prstGeom prst="rect">
            <a:avLst/>
          </a:prstGeom>
          <a:noFill/>
        </p:spPr>
        <p:txBody>
          <a:bodyPr wrap="square" rtlCol="0">
            <a:spAutoFit/>
          </a:bodyPr>
          <a:lstStyle/>
          <a:p>
            <a:r>
              <a:rPr lang="vi-VN" sz="40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Trong </a:t>
            </a:r>
            <a:r>
              <a:rPr lang="vi-VN" sz="4400" dirty="0">
                <a:latin typeface="Times New Roman" panose="02020603050405020304" pitchFamily="18" charset="0"/>
                <a:cs typeface="Times New Roman" panose="02020603050405020304" pitchFamily="18" charset="0"/>
              </a:rPr>
              <a:t>tà áo </a:t>
            </a:r>
            <a:r>
              <a:rPr lang="vi-VN" sz="4400" dirty="0" smtClean="0">
                <a:latin typeface="Times New Roman" panose="02020603050405020304" pitchFamily="18" charset="0"/>
                <a:cs typeface="Times New Roman" panose="02020603050405020304" pitchFamily="18" charset="0"/>
              </a:rPr>
              <a:t>dài thướt tha, </a:t>
            </a:r>
            <a:r>
              <a:rPr lang="vi-VN" sz="4400" dirty="0">
                <a:latin typeface="Times New Roman" panose="02020603050405020304" pitchFamily="18" charset="0"/>
                <a:cs typeface="Times New Roman" panose="02020603050405020304" pitchFamily="18" charset="0"/>
              </a:rPr>
              <a:t>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4400" dirty="0">
                <a:latin typeface="Times New Roman" panose="02020603050405020304" pitchFamily="18" charset="0"/>
                <a:cs typeface="Times New Roman" panose="02020603050405020304" pitchFamily="18" charset="0"/>
              </a:rPr>
              <a:t>khoe sắc</a:t>
            </a:r>
            <a:r>
              <a:rPr lang="vi-VN" sz="4400"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078488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7A2A6D9-0967-295D-A2C2-CE161E72BC5B}"/>
              </a:ext>
            </a:extLst>
          </p:cNvPr>
          <p:cNvSpPr txBox="1"/>
          <p:nvPr/>
        </p:nvSpPr>
        <p:spPr>
          <a:xfrm>
            <a:off x="1251744" y="1270337"/>
            <a:ext cx="9658350" cy="1938992"/>
          </a:xfrm>
          <a:prstGeom prst="rect">
            <a:avLst/>
          </a:prstGeom>
          <a:noFill/>
        </p:spPr>
        <p:txBody>
          <a:bodyPr wrap="square">
            <a:spAutoFit/>
          </a:bodyPr>
          <a:lstStyle/>
          <a:p>
            <a:pPr algn="ctr"/>
            <a:r>
              <a:rPr lang="en-US" sz="6000" b="1" dirty="0">
                <a:solidFill>
                  <a:srgbClr val="C00000"/>
                </a:solidFill>
              </a:rPr>
              <a:t>LUYỆN TẬP </a:t>
            </a:r>
          </a:p>
          <a:p>
            <a:pPr algn="ctr"/>
            <a:r>
              <a:rPr lang="en-US" sz="6000" b="1" dirty="0">
                <a:solidFill>
                  <a:srgbClr val="C00000"/>
                </a:solidFill>
              </a:rPr>
              <a:t>THEO VĂN </a:t>
            </a:r>
            <a:r>
              <a:rPr lang="en-US" sz="6000" b="1" dirty="0" smtClean="0">
                <a:solidFill>
                  <a:srgbClr val="C00000"/>
                </a:solidFill>
              </a:rPr>
              <a:t>BẢN</a:t>
            </a:r>
            <a:r>
              <a:rPr lang="vi-VN" sz="6000" b="1" dirty="0" smtClean="0">
                <a:solidFill>
                  <a:srgbClr val="C00000"/>
                </a:solidFill>
              </a:rPr>
              <a:t> ĐỌC</a:t>
            </a:r>
            <a:endParaRPr lang="en-US" sz="5400" b="1" dirty="0"/>
          </a:p>
        </p:txBody>
      </p:sp>
      <p:pic>
        <p:nvPicPr>
          <p:cNvPr id="7" name="Picture 6">
            <a:extLst>
              <a:ext uri="{FF2B5EF4-FFF2-40B4-BE49-F238E27FC236}">
                <a16:creationId xmlns:a16="http://schemas.microsoft.com/office/drawing/2014/main" xmlns="" id="{BB053492-79CC-D691-FC74-298AD81A0BC3}"/>
              </a:ext>
            </a:extLst>
          </p:cNvPr>
          <p:cNvPicPr>
            <a:picLocks noChangeAspect="1"/>
          </p:cNvPicPr>
          <p:nvPr/>
        </p:nvPicPr>
        <p:blipFill>
          <a:blip r:embed="rId2"/>
          <a:stretch>
            <a:fillRect/>
          </a:stretch>
        </p:blipFill>
        <p:spPr>
          <a:xfrm>
            <a:off x="3546606" y="3759112"/>
            <a:ext cx="5068626" cy="3100309"/>
          </a:xfrm>
          <a:prstGeom prst="rect">
            <a:avLst/>
          </a:prstGeom>
        </p:spPr>
      </p:pic>
    </p:spTree>
    <p:extLst>
      <p:ext uri="{BB962C8B-B14F-4D97-AF65-F5344CB8AC3E}">
        <p14:creationId xmlns:p14="http://schemas.microsoft.com/office/powerpoint/2010/main" val="3884164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C6F4913-4495-6017-2DFF-363D82F1B8E7}"/>
              </a:ext>
            </a:extLst>
          </p:cNvPr>
          <p:cNvSpPr txBox="1"/>
          <p:nvPr/>
        </p:nvSpPr>
        <p:spPr>
          <a:xfrm>
            <a:off x="564139" y="317834"/>
            <a:ext cx="11033559" cy="646331"/>
          </a:xfrm>
          <a:prstGeom prst="rect">
            <a:avLst/>
          </a:prstGeom>
          <a:noFill/>
        </p:spPr>
        <p:txBody>
          <a:bodyPr wrap="square">
            <a:spAutoFit/>
          </a:bodyPr>
          <a:lstStyle/>
          <a:p>
            <a:pPr algn="just"/>
            <a:r>
              <a:rPr lang="en-US" sz="3600" b="1">
                <a:solidFill>
                  <a:srgbClr val="000000"/>
                </a:solidFill>
                <a:latin typeface="+mj-lt"/>
                <a:ea typeface="AvantGarde" panose="00000400000000000000" pitchFamily="2" charset="0"/>
                <a:cs typeface="AvantGarde" panose="00000400000000000000" pitchFamily="2" charset="0"/>
              </a:rPr>
              <a:t>1. Tìm danh từ trong các câu dưới đây:</a:t>
            </a:r>
          </a:p>
        </p:txBody>
      </p:sp>
      <p:sp>
        <p:nvSpPr>
          <p:cNvPr id="4" name="TextBox 3">
            <a:extLst>
              <a:ext uri="{FF2B5EF4-FFF2-40B4-BE49-F238E27FC236}">
                <a16:creationId xmlns:a16="http://schemas.microsoft.com/office/drawing/2014/main" xmlns="" id="{C0F5380E-B8EC-A95B-A780-8D6105327863}"/>
              </a:ext>
            </a:extLst>
          </p:cNvPr>
          <p:cNvSpPr txBox="1"/>
          <p:nvPr/>
        </p:nvSpPr>
        <p:spPr>
          <a:xfrm>
            <a:off x="1128279" y="1097515"/>
            <a:ext cx="10111221" cy="5147756"/>
          </a:xfrm>
          <a:prstGeom prst="rect">
            <a:avLst/>
          </a:prstGeom>
          <a:noFill/>
        </p:spPr>
        <p:txBody>
          <a:bodyPr wrap="square">
            <a:spAutoFit/>
          </a:bodyPr>
          <a:lstStyle/>
          <a:p>
            <a:pPr marL="514350" indent="-514350" algn="just">
              <a:lnSpc>
                <a:spcPct val="150000"/>
              </a:lnSpc>
              <a:spcBef>
                <a:spcPts val="600"/>
              </a:spcBef>
              <a:spcAft>
                <a:spcPts val="600"/>
              </a:spcAft>
              <a:buAutoNum type="alphaLcPeriod"/>
            </a:pPr>
            <a:r>
              <a:rPr lang="en-US" sz="3500" dirty="0">
                <a:solidFill>
                  <a:srgbClr val="000000"/>
                </a:solidFill>
                <a:latin typeface="+mj-lt"/>
                <a:ea typeface="AvantGarde" panose="00000400000000000000" pitchFamily="2" charset="0"/>
                <a:cs typeface="AvantGarde" panose="00000400000000000000" pitchFamily="2" charset="0"/>
              </a:rPr>
              <a:t>Sau ve sầu, gà trống đĩnh đạc bước lên, kiêu hãnh ngẩng đầu với cái mũ đỏ chói.</a:t>
            </a:r>
          </a:p>
          <a:p>
            <a:pPr marL="514350" indent="-514350" algn="just">
              <a:lnSpc>
                <a:spcPct val="150000"/>
              </a:lnSpc>
              <a:spcBef>
                <a:spcPts val="600"/>
              </a:spcBef>
              <a:spcAft>
                <a:spcPts val="600"/>
              </a:spcAft>
              <a:buAutoNum type="alphaLcPeriod"/>
            </a:pPr>
            <a:r>
              <a:rPr lang="en-US" sz="3500" dirty="0">
                <a:latin typeface="+mj-lt"/>
                <a:ea typeface="AvantGarde" panose="00000400000000000000" pitchFamily="2" charset="0"/>
                <a:cs typeface="AvantGarde" panose="00000400000000000000" pitchFamily="2" charset="0"/>
              </a:rPr>
              <a:t>Dế bước ra khoẻ khoắn và trang nhã trong chiếc mũ nâu óng.</a:t>
            </a:r>
          </a:p>
          <a:p>
            <a:pPr marL="514350" indent="-514350" algn="just">
              <a:lnSpc>
                <a:spcPct val="150000"/>
              </a:lnSpc>
              <a:spcBef>
                <a:spcPts val="600"/>
              </a:spcBef>
              <a:spcAft>
                <a:spcPts val="600"/>
              </a:spcAft>
              <a:buAutoNum type="alphaLcPeriod"/>
            </a:pPr>
            <a:r>
              <a:rPr lang="en-US" sz="3500" dirty="0">
                <a:solidFill>
                  <a:srgbClr val="000000"/>
                </a:solidFill>
                <a:latin typeface="+mj-lt"/>
                <a:ea typeface="AvantGarde" panose="00000400000000000000" pitchFamily="2" charset="0"/>
                <a:cs typeface="AvantGarde" panose="00000400000000000000" pitchFamily="2" charset="0"/>
              </a:rPr>
              <a:t>Trong tà áo dài thướt tha, hoạ mi trông thật dịu dàng, uyển chuyển. </a:t>
            </a:r>
          </a:p>
        </p:txBody>
      </p:sp>
      <p:cxnSp>
        <p:nvCxnSpPr>
          <p:cNvPr id="7" name="Straight Connector 6">
            <a:extLst>
              <a:ext uri="{FF2B5EF4-FFF2-40B4-BE49-F238E27FC236}">
                <a16:creationId xmlns:a16="http://schemas.microsoft.com/office/drawing/2014/main" xmlns="" id="{543E3DD0-0376-6E0D-DA39-F6FBA6FC865F}"/>
              </a:ext>
            </a:extLst>
          </p:cNvPr>
          <p:cNvCxnSpPr>
            <a:cxnSpLocks/>
          </p:cNvCxnSpPr>
          <p:nvPr/>
        </p:nvCxnSpPr>
        <p:spPr>
          <a:xfrm>
            <a:off x="2715579" y="1820454"/>
            <a:ext cx="13230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DBBA8D4-9877-0D10-9530-D7992549F127}"/>
              </a:ext>
            </a:extLst>
          </p:cNvPr>
          <p:cNvCxnSpPr>
            <a:cxnSpLocks/>
          </p:cNvCxnSpPr>
          <p:nvPr/>
        </p:nvCxnSpPr>
        <p:spPr>
          <a:xfrm>
            <a:off x="4391979" y="1820454"/>
            <a:ext cx="16889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A93B45C6-06D9-CAE8-AB8B-66CE78C1D127}"/>
              </a:ext>
            </a:extLst>
          </p:cNvPr>
          <p:cNvCxnSpPr>
            <a:cxnSpLocks/>
          </p:cNvCxnSpPr>
          <p:nvPr/>
        </p:nvCxnSpPr>
        <p:spPr>
          <a:xfrm>
            <a:off x="4222041" y="2620554"/>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295D36A-D80D-678D-3D66-684DB1ADAE23}"/>
              </a:ext>
            </a:extLst>
          </p:cNvPr>
          <p:cNvCxnSpPr>
            <a:cxnSpLocks/>
          </p:cNvCxnSpPr>
          <p:nvPr/>
        </p:nvCxnSpPr>
        <p:spPr>
          <a:xfrm>
            <a:off x="5935851" y="2620554"/>
            <a:ext cx="1232827" cy="107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1537CC83-8C48-8325-9016-4FC54B378185}"/>
              </a:ext>
            </a:extLst>
          </p:cNvPr>
          <p:cNvCxnSpPr>
            <a:cxnSpLocks/>
          </p:cNvCxnSpPr>
          <p:nvPr/>
        </p:nvCxnSpPr>
        <p:spPr>
          <a:xfrm>
            <a:off x="1689903" y="3602808"/>
            <a:ext cx="7162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51CA282-48FB-5B58-3AF8-69190432E9B5}"/>
              </a:ext>
            </a:extLst>
          </p:cNvPr>
          <p:cNvCxnSpPr>
            <a:cxnSpLocks/>
          </p:cNvCxnSpPr>
          <p:nvPr/>
        </p:nvCxnSpPr>
        <p:spPr>
          <a:xfrm>
            <a:off x="1844298" y="4370522"/>
            <a:ext cx="1723930" cy="133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850B1A56-3D53-3C07-E7A1-1140AA49EC02}"/>
              </a:ext>
            </a:extLst>
          </p:cNvPr>
          <p:cNvCxnSpPr>
            <a:cxnSpLocks/>
          </p:cNvCxnSpPr>
          <p:nvPr/>
        </p:nvCxnSpPr>
        <p:spPr>
          <a:xfrm flipV="1">
            <a:off x="3053166" y="5344704"/>
            <a:ext cx="1646944" cy="107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5426A787-706D-02C4-14BD-FEAB46A14A6A}"/>
              </a:ext>
            </a:extLst>
          </p:cNvPr>
          <p:cNvCxnSpPr>
            <a:cxnSpLocks/>
          </p:cNvCxnSpPr>
          <p:nvPr/>
        </p:nvCxnSpPr>
        <p:spPr>
          <a:xfrm>
            <a:off x="6963298" y="5355408"/>
            <a:ext cx="14553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154264" y="964165"/>
            <a:ext cx="154983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13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C6F4913-4495-6017-2DFF-363D82F1B8E7}"/>
              </a:ext>
            </a:extLst>
          </p:cNvPr>
          <p:cNvSpPr txBox="1"/>
          <p:nvPr/>
        </p:nvSpPr>
        <p:spPr>
          <a:xfrm>
            <a:off x="564139" y="317834"/>
            <a:ext cx="11033559" cy="1754326"/>
          </a:xfrm>
          <a:prstGeom prst="rect">
            <a:avLst/>
          </a:prstGeom>
          <a:noFill/>
        </p:spPr>
        <p:txBody>
          <a:bodyPr wrap="square">
            <a:spAutoFit/>
          </a:bodyPr>
          <a:lstStyle/>
          <a:p>
            <a:pPr algn="just"/>
            <a:r>
              <a:rPr lang="en-US" sz="3600" b="1" dirty="0">
                <a:solidFill>
                  <a:srgbClr val="000000"/>
                </a:solidFill>
                <a:latin typeface="+mj-lt"/>
                <a:ea typeface="AvantGarde" panose="00000400000000000000" pitchFamily="2" charset="0"/>
                <a:cs typeface="AvantGarde" panose="00000400000000000000" pitchFamily="2" charset="0"/>
              </a:rPr>
              <a:t>2. Đặt 1 – 2 câu về nhân vật mà em yêu thích trong bài đọc </a:t>
            </a:r>
            <a:r>
              <a:rPr lang="en-US" sz="3600" b="1" i="1" dirty="0">
                <a:solidFill>
                  <a:srgbClr val="000000"/>
                </a:solidFill>
                <a:latin typeface="+mj-lt"/>
                <a:ea typeface="AvantGarde" panose="00000400000000000000" pitchFamily="2" charset="0"/>
                <a:cs typeface="AvantGarde" panose="00000400000000000000" pitchFamily="2" charset="0"/>
              </a:rPr>
              <a:t>Thi nhạc. Chỉ ra danh từ trong câu em đặt.</a:t>
            </a:r>
            <a:endParaRPr lang="en-US" sz="3600" b="1" dirty="0">
              <a:solidFill>
                <a:srgbClr val="000000"/>
              </a:solidFill>
              <a:latin typeface="+mj-lt"/>
              <a:ea typeface="AvantGarde" panose="00000400000000000000" pitchFamily="2" charset="0"/>
              <a:cs typeface="AvantGarde" panose="00000400000000000000" pitchFamily="2" charset="0"/>
            </a:endParaRPr>
          </a:p>
        </p:txBody>
      </p:sp>
      <p:grpSp>
        <p:nvGrpSpPr>
          <p:cNvPr id="8" name="Group 7">
            <a:extLst>
              <a:ext uri="{FF2B5EF4-FFF2-40B4-BE49-F238E27FC236}">
                <a16:creationId xmlns:a16="http://schemas.microsoft.com/office/drawing/2014/main" xmlns="" id="{2133651E-8088-86ED-0724-A0FCCF9120E0}"/>
              </a:ext>
            </a:extLst>
          </p:cNvPr>
          <p:cNvGrpSpPr/>
          <p:nvPr/>
        </p:nvGrpSpPr>
        <p:grpSpPr>
          <a:xfrm>
            <a:off x="3333112" y="3078614"/>
            <a:ext cx="5495610" cy="4053462"/>
            <a:chOff x="1362390" y="626100"/>
            <a:chExt cx="8186343" cy="6038098"/>
          </a:xfrm>
        </p:grpSpPr>
        <p:pic>
          <p:nvPicPr>
            <p:cNvPr id="5" name="Picture 4">
              <a:extLst>
                <a:ext uri="{FF2B5EF4-FFF2-40B4-BE49-F238E27FC236}">
                  <a16:creationId xmlns:a16="http://schemas.microsoft.com/office/drawing/2014/main" xmlns="" id="{E33D10CE-019A-C6BD-26D4-595EB789C42A}"/>
                </a:ext>
              </a:extLst>
            </p:cNvPr>
            <p:cNvPicPr>
              <a:picLocks noChangeAspect="1"/>
            </p:cNvPicPr>
            <p:nvPr/>
          </p:nvPicPr>
          <p:blipFill>
            <a:blip r:embed="rId3"/>
            <a:stretch>
              <a:fillRect/>
            </a:stretch>
          </p:blipFill>
          <p:spPr>
            <a:xfrm>
              <a:off x="1362390" y="626100"/>
              <a:ext cx="6703922" cy="5605800"/>
            </a:xfrm>
            <a:prstGeom prst="rect">
              <a:avLst/>
            </a:prstGeom>
          </p:spPr>
        </p:pic>
        <p:pic>
          <p:nvPicPr>
            <p:cNvPr id="6" name="Picture 2" descr="Viết mực nước Thiên Long Gel-08 Sunbeam | Thanh Thanh">
              <a:extLst>
                <a:ext uri="{FF2B5EF4-FFF2-40B4-BE49-F238E27FC236}">
                  <a16:creationId xmlns:a16="http://schemas.microsoft.com/office/drawing/2014/main" xmlns="" id="{CAE07490-2A3D-91FF-E1CE-50B31A6602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6" t="22295" r="87291"/>
            <a:stretch/>
          </p:blipFill>
          <p:spPr bwMode="auto">
            <a:xfrm rot="1040063">
              <a:off x="8844195" y="1335196"/>
              <a:ext cx="704538" cy="532900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p:cNvCxnSpPr/>
          <p:nvPr/>
        </p:nvCxnSpPr>
        <p:spPr>
          <a:xfrm>
            <a:off x="2371241" y="867905"/>
            <a:ext cx="206127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521485" y="867905"/>
            <a:ext cx="286976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701512" y="1456841"/>
            <a:ext cx="2001864" cy="1291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90848" y="1469756"/>
            <a:ext cx="166865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2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65263F5A-D58C-9FEB-DDEE-E53D85BBA71B}"/>
              </a:ext>
            </a:extLst>
          </p:cNvPr>
          <p:cNvGrpSpPr/>
          <p:nvPr/>
        </p:nvGrpSpPr>
        <p:grpSpPr>
          <a:xfrm>
            <a:off x="-177800" y="128494"/>
            <a:ext cx="12033877" cy="6612348"/>
            <a:chOff x="-177800" y="128494"/>
            <a:chExt cx="12033877" cy="6612348"/>
          </a:xfrm>
        </p:grpSpPr>
        <p:sp>
          <p:nvSpPr>
            <p:cNvPr id="11" name="TextBox 10">
              <a:extLst>
                <a:ext uri="{FF2B5EF4-FFF2-40B4-BE49-F238E27FC236}">
                  <a16:creationId xmlns:a16="http://schemas.microsoft.com/office/drawing/2014/main" xmlns="" id="{0E609E71-C879-D3FF-D8AB-18A993FB43AA}"/>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a:solidFill>
                    <a:srgbClr val="000000"/>
                  </a:solidFill>
                  <a:effectLst/>
                  <a:latin typeface="+mn-lt"/>
                </a:rPr>
                <a:t>	</a:t>
              </a:r>
              <a:r>
                <a:rPr lang="vi-VN" sz="1900" b="0" i="0">
                  <a:solidFill>
                    <a:srgbClr val="000000"/>
                  </a:solidFill>
                  <a:effectLst/>
                  <a:latin typeface="+mn-lt"/>
                </a:rPr>
                <a:t>Hôm nay là ngày thi tốt nghiệp của các học trò thầy</a:t>
              </a:r>
              <a:r>
                <a:rPr lang="en-US" sz="1900" b="0" i="0">
                  <a:solidFill>
                    <a:srgbClr val="000000"/>
                  </a:solidFill>
                  <a:effectLst/>
                  <a:latin typeface="+mn-lt"/>
                </a:rPr>
                <a:t> </a:t>
              </a:r>
              <a:r>
                <a:rPr lang="vi-VN" sz="1900" b="0" i="0">
                  <a:solidFill>
                    <a:srgbClr val="000000"/>
                  </a:solidFill>
                  <a:effectLst/>
                  <a:latin typeface="+mn-lt"/>
                </a:rPr>
                <a:t>giáo vàng anh.</a:t>
              </a:r>
            </a:p>
            <a:p>
              <a:pPr marL="365760" algn="just" rtl="0"/>
              <a:r>
                <a:rPr lang="en-US" sz="1900" b="0" i="0">
                  <a:solidFill>
                    <a:srgbClr val="000000"/>
                  </a:solidFill>
                  <a:effectLst/>
                  <a:latin typeface="+mn-lt"/>
                </a:rPr>
                <a:t>	</a:t>
              </a:r>
              <a:r>
                <a:rPr lang="vi-VN" sz="1900" b="0" i="0">
                  <a:solidFill>
                    <a:srgbClr val="000000"/>
                  </a:solidFill>
                  <a:effectLst/>
                  <a:latin typeface="+mn-lt"/>
                </a:rPr>
                <a:t>Ve sầu được thầy mời trình bày tác phẩm trước tiên. Mặc áo măng tô trong suốt, đôi mắt nâu</a:t>
              </a:r>
              <a:r>
                <a:rPr lang="en-US" sz="1900" b="0" i="0">
                  <a:solidFill>
                    <a:srgbClr val="000000"/>
                  </a:solidFill>
                  <a:effectLst/>
                  <a:latin typeface="+mn-lt"/>
                </a:rPr>
                <a:t>         </a:t>
              </a:r>
              <a:r>
                <a:rPr lang="vi-VN" sz="1900" b="0" i="0">
                  <a:solidFill>
                    <a:srgbClr val="000000"/>
                  </a:solidFill>
                  <a:effectLst/>
                  <a:latin typeface="+mn-lt"/>
                </a:rPr>
                <a:t> lấp lánh, đầy vẻ tự tin, ve sầu biểu diễn bản nhạc “Mùa hè”. Gian phòng tràn ngập âm thanh. Tiếng </a:t>
              </a:r>
              <a:r>
                <a:rPr lang="en-US" sz="1900" b="0" i="0">
                  <a:solidFill>
                    <a:srgbClr val="000000"/>
                  </a:solidFill>
                  <a:effectLst/>
                  <a:latin typeface="+mn-lt"/>
                </a:rPr>
                <a:t>          </a:t>
              </a:r>
              <a:r>
                <a:rPr lang="vi-VN" sz="1900" b="0" i="0">
                  <a:solidFill>
                    <a:srgbClr val="0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a:solidFill>
                    <a:srgbClr val="000000"/>
                  </a:solidFill>
                  <a:effectLst/>
                  <a:latin typeface="+mn-lt"/>
                </a:rPr>
                <a:t>	</a:t>
              </a:r>
              <a:r>
                <a:rPr lang="vi-VN" sz="1900" b="0" i="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a:solidFill>
                    <a:srgbClr val="000000"/>
                  </a:solidFill>
                  <a:effectLst/>
                  <a:latin typeface="+mn-lt"/>
                </a:rPr>
                <a:t>	</a:t>
              </a:r>
              <a:r>
                <a:rPr lang="vi-VN" sz="1900" b="0" i="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a:solidFill>
                    <a:srgbClr val="000000"/>
                  </a:solidFill>
                  <a:effectLst/>
                  <a:latin typeface="+mn-lt"/>
                </a:rPr>
                <a:t>ầ</a:t>
              </a:r>
              <a:r>
                <a:rPr lang="vi-VN" sz="1900" b="0" i="0">
                  <a:solidFill>
                    <a:srgbClr val="000000"/>
                  </a:solidFill>
                  <a:effectLst/>
                  <a:latin typeface="+mn-lt"/>
                </a:rPr>
                <a:t>y vàng anh nhoà đi.</a:t>
              </a:r>
            </a:p>
            <a:p>
              <a:pPr marL="365760" algn="just" rtl="0"/>
              <a:r>
                <a:rPr lang="en-US" sz="1900" b="0" i="0">
                  <a:solidFill>
                    <a:srgbClr val="000000"/>
                  </a:solidFill>
                  <a:effectLst/>
                  <a:latin typeface="+mn-lt"/>
                </a:rPr>
                <a:t>	</a:t>
              </a:r>
              <a:r>
                <a:rPr lang="vi-VN" sz="1900" b="0" i="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a:solidFill>
                    <a:srgbClr val="000000"/>
                  </a:solidFill>
                  <a:effectLst/>
                  <a:latin typeface="+mn-lt"/>
                </a:rPr>
                <a:t>khoe sắc</a:t>
              </a:r>
              <a:r>
                <a:rPr lang="vi-VN" sz="1900" b="0" i="0">
                  <a:solidFill>
                    <a:srgbClr val="000000"/>
                  </a:solidFill>
                  <a:effectLst/>
                  <a:latin typeface="+mn-lt"/>
                </a:rPr>
                <a:t>...</a:t>
              </a:r>
            </a:p>
            <a:p>
              <a:pPr marL="365760" algn="just" rtl="0"/>
              <a:r>
                <a:rPr lang="en-US" sz="1900" b="0" i="0">
                  <a:solidFill>
                    <a:srgbClr val="000000"/>
                  </a:solidFill>
                  <a:effectLst/>
                  <a:latin typeface="+mn-lt"/>
                </a:rPr>
                <a:t>	</a:t>
              </a:r>
              <a:r>
                <a:rPr lang="vi-VN" sz="1900" b="0" i="0">
                  <a:solidFill>
                    <a:srgbClr val="000000"/>
                  </a:solidFill>
                  <a:effectLst/>
                  <a:latin typeface="+mn-lt"/>
                </a:rPr>
                <a:t>Thầy vàng anh đứng dậy, vẻ nghiêm trang. Các học trò im lặng, hồi hộp.</a:t>
              </a:r>
            </a:p>
            <a:p>
              <a:pPr marL="365760" algn="just" rtl="0"/>
              <a:r>
                <a:rPr lang="en-US" sz="1900" b="0" i="0">
                  <a:solidFill>
                    <a:srgbClr val="000000"/>
                  </a:solidFill>
                  <a:effectLst/>
                  <a:latin typeface="+mn-lt"/>
                </a:rPr>
                <a:t>	</a:t>
              </a:r>
              <a:r>
                <a:rPr lang="vi-VN" sz="1900" b="0" i="0">
                  <a:solidFill>
                    <a:srgbClr val="000000"/>
                  </a:solidFill>
                  <a:effectLst/>
                  <a:latin typeface="+mn-lt"/>
                </a:rPr>
                <a:t>- Th</a:t>
              </a:r>
              <a:r>
                <a:rPr lang="en-US" sz="1900" b="0" i="0">
                  <a:solidFill>
                    <a:srgbClr val="000000"/>
                  </a:solidFill>
                  <a:effectLst/>
                  <a:latin typeface="+mn-lt"/>
                </a:rPr>
                <a:t>ầ</a:t>
              </a:r>
              <a:r>
                <a:rPr lang="vi-VN" sz="1900" b="0" i="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a:solidFill>
                  <a:srgbClr val="000000"/>
                </a:solidFill>
                <a:effectLst/>
                <a:latin typeface="+mn-lt"/>
              </a:endParaRPr>
            </a:p>
            <a:p>
              <a:pPr marL="365760" algn="r" rtl="0"/>
              <a:r>
                <a:rPr lang="en-US" sz="1900">
                  <a:latin typeface="+mn-lt"/>
                </a:rPr>
                <a:t>(Theo Nguyễn Phan Hách)</a:t>
              </a:r>
              <a:endParaRPr lang="vi-VN" sz="1900" b="0" i="0">
                <a:solidFill>
                  <a:srgbClr val="000000"/>
                </a:solidFill>
                <a:effectLst/>
                <a:latin typeface="+mn-lt"/>
              </a:endParaRPr>
            </a:p>
          </p:txBody>
        </p:sp>
        <p:sp>
          <p:nvSpPr>
            <p:cNvPr id="12" name="TextBox 11">
              <a:extLst>
                <a:ext uri="{FF2B5EF4-FFF2-40B4-BE49-F238E27FC236}">
                  <a16:creationId xmlns:a16="http://schemas.microsoft.com/office/drawing/2014/main" xmlns="" id="{C2E77D74-909B-26F0-D5EC-556DDC0F755E}"/>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spTree>
    <p:extLst>
      <p:ext uri="{BB962C8B-B14F-4D97-AF65-F5344CB8AC3E}">
        <p14:creationId xmlns:p14="http://schemas.microsoft.com/office/powerpoint/2010/main" val="327772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0481" y="154984"/>
            <a:ext cx="12212664" cy="6292312"/>
          </a:xfrm>
          <a:prstGeom prst="rect">
            <a:avLst/>
          </a:prstGeom>
        </p:spPr>
      </p:pic>
    </p:spTree>
    <p:extLst>
      <p:ext uri="{BB962C8B-B14F-4D97-AF65-F5344CB8AC3E}">
        <p14:creationId xmlns:p14="http://schemas.microsoft.com/office/powerpoint/2010/main" val="3513052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ẩm nang cho mentee - Vietnam Alumni Mentoring">
            <a:extLst>
              <a:ext uri="{FF2B5EF4-FFF2-40B4-BE49-F238E27FC236}">
                <a16:creationId xmlns:a16="http://schemas.microsoft.com/office/drawing/2014/main" xmlns="" id="{903461B4-AE7E-FADC-FF2B-E8FFDFA71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9" r="32391" b="16311"/>
          <a:stretch/>
        </p:blipFill>
        <p:spPr bwMode="auto">
          <a:xfrm>
            <a:off x="278147" y="3017632"/>
            <a:ext cx="3550904" cy="384036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0179A0BB-009B-3263-8574-69D2F4E06F52}"/>
              </a:ext>
            </a:extLst>
          </p:cNvPr>
          <p:cNvGrpSpPr/>
          <p:nvPr/>
        </p:nvGrpSpPr>
        <p:grpSpPr>
          <a:xfrm>
            <a:off x="4826447" y="685800"/>
            <a:ext cx="5841553" cy="2743200"/>
            <a:chOff x="6426647" y="1074601"/>
            <a:chExt cx="5163541" cy="2493662"/>
          </a:xfrm>
        </p:grpSpPr>
        <p:sp>
          <p:nvSpPr>
            <p:cNvPr id="3" name="Thought Bubble: Cloud 2">
              <a:extLst>
                <a:ext uri="{FF2B5EF4-FFF2-40B4-BE49-F238E27FC236}">
                  <a16:creationId xmlns:a16="http://schemas.microsoft.com/office/drawing/2014/main" xmlns="" id="{37E1FCCB-C964-8B61-DA11-FA1148149333}"/>
                </a:ext>
              </a:extLst>
            </p:cNvPr>
            <p:cNvSpPr/>
            <p:nvPr/>
          </p:nvSpPr>
          <p:spPr>
            <a:xfrm>
              <a:off x="6426647" y="1074601"/>
              <a:ext cx="5163541" cy="2493662"/>
            </a:xfrm>
            <a:prstGeom prst="cloudCallout">
              <a:avLst>
                <a:gd name="adj1" fmla="val -68651"/>
                <a:gd name="adj2" fmla="val 36279"/>
              </a:avLst>
            </a:prstGeom>
            <a:solidFill>
              <a:srgbClr val="FDF8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00"/>
                </a:solidFill>
                <a:latin typeface="+mj-lt"/>
                <a:ea typeface="AvantGarde" panose="00000400000000000000" pitchFamily="2" charset="0"/>
                <a:cs typeface="AvantGarde" panose="00000400000000000000" pitchFamily="2" charset="0"/>
              </a:endParaRPr>
            </a:p>
          </p:txBody>
        </p:sp>
        <p:sp>
          <p:nvSpPr>
            <p:cNvPr id="7" name="TextBox 6">
              <a:extLst>
                <a:ext uri="{FF2B5EF4-FFF2-40B4-BE49-F238E27FC236}">
                  <a16:creationId xmlns:a16="http://schemas.microsoft.com/office/drawing/2014/main" xmlns="" id="{C76C822D-5BF6-6B99-7E01-5F7F065F9CDD}"/>
                </a:ext>
              </a:extLst>
            </p:cNvPr>
            <p:cNvSpPr txBox="1"/>
            <p:nvPr/>
          </p:nvSpPr>
          <p:spPr>
            <a:xfrm>
              <a:off x="7243903" y="1524061"/>
              <a:ext cx="3529027" cy="1594742"/>
            </a:xfrm>
            <a:prstGeom prst="rect">
              <a:avLst/>
            </a:prstGeom>
            <a:noFill/>
          </p:spPr>
          <p:txBody>
            <a:bodyPr wrap="square">
              <a:spAutoFit/>
            </a:bodyPr>
            <a:lstStyle/>
            <a:p>
              <a:pPr algn="ctr"/>
              <a:r>
                <a:rPr lang="en-US" sz="3600">
                  <a:solidFill>
                    <a:srgbClr val="000000"/>
                  </a:solidFill>
                  <a:latin typeface="+mj-lt"/>
                  <a:ea typeface="AvantGarde" panose="00000400000000000000" pitchFamily="2" charset="0"/>
                  <a:cs typeface="AvantGarde" panose="00000400000000000000" pitchFamily="2" charset="0"/>
                </a:rPr>
                <a:t>Cảm nhận của bạn về bài đọc như thế nào?</a:t>
              </a:r>
            </a:p>
          </p:txBody>
        </p:sp>
      </p:grpSp>
    </p:spTree>
    <p:extLst>
      <p:ext uri="{BB962C8B-B14F-4D97-AF65-F5344CB8AC3E}">
        <p14:creationId xmlns:p14="http://schemas.microsoft.com/office/powerpoint/2010/main" val="1246140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608B9-60E4-33A1-E4A1-C50AF77C0D94}"/>
              </a:ext>
            </a:extLst>
          </p:cNvPr>
          <p:cNvSpPr>
            <a:spLocks noGrp="1"/>
          </p:cNvSpPr>
          <p:nvPr>
            <p:ph type="title"/>
          </p:nvPr>
        </p:nvSpPr>
        <p:spPr/>
        <p:txBody>
          <a:bodyPr/>
          <a:lstStyle/>
          <a:p>
            <a:endParaRPr lang="en-US"/>
          </a:p>
        </p:txBody>
      </p:sp>
      <p:sp>
        <p:nvSpPr>
          <p:cNvPr id="3" name="Rectangle: Rounded Corners 2">
            <a:extLst>
              <a:ext uri="{FF2B5EF4-FFF2-40B4-BE49-F238E27FC236}">
                <a16:creationId xmlns:a16="http://schemas.microsoft.com/office/drawing/2014/main" xmlns="" id="{BB6B61FF-A473-5FEF-1BA3-2C7DC4AAF74F}"/>
              </a:ext>
            </a:extLst>
          </p:cNvPr>
          <p:cNvSpPr/>
          <p:nvPr/>
        </p:nvSpPr>
        <p:spPr>
          <a:xfrm>
            <a:off x="641298" y="860811"/>
            <a:ext cx="10879241" cy="5136377"/>
          </a:xfrm>
          <a:prstGeom prst="roundRect">
            <a:avLst/>
          </a:prstGeom>
          <a:solidFill>
            <a:schemeClr val="bg2">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400">
                <a:solidFill>
                  <a:srgbClr val="000000"/>
                </a:solidFill>
              </a:rPr>
              <a:t>    Các cậu học trò của thầy giáo vàng anh đã nỗ lực hết mình để tạo nên những tiết mục dự thi tốt nghiệp thật độc đáo.</a:t>
            </a:r>
          </a:p>
          <a:p>
            <a:pPr algn="just"/>
            <a:r>
              <a:rPr lang="en-US" sz="4400">
                <a:solidFill>
                  <a:srgbClr val="000000"/>
                </a:solidFill>
              </a:rPr>
              <a:t>    Mỗi người tạo được nét riêng, độc đáo chính là phát huy được thế mạnh, khả năng riêng của mình.</a:t>
            </a:r>
            <a:endParaRPr lang="en-US" sz="4800">
              <a:solidFill>
                <a:srgbClr val="000000"/>
              </a:solidFill>
            </a:endParaRPr>
          </a:p>
        </p:txBody>
      </p:sp>
    </p:spTree>
    <p:extLst>
      <p:ext uri="{BB962C8B-B14F-4D97-AF65-F5344CB8AC3E}">
        <p14:creationId xmlns:p14="http://schemas.microsoft.com/office/powerpoint/2010/main" val="291085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07C9B0-40C8-D078-A794-F0CB739FDC1A}"/>
              </a:ext>
            </a:extLst>
          </p:cNvPr>
          <p:cNvGrpSpPr/>
          <p:nvPr/>
        </p:nvGrpSpPr>
        <p:grpSpPr>
          <a:xfrm>
            <a:off x="2627525"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xmlns=""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xmlns=""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xmlns=""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xmlns=""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xmlns=""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xmlns=""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xmlns=""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xmlns=""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xmlns=""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VẬN DỤNG</a:t>
              </a:r>
            </a:p>
          </p:txBody>
        </p:sp>
      </p:grpSp>
      <p:pic>
        <p:nvPicPr>
          <p:cNvPr id="20" name="Picture 19">
            <a:extLst>
              <a:ext uri="{FF2B5EF4-FFF2-40B4-BE49-F238E27FC236}">
                <a16:creationId xmlns:a16="http://schemas.microsoft.com/office/drawing/2014/main" xmlns="" id="{487EF831-6E59-406B-C18D-30FCD4152091}"/>
              </a:ext>
            </a:extLst>
          </p:cNvPr>
          <p:cNvPicPr>
            <a:picLocks noChangeAspect="1"/>
          </p:cNvPicPr>
          <p:nvPr/>
        </p:nvPicPr>
        <p:blipFill>
          <a:blip r:embed="rId3"/>
          <a:stretch>
            <a:fillRect/>
          </a:stretch>
        </p:blipFill>
        <p:spPr>
          <a:xfrm>
            <a:off x="4223544"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6119" y="5047503"/>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C. Cú mèo</a:t>
            </a:r>
            <a:endParaRPr lang="vi-VN" sz="4400" dirty="0">
              <a:latin typeface="+mj-lt"/>
              <a:ea typeface="Arial-Rounded" pitchFamily="34" charset="0"/>
              <a:cs typeface="Arial-Rounded" pitchFamily="34" charset="0"/>
            </a:endParaRPr>
          </a:p>
        </p:txBody>
      </p:sp>
      <p:sp>
        <p:nvSpPr>
          <p:cNvPr id="3" name="Rectangle 2"/>
          <p:cNvSpPr/>
          <p:nvPr/>
        </p:nvSpPr>
        <p:spPr>
          <a:xfrm>
            <a:off x="1966119" y="177522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A. </a:t>
            </a:r>
            <a:r>
              <a:rPr lang="en-US" sz="4400">
                <a:ea typeface="Arial-Rounded" pitchFamily="34" charset="0"/>
                <a:cs typeface="Arial-Rounded" pitchFamily="34" charset="0"/>
              </a:rPr>
              <a:t>Hoạ mi</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4911" y="526942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4032" y="2031921"/>
            <a:ext cx="807556" cy="778352"/>
          </a:xfrm>
          <a:prstGeom prst="rect">
            <a:avLst/>
          </a:prstGeom>
          <a:noFill/>
        </p:spPr>
      </p:pic>
      <p:sp>
        <p:nvSpPr>
          <p:cNvPr id="6" name="Rectangle 5"/>
          <p:cNvSpPr/>
          <p:nvPr/>
        </p:nvSpPr>
        <p:spPr>
          <a:xfrm>
            <a:off x="1966119"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Gà trống</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1542" y="3657987"/>
            <a:ext cx="807556" cy="778352"/>
          </a:xfrm>
          <a:prstGeom prst="rect">
            <a:avLst/>
          </a:prstGeom>
          <a:noFill/>
        </p:spPr>
      </p:pic>
      <p:sp>
        <p:nvSpPr>
          <p:cNvPr id="8" name="Rectangle: Rounded Corners 7"/>
          <p:cNvSpPr/>
          <p:nvPr/>
        </p:nvSpPr>
        <p:spPr>
          <a:xfrm>
            <a:off x="1102011" y="648851"/>
            <a:ext cx="9957816" cy="817026"/>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Loài vật nào không xuất hiện trong bài?</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6119" y="2359106"/>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buClrTx/>
              <a:defRPr/>
            </a:pPr>
            <a:r>
              <a:rPr lang="en-US" sz="4400">
                <a:latin typeface="+mj-lt"/>
                <a:ea typeface="Arial-Rounded" pitchFamily="34" charset="0"/>
                <a:cs typeface="Arial-Rounded" pitchFamily="34" charset="0"/>
              </a:rPr>
              <a:t>A. Vi-ô-lông</a:t>
            </a:r>
            <a:endParaRPr lang="vi-VN" sz="4400" dirty="0">
              <a:latin typeface="+mj-lt"/>
              <a:ea typeface="Arial-Rounded" pitchFamily="34" charset="0"/>
              <a:cs typeface="Arial-Rounded" pitchFamily="34" charset="0"/>
            </a:endParaRPr>
          </a:p>
        </p:txBody>
      </p:sp>
      <p:sp>
        <p:nvSpPr>
          <p:cNvPr id="3" name="Rectangle 2"/>
          <p:cNvSpPr/>
          <p:nvPr/>
        </p:nvSpPr>
        <p:spPr>
          <a:xfrm>
            <a:off x="1966119" y="5331411"/>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C. </a:t>
            </a:r>
            <a:r>
              <a:rPr lang="en-US" sz="4400">
                <a:ea typeface="Arial-Rounded" pitchFamily="34" charset="0"/>
                <a:cs typeface="Arial-Rounded" pitchFamily="34" charset="0"/>
              </a:rPr>
              <a:t>Trống </a:t>
            </a:r>
            <a:endParaRPr lang="en-US" sz="44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4911" y="2581027"/>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4032" y="5588108"/>
            <a:ext cx="807556" cy="778352"/>
          </a:xfrm>
          <a:prstGeom prst="rect">
            <a:avLst/>
          </a:prstGeom>
          <a:noFill/>
        </p:spPr>
      </p:pic>
      <p:sp>
        <p:nvSpPr>
          <p:cNvPr id="6" name="Rectangle 5"/>
          <p:cNvSpPr/>
          <p:nvPr/>
        </p:nvSpPr>
        <p:spPr>
          <a:xfrm>
            <a:off x="1966119" y="3847209"/>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r>
              <a:rPr lang="en-US" sz="4400">
                <a:latin typeface="+mj-lt"/>
                <a:ea typeface="Arial-Rounded" pitchFamily="34" charset="0"/>
                <a:cs typeface="Arial-Rounded" pitchFamily="34" charset="0"/>
              </a:rPr>
              <a:t>B. </a:t>
            </a:r>
            <a:r>
              <a:rPr lang="en-US" sz="4400">
                <a:ea typeface="Arial-Rounded" pitchFamily="34" charset="0"/>
                <a:cs typeface="Arial-Rounded" pitchFamily="34" charset="0"/>
              </a:rPr>
              <a:t>Sáo</a:t>
            </a:r>
            <a:endParaRPr lang="en-US" sz="4400" dirty="0">
              <a:latin typeface="+mj-lt"/>
              <a:ea typeface="Arial-Rounded" pitchFamily="34" charset="0"/>
              <a:cs typeface="Arial-Rounded" pitchFamily="34" charset="0"/>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1542" y="4076196"/>
            <a:ext cx="807556" cy="778352"/>
          </a:xfrm>
          <a:prstGeom prst="rect">
            <a:avLst/>
          </a:prstGeom>
          <a:noFill/>
        </p:spPr>
      </p:pic>
      <p:sp>
        <p:nvSpPr>
          <p:cNvPr id="8" name="Rectangle: Rounded Corners 7"/>
          <p:cNvSpPr/>
          <p:nvPr/>
        </p:nvSpPr>
        <p:spPr>
          <a:xfrm>
            <a:off x="1102011" y="310949"/>
            <a:ext cx="9957816" cy="1498064"/>
          </a:xfrm>
          <a:prstGeom prst="roundRect">
            <a:avLst/>
          </a:prstGeom>
          <a:solidFill>
            <a:schemeClr val="bg2">
              <a:lumMod val="40000"/>
              <a:lumOff val="60000"/>
            </a:schemeClr>
          </a:solidFill>
        </p:spPr>
        <p:txBody>
          <a:bodyPr wrap="square" lIns="121725" tIns="60862" rIns="121725" bIns="60862">
            <a:spAutoFit/>
          </a:bodyPr>
          <a:lstStyle/>
          <a:p>
            <a:pPr algn="ctr"/>
            <a:r>
              <a:rPr lang="en-US" sz="4000" b="1">
                <a:latin typeface="+mn-lt"/>
                <a:ea typeface="Arial-Rounded" pitchFamily="34" charset="0"/>
                <a:cs typeface="Arial-Rounded" pitchFamily="34" charset="0"/>
              </a:rPr>
              <a:t>Nhạc cụ nào ve sầu đã chơi trong buổi thi tốt nghiệp?</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6940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2011" y="2171130"/>
            <a:ext cx="9957816" cy="1632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lvl="0" algn="just">
              <a:buClrTx/>
              <a:defRPr/>
            </a:pPr>
            <a:r>
              <a:rPr lang="en-US" sz="3200" dirty="0">
                <a:latin typeface="+mj-lt"/>
                <a:ea typeface="Arial-Rounded" pitchFamily="34" charset="0"/>
                <a:cs typeface="Arial-Rounded" pitchFamily="34" charset="0"/>
              </a:rPr>
              <a:t>A. </a:t>
            </a:r>
            <a:r>
              <a:rPr lang="en-US" sz="3200" dirty="0"/>
              <a:t>Mỗi người tạo được nét riêng, độc đáo chính là phát huy được thế mạnh, khả năng riêng của mình. Hãy tạo cho mình một nét đẹp riêng.</a:t>
            </a:r>
            <a:endParaRPr lang="vi-VN" sz="3200" dirty="0">
              <a:latin typeface="+mj-lt"/>
              <a:ea typeface="Arial-Rounded" pitchFamily="34" charset="0"/>
              <a:cs typeface="Arial-Rounded" pitchFamily="34" charset="0"/>
            </a:endParaRPr>
          </a:p>
        </p:txBody>
      </p:sp>
      <p:sp>
        <p:nvSpPr>
          <p:cNvPr id="3" name="Rectangle 2"/>
          <p:cNvSpPr/>
          <p:nvPr/>
        </p:nvSpPr>
        <p:spPr>
          <a:xfrm>
            <a:off x="1102011" y="4275678"/>
            <a:ext cx="9957816" cy="1674341"/>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r>
              <a:rPr lang="en-US" sz="3200" dirty="0">
                <a:latin typeface="+mj-lt"/>
                <a:ea typeface="Arial-Rounded" pitchFamily="34" charset="0"/>
                <a:cs typeface="Arial-Rounded" pitchFamily="34" charset="0"/>
              </a:rPr>
              <a:t>B. </a:t>
            </a:r>
            <a:r>
              <a:rPr lang="en-US" sz="3200" dirty="0">
                <a:ea typeface="Arial-Rounded" pitchFamily="34" charset="0"/>
                <a:cs typeface="Arial-Rounded" pitchFamily="34" charset="0"/>
              </a:rPr>
              <a:t>Hãy cố gắng hoàn thành tốt các kì thi để thầy cô giáo được vui.</a:t>
            </a:r>
            <a:endParaRPr lang="en-US" sz="3200" dirty="0">
              <a:latin typeface="+mj-lt"/>
              <a:ea typeface="Arial-Rounded" pitchFamily="34" charset="0"/>
              <a:cs typeface="Arial-Rounded"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9827" y="259456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7587" y="4705100"/>
            <a:ext cx="807556" cy="778352"/>
          </a:xfrm>
          <a:prstGeom prst="rect">
            <a:avLst/>
          </a:prstGeom>
          <a:noFill/>
        </p:spPr>
      </p:pic>
      <p:sp>
        <p:nvSpPr>
          <p:cNvPr id="8" name="Rectangle: Rounded Corners 7"/>
          <p:cNvSpPr/>
          <p:nvPr/>
        </p:nvSpPr>
        <p:spPr>
          <a:xfrm>
            <a:off x="56440" y="624042"/>
            <a:ext cx="12048958" cy="748922"/>
          </a:xfrm>
          <a:prstGeom prst="roundRect">
            <a:avLst/>
          </a:prstGeom>
          <a:solidFill>
            <a:schemeClr val="bg2">
              <a:lumMod val="40000"/>
              <a:lumOff val="60000"/>
            </a:schemeClr>
          </a:solidFill>
        </p:spPr>
        <p:txBody>
          <a:bodyPr wrap="square" lIns="121725" tIns="60862" rIns="121725" bIns="60862">
            <a:spAutoFit/>
          </a:bodyPr>
          <a:lstStyle/>
          <a:p>
            <a:pPr algn="ctr"/>
            <a:r>
              <a:rPr lang="en-US" sz="3600" b="1" dirty="0">
                <a:latin typeface="+mn-lt"/>
                <a:ea typeface="Arial-Rounded" pitchFamily="34" charset="0"/>
                <a:cs typeface="Arial-Rounded" pitchFamily="34" charset="0"/>
              </a:rPr>
              <a:t>Thông điệp bài đọc </a:t>
            </a:r>
            <a:r>
              <a:rPr lang="en-US" sz="3600" b="1" i="1" dirty="0">
                <a:latin typeface="+mn-lt"/>
                <a:ea typeface="Arial-Rounded" pitchFamily="34" charset="0"/>
                <a:cs typeface="Arial-Rounded" pitchFamily="34" charset="0"/>
              </a:rPr>
              <a:t>Thi nhạc </a:t>
            </a:r>
            <a:r>
              <a:rPr lang="en-US" sz="3600" b="1" dirty="0">
                <a:latin typeface="+mn-lt"/>
                <a:ea typeface="Arial-Rounded" pitchFamily="34" charset="0"/>
                <a:cs typeface="Arial-Rounded" pitchFamily="34" charset="0"/>
              </a:rPr>
              <a:t>muốn gửi gắm là gì?</a:t>
            </a:r>
          </a:p>
        </p:txBody>
      </p:sp>
    </p:spTree>
    <p:extLst>
      <p:ext uri="{BB962C8B-B14F-4D97-AF65-F5344CB8AC3E}">
        <p14:creationId xmlns:p14="http://schemas.microsoft.com/office/powerpoint/2010/main" val="24784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withEffect">
                                  <p:stCondLst>
                                    <p:cond delay="0"/>
                                  </p:stCondLst>
                                  <p:childTnLst>
                                    <p:animClr clrSpc="rgb" dir="cw">
                                      <p:cBhvr>
                                        <p:cTn id="23" dur="250" fill="hold"/>
                                        <p:tgtEl>
                                          <p:spTgt spid="2"/>
                                        </p:tgtEl>
                                        <p:attrNameLst>
                                          <p:attrName>fillcolor</p:attrName>
                                        </p:attrNameLst>
                                      </p:cBhvr>
                                      <p:to>
                                        <a:schemeClr val="bg2"/>
                                      </p:to>
                                    </p:animClr>
                                    <p:set>
                                      <p:cBhvr>
                                        <p:cTn id="24" dur="250" fill="hold"/>
                                        <p:tgtEl>
                                          <p:spTgt spid="2"/>
                                        </p:tgtEl>
                                        <p:attrNameLst>
                                          <p:attrName>fill.type</p:attrName>
                                        </p:attrNameLst>
                                      </p:cBhvr>
                                      <p:to>
                                        <p:strVal val="solid"/>
                                      </p:to>
                                    </p:set>
                                    <p:set>
                                      <p:cBhvr>
                                        <p:cTn id="25" dur="250" fill="hold"/>
                                        <p:tgtEl>
                                          <p:spTgt spid="2"/>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6" presetID="1" presetClass="emph" presetSubtype="2" fill="hold" nodeType="withEffect">
                                  <p:stCondLst>
                                    <p:cond delay="500"/>
                                  </p:stCondLst>
                                  <p:childTnLst>
                                    <p:animClr clrSpc="rgb" dir="cw">
                                      <p:cBhvr>
                                        <p:cTn id="27" dur="250" fill="hold"/>
                                        <p:tgtEl>
                                          <p:spTgt spid="2"/>
                                        </p:tgtEl>
                                        <p:attrNameLst>
                                          <p:attrName>fillcolor</p:attrName>
                                        </p:attrNameLst>
                                      </p:cBhvr>
                                      <p:to>
                                        <a:srgbClr val="FFFF00"/>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cTn>
                              </p:par>
                              <p:par>
                                <p:cTn id="30" presetID="23" presetClass="entr" presetSubtype="32"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p:cTn id="32" dur="250" fill="hold"/>
                                        <p:tgtEl>
                                          <p:spTgt spid="4"/>
                                        </p:tgtEl>
                                        <p:attrNameLst>
                                          <p:attrName>ppt_w</p:attrName>
                                        </p:attrNameLst>
                                      </p:cBhvr>
                                      <p:tavLst>
                                        <p:tav tm="0">
                                          <p:val>
                                            <p:strVal val="4*#ppt_w"/>
                                          </p:val>
                                        </p:tav>
                                        <p:tav tm="100000">
                                          <p:val>
                                            <p:strVal val="#ppt_w"/>
                                          </p:val>
                                        </p:tav>
                                      </p:tavLst>
                                    </p:anim>
                                    <p:anim calcmode="lin" valueType="num">
                                      <p:cBhvr>
                                        <p:cTn id="33"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3"/>
                                        </p:tgtEl>
                                        <p:attrNameLst>
                                          <p:attrName>fillcolor</p:attrName>
                                        </p:attrNameLst>
                                      </p:cBhvr>
                                      <p:to>
                                        <a:schemeClr val="accent1"/>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3"/>
                                        </p:tgtEl>
                                        <p:attrNameLst>
                                          <p:attrName>fillcolor</p:attrName>
                                        </p:attrNameLst>
                                      </p:cBhvr>
                                      <p:to>
                                        <a:schemeClr val="accent1"/>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5"/>
                                        </p:tgtEl>
                                        <p:attrNameLst>
                                          <p:attrName>style.visibility</p:attrName>
                                        </p:attrNameLst>
                                      </p:cBhvr>
                                      <p:to>
                                        <p:strVal val="visible"/>
                                      </p:to>
                                    </p:set>
                                    <p:anim calcmode="lin" valueType="num">
                                      <p:cBhvr>
                                        <p:cTn id="47" dur="250" fill="hold"/>
                                        <p:tgtEl>
                                          <p:spTgt spid="5"/>
                                        </p:tgtEl>
                                        <p:attrNameLst>
                                          <p:attrName>ppt_w</p:attrName>
                                        </p:attrNameLst>
                                      </p:cBhvr>
                                      <p:tavLst>
                                        <p:tav tm="0">
                                          <p:val>
                                            <p:strVal val="4*#ppt_w"/>
                                          </p:val>
                                        </p:tav>
                                        <p:tav tm="100000">
                                          <p:val>
                                            <p:strVal val="#ppt_w"/>
                                          </p:val>
                                        </p:tav>
                                      </p:tavLst>
                                    </p:anim>
                                    <p:anim calcmode="lin" valueType="num">
                                      <p:cBhvr>
                                        <p:cTn id="4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childTnLst>
        </p:cTn>
      </p:par>
    </p:tnLst>
    <p:bldLst>
      <p:bldP spid="2" grpId="0" animBg="1"/>
      <p:bldP spid="3"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sp>
        <p:nvSpPr>
          <p:cNvPr id="4383" name="Google Shape;4383;p45"/>
          <p:cNvSpPr/>
          <p:nvPr/>
        </p:nvSpPr>
        <p:spPr>
          <a:xfrm>
            <a:off x="2131345" y="928030"/>
            <a:ext cx="7899148" cy="3751762"/>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11500"/>
              <a:t>DẶN DÒ</a:t>
            </a:r>
            <a:endParaRPr sz="11500"/>
          </a:p>
        </p:txBody>
      </p:sp>
      <p:grpSp>
        <p:nvGrpSpPr>
          <p:cNvPr id="4554" name="Google Shape;4554;p45"/>
          <p:cNvGrpSpPr/>
          <p:nvPr/>
        </p:nvGrpSpPr>
        <p:grpSpPr>
          <a:xfrm>
            <a:off x="1252828" y="276209"/>
            <a:ext cx="9873963" cy="5956701"/>
            <a:chOff x="1101069" y="1010541"/>
            <a:chExt cx="8677900" cy="5235148"/>
          </a:xfrm>
        </p:grpSpPr>
        <p:sp>
          <p:nvSpPr>
            <p:cNvPr id="4555" name="Google Shape;4555;p45"/>
            <p:cNvSpPr/>
            <p:nvPr/>
          </p:nvSpPr>
          <p:spPr>
            <a:xfrm rot="696579">
              <a:off x="1128175" y="3075237"/>
              <a:ext cx="318366" cy="301755"/>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6" name="Google Shape;4556;p45"/>
            <p:cNvSpPr/>
            <p:nvPr/>
          </p:nvSpPr>
          <p:spPr>
            <a:xfrm>
              <a:off x="6913376" y="1010541"/>
              <a:ext cx="314213" cy="29033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7" name="Google Shape;4557;p45"/>
            <p:cNvSpPr/>
            <p:nvPr/>
          </p:nvSpPr>
          <p:spPr>
            <a:xfrm rot="-2546038">
              <a:off x="9407963" y="487772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endParaRPr sz="1593"/>
            </a:p>
          </p:txBody>
        </p:sp>
        <p:sp>
          <p:nvSpPr>
            <p:cNvPr id="4558" name="Google Shape;4558;p45"/>
            <p:cNvSpPr/>
            <p:nvPr/>
          </p:nvSpPr>
          <p:spPr>
            <a:xfrm rot="-2546038">
              <a:off x="4550213" y="5887379"/>
              <a:ext cx="314208" cy="29033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endParaRPr sz="1593"/>
            </a:p>
          </p:txBody>
        </p:sp>
      </p:grpSp>
      <p:pic>
        <p:nvPicPr>
          <p:cNvPr id="3" name="Picture 2">
            <a:extLst>
              <a:ext uri="{FF2B5EF4-FFF2-40B4-BE49-F238E27FC236}">
                <a16:creationId xmlns:a16="http://schemas.microsoft.com/office/drawing/2014/main" xmlns="" id="{679ABE2D-035D-63A8-3E35-4BA39A61000E}"/>
              </a:ext>
            </a:extLst>
          </p:cNvPr>
          <p:cNvPicPr>
            <a:picLocks noChangeAspect="1"/>
          </p:cNvPicPr>
          <p:nvPr/>
        </p:nvPicPr>
        <p:blipFill>
          <a:blip r:embed="rId3"/>
          <a:stretch>
            <a:fillRect/>
          </a:stretch>
        </p:blipFill>
        <p:spPr>
          <a:xfrm>
            <a:off x="4408606" y="4054089"/>
            <a:ext cx="3344626" cy="280391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177;p37">
            <a:extLst>
              <a:ext uri="{FF2B5EF4-FFF2-40B4-BE49-F238E27FC236}">
                <a16:creationId xmlns:a16="http://schemas.microsoft.com/office/drawing/2014/main" xmlns="" id="{3D3D57BA-9203-E67C-353E-442F81C4CC05}"/>
              </a:ext>
            </a:extLst>
          </p:cNvPr>
          <p:cNvGrpSpPr/>
          <p:nvPr/>
        </p:nvGrpSpPr>
        <p:grpSpPr>
          <a:xfrm>
            <a:off x="2714383" y="154953"/>
            <a:ext cx="6680138" cy="1671506"/>
            <a:chOff x="-352065" y="2832623"/>
            <a:chExt cx="3948218" cy="667944"/>
          </a:xfrm>
          <a:solidFill>
            <a:schemeClr val="tx2">
              <a:lumMod val="20000"/>
              <a:lumOff val="80000"/>
            </a:schemeClr>
          </a:solidFill>
        </p:grpSpPr>
        <p:sp>
          <p:nvSpPr>
            <p:cNvPr id="5" name="Google Shape;1178;p37">
              <a:extLst>
                <a:ext uri="{FF2B5EF4-FFF2-40B4-BE49-F238E27FC236}">
                  <a16:creationId xmlns:a16="http://schemas.microsoft.com/office/drawing/2014/main" xmlns="" id="{C4571FC8-9590-AFBD-86CE-C2F98B208DC1}"/>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xmlns="" id="{20CFDE47-0432-EA32-98E6-12AC5984F4E2}"/>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xmlns="" id="{18F3CB38-F788-CF05-7FF8-EBDD01B8D890}"/>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xmlns="" id="{F04134E8-362D-363A-92B8-97EBC406E9D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xmlns="" id="{01EB9683-6BBC-9C27-B2D8-EEFAA79A09B7}"/>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xmlns="" id="{573A1316-A6F3-616D-A747-739332F4AA89}"/>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xmlns="" id="{B4A9F14D-7E14-0EA9-F0E6-B26583AE8917}"/>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23" name="TextBox 22">
            <a:extLst>
              <a:ext uri="{FF2B5EF4-FFF2-40B4-BE49-F238E27FC236}">
                <a16:creationId xmlns:a16="http://schemas.microsoft.com/office/drawing/2014/main" xmlns="" id="{59449833-7B1B-C1B1-77E9-B422606F7DC4}"/>
              </a:ext>
            </a:extLst>
          </p:cNvPr>
          <p:cNvSpPr txBox="1"/>
          <p:nvPr/>
        </p:nvSpPr>
        <p:spPr>
          <a:xfrm>
            <a:off x="1477018" y="464664"/>
            <a:ext cx="8357215" cy="2308324"/>
          </a:xfrm>
          <a:prstGeom prst="rect">
            <a:avLst/>
          </a:prstGeom>
          <a:noFill/>
        </p:spPr>
        <p:txBody>
          <a:bodyPr wrap="square">
            <a:spAutoFit/>
          </a:bodyPr>
          <a:lstStyle/>
          <a:p>
            <a:pPr algn="ctr"/>
            <a:r>
              <a:rPr lang="en-US" sz="7200" b="1" dirty="0"/>
              <a:t>BÀI 2:</a:t>
            </a:r>
          </a:p>
          <a:p>
            <a:pPr algn="ctr"/>
            <a:r>
              <a:rPr lang="en-US" sz="7200" b="1" dirty="0">
                <a:solidFill>
                  <a:srgbClr val="C00000"/>
                </a:solidFill>
              </a:rPr>
              <a:t>THI NHẠC</a:t>
            </a:r>
          </a:p>
        </p:txBody>
      </p:sp>
      <p:sp>
        <p:nvSpPr>
          <p:cNvPr id="26" name="Rectangle: Rounded Corners 25">
            <a:extLst>
              <a:ext uri="{FF2B5EF4-FFF2-40B4-BE49-F238E27FC236}">
                <a16:creationId xmlns:a16="http://schemas.microsoft.com/office/drawing/2014/main" xmlns="" id="{6F93D87D-EA8A-919E-3DB2-4C0874D63353}"/>
              </a:ext>
            </a:extLst>
          </p:cNvPr>
          <p:cNvSpPr/>
          <p:nvPr/>
        </p:nvSpPr>
        <p:spPr>
          <a:xfrm>
            <a:off x="5123935" y="3077659"/>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00"/>
                </a:solidFill>
              </a:rPr>
              <a:t>Trang 12</a:t>
            </a:r>
          </a:p>
        </p:txBody>
      </p:sp>
      <p:pic>
        <p:nvPicPr>
          <p:cNvPr id="14" name="Picture 13">
            <a:extLst>
              <a:ext uri="{FF2B5EF4-FFF2-40B4-BE49-F238E27FC236}">
                <a16:creationId xmlns:a16="http://schemas.microsoft.com/office/drawing/2014/main" xmlns="" id="{686EB6F5-480F-CD44-B50F-46C393A6F0D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4643320" y="4114589"/>
            <a:ext cx="3171355" cy="2570150"/>
          </a:xfrm>
          <a:prstGeom prst="rect">
            <a:avLst/>
          </a:prstGeom>
          <a:ln>
            <a:noFill/>
          </a:ln>
          <a:effectLst>
            <a:softEdge rad="112500"/>
          </a:effectLst>
        </p:spPr>
      </p:pic>
    </p:spTree>
    <p:extLst>
      <p:ext uri="{BB962C8B-B14F-4D97-AF65-F5344CB8AC3E}">
        <p14:creationId xmlns:p14="http://schemas.microsoft.com/office/powerpoint/2010/main" val="3020353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07C9B0-40C8-D078-A794-F0CB739FDC1A}"/>
              </a:ext>
            </a:extLst>
          </p:cNvPr>
          <p:cNvGrpSpPr/>
          <p:nvPr/>
        </p:nvGrpSpPr>
        <p:grpSpPr>
          <a:xfrm>
            <a:off x="2627524" y="1399069"/>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xmlns=""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xmlns=""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6" name="Google Shape;1179;p37">
                <a:extLst>
                  <a:ext uri="{FF2B5EF4-FFF2-40B4-BE49-F238E27FC236}">
                    <a16:creationId xmlns:a16="http://schemas.microsoft.com/office/drawing/2014/main" xmlns=""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7" name="Google Shape;1180;p37">
                <a:extLst>
                  <a:ext uri="{FF2B5EF4-FFF2-40B4-BE49-F238E27FC236}">
                    <a16:creationId xmlns:a16="http://schemas.microsoft.com/office/drawing/2014/main" xmlns=""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8" name="Google Shape;1179;p37">
                <a:extLst>
                  <a:ext uri="{FF2B5EF4-FFF2-40B4-BE49-F238E27FC236}">
                    <a16:creationId xmlns:a16="http://schemas.microsoft.com/office/drawing/2014/main" xmlns=""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9" name="Google Shape;1180;p37">
                <a:extLst>
                  <a:ext uri="{FF2B5EF4-FFF2-40B4-BE49-F238E27FC236}">
                    <a16:creationId xmlns:a16="http://schemas.microsoft.com/office/drawing/2014/main" xmlns=""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0" name="Google Shape;1179;p37">
                <a:extLst>
                  <a:ext uri="{FF2B5EF4-FFF2-40B4-BE49-F238E27FC236}">
                    <a16:creationId xmlns:a16="http://schemas.microsoft.com/office/drawing/2014/main" xmlns=""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sp>
            <p:nvSpPr>
              <p:cNvPr id="11" name="Google Shape;1180;p37">
                <a:extLst>
                  <a:ext uri="{FF2B5EF4-FFF2-40B4-BE49-F238E27FC236}">
                    <a16:creationId xmlns:a16="http://schemas.microsoft.com/office/drawing/2014/main" xmlns=""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endParaRPr sz="1800"/>
              </a:p>
            </p:txBody>
          </p:sp>
        </p:grpSp>
        <p:sp>
          <p:nvSpPr>
            <p:cNvPr id="4" name="TextBox 3">
              <a:extLst>
                <a:ext uri="{FF2B5EF4-FFF2-40B4-BE49-F238E27FC236}">
                  <a16:creationId xmlns:a16="http://schemas.microsoft.com/office/drawing/2014/main" xmlns="" id="{E7CBA5FA-96EC-07A7-D9D0-D135751BCA96}"/>
                </a:ext>
              </a:extLst>
            </p:cNvPr>
            <p:cNvSpPr txBox="1"/>
            <p:nvPr/>
          </p:nvSpPr>
          <p:spPr>
            <a:xfrm>
              <a:off x="1469319" y="857307"/>
              <a:ext cx="9192937" cy="1008626"/>
            </a:xfrm>
            <a:prstGeom prst="rect">
              <a:avLst/>
            </a:prstGeom>
            <a:noFill/>
          </p:spPr>
          <p:txBody>
            <a:bodyPr wrap="square">
              <a:spAutoFit/>
            </a:bodyPr>
            <a:lstStyle/>
            <a:p>
              <a:pPr algn="ctr"/>
              <a:r>
                <a:rPr lang="en-US" sz="6600" b="1"/>
                <a:t>ĐỌC MẪU</a:t>
              </a:r>
            </a:p>
          </p:txBody>
        </p:sp>
      </p:grpSp>
      <p:sp>
        <p:nvSpPr>
          <p:cNvPr id="12" name="TextBox 11">
            <a:extLst>
              <a:ext uri="{FF2B5EF4-FFF2-40B4-BE49-F238E27FC236}">
                <a16:creationId xmlns:a16="http://schemas.microsoft.com/office/drawing/2014/main" xmlns="" id="{9CC460A5-CA21-B586-2B96-CDD67B9FDFF5}"/>
              </a:ext>
            </a:extLst>
          </p:cNvPr>
          <p:cNvSpPr txBox="1"/>
          <p:nvPr/>
        </p:nvSpPr>
        <p:spPr>
          <a:xfrm>
            <a:off x="2627524" y="3301172"/>
            <a:ext cx="6906789" cy="461665"/>
          </a:xfrm>
          <a:prstGeom prst="rect">
            <a:avLst/>
          </a:prstGeom>
          <a:noFill/>
        </p:spPr>
        <p:txBody>
          <a:bodyPr wrap="square">
            <a:spAutoFit/>
          </a:bodyPr>
          <a:lstStyle/>
          <a:p>
            <a:pPr algn="ctr"/>
            <a:r>
              <a:rPr lang="en-US" sz="2400"/>
              <a:t>(Các em cùng theo dõi ở sách học sinh nhé!)</a:t>
            </a:r>
          </a:p>
        </p:txBody>
      </p:sp>
      <p:grpSp>
        <p:nvGrpSpPr>
          <p:cNvPr id="15" name="Group 14">
            <a:extLst>
              <a:ext uri="{FF2B5EF4-FFF2-40B4-BE49-F238E27FC236}">
                <a16:creationId xmlns:a16="http://schemas.microsoft.com/office/drawing/2014/main" xmlns="" id="{23D04685-07DB-6C38-6FA8-440AE3102C1F}"/>
              </a:ext>
            </a:extLst>
          </p:cNvPr>
          <p:cNvGrpSpPr/>
          <p:nvPr/>
        </p:nvGrpSpPr>
        <p:grpSpPr>
          <a:xfrm>
            <a:off x="3853925" y="4133850"/>
            <a:ext cx="4453988" cy="2734310"/>
            <a:chOff x="3760282" y="4133850"/>
            <a:chExt cx="4453988" cy="2734310"/>
          </a:xfrm>
        </p:grpSpPr>
        <p:pic>
          <p:nvPicPr>
            <p:cNvPr id="13" name="Picture 12">
              <a:extLst>
                <a:ext uri="{FF2B5EF4-FFF2-40B4-BE49-F238E27FC236}">
                  <a16:creationId xmlns:a16="http://schemas.microsoft.com/office/drawing/2014/main" xmlns="" id="{72614C9F-F52D-FF43-E269-8D1F77893F33}"/>
                </a:ext>
              </a:extLst>
            </p:cNvPr>
            <p:cNvPicPr>
              <a:picLocks noChangeAspect="1"/>
            </p:cNvPicPr>
            <p:nvPr/>
          </p:nvPicPr>
          <p:blipFill>
            <a:blip r:embed="rId3"/>
            <a:stretch>
              <a:fillRect/>
            </a:stretch>
          </p:blipFill>
          <p:spPr>
            <a:xfrm>
              <a:off x="6327801" y="4274266"/>
              <a:ext cx="1886469" cy="2593894"/>
            </a:xfrm>
            <a:prstGeom prst="rect">
              <a:avLst/>
            </a:prstGeom>
          </p:spPr>
        </p:pic>
        <p:pic>
          <p:nvPicPr>
            <p:cNvPr id="14" name="Picture 13">
              <a:extLst>
                <a:ext uri="{FF2B5EF4-FFF2-40B4-BE49-F238E27FC236}">
                  <a16:creationId xmlns:a16="http://schemas.microsoft.com/office/drawing/2014/main" xmlns="" id="{61004452-EC75-86BB-F64A-C68BA067E81C}"/>
                </a:ext>
              </a:extLst>
            </p:cNvPr>
            <p:cNvPicPr>
              <a:picLocks noChangeAspect="1"/>
            </p:cNvPicPr>
            <p:nvPr/>
          </p:nvPicPr>
          <p:blipFill>
            <a:blip r:embed="rId4"/>
            <a:stretch>
              <a:fillRect/>
            </a:stretch>
          </p:blipFill>
          <p:spPr>
            <a:xfrm>
              <a:off x="3760282" y="4133850"/>
              <a:ext cx="2288663" cy="2734310"/>
            </a:xfrm>
            <a:prstGeom prst="rect">
              <a:avLst/>
            </a:prstGeom>
          </p:spPr>
        </p:pic>
      </p:grpSp>
    </p:spTree>
    <p:extLst>
      <p:ext uri="{BB962C8B-B14F-4D97-AF65-F5344CB8AC3E}">
        <p14:creationId xmlns:p14="http://schemas.microsoft.com/office/powerpoint/2010/main" val="1299231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7C062A70-8066-DCC3-CA2F-150A6EDDDB62}"/>
              </a:ext>
            </a:extLst>
          </p:cNvPr>
          <p:cNvGrpSpPr/>
          <p:nvPr/>
        </p:nvGrpSpPr>
        <p:grpSpPr>
          <a:xfrm>
            <a:off x="-177800" y="128494"/>
            <a:ext cx="12033877" cy="6612348"/>
            <a:chOff x="-177800" y="128494"/>
            <a:chExt cx="12033877" cy="6612348"/>
          </a:xfrm>
        </p:grpSpPr>
        <p:sp>
          <p:nvSpPr>
            <p:cNvPr id="4" name="TextBox 3">
              <a:extLst>
                <a:ext uri="{FF2B5EF4-FFF2-40B4-BE49-F238E27FC236}">
                  <a16:creationId xmlns:a16="http://schemas.microsoft.com/office/drawing/2014/main" xmlns="" id="{4895EFC7-3346-2697-1431-B6AD1BBDB9C4}"/>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dirty="0">
                  <a:solidFill>
                    <a:srgbClr val="000000"/>
                  </a:solidFill>
                  <a:effectLst/>
                  <a:latin typeface="+mn-lt"/>
                </a:rPr>
                <a:t>	</a:t>
              </a:r>
              <a:r>
                <a:rPr lang="vi-VN" sz="1900" b="0" i="0" dirty="0">
                  <a:solidFill>
                    <a:srgbClr val="000000"/>
                  </a:solidFill>
                  <a:effectLst/>
                  <a:latin typeface="+mn-lt"/>
                </a:rPr>
                <a:t>Hôm nay là ngày thi tốt nghiệp của các học trò thầy</a:t>
              </a:r>
              <a:r>
                <a:rPr lang="en-US" sz="1900" b="0" i="0" dirty="0">
                  <a:solidFill>
                    <a:srgbClr val="000000"/>
                  </a:solidFill>
                  <a:effectLst/>
                  <a:latin typeface="+mn-lt"/>
                </a:rPr>
                <a:t> </a:t>
              </a:r>
              <a:r>
                <a:rPr lang="vi-VN" sz="1900" b="0" i="0" dirty="0">
                  <a:solidFill>
                    <a:srgbClr val="000000"/>
                  </a:solidFill>
                  <a:effectLst/>
                  <a:latin typeface="+mn-lt"/>
                </a:rPr>
                <a:t>giáo vàng anh.</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Ve sầu được thầy mời trình bày tác phẩm trước tiên. Mặc áo măng tô trong suốt, đôi mắt nâu lấp lánh, đầy vẻ tự tin, ve sầu biểu diễn bản nhạc “Mùa hè”. Gian phòng tràn ngập âm thanh. Tiếng 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dirty="0">
                  <a:solidFill>
                    <a:srgbClr val="000000"/>
                  </a:solidFill>
                  <a:effectLst/>
                  <a:latin typeface="+mn-lt"/>
                </a:rPr>
                <a:t>ầ</a:t>
              </a:r>
              <a:r>
                <a:rPr lang="vi-VN" sz="1900" b="0" i="0" dirty="0">
                  <a:solidFill>
                    <a:srgbClr val="000000"/>
                  </a:solidFill>
                  <a:effectLst/>
                  <a:latin typeface="+mn-lt"/>
                </a:rPr>
                <a:t>y vàng anh nhoà đi.</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dirty="0">
                  <a:solidFill>
                    <a:srgbClr val="000000"/>
                  </a:solidFill>
                  <a:effectLst/>
                  <a:latin typeface="+mn-lt"/>
                </a:rPr>
                <a:t>khoe sắc</a:t>
              </a:r>
              <a:r>
                <a:rPr lang="vi-VN" sz="1900" b="0" i="0" dirty="0">
                  <a:solidFill>
                    <a:srgbClr val="000000"/>
                  </a:solidFill>
                  <a:effectLst/>
                  <a:latin typeface="+mn-lt"/>
                </a:rPr>
                <a:t>...</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Thầy vàng anh đứng dậy, vẻ nghiêm trang. Các học trò im lặng, hồi hộp.</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 Th</a:t>
              </a:r>
              <a:r>
                <a:rPr lang="en-US" sz="1900" b="0" i="0" dirty="0">
                  <a:solidFill>
                    <a:srgbClr val="000000"/>
                  </a:solidFill>
                  <a:effectLst/>
                  <a:latin typeface="+mn-lt"/>
                </a:rPr>
                <a:t>ầ</a:t>
              </a:r>
              <a:r>
                <a:rPr lang="vi-VN" sz="1900" b="0" i="0" dirty="0">
                  <a:solidFill>
                    <a:srgbClr val="00000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dirty="0">
                <a:solidFill>
                  <a:srgbClr val="000000"/>
                </a:solidFill>
                <a:effectLst/>
                <a:latin typeface="+mn-lt"/>
              </a:endParaRPr>
            </a:p>
            <a:p>
              <a:pPr marL="365760" algn="r" rtl="0"/>
              <a:r>
                <a:rPr lang="en-US" sz="1900" dirty="0">
                  <a:latin typeface="+mn-lt"/>
                </a:rPr>
                <a:t>(Theo Nguyễn Phan Hách)</a:t>
              </a:r>
              <a:endParaRPr lang="vi-VN" sz="1900" b="0" i="0" dirty="0">
                <a:solidFill>
                  <a:srgbClr val="000000"/>
                </a:solidFill>
                <a:effectLst/>
                <a:latin typeface="+mn-lt"/>
              </a:endParaRPr>
            </a:p>
          </p:txBody>
        </p:sp>
        <p:sp>
          <p:nvSpPr>
            <p:cNvPr id="5" name="TextBox 4">
              <a:extLst>
                <a:ext uri="{FF2B5EF4-FFF2-40B4-BE49-F238E27FC236}">
                  <a16:creationId xmlns:a16="http://schemas.microsoft.com/office/drawing/2014/main" xmlns="" id="{D3BF8D7E-5BCD-50C8-863A-189782F81D77}"/>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sp>
        <p:nvSpPr>
          <p:cNvPr id="2" name="TextBox 1"/>
          <p:cNvSpPr txBox="1"/>
          <p:nvPr/>
        </p:nvSpPr>
        <p:spPr>
          <a:xfrm>
            <a:off x="409525" y="764248"/>
            <a:ext cx="433952" cy="461665"/>
          </a:xfrm>
          <a:prstGeom prst="rect">
            <a:avLst/>
          </a:prstGeom>
          <a:noFill/>
        </p:spPr>
        <p:txBody>
          <a:bodyPr wrap="square" rtlCol="0">
            <a:spAutoFit/>
          </a:bodyPr>
          <a:lstStyle/>
          <a:p>
            <a:r>
              <a:rPr lang="vi-VN" sz="2400" b="1" dirty="0" smtClean="0">
                <a:solidFill>
                  <a:srgbClr val="FF0000"/>
                </a:solidFill>
                <a:latin typeface="+mj-lt"/>
              </a:rPr>
              <a:t>1</a:t>
            </a:r>
            <a:endParaRPr lang="en-US" sz="2400" b="1" dirty="0">
              <a:solidFill>
                <a:srgbClr val="FF0000"/>
              </a:solidFill>
              <a:latin typeface="+mj-lt"/>
            </a:endParaRPr>
          </a:p>
        </p:txBody>
      </p:sp>
      <p:sp>
        <p:nvSpPr>
          <p:cNvPr id="11" name="TextBox 10"/>
          <p:cNvSpPr txBox="1"/>
          <p:nvPr/>
        </p:nvSpPr>
        <p:spPr>
          <a:xfrm>
            <a:off x="409525" y="2490350"/>
            <a:ext cx="433952" cy="461665"/>
          </a:xfrm>
          <a:prstGeom prst="rect">
            <a:avLst/>
          </a:prstGeom>
          <a:noFill/>
        </p:spPr>
        <p:txBody>
          <a:bodyPr wrap="square" rtlCol="0">
            <a:spAutoFit/>
          </a:bodyPr>
          <a:lstStyle/>
          <a:p>
            <a:r>
              <a:rPr lang="vi-VN" sz="2400" b="1" dirty="0" smtClean="0">
                <a:solidFill>
                  <a:srgbClr val="FF0000"/>
                </a:solidFill>
                <a:latin typeface="+mj-lt"/>
              </a:rPr>
              <a:t>2</a:t>
            </a:r>
            <a:endParaRPr lang="en-US" sz="2400" b="1" dirty="0">
              <a:solidFill>
                <a:srgbClr val="FF0000"/>
              </a:solidFill>
              <a:latin typeface="+mj-lt"/>
            </a:endParaRPr>
          </a:p>
        </p:txBody>
      </p:sp>
      <p:sp>
        <p:nvSpPr>
          <p:cNvPr id="12" name="TextBox 11"/>
          <p:cNvSpPr txBox="1"/>
          <p:nvPr/>
        </p:nvSpPr>
        <p:spPr>
          <a:xfrm>
            <a:off x="409525" y="3638749"/>
            <a:ext cx="433952" cy="461665"/>
          </a:xfrm>
          <a:prstGeom prst="rect">
            <a:avLst/>
          </a:prstGeom>
          <a:noFill/>
        </p:spPr>
        <p:txBody>
          <a:bodyPr wrap="square" rtlCol="0">
            <a:spAutoFit/>
          </a:bodyPr>
          <a:lstStyle/>
          <a:p>
            <a:r>
              <a:rPr lang="vi-VN" sz="2400" b="1" dirty="0">
                <a:solidFill>
                  <a:srgbClr val="FF0000"/>
                </a:solidFill>
                <a:latin typeface="+mj-lt"/>
              </a:rPr>
              <a:t>3</a:t>
            </a:r>
            <a:endParaRPr lang="en-US" sz="2400" b="1" dirty="0">
              <a:solidFill>
                <a:srgbClr val="FF0000"/>
              </a:solidFill>
              <a:latin typeface="+mj-lt"/>
            </a:endParaRPr>
          </a:p>
        </p:txBody>
      </p:sp>
      <p:sp>
        <p:nvSpPr>
          <p:cNvPr id="13" name="TextBox 12"/>
          <p:cNvSpPr txBox="1"/>
          <p:nvPr/>
        </p:nvSpPr>
        <p:spPr>
          <a:xfrm>
            <a:off x="409525" y="4511439"/>
            <a:ext cx="433952" cy="461665"/>
          </a:xfrm>
          <a:prstGeom prst="rect">
            <a:avLst/>
          </a:prstGeom>
          <a:noFill/>
        </p:spPr>
        <p:txBody>
          <a:bodyPr wrap="square" rtlCol="0">
            <a:spAutoFit/>
          </a:bodyPr>
          <a:lstStyle/>
          <a:p>
            <a:r>
              <a:rPr lang="vi-VN" sz="2400" b="1" dirty="0" smtClean="0">
                <a:solidFill>
                  <a:srgbClr val="FF0000"/>
                </a:solidFill>
                <a:latin typeface="+mj-lt"/>
              </a:rPr>
              <a:t>4</a:t>
            </a:r>
            <a:endParaRPr lang="en-US" sz="2400" b="1" dirty="0">
              <a:solidFill>
                <a:srgbClr val="FF0000"/>
              </a:solidFill>
              <a:latin typeface="+mj-lt"/>
            </a:endParaRPr>
          </a:p>
        </p:txBody>
      </p:sp>
      <p:sp>
        <p:nvSpPr>
          <p:cNvPr id="17" name="TextBox 16"/>
          <p:cNvSpPr txBox="1"/>
          <p:nvPr/>
        </p:nvSpPr>
        <p:spPr>
          <a:xfrm>
            <a:off x="378868" y="5384129"/>
            <a:ext cx="433952" cy="461665"/>
          </a:xfrm>
          <a:prstGeom prst="rect">
            <a:avLst/>
          </a:prstGeom>
          <a:noFill/>
        </p:spPr>
        <p:txBody>
          <a:bodyPr wrap="square" rtlCol="0">
            <a:spAutoFit/>
          </a:bodyPr>
          <a:lstStyle/>
          <a:p>
            <a:r>
              <a:rPr lang="vi-VN" sz="2400" b="1" dirty="0">
                <a:solidFill>
                  <a:srgbClr val="FF0000"/>
                </a:solidFill>
                <a:latin typeface="+mj-lt"/>
              </a:rPr>
              <a:t>5</a:t>
            </a:r>
            <a:endParaRPr lang="en-US" sz="2400" b="1" dirty="0">
              <a:solidFill>
                <a:srgbClr val="FF0000"/>
              </a:solidFill>
              <a:latin typeface="+mj-lt"/>
            </a:endParaRPr>
          </a:p>
        </p:txBody>
      </p:sp>
    </p:spTree>
    <p:extLst>
      <p:ext uri="{BB962C8B-B14F-4D97-AF65-F5344CB8AC3E}">
        <p14:creationId xmlns:p14="http://schemas.microsoft.com/office/powerpoint/2010/main" val="32486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C44EEA-E0D8-0624-3BD5-160CE7A6F4B5}"/>
              </a:ext>
            </a:extLst>
          </p:cNvPr>
          <p:cNvGrpSpPr/>
          <p:nvPr/>
        </p:nvGrpSpPr>
        <p:grpSpPr>
          <a:xfrm>
            <a:off x="-272396" y="128494"/>
            <a:ext cx="12033877" cy="6804220"/>
            <a:chOff x="-272396" y="128494"/>
            <a:chExt cx="12033877" cy="6804220"/>
          </a:xfrm>
        </p:grpSpPr>
        <p:sp>
          <p:nvSpPr>
            <p:cNvPr id="6" name="TextBox 5">
              <a:extLst>
                <a:ext uri="{FF2B5EF4-FFF2-40B4-BE49-F238E27FC236}">
                  <a16:creationId xmlns:a16="http://schemas.microsoft.com/office/drawing/2014/main" xmlns="" id="{3DFFBB03-98D5-6820-4F93-89F8C5E0A6DC}"/>
                </a:ext>
              </a:extLst>
            </p:cNvPr>
            <p:cNvSpPr txBox="1"/>
            <p:nvPr/>
          </p:nvSpPr>
          <p:spPr>
            <a:xfrm>
              <a:off x="-272396" y="700239"/>
              <a:ext cx="12033877" cy="6232475"/>
            </a:xfrm>
            <a:prstGeom prst="rect">
              <a:avLst/>
            </a:prstGeom>
            <a:noFill/>
          </p:spPr>
          <p:txBody>
            <a:bodyPr wrap="square">
              <a:spAutoFit/>
            </a:bodyPr>
            <a:lstStyle/>
            <a:p>
              <a:pPr marL="365760" algn="just" rtl="0"/>
              <a:r>
                <a:rPr lang="en-US" sz="1900" b="0" i="0" dirty="0">
                  <a:solidFill>
                    <a:srgbClr val="000000"/>
                  </a:solidFill>
                  <a:effectLst/>
                  <a:latin typeface="+mn-lt"/>
                </a:rPr>
                <a:t>	</a:t>
              </a:r>
              <a:r>
                <a:rPr lang="vi-VN" sz="2000" b="0" i="0" dirty="0">
                  <a:solidFill>
                    <a:srgbClr val="C00000"/>
                  </a:solidFill>
                  <a:effectLst/>
                  <a:latin typeface="+mn-lt"/>
                </a:rPr>
                <a:t>Hôm nay là ngày thi tốt nghiệp của các học trò thầy</a:t>
              </a:r>
              <a:r>
                <a:rPr lang="en-US" sz="2000" b="0" i="0" dirty="0">
                  <a:solidFill>
                    <a:srgbClr val="C00000"/>
                  </a:solidFill>
                  <a:effectLst/>
                  <a:latin typeface="+mn-lt"/>
                </a:rPr>
                <a:t> </a:t>
              </a:r>
              <a:r>
                <a:rPr lang="vi-VN" sz="2000" b="0" i="0" dirty="0">
                  <a:solidFill>
                    <a:srgbClr val="C00000"/>
                  </a:solidFill>
                  <a:effectLst/>
                  <a:latin typeface="+mn-lt"/>
                </a:rPr>
                <a:t>giáo vàng anh.</a:t>
              </a:r>
            </a:p>
            <a:p>
              <a:pPr marL="365760" algn="just" rtl="0"/>
              <a:r>
                <a:rPr lang="en-US" sz="2000" b="0" i="0" dirty="0">
                  <a:solidFill>
                    <a:srgbClr val="000000"/>
                  </a:solidFill>
                  <a:effectLst/>
                  <a:latin typeface="+mn-lt"/>
                </a:rPr>
                <a:t>	</a:t>
              </a:r>
              <a:r>
                <a:rPr lang="vi-VN" sz="2000" b="0" i="0" dirty="0">
                  <a:solidFill>
                    <a:srgbClr val="C00000"/>
                  </a:solidFill>
                  <a:effectLst/>
                  <a:latin typeface="+mn-lt"/>
                </a:rPr>
                <a:t>Ve sầu được thầy mời trình bày tác phẩm trước tiên. Mặc áo măng tô trong suốt, đôi mắt nâu</a:t>
              </a:r>
              <a:r>
                <a:rPr lang="en-US" sz="2000" b="0" i="0" dirty="0">
                  <a:solidFill>
                    <a:srgbClr val="C00000"/>
                  </a:solidFill>
                  <a:effectLst/>
                  <a:latin typeface="+mn-lt"/>
                </a:rPr>
                <a:t>         </a:t>
              </a:r>
              <a:r>
                <a:rPr lang="vi-VN" sz="2000" b="0" i="0" dirty="0">
                  <a:solidFill>
                    <a:srgbClr val="C00000"/>
                  </a:solidFill>
                  <a:effectLst/>
                  <a:latin typeface="+mn-lt"/>
                </a:rPr>
                <a:t> lấp lánh, đầy vẻ tự tin, ve sầu biểu diễn bản nhạc “Mùa hè”. Gian phòng tràn ngập âm thanh. Tiếng </a:t>
              </a:r>
              <a:r>
                <a:rPr lang="en-US" sz="2000" b="0" i="0" dirty="0">
                  <a:solidFill>
                    <a:srgbClr val="C00000"/>
                  </a:solidFill>
                  <a:effectLst/>
                  <a:latin typeface="+mn-lt"/>
                </a:rPr>
                <a:t>          </a:t>
              </a:r>
              <a:r>
                <a:rPr lang="vi-VN" sz="2000" b="0" i="0" dirty="0">
                  <a:solidFill>
                    <a:srgbClr val="C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2000" b="0" i="0" dirty="0">
                  <a:solidFill>
                    <a:srgbClr val="000000"/>
                  </a:solidFill>
                  <a:effectLst/>
                  <a:latin typeface="+mn-lt"/>
                </a:rPr>
                <a:t>	</a:t>
              </a:r>
              <a:r>
                <a:rPr lang="vi-VN" sz="2000" b="0" i="0" dirty="0">
                  <a:solidFill>
                    <a:srgbClr val="00B05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2000" b="0" i="0" dirty="0">
                  <a:solidFill>
                    <a:srgbClr val="000000"/>
                  </a:solidFill>
                  <a:effectLst/>
                  <a:latin typeface="+mn-lt"/>
                </a:rPr>
                <a:t>	</a:t>
              </a:r>
              <a:r>
                <a:rPr lang="vi-VN" sz="2000" b="0" i="0" dirty="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2000" b="0" i="0" dirty="0">
                  <a:solidFill>
                    <a:srgbClr val="000000"/>
                  </a:solidFill>
                  <a:effectLst/>
                  <a:latin typeface="+mn-lt"/>
                </a:rPr>
                <a:t>ầ</a:t>
              </a:r>
              <a:r>
                <a:rPr lang="vi-VN" sz="2000" b="0" i="0" dirty="0">
                  <a:solidFill>
                    <a:srgbClr val="000000"/>
                  </a:solidFill>
                  <a:effectLst/>
                  <a:latin typeface="+mn-lt"/>
                </a:rPr>
                <a:t>y vàng anh nhoà đi.</a:t>
              </a:r>
            </a:p>
            <a:p>
              <a:pPr marL="365760" algn="just" rtl="0"/>
              <a:r>
                <a:rPr lang="en-US" sz="2000" b="0" i="0" dirty="0">
                  <a:solidFill>
                    <a:srgbClr val="7030A0"/>
                  </a:solidFill>
                  <a:effectLst/>
                  <a:latin typeface="+mn-lt"/>
                </a:rPr>
                <a:t>	</a:t>
              </a:r>
              <a:r>
                <a:rPr lang="vi-VN" sz="2000" b="0" i="0" dirty="0">
                  <a:solidFill>
                    <a:srgbClr val="7030A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2000" b="0" i="0" dirty="0">
                  <a:solidFill>
                    <a:srgbClr val="7030A0"/>
                  </a:solidFill>
                  <a:effectLst/>
                  <a:latin typeface="+mn-lt"/>
                </a:rPr>
                <a:t>khoe sắc</a:t>
              </a:r>
              <a:r>
                <a:rPr lang="vi-VN" sz="2000" b="0" i="0" dirty="0">
                  <a:solidFill>
                    <a:srgbClr val="7030A0"/>
                  </a:solidFill>
                  <a:effectLst/>
                  <a:latin typeface="+mn-lt"/>
                </a:rPr>
                <a:t>...</a:t>
              </a:r>
            </a:p>
            <a:p>
              <a:pPr marL="365760" algn="just" rtl="0"/>
              <a:r>
                <a:rPr lang="en-US" sz="2000" b="0" i="0" dirty="0">
                  <a:solidFill>
                    <a:srgbClr val="000000"/>
                  </a:solidFill>
                  <a:effectLst/>
                  <a:latin typeface="+mn-lt"/>
                </a:rPr>
                <a:t>	</a:t>
              </a:r>
              <a:r>
                <a:rPr lang="vi-VN" sz="2000" b="0" i="0" dirty="0">
                  <a:solidFill>
                    <a:srgbClr val="0070C0"/>
                  </a:solidFill>
                  <a:effectLst/>
                  <a:latin typeface="+mn-lt"/>
                </a:rPr>
                <a:t>Thầy vàng anh đứng dậy, vẻ nghiêm trang. Các học trò im lặng, hồi hộp.</a:t>
              </a:r>
            </a:p>
            <a:p>
              <a:pPr marL="365760" algn="just" rtl="0"/>
              <a:r>
                <a:rPr lang="en-US" sz="2000" b="0" i="0" dirty="0">
                  <a:solidFill>
                    <a:srgbClr val="0070C0"/>
                  </a:solidFill>
                  <a:effectLst/>
                  <a:latin typeface="+mn-lt"/>
                </a:rPr>
                <a:t>	</a:t>
              </a:r>
              <a:r>
                <a:rPr lang="vi-VN" sz="2000" b="0" i="0" dirty="0">
                  <a:solidFill>
                    <a:srgbClr val="0070C0"/>
                  </a:solidFill>
                  <a:effectLst/>
                  <a:latin typeface="+mn-lt"/>
                </a:rPr>
                <a:t>- Th</a:t>
              </a:r>
              <a:r>
                <a:rPr lang="en-US" sz="2000" b="0" i="0" dirty="0">
                  <a:solidFill>
                    <a:srgbClr val="0070C0"/>
                  </a:solidFill>
                  <a:effectLst/>
                  <a:latin typeface="+mn-lt"/>
                </a:rPr>
                <a:t>ầ</a:t>
              </a:r>
              <a:r>
                <a:rPr lang="vi-VN" sz="2000" b="0" i="0" dirty="0">
                  <a:solidFill>
                    <a:srgbClr val="0070C0"/>
                  </a:solidFill>
                  <a:effectLst/>
                  <a:latin typeface="+mn-lt"/>
                </a:rPr>
                <a:t>y rất vui vì sự thành công của các em. Các em đã tạo dựng cho mình một phong cách độc đáo, không ai bắt chước ai. Cảm ơn các em đã cho thầy niềm vui này. </a:t>
              </a:r>
              <a:endParaRPr lang="en-US" sz="2000" b="0" i="0" dirty="0">
                <a:solidFill>
                  <a:srgbClr val="0070C0"/>
                </a:solidFill>
                <a:effectLst/>
                <a:latin typeface="+mn-lt"/>
              </a:endParaRPr>
            </a:p>
            <a:p>
              <a:pPr marL="365760" algn="r" rtl="0"/>
              <a:r>
                <a:rPr lang="en-US" sz="1900" dirty="0">
                  <a:latin typeface="+mn-lt"/>
                </a:rPr>
                <a:t>(Theo Nguyễn Phan Hách)</a:t>
              </a:r>
              <a:endParaRPr lang="vi-VN" sz="1900" b="0" i="0" dirty="0">
                <a:solidFill>
                  <a:srgbClr val="000000"/>
                </a:solidFill>
                <a:effectLst/>
                <a:latin typeface="+mn-lt"/>
              </a:endParaRPr>
            </a:p>
          </p:txBody>
        </p:sp>
        <p:sp>
          <p:nvSpPr>
            <p:cNvPr id="7" name="TextBox 6">
              <a:extLst>
                <a:ext uri="{FF2B5EF4-FFF2-40B4-BE49-F238E27FC236}">
                  <a16:creationId xmlns:a16="http://schemas.microsoft.com/office/drawing/2014/main" xmlns="" id="{27A0A19F-E8F8-4791-2DE2-C77822AC85F0}"/>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272396" y="97716"/>
            <a:ext cx="2205781" cy="584775"/>
            <a:chOff x="752815" y="767254"/>
            <a:chExt cx="2205781" cy="584775"/>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Đọc nối tiếp </a:t>
              </a:r>
            </a:p>
          </p:txBody>
        </p:sp>
      </p:grpSp>
    </p:spTree>
    <p:extLst>
      <p:ext uri="{BB962C8B-B14F-4D97-AF65-F5344CB8AC3E}">
        <p14:creationId xmlns:p14="http://schemas.microsoft.com/office/powerpoint/2010/main" val="328067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EF17D56-2548-3397-E6C0-1F4BD1FAF4A7}"/>
              </a:ext>
            </a:extLst>
          </p:cNvPr>
          <p:cNvGrpSpPr/>
          <p:nvPr/>
        </p:nvGrpSpPr>
        <p:grpSpPr>
          <a:xfrm>
            <a:off x="-595587" y="246993"/>
            <a:ext cx="4205891" cy="584775"/>
            <a:chOff x="752815" y="767254"/>
            <a:chExt cx="2205781" cy="584775"/>
          </a:xfrm>
        </p:grpSpPr>
        <p:sp>
          <p:nvSpPr>
            <p:cNvPr id="4" name="Google Shape;4306;p14">
              <a:extLst>
                <a:ext uri="{FF2B5EF4-FFF2-40B4-BE49-F238E27FC236}">
                  <a16:creationId xmlns:a16="http://schemas.microsoft.com/office/drawing/2014/main" xmlns="" id="{7319F9EB-27BB-D890-3106-261DF34FA7AE}"/>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5" name="TextBox 4">
              <a:extLst>
                <a:ext uri="{FF2B5EF4-FFF2-40B4-BE49-F238E27FC236}">
                  <a16:creationId xmlns:a16="http://schemas.microsoft.com/office/drawing/2014/main" xmlns="" id="{86CFEA2C-653C-4DF1-88D0-1B3E8AEB104E}"/>
                </a:ext>
              </a:extLst>
            </p:cNvPr>
            <p:cNvSpPr txBox="1"/>
            <p:nvPr/>
          </p:nvSpPr>
          <p:spPr>
            <a:xfrm>
              <a:off x="901854" y="860976"/>
              <a:ext cx="1957309" cy="400110"/>
            </a:xfrm>
            <a:prstGeom prst="rect">
              <a:avLst/>
            </a:prstGeom>
            <a:noFill/>
          </p:spPr>
          <p:txBody>
            <a:bodyPr wrap="square" rtlCol="0">
              <a:spAutoFit/>
            </a:bodyPr>
            <a:lstStyle/>
            <a:p>
              <a:pPr algn="ctr"/>
              <a:r>
                <a:rPr lang="en-US" sz="2000" b="1"/>
                <a:t>Chú ý ngắt nhịp câu dài</a:t>
              </a:r>
            </a:p>
          </p:txBody>
        </p:sp>
      </p:grpSp>
      <p:sp>
        <p:nvSpPr>
          <p:cNvPr id="2" name="TextBox 1"/>
          <p:cNvSpPr txBox="1"/>
          <p:nvPr/>
        </p:nvSpPr>
        <p:spPr>
          <a:xfrm>
            <a:off x="0" y="1444080"/>
            <a:ext cx="11938716" cy="1446550"/>
          </a:xfrm>
          <a:prstGeom prst="rect">
            <a:avLst/>
          </a:prstGeom>
          <a:noFill/>
        </p:spPr>
        <p:txBody>
          <a:bodyPr wrap="square" rtlCol="0">
            <a:spAutoFit/>
          </a:bodyPr>
          <a:lstStyle/>
          <a:p>
            <a:r>
              <a:rPr lang="vi-VN" sz="4400" dirty="0" smtClean="0">
                <a:solidFill>
                  <a:srgbClr val="00B050"/>
                </a:solidFill>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Gà </a:t>
            </a:r>
            <a:r>
              <a:rPr lang="vi-VN" sz="4400" dirty="0">
                <a:latin typeface="Times New Roman" panose="02020603050405020304" pitchFamily="18" charset="0"/>
                <a:cs typeface="Times New Roman" panose="02020603050405020304" pitchFamily="18" charset="0"/>
              </a:rPr>
              <a:t>mở đầu khúc nhạc “Bình minh” bằng tiết tấu nhanh, </a:t>
            </a:r>
            <a:r>
              <a:rPr lang="vi-VN" sz="4400" dirty="0" smtClean="0">
                <a:latin typeface="Times New Roman" panose="02020603050405020304" pitchFamily="18" charset="0"/>
                <a:cs typeface="Times New Roman" panose="02020603050405020304" pitchFamily="18" charset="0"/>
              </a:rPr>
              <a:t> khoẻ</a:t>
            </a:r>
            <a:r>
              <a:rPr lang="vi-VN" sz="4400" dirty="0">
                <a:latin typeface="Times New Roman" panose="02020603050405020304" pitchFamily="18" charset="0"/>
                <a:cs typeface="Times New Roman" panose="02020603050405020304" pitchFamily="18" charset="0"/>
              </a:rPr>
              <a:t>, đầy hứng khởi: Tờ-réc... Tờ-re-te-te...</a:t>
            </a:r>
            <a:endParaRPr lang="en-US" sz="4400" dirty="0">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flipH="1">
            <a:off x="1602617" y="2267897"/>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113451" y="2298112"/>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659595" y="2267897"/>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746567" y="2267897"/>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02305" y="2267897"/>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665894" y="2298112"/>
            <a:ext cx="139483" cy="495946"/>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0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C44EEA-E0D8-0624-3BD5-160CE7A6F4B5}"/>
              </a:ext>
            </a:extLst>
          </p:cNvPr>
          <p:cNvGrpSpPr/>
          <p:nvPr/>
        </p:nvGrpSpPr>
        <p:grpSpPr>
          <a:xfrm>
            <a:off x="-177800" y="128494"/>
            <a:ext cx="12033877" cy="6612348"/>
            <a:chOff x="-177800" y="128494"/>
            <a:chExt cx="12033877" cy="6612348"/>
          </a:xfrm>
        </p:grpSpPr>
        <p:sp>
          <p:nvSpPr>
            <p:cNvPr id="6" name="TextBox 5">
              <a:extLst>
                <a:ext uri="{FF2B5EF4-FFF2-40B4-BE49-F238E27FC236}">
                  <a16:creationId xmlns:a16="http://schemas.microsoft.com/office/drawing/2014/main" xmlns="" id="{3DFFBB03-98D5-6820-4F93-89F8C5E0A6DC}"/>
                </a:ext>
              </a:extLst>
            </p:cNvPr>
            <p:cNvSpPr txBox="1"/>
            <p:nvPr/>
          </p:nvSpPr>
          <p:spPr>
            <a:xfrm>
              <a:off x="-177800" y="800754"/>
              <a:ext cx="12033877" cy="5940088"/>
            </a:xfrm>
            <a:prstGeom prst="rect">
              <a:avLst/>
            </a:prstGeom>
            <a:noFill/>
          </p:spPr>
          <p:txBody>
            <a:bodyPr wrap="square">
              <a:spAutoFit/>
            </a:bodyPr>
            <a:lstStyle/>
            <a:p>
              <a:pPr marL="365760" algn="just" rtl="0"/>
              <a:r>
                <a:rPr lang="en-US" sz="1900" b="0" i="0" dirty="0">
                  <a:solidFill>
                    <a:srgbClr val="000000"/>
                  </a:solidFill>
                  <a:effectLst/>
                  <a:latin typeface="+mn-lt"/>
                </a:rPr>
                <a:t>	</a:t>
              </a:r>
              <a:r>
                <a:rPr lang="vi-VN" sz="1900" b="0" i="0" dirty="0">
                  <a:solidFill>
                    <a:srgbClr val="C00000"/>
                  </a:solidFill>
                  <a:effectLst/>
                  <a:latin typeface="+mn-lt"/>
                </a:rPr>
                <a:t>Hôm nay là ngày thi tốt nghiệp của các học trò thầy</a:t>
              </a:r>
              <a:r>
                <a:rPr lang="en-US" sz="1900" b="0" i="0" dirty="0">
                  <a:solidFill>
                    <a:srgbClr val="C00000"/>
                  </a:solidFill>
                  <a:effectLst/>
                  <a:latin typeface="+mn-lt"/>
                </a:rPr>
                <a:t> </a:t>
              </a:r>
              <a:r>
                <a:rPr lang="vi-VN" sz="1900" b="0" i="0" dirty="0">
                  <a:solidFill>
                    <a:srgbClr val="C00000"/>
                  </a:solidFill>
                  <a:effectLst/>
                  <a:latin typeface="+mn-lt"/>
                </a:rPr>
                <a:t>giáo vàng anh.</a:t>
              </a:r>
            </a:p>
            <a:p>
              <a:pPr marL="365760" algn="just" rtl="0"/>
              <a:r>
                <a:rPr lang="en-US" sz="1900" b="0" i="0" dirty="0">
                  <a:solidFill>
                    <a:srgbClr val="000000"/>
                  </a:solidFill>
                  <a:effectLst/>
                  <a:latin typeface="+mn-lt"/>
                </a:rPr>
                <a:t>	</a:t>
              </a:r>
              <a:r>
                <a:rPr lang="vi-VN" sz="1900" b="0" i="0" dirty="0">
                  <a:solidFill>
                    <a:srgbClr val="C00000"/>
                  </a:solidFill>
                  <a:effectLst/>
                  <a:latin typeface="+mn-lt"/>
                </a:rPr>
                <a:t>Ve sầu được thầy mời trình bày tác phẩm trước tiên. Mặc áo măng tô trong suốt, đôi mắt nâu</a:t>
              </a:r>
              <a:r>
                <a:rPr lang="en-US" sz="1900" b="0" i="0" dirty="0">
                  <a:solidFill>
                    <a:srgbClr val="C00000"/>
                  </a:solidFill>
                  <a:effectLst/>
                  <a:latin typeface="+mn-lt"/>
                </a:rPr>
                <a:t>         </a:t>
              </a:r>
              <a:r>
                <a:rPr lang="vi-VN" sz="1900" b="0" i="0" dirty="0">
                  <a:solidFill>
                    <a:srgbClr val="C00000"/>
                  </a:solidFill>
                  <a:effectLst/>
                  <a:latin typeface="+mn-lt"/>
                </a:rPr>
                <a:t> lấp lánh, đầy vẻ tự tin, ve sầu biểu diễn bản nhạc “Mùa hè”. Gian phòng tràn ngập âm thanh. Tiếng </a:t>
              </a:r>
              <a:r>
                <a:rPr lang="en-US" sz="1900" b="0" i="0" dirty="0">
                  <a:solidFill>
                    <a:srgbClr val="C00000"/>
                  </a:solidFill>
                  <a:effectLst/>
                  <a:latin typeface="+mn-lt"/>
                </a:rPr>
                <a:t>          </a:t>
              </a:r>
              <a:r>
                <a:rPr lang="vi-VN" sz="1900" b="0" i="0" dirty="0">
                  <a:solidFill>
                    <a:srgbClr val="C00000"/>
                  </a:solidFill>
                  <a:effectLst/>
                  <a:latin typeface="+mn-lt"/>
                </a:rPr>
                <a:t>vi-ô-lông réo rắt, tiếng cla-ri-nét trong sáng, xen-lô ấm áp,... Tiếng nhạc gợi màu hoa phượng đỏ rực, nắng sáng trắng, bầu trời xanh mênh mông. Bên hàng giậu, hoa mướp vàng và những cánh ong rù rì. Thầy giáo xúc động, cúi xuống ghi điểm.</a:t>
              </a:r>
            </a:p>
            <a:p>
              <a:pPr marL="365760" algn="just" rtl="0"/>
              <a:r>
                <a:rPr lang="en-US" sz="1900" b="0" i="0" dirty="0">
                  <a:solidFill>
                    <a:srgbClr val="000000"/>
                  </a:solidFill>
                  <a:effectLst/>
                  <a:latin typeface="+mn-lt"/>
                </a:rPr>
                <a:t>	</a:t>
              </a:r>
              <a:r>
                <a:rPr lang="vi-VN" sz="1900" b="0" i="0" dirty="0">
                  <a:solidFill>
                    <a:srgbClr val="00B050"/>
                  </a:solidFill>
                  <a:effectLst/>
                  <a:latin typeface="+mn-lt"/>
                </a:rPr>
                <a:t>Sau ve sầu, gà trống đĩnh đạc bước lên, kiêu hãnh ngẩng đầu với cái mũ đỏ chói. Gà mở đầu khúc nhạc “Bình minh” bằng tiết tấu nhanh, khoẻ, đầy hứng khởi: Tờ-réc... Tờ-re-te-te... Phần cuối bản nhạc là niềm mãn nguyện khi thấy mặt trời lên rực rỡ. Tiết tấu trở nên vui nhộn khi gà sử dụng bộ gõ: Cục – cục!... Cục – cục!.... Cục – cục!...</a:t>
              </a:r>
            </a:p>
            <a:p>
              <a:pPr marL="365760" algn="just" rtl="0"/>
              <a:r>
                <a:rPr lang="en-US" sz="1900" b="0" i="0" dirty="0">
                  <a:solidFill>
                    <a:srgbClr val="000000"/>
                  </a:solidFill>
                  <a:effectLst/>
                  <a:latin typeface="+mn-lt"/>
                </a:rPr>
                <a:t>	</a:t>
              </a:r>
              <a:r>
                <a:rPr lang="vi-VN" sz="1900" b="0" i="0" dirty="0">
                  <a:solidFill>
                    <a:srgbClr val="000000"/>
                  </a:solidFill>
                  <a:effectLst/>
                  <a:latin typeface="+mn-lt"/>
                </a:rPr>
                <a:t>Đến lượt dế mèn. Dế bước ra khoẻ khoắn và trang nhã trong chiếc áo nâu óng. Bản nhạc "Mùa thu” gợi hình ảnh những chiếc lá khô xoay tròn, rơi rơi trong nắng. Tiếng gió xào xạc thầm thì với lá... Đôi mắt th</a:t>
              </a:r>
              <a:r>
                <a:rPr lang="en-US" sz="1900" b="0" i="0" dirty="0">
                  <a:solidFill>
                    <a:srgbClr val="000000"/>
                  </a:solidFill>
                  <a:effectLst/>
                  <a:latin typeface="+mn-lt"/>
                </a:rPr>
                <a:t>ầ</a:t>
              </a:r>
              <a:r>
                <a:rPr lang="vi-VN" sz="1900" b="0" i="0" dirty="0">
                  <a:solidFill>
                    <a:srgbClr val="000000"/>
                  </a:solidFill>
                  <a:effectLst/>
                  <a:latin typeface="+mn-lt"/>
                </a:rPr>
                <a:t>y vàng anh nhoà đi.</a:t>
              </a:r>
            </a:p>
            <a:p>
              <a:pPr marL="365760" algn="just" rtl="0"/>
              <a:r>
                <a:rPr lang="en-US" sz="1900" b="0" i="0" dirty="0">
                  <a:solidFill>
                    <a:srgbClr val="7030A0"/>
                  </a:solidFill>
                  <a:effectLst/>
                  <a:latin typeface="+mn-lt"/>
                </a:rPr>
                <a:t>	</a:t>
              </a:r>
              <a:r>
                <a:rPr lang="vi-VN" sz="1900" b="0" i="0" dirty="0">
                  <a:solidFill>
                    <a:srgbClr val="7030A0"/>
                  </a:solidFill>
                  <a:effectLst/>
                  <a:latin typeface="+mn-lt"/>
                </a:rPr>
                <a:t>Trong tà áo dài tha thướt, hoạ mi trông thật dịu dàng, uyển chuyển. Bản nhạc “Mùa xuân” vang lên réo rắt, say đắm, rồi dần chuyển sang tiết tấu rạo rực, tưng bừng. Những giọt mưa xuân rơi trên đôi má nóng rực. Những chiếc mầm bật khỏi cành. Hoa đào rộ lên </a:t>
              </a:r>
              <a:r>
                <a:rPr lang="en-US" sz="1900" b="0" i="0" dirty="0">
                  <a:solidFill>
                    <a:srgbClr val="7030A0"/>
                  </a:solidFill>
                  <a:effectLst/>
                  <a:latin typeface="+mn-lt"/>
                </a:rPr>
                <a:t>khoe sắc</a:t>
              </a:r>
              <a:r>
                <a:rPr lang="vi-VN" sz="1900" b="0" i="0" dirty="0">
                  <a:solidFill>
                    <a:srgbClr val="7030A0"/>
                  </a:solidFill>
                  <a:effectLst/>
                  <a:latin typeface="+mn-lt"/>
                </a:rPr>
                <a:t>...</a:t>
              </a:r>
            </a:p>
            <a:p>
              <a:pPr marL="365760" algn="just" rtl="0"/>
              <a:r>
                <a:rPr lang="en-US" sz="1900" b="0" i="0" dirty="0">
                  <a:solidFill>
                    <a:srgbClr val="000000"/>
                  </a:solidFill>
                  <a:effectLst/>
                  <a:latin typeface="+mn-lt"/>
                </a:rPr>
                <a:t>	</a:t>
              </a:r>
              <a:r>
                <a:rPr lang="vi-VN" sz="1900" b="0" i="0" dirty="0">
                  <a:solidFill>
                    <a:srgbClr val="0070C0"/>
                  </a:solidFill>
                  <a:effectLst/>
                  <a:latin typeface="+mn-lt"/>
                </a:rPr>
                <a:t>Thầy vàng anh đứng dậy, vẻ nghiêm trang. Các học trò im lặng, hồi hộp.</a:t>
              </a:r>
            </a:p>
            <a:p>
              <a:pPr marL="365760" algn="just" rtl="0"/>
              <a:r>
                <a:rPr lang="en-US" sz="1900" b="0" i="0" dirty="0">
                  <a:solidFill>
                    <a:srgbClr val="0070C0"/>
                  </a:solidFill>
                  <a:effectLst/>
                  <a:latin typeface="+mn-lt"/>
                </a:rPr>
                <a:t>	</a:t>
              </a:r>
              <a:r>
                <a:rPr lang="vi-VN" sz="1900" b="0" i="0" dirty="0">
                  <a:solidFill>
                    <a:srgbClr val="0070C0"/>
                  </a:solidFill>
                  <a:effectLst/>
                  <a:latin typeface="+mn-lt"/>
                </a:rPr>
                <a:t>- Th</a:t>
              </a:r>
              <a:r>
                <a:rPr lang="en-US" sz="1900" b="0" i="0" dirty="0">
                  <a:solidFill>
                    <a:srgbClr val="0070C0"/>
                  </a:solidFill>
                  <a:effectLst/>
                  <a:latin typeface="+mn-lt"/>
                </a:rPr>
                <a:t>ầ</a:t>
              </a:r>
              <a:r>
                <a:rPr lang="vi-VN" sz="1900" b="0" i="0" dirty="0">
                  <a:solidFill>
                    <a:srgbClr val="0070C0"/>
                  </a:solidFill>
                  <a:effectLst/>
                  <a:latin typeface="+mn-lt"/>
                </a:rPr>
                <a:t>y rất vui vì sự thành công của các em. Các em đã tạo dựng cho mình một phong cách độc đáo, không ai bắt chước ai. Cảm ơn các em đã cho thầy niềm vui này. </a:t>
              </a:r>
              <a:endParaRPr lang="en-US" sz="1900" b="0" i="0" dirty="0">
                <a:solidFill>
                  <a:srgbClr val="0070C0"/>
                </a:solidFill>
                <a:effectLst/>
                <a:latin typeface="+mn-lt"/>
              </a:endParaRPr>
            </a:p>
            <a:p>
              <a:pPr marL="365760" algn="r" rtl="0"/>
              <a:r>
                <a:rPr lang="en-US" sz="1900" dirty="0">
                  <a:latin typeface="+mn-lt"/>
                </a:rPr>
                <a:t>(Theo Nguyễn Phan Hách)</a:t>
              </a:r>
              <a:endParaRPr lang="vi-VN" sz="1900" b="0" i="0" dirty="0">
                <a:solidFill>
                  <a:srgbClr val="000000"/>
                </a:solidFill>
                <a:effectLst/>
                <a:latin typeface="+mn-lt"/>
              </a:endParaRPr>
            </a:p>
          </p:txBody>
        </p:sp>
        <p:sp>
          <p:nvSpPr>
            <p:cNvPr id="7" name="TextBox 6">
              <a:extLst>
                <a:ext uri="{FF2B5EF4-FFF2-40B4-BE49-F238E27FC236}">
                  <a16:creationId xmlns:a16="http://schemas.microsoft.com/office/drawing/2014/main" xmlns="" id="{27A0A19F-E8F8-4791-2DE2-C77822AC85F0}"/>
                </a:ext>
              </a:extLst>
            </p:cNvPr>
            <p:cNvSpPr txBox="1"/>
            <p:nvPr/>
          </p:nvSpPr>
          <p:spPr>
            <a:xfrm>
              <a:off x="3804274" y="128494"/>
              <a:ext cx="4209143" cy="523220"/>
            </a:xfrm>
            <a:prstGeom prst="rect">
              <a:avLst/>
            </a:prstGeom>
            <a:noFill/>
          </p:spPr>
          <p:txBody>
            <a:bodyPr wrap="square" rtlCol="0">
              <a:spAutoFit/>
            </a:bodyPr>
            <a:lstStyle/>
            <a:p>
              <a:pPr algn="ctr"/>
              <a:r>
                <a:rPr lang="en-US" sz="2800" b="1"/>
                <a:t>THI NHẠC</a:t>
              </a:r>
            </a:p>
          </p:txBody>
        </p:sp>
      </p:grpSp>
      <p:grpSp>
        <p:nvGrpSpPr>
          <p:cNvPr id="16" name="Group 15">
            <a:extLst>
              <a:ext uri="{FF2B5EF4-FFF2-40B4-BE49-F238E27FC236}">
                <a16:creationId xmlns:a16="http://schemas.microsoft.com/office/drawing/2014/main" xmlns="" id="{B95BB32B-9A8F-B35C-2588-B514C4C1E1AB}"/>
              </a:ext>
            </a:extLst>
          </p:cNvPr>
          <p:cNvGrpSpPr/>
          <p:nvPr/>
        </p:nvGrpSpPr>
        <p:grpSpPr>
          <a:xfrm>
            <a:off x="-272396" y="97716"/>
            <a:ext cx="2205781" cy="584775"/>
            <a:chOff x="752815" y="767254"/>
            <a:chExt cx="2205781" cy="584775"/>
          </a:xfrm>
        </p:grpSpPr>
        <p:sp>
          <p:nvSpPr>
            <p:cNvPr id="14" name="Google Shape;4306;p14">
              <a:extLst>
                <a:ext uri="{FF2B5EF4-FFF2-40B4-BE49-F238E27FC236}">
                  <a16:creationId xmlns:a16="http://schemas.microsoft.com/office/drawing/2014/main" xmlns="" id="{20BEA9FA-5B73-37D0-38BE-EAE4CC4FE74A}"/>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8969"/>
                </a:solidFill>
              </a:endParaRPr>
            </a:p>
          </p:txBody>
        </p:sp>
        <p:sp>
          <p:nvSpPr>
            <p:cNvPr id="15" name="TextBox 14">
              <a:extLst>
                <a:ext uri="{FF2B5EF4-FFF2-40B4-BE49-F238E27FC236}">
                  <a16:creationId xmlns:a16="http://schemas.microsoft.com/office/drawing/2014/main" xmlns="" id="{FE108D44-1FF3-469A-F471-37F39A922B33}"/>
                </a:ext>
              </a:extLst>
            </p:cNvPr>
            <p:cNvSpPr txBox="1"/>
            <p:nvPr/>
          </p:nvSpPr>
          <p:spPr>
            <a:xfrm>
              <a:off x="877050" y="860976"/>
              <a:ext cx="1957309" cy="400110"/>
            </a:xfrm>
            <a:prstGeom prst="rect">
              <a:avLst/>
            </a:prstGeom>
            <a:noFill/>
          </p:spPr>
          <p:txBody>
            <a:bodyPr wrap="square" rtlCol="0">
              <a:spAutoFit/>
            </a:bodyPr>
            <a:lstStyle/>
            <a:p>
              <a:pPr algn="ctr"/>
              <a:r>
                <a:rPr lang="en-US" sz="2000" b="1"/>
                <a:t>Đọc nối tiếp </a:t>
              </a:r>
            </a:p>
          </p:txBody>
        </p:sp>
      </p:grpSp>
    </p:spTree>
    <p:extLst>
      <p:ext uri="{BB962C8B-B14F-4D97-AF65-F5344CB8AC3E}">
        <p14:creationId xmlns:p14="http://schemas.microsoft.com/office/powerpoint/2010/main" val="214983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nosaur Weekly Planner for Elementary by Slidesgo">
  <a:themeElements>
    <a:clrScheme name="Simple Light">
      <a:dk1>
        <a:srgbClr val="FFFFFF"/>
      </a:dk1>
      <a:lt1>
        <a:srgbClr val="FDF8E7"/>
      </a:lt1>
      <a:dk2>
        <a:srgbClr val="FFC942"/>
      </a:dk2>
      <a:lt2>
        <a:srgbClr val="FF8969"/>
      </a:lt2>
      <a:accent1>
        <a:srgbClr val="F36565"/>
      </a:accent1>
      <a:accent2>
        <a:srgbClr val="8FB86A"/>
      </a:accent2>
      <a:accent3>
        <a:srgbClr val="1D8A6B"/>
      </a:accent3>
      <a:accent4>
        <a:srgbClr val="718AAC"/>
      </a:accent4>
      <a:accent5>
        <a:srgbClr val="5C6A72"/>
      </a:accent5>
      <a:accent6>
        <a:srgbClr val="423330"/>
      </a:accent6>
      <a:hlink>
        <a:srgbClr val="4233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97660ec-33e4-4bfe-bc7d-678202ed2d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6213F619F69346A27A17DCC0187115" ma:contentTypeVersion="15" ma:contentTypeDescription="Create a new document." ma:contentTypeScope="" ma:versionID="d75f05a3c6194c1d71d369dd4b6acacf">
  <xsd:schema xmlns:xsd="http://www.w3.org/2001/XMLSchema" xmlns:xs="http://www.w3.org/2001/XMLSchema" xmlns:p="http://schemas.microsoft.com/office/2006/metadata/properties" xmlns:ns3="b97660ec-33e4-4bfe-bc7d-678202ed2d5d" xmlns:ns4="0179d4b1-8724-4f15-924d-d3190f5795d6" targetNamespace="http://schemas.microsoft.com/office/2006/metadata/properties" ma:root="true" ma:fieldsID="9175645f8ce7105d891ae59bbf10464b" ns3:_="" ns4:_="">
    <xsd:import namespace="b97660ec-33e4-4bfe-bc7d-678202ed2d5d"/>
    <xsd:import namespace="0179d4b1-8724-4f15-924d-d3190f5795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660ec-33e4-4bfe-bc7d-678202ed2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79d4b1-8724-4f15-924d-d3190f5795d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D69340-0CF5-4F63-8218-6FDBF7D5675E}">
  <ds:schemaRefs>
    <ds:schemaRef ds:uri="http://purl.org/dc/elements/1.1/"/>
    <ds:schemaRef ds:uri="http://schemas.microsoft.com/office/2006/metadata/properties"/>
    <ds:schemaRef ds:uri="b97660ec-33e4-4bfe-bc7d-678202ed2d5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179d4b1-8724-4f15-924d-d3190f5795d6"/>
    <ds:schemaRef ds:uri="http://www.w3.org/XML/1998/namespace"/>
    <ds:schemaRef ds:uri="http://purl.org/dc/dcmitype/"/>
  </ds:schemaRefs>
</ds:datastoreItem>
</file>

<file path=customXml/itemProps2.xml><?xml version="1.0" encoding="utf-8"?>
<ds:datastoreItem xmlns:ds="http://schemas.openxmlformats.org/officeDocument/2006/customXml" ds:itemID="{A0B8927D-3854-4B1E-A693-3FEE35A2ACFE}">
  <ds:schemaRefs>
    <ds:schemaRef ds:uri="http://schemas.microsoft.com/sharepoint/v3/contenttype/forms"/>
  </ds:schemaRefs>
</ds:datastoreItem>
</file>

<file path=customXml/itemProps3.xml><?xml version="1.0" encoding="utf-8"?>
<ds:datastoreItem xmlns:ds="http://schemas.openxmlformats.org/officeDocument/2006/customXml" ds:itemID="{A3B2A8CE-19ED-4DC6-B1B8-354D0044BB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660ec-33e4-4bfe-bc7d-678202ed2d5d"/>
    <ds:schemaRef ds:uri="0179d4b1-8724-4f15-924d-d3190f5795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1693</TotalTime>
  <Words>1159</Words>
  <Application>Microsoft Office PowerPoint</Application>
  <PresentationFormat>Custom</PresentationFormat>
  <Paragraphs>166</Paragraphs>
  <Slides>36</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Times New Roman</vt:lpstr>
      <vt:lpstr>Poppins</vt:lpstr>
      <vt:lpstr>AvantGarde</vt:lpstr>
      <vt:lpstr>Bebas Neue</vt:lpstr>
      <vt:lpstr>Calibri</vt:lpstr>
      <vt:lpstr>Arial-Rounded</vt:lpstr>
      <vt:lpstr>VNI-Trung Kien</vt:lpstr>
      <vt:lpstr>Lilita One</vt:lpstr>
      <vt:lpstr>Annifont</vt:lpstr>
      <vt:lpstr>Dinosaur Weekly Planner for Elementary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Vi-ô-lông</vt:lpstr>
      <vt:lpstr>cla-ri-nét</vt:lpstr>
      <vt:lpstr>Xen-lô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Dinosaur Weekly Planner</dc:title>
  <dc:creator>PC</dc:creator>
  <cp:lastModifiedBy>THANH HUONG</cp:lastModifiedBy>
  <cp:revision>168</cp:revision>
  <dcterms:modified xsi:type="dcterms:W3CDTF">2023-09-16T16:54:42Z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0x010100206213F619F69346A27A17DCC0187115</vt:lpwstr>
  </property>
</Properties>
</file>