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 id="2147483814" r:id="rId2"/>
    <p:sldMasterId id="2147483821" r:id="rId3"/>
    <p:sldMasterId id="2147483833" r:id="rId4"/>
  </p:sldMasterIdLst>
  <p:notesMasterIdLst>
    <p:notesMasterId r:id="rId36"/>
  </p:notesMasterIdLst>
  <p:sldIdLst>
    <p:sldId id="373" r:id="rId5"/>
    <p:sldId id="375" r:id="rId6"/>
    <p:sldId id="376" r:id="rId7"/>
    <p:sldId id="309" r:id="rId8"/>
    <p:sldId id="310" r:id="rId9"/>
    <p:sldId id="311" r:id="rId10"/>
    <p:sldId id="312" r:id="rId11"/>
    <p:sldId id="313" r:id="rId12"/>
    <p:sldId id="314" r:id="rId13"/>
    <p:sldId id="362" r:id="rId14"/>
    <p:sldId id="347" r:id="rId15"/>
    <p:sldId id="363" r:id="rId16"/>
    <p:sldId id="353" r:id="rId17"/>
    <p:sldId id="349" r:id="rId18"/>
    <p:sldId id="354" r:id="rId19"/>
    <p:sldId id="350" r:id="rId20"/>
    <p:sldId id="351" r:id="rId21"/>
    <p:sldId id="355" r:id="rId22"/>
    <p:sldId id="356" r:id="rId23"/>
    <p:sldId id="359" r:id="rId24"/>
    <p:sldId id="365" r:id="rId25"/>
    <p:sldId id="339" r:id="rId26"/>
    <p:sldId id="340" r:id="rId27"/>
    <p:sldId id="341" r:id="rId28"/>
    <p:sldId id="366" r:id="rId29"/>
    <p:sldId id="368" r:id="rId30"/>
    <p:sldId id="367" r:id="rId31"/>
    <p:sldId id="370" r:id="rId32"/>
    <p:sldId id="331" r:id="rId33"/>
    <p:sldId id="335" r:id="rId34"/>
    <p:sldId id="372" r:id="rId35"/>
  </p:sldIdLst>
  <p:sldSz cx="11887200" cy="6858000"/>
  <p:notesSz cx="6858000" cy="9144000"/>
  <p:custDataLst>
    <p:tags r:id="rId37"/>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FFFF"/>
    <a:srgbClr val="FF0000"/>
    <a:srgbClr val="0000FF"/>
    <a:srgbClr val="99FFCC"/>
    <a:srgbClr val="000066"/>
    <a:srgbClr val="000000"/>
    <a:srgbClr val="FF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91837" autoAdjust="0"/>
  </p:normalViewPr>
  <p:slideViewPr>
    <p:cSldViewPr>
      <p:cViewPr varScale="1">
        <p:scale>
          <a:sx n="67" d="100"/>
          <a:sy n="67" d="100"/>
        </p:scale>
        <p:origin x="984" y="72"/>
      </p:cViewPr>
      <p:guideLst>
        <p:guide orient="horz" pos="2160"/>
        <p:guide pos="3744"/>
      </p:guideLst>
    </p:cSldViewPr>
  </p:slideViewPr>
  <p:notesTextViewPr>
    <p:cViewPr>
      <p:scale>
        <a:sx n="100" d="100"/>
        <a:sy n="100" d="100"/>
      </p:scale>
      <p:origin x="0" y="0"/>
    </p:cViewPr>
  </p:notesTextViewPr>
  <p:sorterViewPr>
    <p:cViewPr>
      <p:scale>
        <a:sx n="66" d="100"/>
        <a:sy n="66" d="100"/>
      </p:scale>
      <p:origin x="0" y="22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4C003BF-0657-47E6-87A2-FC4F4056A2E3}" type="datetimeFigureOut">
              <a:rPr lang="en-US"/>
              <a:pPr>
                <a:defRPr/>
              </a:pPr>
              <a:t>29-Jan-23</a:t>
            </a:fld>
            <a:endParaRPr lang="en-US"/>
          </a:p>
        </p:txBody>
      </p:sp>
      <p:sp>
        <p:nvSpPr>
          <p:cNvPr id="4" name="Slide Image Placeholder 3"/>
          <p:cNvSpPr>
            <a:spLocks noGrp="1" noRot="1" noChangeAspect="1"/>
          </p:cNvSpPr>
          <p:nvPr>
            <p:ph type="sldImg" idx="2"/>
          </p:nvPr>
        </p:nvSpPr>
        <p:spPr>
          <a:xfrm>
            <a:off x="457200" y="685800"/>
            <a:ext cx="59436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F1222BD-DDA4-467B-8423-CD861611C26A}" type="slidenum">
              <a:rPr lang="en-US" altLang="en-US"/>
              <a:pPr/>
              <a:t>‹#›</a:t>
            </a:fld>
            <a:endParaRPr lang="en-US" altLang="en-US"/>
          </a:p>
        </p:txBody>
      </p:sp>
    </p:spTree>
    <p:extLst>
      <p:ext uri="{BB962C8B-B14F-4D97-AF65-F5344CB8AC3E}">
        <p14:creationId xmlns:p14="http://schemas.microsoft.com/office/powerpoint/2010/main" val="1578449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幻灯片图像占位符 1"/>
          <p:cNvSpPr>
            <a:spLocks noGrp="1" noRot="1" noChangeAspect="1" noTextEdit="1"/>
          </p:cNvSpPr>
          <p:nvPr>
            <p:ph type="sldImg"/>
          </p:nvPr>
        </p:nvSpPr>
        <p:spPr>
          <a:xfrm>
            <a:off x="457200" y="685800"/>
            <a:ext cx="5943600" cy="3429000"/>
          </a:xfrm>
          <a:ln/>
        </p:spPr>
      </p:sp>
      <p:sp>
        <p:nvSpPr>
          <p:cNvPr id="1351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smtClean="0"/>
          </a:p>
        </p:txBody>
      </p:sp>
      <p:sp>
        <p:nvSpPr>
          <p:cNvPr id="1351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5611260-7523-488C-8E4F-BBB23179032A}" type="slidenum">
              <a:rPr altLang="en-US">
                <a:solidFill>
                  <a:srgbClr val="000000"/>
                </a:solidFill>
                <a:ea typeface="SimSun" pitchFamily="2" charset="-122"/>
              </a:rPr>
              <a:pPr/>
              <a:t>1</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2082429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4" y="4664075"/>
            <a:ext cx="1189672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grpSp>
        <p:nvGrpSpPr>
          <p:cNvPr id="5" name="Group 15"/>
          <p:cNvGrpSpPr>
            <a:grpSpLocks/>
          </p:cNvGrpSpPr>
          <p:nvPr/>
        </p:nvGrpSpPr>
        <p:grpSpPr bwMode="auto">
          <a:xfrm>
            <a:off x="-4761" y="4953000"/>
            <a:ext cx="11891963" cy="1911350"/>
            <a:chOff x="-3765" y="4832896"/>
            <a:chExt cx="9147765" cy="2032192"/>
          </a:xfrm>
        </p:grpSpPr>
        <p:sp>
          <p:nvSpPr>
            <p:cNvPr id="6" name="Freeform 5"/>
            <p:cNvSpPr>
              <a:spLocks/>
            </p:cNvSpPr>
            <p:nvPr/>
          </p:nvSpPr>
          <p:spPr bwMode="auto">
            <a:xfrm>
              <a:off x="1687552" y="4832896"/>
              <a:ext cx="745644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6"/>
            <p:cNvSpPr>
              <a:spLocks/>
            </p:cNvSpPr>
            <p:nvPr/>
          </p:nvSpPr>
          <p:spPr bwMode="auto">
            <a:xfrm>
              <a:off x="35313" y="5135025"/>
              <a:ext cx="9108687"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891540" y="1752610"/>
            <a:ext cx="1010412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891540" y="3611607"/>
            <a:ext cx="1010412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EDEFE9BD-B84D-4A29-BB87-DD8C4FBB4EEA}" type="slidenum">
              <a:rPr lang="en-US" altLang="en-US"/>
              <a:pPr/>
              <a:t>‹#›</a:t>
            </a:fld>
            <a:endParaRPr lang="en-US" altLang="en-US"/>
          </a:p>
        </p:txBody>
      </p:sp>
    </p:spTree>
    <p:extLst>
      <p:ext uri="{BB962C8B-B14F-4D97-AF65-F5344CB8AC3E}">
        <p14:creationId xmlns:p14="http://schemas.microsoft.com/office/powerpoint/2010/main" val="287251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4360" y="1481333"/>
            <a:ext cx="1069848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63563EA9-68B7-42EC-903B-9723AB5E7BCD}" type="slidenum">
              <a:rPr lang="en-US" altLang="en-US"/>
              <a:pPr/>
              <a:t>‹#›</a:t>
            </a:fld>
            <a:endParaRPr lang="en-US" altLang="en-US"/>
          </a:p>
        </p:txBody>
      </p:sp>
    </p:spTree>
    <p:extLst>
      <p:ext uri="{BB962C8B-B14F-4D97-AF65-F5344CB8AC3E}">
        <p14:creationId xmlns:p14="http://schemas.microsoft.com/office/powerpoint/2010/main" val="31105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7217" y="274649"/>
            <a:ext cx="2310711"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4360" y="274641"/>
            <a:ext cx="822198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C61FC8BE-EB48-42A0-83E9-CFCDDCC47DF3}" type="slidenum">
              <a:rPr lang="en-US" altLang="en-US"/>
              <a:pPr/>
              <a:t>‹#›</a:t>
            </a:fld>
            <a:endParaRPr lang="en-US" altLang="en-US"/>
          </a:p>
        </p:txBody>
      </p:sp>
    </p:spTree>
    <p:extLst>
      <p:ext uri="{BB962C8B-B14F-4D97-AF65-F5344CB8AC3E}">
        <p14:creationId xmlns:p14="http://schemas.microsoft.com/office/powerpoint/2010/main" val="414385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632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230322"/>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301483"/>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580864"/>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defTabSz="457200" eaLnBrk="1" fontAlgn="auto" hangingPunct="1">
              <a:spcBef>
                <a:spcPts val="0"/>
              </a:spcBef>
              <a:spcAft>
                <a:spcPts val="0"/>
              </a:spcAft>
              <a:defRPr>
                <a:solidFill>
                  <a:prstClr val="black"/>
                </a:solidFill>
                <a:latin typeface="Calibri"/>
              </a:defRPr>
            </a:lvl1pPr>
          </a:lstStyle>
          <a:p>
            <a:pPr>
              <a:defRPr/>
            </a:pPr>
            <a:fld id="{3A3F2005-6196-4B51-A4A6-465251FA5612}" type="datetimeFigureOut">
              <a:rPr lang="en-US"/>
              <a:pPr>
                <a:defRPr/>
              </a:pPr>
              <a:t>29-Jan-23</a:t>
            </a:fld>
            <a:endParaRPr lang="en-US"/>
          </a:p>
        </p:txBody>
      </p:sp>
      <p:sp>
        <p:nvSpPr>
          <p:cNvPr id="5" name="Footer Placeholder 4"/>
          <p:cNvSpPr>
            <a:spLocks noGrp="1"/>
          </p:cNvSpPr>
          <p:nvPr>
            <p:ph type="ftr" sz="quarter" idx="11"/>
          </p:nvPr>
        </p:nvSpPr>
        <p:spPr>
          <a:xfrm>
            <a:off x="0" y="0"/>
            <a:ext cx="0" cy="0"/>
          </a:xfrm>
        </p:spPr>
        <p:txBody>
          <a:bodyPr/>
          <a:lstStyle>
            <a:lvl1pPr defTabSz="457200"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defTabSz="457200" eaLnBrk="1" fontAlgn="auto" hangingPunct="1">
              <a:spcBef>
                <a:spcPts val="0"/>
              </a:spcBef>
              <a:spcAft>
                <a:spcPts val="0"/>
              </a:spcAft>
              <a:defRPr>
                <a:solidFill>
                  <a:prstClr val="black"/>
                </a:solidFill>
                <a:latin typeface="Calibri"/>
              </a:defRPr>
            </a:lvl1pPr>
          </a:lstStyle>
          <a:p>
            <a:pPr>
              <a:defRPr/>
            </a:pPr>
            <a:fld id="{816A426D-5C89-4774-A538-D2B3CDE04AD6}" type="slidenum">
              <a:rPr lang="en-US"/>
              <a:pPr>
                <a:defRPr/>
              </a:pPr>
              <a:t>‹#›</a:t>
            </a:fld>
            <a:endParaRPr lang="en-US"/>
          </a:p>
        </p:txBody>
      </p:sp>
    </p:spTree>
    <p:extLst>
      <p:ext uri="{BB962C8B-B14F-4D97-AF65-F5344CB8AC3E}">
        <p14:creationId xmlns:p14="http://schemas.microsoft.com/office/powerpoint/2010/main" val="214709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 y="0"/>
            <a:ext cx="11447622" cy="6858000"/>
            <a:chOff x="0" y="0"/>
            <a:chExt cx="5547" cy="4320"/>
          </a:xfrm>
        </p:grpSpPr>
        <p:grpSp>
          <p:nvGrpSpPr>
            <p:cNvPr id="5" name="Group 3"/>
            <p:cNvGrpSpPr>
              <a:grpSpLocks/>
            </p:cNvGrpSpPr>
            <p:nvPr userDrawn="1"/>
          </p:nvGrpSpPr>
          <p:grpSpPr bwMode="auto">
            <a:xfrm rot="-215207">
              <a:off x="3691" y="231"/>
              <a:ext cx="1857" cy="3628"/>
              <a:chOff x="3009" y="775"/>
              <a:chExt cx="1857" cy="3628"/>
            </a:xfrm>
          </p:grpSpPr>
          <p:sp>
            <p:nvSpPr>
              <p:cNvPr id="39" name="Freeform 4"/>
              <p:cNvSpPr>
                <a:spLocks/>
              </p:cNvSpPr>
              <p:nvPr userDrawn="1"/>
            </p:nvSpPr>
            <p:spPr bwMode="ltGray">
              <a:xfrm rot="12185230" flipV="1">
                <a:off x="3533" y="774"/>
                <a:ext cx="1333" cy="1485"/>
              </a:xfrm>
              <a:custGeom>
                <a:avLst/>
                <a:gdLst>
                  <a:gd name="T0" fmla="*/ 405 w 596"/>
                  <a:gd name="T1" fmla="*/ 9149 h 666"/>
                  <a:gd name="T2" fmla="*/ 145 w 596"/>
                  <a:gd name="T3" fmla="*/ 8426 h 666"/>
                  <a:gd name="T4" fmla="*/ 0 w 596"/>
                  <a:gd name="T5" fmla="*/ 7140 h 666"/>
                  <a:gd name="T6" fmla="*/ 101 w 596"/>
                  <a:gd name="T7" fmla="*/ 5490 h 666"/>
                  <a:gd name="T8" fmla="*/ 626 w 596"/>
                  <a:gd name="T9" fmla="*/ 3735 h 666"/>
                  <a:gd name="T10" fmla="*/ 1720 w 596"/>
                  <a:gd name="T11" fmla="*/ 2074 h 666"/>
                  <a:gd name="T12" fmla="*/ 3556 w 596"/>
                  <a:gd name="T13" fmla="*/ 765 h 666"/>
                  <a:gd name="T14" fmla="*/ 6177 w 596"/>
                  <a:gd name="T15" fmla="*/ 45 h 666"/>
                  <a:gd name="T16" fmla="*/ 9510 w 596"/>
                  <a:gd name="T17" fmla="*/ 223 h 666"/>
                  <a:gd name="T18" fmla="*/ 12116 w 596"/>
                  <a:gd name="T19" fmla="*/ 1686 h 666"/>
                  <a:gd name="T20" fmla="*/ 13862 w 596"/>
                  <a:gd name="T21" fmla="*/ 4083 h 666"/>
                  <a:gd name="T22" fmla="*/ 14793 w 596"/>
                  <a:gd name="T23" fmla="*/ 7015 h 666"/>
                  <a:gd name="T24" fmla="*/ 14891 w 596"/>
                  <a:gd name="T25" fmla="*/ 10112 h 666"/>
                  <a:gd name="T26" fmla="*/ 14166 w 596"/>
                  <a:gd name="T27" fmla="*/ 12981 h 666"/>
                  <a:gd name="T28" fmla="*/ 12686 w 596"/>
                  <a:gd name="T29" fmla="*/ 15198 h 666"/>
                  <a:gd name="T30" fmla="*/ 10440 w 596"/>
                  <a:gd name="T31" fmla="*/ 16386 h 666"/>
                  <a:gd name="T32" fmla="*/ 9734 w 596"/>
                  <a:gd name="T33" fmla="*/ 16281 h 666"/>
                  <a:gd name="T34" fmla="*/ 11031 w 596"/>
                  <a:gd name="T35" fmla="*/ 15254 h 666"/>
                  <a:gd name="T36" fmla="*/ 12060 w 596"/>
                  <a:gd name="T37" fmla="*/ 13448 h 666"/>
                  <a:gd name="T38" fmla="*/ 12731 w 596"/>
                  <a:gd name="T39" fmla="*/ 11216 h 666"/>
                  <a:gd name="T40" fmla="*/ 13010 w 596"/>
                  <a:gd name="T41" fmla="*/ 8781 h 666"/>
                  <a:gd name="T42" fmla="*/ 12865 w 596"/>
                  <a:gd name="T43" fmla="*/ 6375 h 666"/>
                  <a:gd name="T44" fmla="*/ 12140 w 596"/>
                  <a:gd name="T45" fmla="*/ 4301 h 666"/>
                  <a:gd name="T46" fmla="*/ 10830 w 596"/>
                  <a:gd name="T47" fmla="*/ 2769 h 666"/>
                  <a:gd name="T48" fmla="*/ 8539 w 596"/>
                  <a:gd name="T49" fmla="*/ 1848 h 666"/>
                  <a:gd name="T50" fmla="*/ 6153 w 596"/>
                  <a:gd name="T51" fmla="*/ 1507 h 666"/>
                  <a:gd name="T52" fmla="*/ 4352 w 596"/>
                  <a:gd name="T53" fmla="*/ 1750 h 666"/>
                  <a:gd name="T54" fmla="*/ 3031 w 596"/>
                  <a:gd name="T55" fmla="*/ 2495 h 666"/>
                  <a:gd name="T56" fmla="*/ 2100 w 596"/>
                  <a:gd name="T57" fmla="*/ 3679 h 666"/>
                  <a:gd name="T58" fmla="*/ 1420 w 596"/>
                  <a:gd name="T59" fmla="*/ 5086 h 666"/>
                  <a:gd name="T60" fmla="*/ 995 w 596"/>
                  <a:gd name="T61" fmla="*/ 6716 h 666"/>
                  <a:gd name="T62" fmla="*/ 705 w 596"/>
                  <a:gd name="T63" fmla="*/ 838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40" name="Freeform 5"/>
              <p:cNvSpPr>
                <a:spLocks/>
              </p:cNvSpPr>
              <p:nvPr userDrawn="1"/>
            </p:nvSpPr>
            <p:spPr bwMode="ltGray">
              <a:xfrm rot="12185230" flipV="1">
                <a:off x="4028" y="1798"/>
                <a:ext cx="571" cy="531"/>
              </a:xfrm>
              <a:custGeom>
                <a:avLst/>
                <a:gdLst>
                  <a:gd name="T0" fmla="*/ 0 w 257"/>
                  <a:gd name="T1" fmla="*/ 0 h 237"/>
                  <a:gd name="T2" fmla="*/ 0 w 257"/>
                  <a:gd name="T3" fmla="*/ 627 h 237"/>
                  <a:gd name="T4" fmla="*/ 80 w 257"/>
                  <a:gd name="T5" fmla="*/ 1259 h 237"/>
                  <a:gd name="T6" fmla="*/ 142 w 257"/>
                  <a:gd name="T7" fmla="*/ 1887 h 237"/>
                  <a:gd name="T8" fmla="*/ 262 w 257"/>
                  <a:gd name="T9" fmla="*/ 2476 h 237"/>
                  <a:gd name="T10" fmla="*/ 440 w 257"/>
                  <a:gd name="T11" fmla="*/ 3002 h 237"/>
                  <a:gd name="T12" fmla="*/ 655 w 257"/>
                  <a:gd name="T13" fmla="*/ 3553 h 237"/>
                  <a:gd name="T14" fmla="*/ 922 w 257"/>
                  <a:gd name="T15" fmla="*/ 4062 h 237"/>
                  <a:gd name="T16" fmla="*/ 1240 w 257"/>
                  <a:gd name="T17" fmla="*/ 4488 h 237"/>
                  <a:gd name="T18" fmla="*/ 1633 w 257"/>
                  <a:gd name="T19" fmla="*/ 4893 h 237"/>
                  <a:gd name="T20" fmla="*/ 2093 w 257"/>
                  <a:gd name="T21" fmla="*/ 5241 h 237"/>
                  <a:gd name="T22" fmla="*/ 2586 w 257"/>
                  <a:gd name="T23" fmla="*/ 5523 h 237"/>
                  <a:gd name="T24" fmla="*/ 3193 w 257"/>
                  <a:gd name="T25" fmla="*/ 5747 h 237"/>
                  <a:gd name="T26" fmla="*/ 3850 w 257"/>
                  <a:gd name="T27" fmla="*/ 5893 h 237"/>
                  <a:gd name="T28" fmla="*/ 4586 w 257"/>
                  <a:gd name="T29" fmla="*/ 5973 h 237"/>
                  <a:gd name="T30" fmla="*/ 5361 w 257"/>
                  <a:gd name="T31" fmla="*/ 5949 h 237"/>
                  <a:gd name="T32" fmla="*/ 6263 w 257"/>
                  <a:gd name="T33" fmla="*/ 5848 h 237"/>
                  <a:gd name="T34" fmla="*/ 5459 w 257"/>
                  <a:gd name="T35" fmla="*/ 5722 h 237"/>
                  <a:gd name="T36" fmla="*/ 4748 w 257"/>
                  <a:gd name="T37" fmla="*/ 5547 h 237"/>
                  <a:gd name="T38" fmla="*/ 4146 w 257"/>
                  <a:gd name="T39" fmla="*/ 5341 h 237"/>
                  <a:gd name="T40" fmla="*/ 3608 w 257"/>
                  <a:gd name="T41" fmla="*/ 5140 h 237"/>
                  <a:gd name="T42" fmla="*/ 3115 w 257"/>
                  <a:gd name="T43" fmla="*/ 4860 h 237"/>
                  <a:gd name="T44" fmla="*/ 2731 w 257"/>
                  <a:gd name="T45" fmla="*/ 4589 h 237"/>
                  <a:gd name="T46" fmla="*/ 2368 w 257"/>
                  <a:gd name="T47" fmla="*/ 4261 h 237"/>
                  <a:gd name="T48" fmla="*/ 2048 w 257"/>
                  <a:gd name="T49" fmla="*/ 3901 h 237"/>
                  <a:gd name="T50" fmla="*/ 1753 w 257"/>
                  <a:gd name="T51" fmla="*/ 3553 h 237"/>
                  <a:gd name="T52" fmla="*/ 1491 w 257"/>
                  <a:gd name="T53" fmla="*/ 3148 h 237"/>
                  <a:gd name="T54" fmla="*/ 1273 w 257"/>
                  <a:gd name="T55" fmla="*/ 2700 h 237"/>
                  <a:gd name="T56" fmla="*/ 1051 w 257"/>
                  <a:gd name="T57" fmla="*/ 2214 h 237"/>
                  <a:gd name="T58" fmla="*/ 800 w 257"/>
                  <a:gd name="T59" fmla="*/ 1741 h 237"/>
                  <a:gd name="T60" fmla="*/ 558 w 257"/>
                  <a:gd name="T61" fmla="*/ 1181 h 237"/>
                  <a:gd name="T62" fmla="*/ 295 w 257"/>
                  <a:gd name="T63" fmla="*/ 60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41" name="Freeform 6"/>
              <p:cNvSpPr>
                <a:spLocks/>
              </p:cNvSpPr>
              <p:nvPr userDrawn="1"/>
            </p:nvSpPr>
            <p:spPr bwMode="ltGray">
              <a:xfrm rot="12185230" flipV="1">
                <a:off x="3636" y="2163"/>
                <a:ext cx="277" cy="249"/>
              </a:xfrm>
              <a:custGeom>
                <a:avLst/>
                <a:gdLst>
                  <a:gd name="T0" fmla="*/ 1917 w 124"/>
                  <a:gd name="T1" fmla="*/ 0 h 110"/>
                  <a:gd name="T2" fmla="*/ 3089 w 124"/>
                  <a:gd name="T3" fmla="*/ 2830 h 110"/>
                  <a:gd name="T4" fmla="*/ 2989 w 124"/>
                  <a:gd name="T5" fmla="*/ 2807 h 110"/>
                  <a:gd name="T6" fmla="*/ 2665 w 124"/>
                  <a:gd name="T7" fmla="*/ 2762 h 110"/>
                  <a:gd name="T8" fmla="*/ 2220 w 124"/>
                  <a:gd name="T9" fmla="*/ 2655 h 110"/>
                  <a:gd name="T10" fmla="*/ 1698 w 124"/>
                  <a:gd name="T11" fmla="*/ 2599 h 110"/>
                  <a:gd name="T12" fmla="*/ 1128 w 124"/>
                  <a:gd name="T13" fmla="*/ 2551 h 110"/>
                  <a:gd name="T14" fmla="*/ 623 w 124"/>
                  <a:gd name="T15" fmla="*/ 2578 h 110"/>
                  <a:gd name="T16" fmla="*/ 226 w 124"/>
                  <a:gd name="T17" fmla="*/ 2680 h 110"/>
                  <a:gd name="T18" fmla="*/ 0 w 124"/>
                  <a:gd name="T19" fmla="*/ 2891 h 110"/>
                  <a:gd name="T20" fmla="*/ 101 w 124"/>
                  <a:gd name="T21" fmla="*/ 2578 h 110"/>
                  <a:gd name="T22" fmla="*/ 199 w 124"/>
                  <a:gd name="T23" fmla="*/ 2332 h 110"/>
                  <a:gd name="T24" fmla="*/ 400 w 124"/>
                  <a:gd name="T25" fmla="*/ 2157 h 110"/>
                  <a:gd name="T26" fmla="*/ 623 w 124"/>
                  <a:gd name="T27" fmla="*/ 1994 h 110"/>
                  <a:gd name="T28" fmla="*/ 894 w 124"/>
                  <a:gd name="T29" fmla="*/ 1890 h 110"/>
                  <a:gd name="T30" fmla="*/ 1173 w 124"/>
                  <a:gd name="T31" fmla="*/ 1865 h 110"/>
                  <a:gd name="T32" fmla="*/ 1472 w 124"/>
                  <a:gd name="T33" fmla="*/ 1865 h 110"/>
                  <a:gd name="T34" fmla="*/ 1796 w 124"/>
                  <a:gd name="T35" fmla="*/ 1947 h 110"/>
                  <a:gd name="T36" fmla="*/ 1816 w 124"/>
                  <a:gd name="T37" fmla="*/ 1865 h 110"/>
                  <a:gd name="T38" fmla="*/ 1736 w 124"/>
                  <a:gd name="T39" fmla="*/ 1471 h 110"/>
                  <a:gd name="T40" fmla="*/ 1671 w 124"/>
                  <a:gd name="T41" fmla="*/ 998 h 110"/>
                  <a:gd name="T42" fmla="*/ 1617 w 124"/>
                  <a:gd name="T43" fmla="*/ 790 h 110"/>
                  <a:gd name="T44" fmla="*/ 1573 w 124"/>
                  <a:gd name="T45" fmla="*/ 790 h 110"/>
                  <a:gd name="T46" fmla="*/ 1517 w 124"/>
                  <a:gd name="T47" fmla="*/ 763 h 110"/>
                  <a:gd name="T48" fmla="*/ 1472 w 124"/>
                  <a:gd name="T49" fmla="*/ 686 h 110"/>
                  <a:gd name="T50" fmla="*/ 1416 w 124"/>
                  <a:gd name="T51" fmla="*/ 604 h 110"/>
                  <a:gd name="T52" fmla="*/ 1416 w 124"/>
                  <a:gd name="T53" fmla="*/ 498 h 110"/>
                  <a:gd name="T54" fmla="*/ 1472 w 124"/>
                  <a:gd name="T55" fmla="*/ 369 h 110"/>
                  <a:gd name="T56" fmla="*/ 1637 w 124"/>
                  <a:gd name="T57" fmla="*/ 211 h 110"/>
                  <a:gd name="T58" fmla="*/ 191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42" name="Freeform 7"/>
              <p:cNvSpPr>
                <a:spLocks/>
              </p:cNvSpPr>
              <p:nvPr userDrawn="1"/>
            </p:nvSpPr>
            <p:spPr bwMode="ltGray">
              <a:xfrm rot="12185230" flipV="1">
                <a:off x="3977" y="973"/>
                <a:ext cx="245" cy="347"/>
              </a:xfrm>
              <a:custGeom>
                <a:avLst/>
                <a:gdLst>
                  <a:gd name="T0" fmla="*/ 0 w 109"/>
                  <a:gd name="T1" fmla="*/ 0 h 156"/>
                  <a:gd name="T2" fmla="*/ 126 w 109"/>
                  <a:gd name="T3" fmla="*/ 20 h 156"/>
                  <a:gd name="T4" fmla="*/ 454 w 109"/>
                  <a:gd name="T5" fmla="*/ 118 h 156"/>
                  <a:gd name="T6" fmla="*/ 944 w 109"/>
                  <a:gd name="T7" fmla="*/ 296 h 156"/>
                  <a:gd name="T8" fmla="*/ 1474 w 109"/>
                  <a:gd name="T9" fmla="*/ 583 h 156"/>
                  <a:gd name="T10" fmla="*/ 1985 w 109"/>
                  <a:gd name="T11" fmla="*/ 1079 h 156"/>
                  <a:gd name="T12" fmla="*/ 2454 w 109"/>
                  <a:gd name="T13" fmla="*/ 1737 h 156"/>
                  <a:gd name="T14" fmla="*/ 2738 w 109"/>
                  <a:gd name="T15" fmla="*/ 2643 h 156"/>
                  <a:gd name="T16" fmla="*/ 2783 w 109"/>
                  <a:gd name="T17" fmla="*/ 3819 h 156"/>
                  <a:gd name="T18" fmla="*/ 2677 w 109"/>
                  <a:gd name="T19" fmla="*/ 3819 h 156"/>
                  <a:gd name="T20" fmla="*/ 2531 w 109"/>
                  <a:gd name="T21" fmla="*/ 3819 h 156"/>
                  <a:gd name="T22" fmla="*/ 2374 w 109"/>
                  <a:gd name="T23" fmla="*/ 3819 h 156"/>
                  <a:gd name="T24" fmla="*/ 2227 w 109"/>
                  <a:gd name="T25" fmla="*/ 3775 h 156"/>
                  <a:gd name="T26" fmla="*/ 2066 w 109"/>
                  <a:gd name="T27" fmla="*/ 3741 h 156"/>
                  <a:gd name="T28" fmla="*/ 1884 w 109"/>
                  <a:gd name="T29" fmla="*/ 3677 h 156"/>
                  <a:gd name="T30" fmla="*/ 1681 w 109"/>
                  <a:gd name="T31" fmla="*/ 3552 h 156"/>
                  <a:gd name="T32" fmla="*/ 1474 w 109"/>
                  <a:gd name="T33" fmla="*/ 3399 h 156"/>
                  <a:gd name="T34" fmla="*/ 1349 w 109"/>
                  <a:gd name="T35" fmla="*/ 3083 h 156"/>
                  <a:gd name="T36" fmla="*/ 1349 w 109"/>
                  <a:gd name="T37" fmla="*/ 2716 h 156"/>
                  <a:gd name="T38" fmla="*/ 1430 w 109"/>
                  <a:gd name="T39" fmla="*/ 2356 h 156"/>
                  <a:gd name="T40" fmla="*/ 1510 w 109"/>
                  <a:gd name="T41" fmla="*/ 1960 h 156"/>
                  <a:gd name="T42" fmla="*/ 1430 w 109"/>
                  <a:gd name="T43" fmla="*/ 1519 h 156"/>
                  <a:gd name="T44" fmla="*/ 1227 w 109"/>
                  <a:gd name="T45" fmla="*/ 1059 h 156"/>
                  <a:gd name="T46" fmla="*/ 793 w 109"/>
                  <a:gd name="T47" fmla="*/ 558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43" name="Freeform 8"/>
              <p:cNvSpPr>
                <a:spLocks/>
              </p:cNvSpPr>
              <p:nvPr userDrawn="1"/>
            </p:nvSpPr>
            <p:spPr bwMode="ltGray">
              <a:xfrm rot="12185230" flipV="1">
                <a:off x="3841" y="2207"/>
                <a:ext cx="103" cy="209"/>
              </a:xfrm>
              <a:custGeom>
                <a:avLst/>
                <a:gdLst>
                  <a:gd name="T0" fmla="*/ 777 w 46"/>
                  <a:gd name="T1" fmla="*/ 0 h 94"/>
                  <a:gd name="T2" fmla="*/ 506 w 46"/>
                  <a:gd name="T3" fmla="*/ 925 h 94"/>
                  <a:gd name="T4" fmla="*/ 381 w 46"/>
                  <a:gd name="T5" fmla="*/ 1519 h 94"/>
                  <a:gd name="T6" fmla="*/ 280 w 46"/>
                  <a:gd name="T7" fmla="*/ 1932 h 94"/>
                  <a:gd name="T8" fmla="*/ 0 w 46"/>
                  <a:gd name="T9" fmla="*/ 2299 h 94"/>
                  <a:gd name="T10" fmla="*/ 300 w 46"/>
                  <a:gd name="T11" fmla="*/ 2154 h 94"/>
                  <a:gd name="T12" fmla="*/ 582 w 46"/>
                  <a:gd name="T13" fmla="*/ 1957 h 94"/>
                  <a:gd name="T14" fmla="*/ 808 w 46"/>
                  <a:gd name="T15" fmla="*/ 1681 h 94"/>
                  <a:gd name="T16" fmla="*/ 1012 w 46"/>
                  <a:gd name="T17" fmla="*/ 1394 h 94"/>
                  <a:gd name="T18" fmla="*/ 1133 w 46"/>
                  <a:gd name="T19" fmla="*/ 1078 h 94"/>
                  <a:gd name="T20" fmla="*/ 1158 w 46"/>
                  <a:gd name="T21" fmla="*/ 736 h 94"/>
                  <a:gd name="T22" fmla="*/ 1052 w 46"/>
                  <a:gd name="T23" fmla="*/ 360 h 94"/>
                  <a:gd name="T24" fmla="*/ 77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44" name="Freeform 9"/>
              <p:cNvSpPr>
                <a:spLocks/>
              </p:cNvSpPr>
              <p:nvPr userDrawn="1"/>
            </p:nvSpPr>
            <p:spPr bwMode="ltGray">
              <a:xfrm rot="12185230" flipV="1">
                <a:off x="3891" y="1324"/>
                <a:ext cx="120" cy="90"/>
              </a:xfrm>
              <a:custGeom>
                <a:avLst/>
                <a:gdLst>
                  <a:gd name="T0" fmla="*/ 0 w 54"/>
                  <a:gd name="T1" fmla="*/ 0 h 40"/>
                  <a:gd name="T2" fmla="*/ 20 w 54"/>
                  <a:gd name="T3" fmla="*/ 25 h 40"/>
                  <a:gd name="T4" fmla="*/ 142 w 54"/>
                  <a:gd name="T5" fmla="*/ 81 h 40"/>
                  <a:gd name="T6" fmla="*/ 316 w 54"/>
                  <a:gd name="T7" fmla="*/ 207 h 40"/>
                  <a:gd name="T8" fmla="*/ 513 w 54"/>
                  <a:gd name="T9" fmla="*/ 308 h 40"/>
                  <a:gd name="T10" fmla="*/ 702 w 54"/>
                  <a:gd name="T11" fmla="*/ 389 h 40"/>
                  <a:gd name="T12" fmla="*/ 924 w 54"/>
                  <a:gd name="T13" fmla="*/ 437 h 40"/>
                  <a:gd name="T14" fmla="*/ 1120 w 54"/>
                  <a:gd name="T15" fmla="*/ 466 h 40"/>
                  <a:gd name="T16" fmla="*/ 1318 w 54"/>
                  <a:gd name="T17" fmla="*/ 410 h 40"/>
                  <a:gd name="T18" fmla="*/ 1293 w 54"/>
                  <a:gd name="T19" fmla="*/ 639 h 40"/>
                  <a:gd name="T20" fmla="*/ 1220 w 54"/>
                  <a:gd name="T21" fmla="*/ 846 h 40"/>
                  <a:gd name="T22" fmla="*/ 1076 w 54"/>
                  <a:gd name="T23" fmla="*/ 983 h 40"/>
                  <a:gd name="T24" fmla="*/ 898 w 54"/>
                  <a:gd name="T25" fmla="*/ 1028 h 40"/>
                  <a:gd name="T26" fmla="*/ 682 w 54"/>
                  <a:gd name="T27" fmla="*/ 1004 h 40"/>
                  <a:gd name="T28" fmla="*/ 460 w 54"/>
                  <a:gd name="T29" fmla="*/ 821 h 40"/>
                  <a:gd name="T30" fmla="*/ 242 w 54"/>
                  <a:gd name="T31" fmla="*/ 511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45" name="Freeform 10"/>
              <p:cNvSpPr>
                <a:spLocks/>
              </p:cNvSpPr>
              <p:nvPr userDrawn="1"/>
            </p:nvSpPr>
            <p:spPr bwMode="ltGray">
              <a:xfrm rot="12185230" flipV="1">
                <a:off x="3008" y="2344"/>
                <a:ext cx="330" cy="2059"/>
              </a:xfrm>
              <a:custGeom>
                <a:avLst/>
                <a:gdLst>
                  <a:gd name="T0" fmla="*/ 0 w 149"/>
                  <a:gd name="T1" fmla="*/ 0 h 704"/>
                  <a:gd name="T2" fmla="*/ 142 w 149"/>
                  <a:gd name="T3" fmla="*/ 453 h 704"/>
                  <a:gd name="T4" fmla="*/ 383 w 149"/>
                  <a:gd name="T5" fmla="*/ 1027 h 704"/>
                  <a:gd name="T6" fmla="*/ 671 w 149"/>
                  <a:gd name="T7" fmla="*/ 1755 h 704"/>
                  <a:gd name="T8" fmla="*/ 990 w 149"/>
                  <a:gd name="T9" fmla="*/ 2702 h 704"/>
                  <a:gd name="T10" fmla="*/ 1389 w 149"/>
                  <a:gd name="T11" fmla="*/ 3875 h 704"/>
                  <a:gd name="T12" fmla="*/ 1761 w 149"/>
                  <a:gd name="T13" fmla="*/ 5133 h 704"/>
                  <a:gd name="T14" fmla="*/ 2120 w 149"/>
                  <a:gd name="T15" fmla="*/ 6578 h 704"/>
                  <a:gd name="T16" fmla="*/ 2399 w 149"/>
                  <a:gd name="T17" fmla="*/ 8254 h 704"/>
                  <a:gd name="T18" fmla="*/ 2693 w 149"/>
                  <a:gd name="T19" fmla="*/ 10035 h 704"/>
                  <a:gd name="T20" fmla="*/ 2888 w 149"/>
                  <a:gd name="T21" fmla="*/ 12088 h 704"/>
                  <a:gd name="T22" fmla="*/ 2988 w 149"/>
                  <a:gd name="T23" fmla="*/ 14337 h 704"/>
                  <a:gd name="T24" fmla="*/ 3032 w 149"/>
                  <a:gd name="T25" fmla="*/ 16688 h 704"/>
                  <a:gd name="T26" fmla="*/ 2888 w 149"/>
                  <a:gd name="T27" fmla="*/ 19315 h 704"/>
                  <a:gd name="T28" fmla="*/ 2620 w 149"/>
                  <a:gd name="T29" fmla="*/ 22096 h 704"/>
                  <a:gd name="T30" fmla="*/ 2217 w 149"/>
                  <a:gd name="T31" fmla="*/ 25021 h 704"/>
                  <a:gd name="T32" fmla="*/ 1608 w 149"/>
                  <a:gd name="T33" fmla="*/ 28244 h 704"/>
                  <a:gd name="T34" fmla="*/ 932 w 149"/>
                  <a:gd name="T35" fmla="*/ 31897 h 704"/>
                  <a:gd name="T36" fmla="*/ 509 w 149"/>
                  <a:gd name="T37" fmla="*/ 35278 h 704"/>
                  <a:gd name="T38" fmla="*/ 241 w 149"/>
                  <a:gd name="T39" fmla="*/ 38399 h 704"/>
                  <a:gd name="T40" fmla="*/ 142 w 149"/>
                  <a:gd name="T41" fmla="*/ 41402 h 704"/>
                  <a:gd name="T42" fmla="*/ 142 w 149"/>
                  <a:gd name="T43" fmla="*/ 44257 h 704"/>
                  <a:gd name="T44" fmla="*/ 197 w 149"/>
                  <a:gd name="T45" fmla="*/ 46910 h 704"/>
                  <a:gd name="T46" fmla="*/ 295 w 149"/>
                  <a:gd name="T47" fmla="*/ 49238 h 704"/>
                  <a:gd name="T48" fmla="*/ 339 w 149"/>
                  <a:gd name="T49" fmla="*/ 51513 h 704"/>
                  <a:gd name="T50" fmla="*/ 990 w 149"/>
                  <a:gd name="T51" fmla="*/ 50340 h 704"/>
                  <a:gd name="T52" fmla="*/ 932 w 149"/>
                  <a:gd name="T53" fmla="*/ 49758 h 704"/>
                  <a:gd name="T54" fmla="*/ 868 w 149"/>
                  <a:gd name="T55" fmla="*/ 48082 h 704"/>
                  <a:gd name="T56" fmla="*/ 795 w 149"/>
                  <a:gd name="T57" fmla="*/ 45506 h 704"/>
                  <a:gd name="T58" fmla="*/ 848 w 149"/>
                  <a:gd name="T59" fmla="*/ 42078 h 704"/>
                  <a:gd name="T60" fmla="*/ 990 w 149"/>
                  <a:gd name="T61" fmla="*/ 37980 h 704"/>
                  <a:gd name="T62" fmla="*/ 1389 w 149"/>
                  <a:gd name="T63" fmla="*/ 33301 h 704"/>
                  <a:gd name="T64" fmla="*/ 2064 w 149"/>
                  <a:gd name="T65" fmla="*/ 28244 h 704"/>
                  <a:gd name="T66" fmla="*/ 3105 w 149"/>
                  <a:gd name="T67" fmla="*/ 22892 h 704"/>
                  <a:gd name="T68" fmla="*/ 3444 w 149"/>
                  <a:gd name="T69" fmla="*/ 20417 h 704"/>
                  <a:gd name="T70" fmla="*/ 3586 w 149"/>
                  <a:gd name="T71" fmla="*/ 17186 h 704"/>
                  <a:gd name="T72" fmla="*/ 3468 w 149"/>
                  <a:gd name="T73" fmla="*/ 13457 h 704"/>
                  <a:gd name="T74" fmla="*/ 3149 w 149"/>
                  <a:gd name="T75" fmla="*/ 9804 h 704"/>
                  <a:gd name="T76" fmla="*/ 2620 w 149"/>
                  <a:gd name="T77" fmla="*/ 6227 h 704"/>
                  <a:gd name="T78" fmla="*/ 1942 w 149"/>
                  <a:gd name="T79" fmla="*/ 3226 h 704"/>
                  <a:gd name="T80" fmla="*/ 1054 w 149"/>
                  <a:gd name="T81" fmla="*/ 102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sp>
          <p:nvSpPr>
            <p:cNvPr id="6" name="Freeform 11"/>
            <p:cNvSpPr>
              <a:spLocks/>
            </p:cNvSpPr>
            <p:nvPr userDrawn="1"/>
          </p:nvSpPr>
          <p:spPr bwMode="ltGray">
            <a:xfrm rot="373331" flipH="1">
              <a:off x="22" y="1957"/>
              <a:ext cx="323" cy="649"/>
            </a:xfrm>
            <a:custGeom>
              <a:avLst/>
              <a:gdLst>
                <a:gd name="T0" fmla="*/ 3808 w 128"/>
                <a:gd name="T1" fmla="*/ 0 h 217"/>
                <a:gd name="T2" fmla="*/ 4260 w 128"/>
                <a:gd name="T3" fmla="*/ 724 h 217"/>
                <a:gd name="T4" fmla="*/ 4661 w 128"/>
                <a:gd name="T5" fmla="*/ 2165 h 217"/>
                <a:gd name="T6" fmla="*/ 4979 w 128"/>
                <a:gd name="T7" fmla="*/ 4017 h 217"/>
                <a:gd name="T8" fmla="*/ 5191 w 128"/>
                <a:gd name="T9" fmla="*/ 6236 h 217"/>
                <a:gd name="T10" fmla="*/ 5145 w 128"/>
                <a:gd name="T11" fmla="*/ 8883 h 217"/>
                <a:gd name="T12" fmla="*/ 4706 w 128"/>
                <a:gd name="T13" fmla="*/ 11610 h 217"/>
                <a:gd name="T14" fmla="*/ 3808 w 128"/>
                <a:gd name="T15" fmla="*/ 14472 h 217"/>
                <a:gd name="T16" fmla="*/ 2425 w 128"/>
                <a:gd name="T17" fmla="*/ 17361 h 217"/>
                <a:gd name="T18" fmla="*/ 1994 w 128"/>
                <a:gd name="T19" fmla="*/ 17038 h 217"/>
                <a:gd name="T20" fmla="*/ 1542 w 128"/>
                <a:gd name="T21" fmla="*/ 16799 h 217"/>
                <a:gd name="T22" fmla="*/ 1062 w 128"/>
                <a:gd name="T23" fmla="*/ 16395 h 217"/>
                <a:gd name="T24" fmla="*/ 643 w 128"/>
                <a:gd name="T25" fmla="*/ 16072 h 217"/>
                <a:gd name="T26" fmla="*/ 318 w 128"/>
                <a:gd name="T27" fmla="*/ 15681 h 217"/>
                <a:gd name="T28" fmla="*/ 83 w 128"/>
                <a:gd name="T29" fmla="*/ 15196 h 217"/>
                <a:gd name="T30" fmla="*/ 0 w 128"/>
                <a:gd name="T31" fmla="*/ 14634 h 217"/>
                <a:gd name="T32" fmla="*/ 50 w 128"/>
                <a:gd name="T33" fmla="*/ 14230 h 217"/>
                <a:gd name="T34" fmla="*/ 527 w 128"/>
                <a:gd name="T35" fmla="*/ 13668 h 217"/>
                <a:gd name="T36" fmla="*/ 1171 w 128"/>
                <a:gd name="T37" fmla="*/ 12899 h 217"/>
                <a:gd name="T38" fmla="*/ 1865 w 128"/>
                <a:gd name="T39" fmla="*/ 12014 h 217"/>
                <a:gd name="T40" fmla="*/ 2554 w 128"/>
                <a:gd name="T41" fmla="*/ 10725 h 217"/>
                <a:gd name="T42" fmla="*/ 3197 w 128"/>
                <a:gd name="T43" fmla="*/ 8963 h 217"/>
                <a:gd name="T44" fmla="*/ 3694 w 128"/>
                <a:gd name="T45" fmla="*/ 6637 h 217"/>
                <a:gd name="T46" fmla="*/ 3934 w 128"/>
                <a:gd name="T47" fmla="*/ 3694 h 217"/>
                <a:gd name="T48" fmla="*/ 3808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9" name="Freeform 14"/>
            <p:cNvSpPr>
              <a:spLocks/>
            </p:cNvSpPr>
            <p:nvPr userDrawn="1"/>
          </p:nvSpPr>
          <p:spPr bwMode="ltGray">
            <a:xfrm rot="373331" flipH="1">
              <a:off x="898" y="2855"/>
              <a:ext cx="354" cy="464"/>
            </a:xfrm>
            <a:custGeom>
              <a:avLst/>
              <a:gdLst>
                <a:gd name="T0" fmla="*/ 6290 w 117"/>
                <a:gd name="T1" fmla="*/ 0 h 132"/>
                <a:gd name="T2" fmla="*/ 0 w 117"/>
                <a:gd name="T3" fmla="*/ 3817 h 132"/>
                <a:gd name="T4" fmla="*/ 248 w 117"/>
                <a:gd name="T5" fmla="*/ 3955 h 132"/>
                <a:gd name="T6" fmla="*/ 1162 w 117"/>
                <a:gd name="T7" fmla="*/ 4436 h 132"/>
                <a:gd name="T8" fmla="*/ 2436 w 117"/>
                <a:gd name="T9" fmla="*/ 5512 h 132"/>
                <a:gd name="T10" fmla="*/ 3855 w 117"/>
                <a:gd name="T11" fmla="*/ 7167 h 132"/>
                <a:gd name="T12" fmla="*/ 5540 w 117"/>
                <a:gd name="T13" fmla="*/ 9466 h 132"/>
                <a:gd name="T14" fmla="*/ 7041 w 117"/>
                <a:gd name="T15" fmla="*/ 12208 h 132"/>
                <a:gd name="T16" fmla="*/ 8560 w 117"/>
                <a:gd name="T17" fmla="*/ 15716 h 132"/>
                <a:gd name="T18" fmla="*/ 9721 w 117"/>
                <a:gd name="T19" fmla="*/ 20152 h 132"/>
                <a:gd name="T20" fmla="*/ 9803 w 117"/>
                <a:gd name="T21" fmla="*/ 18324 h 132"/>
                <a:gd name="T22" fmla="*/ 9640 w 117"/>
                <a:gd name="T23" fmla="*/ 16335 h 132"/>
                <a:gd name="T24" fmla="*/ 9053 w 117"/>
                <a:gd name="T25" fmla="*/ 13727 h 132"/>
                <a:gd name="T26" fmla="*/ 8311 w 117"/>
                <a:gd name="T27" fmla="*/ 11294 h 132"/>
                <a:gd name="T28" fmla="*/ 7452 w 117"/>
                <a:gd name="T29" fmla="*/ 8858 h 132"/>
                <a:gd name="T30" fmla="*/ 6535 w 117"/>
                <a:gd name="T31" fmla="*/ 6858 h 132"/>
                <a:gd name="T32" fmla="*/ 5622 w 117"/>
                <a:gd name="T33" fmla="*/ 5512 h 132"/>
                <a:gd name="T34" fmla="*/ 4844 w 117"/>
                <a:gd name="T35" fmla="*/ 4868 h 132"/>
                <a:gd name="T36" fmla="*/ 5785 w 117"/>
                <a:gd name="T37" fmla="*/ 4436 h 132"/>
                <a:gd name="T38" fmla="*/ 6620 w 117"/>
                <a:gd name="T39" fmla="*/ 4250 h 132"/>
                <a:gd name="T40" fmla="*/ 7452 w 117"/>
                <a:gd name="T41" fmla="*/ 3955 h 132"/>
                <a:gd name="T42" fmla="*/ 8230 w 117"/>
                <a:gd name="T43" fmla="*/ 3817 h 132"/>
                <a:gd name="T44" fmla="*/ 8808 w 117"/>
                <a:gd name="T45" fmla="*/ 3645 h 132"/>
                <a:gd name="T46" fmla="*/ 9137 w 117"/>
                <a:gd name="T47" fmla="*/ 3350 h 132"/>
                <a:gd name="T48" fmla="*/ 9476 w 117"/>
                <a:gd name="T49" fmla="*/ 3213 h 132"/>
                <a:gd name="T50" fmla="*/ 9558 w 117"/>
                <a:gd name="T51" fmla="*/ 3213 h 132"/>
                <a:gd name="T52" fmla="*/ 6290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 name="Freeform 15"/>
            <p:cNvSpPr>
              <a:spLocks/>
            </p:cNvSpPr>
            <p:nvPr userDrawn="1"/>
          </p:nvSpPr>
          <p:spPr bwMode="ltGray">
            <a:xfrm rot="373331" flipH="1">
              <a:off x="799" y="2979"/>
              <a:ext cx="87" cy="274"/>
            </a:xfrm>
            <a:custGeom>
              <a:avLst/>
              <a:gdLst>
                <a:gd name="T0" fmla="*/ 2349 w 29"/>
                <a:gd name="T1" fmla="*/ 0 h 77"/>
                <a:gd name="T2" fmla="*/ 1863 w 29"/>
                <a:gd name="T3" fmla="*/ 0 h 77"/>
                <a:gd name="T4" fmla="*/ 1296 w 29"/>
                <a:gd name="T5" fmla="*/ 633 h 77"/>
                <a:gd name="T6" fmla="*/ 729 w 29"/>
                <a:gd name="T7" fmla="*/ 1445 h 77"/>
                <a:gd name="T8" fmla="*/ 324 w 29"/>
                <a:gd name="T9" fmla="*/ 3064 h 77"/>
                <a:gd name="T10" fmla="*/ 81 w 29"/>
                <a:gd name="T11" fmla="*/ 4825 h 77"/>
                <a:gd name="T12" fmla="*/ 0 w 29"/>
                <a:gd name="T13" fmla="*/ 7078 h 77"/>
                <a:gd name="T14" fmla="*/ 243 w 29"/>
                <a:gd name="T15" fmla="*/ 9650 h 77"/>
                <a:gd name="T16" fmla="*/ 891 w 29"/>
                <a:gd name="T17" fmla="*/ 12344 h 77"/>
                <a:gd name="T18" fmla="*/ 1215 w 29"/>
                <a:gd name="T19" fmla="*/ 8522 h 77"/>
                <a:gd name="T20" fmla="*/ 1539 w 29"/>
                <a:gd name="T21" fmla="*/ 5950 h 77"/>
                <a:gd name="T22" fmla="*/ 1863 w 29"/>
                <a:gd name="T23" fmla="*/ 3519 h 77"/>
                <a:gd name="T24" fmla="*/ 2349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nvGrpSpPr>
            <p:cNvPr id="12" name="Group 17"/>
            <p:cNvGrpSpPr>
              <a:grpSpLocks/>
            </p:cNvGrpSpPr>
            <p:nvPr userDrawn="1"/>
          </p:nvGrpSpPr>
          <p:grpSpPr bwMode="auto">
            <a:xfrm rot="3220060">
              <a:off x="2636" y="751"/>
              <a:ext cx="569" cy="636"/>
              <a:chOff x="1727" y="866"/>
              <a:chExt cx="129" cy="157"/>
            </a:xfrm>
          </p:grpSpPr>
          <p:sp>
            <p:nvSpPr>
              <p:cNvPr id="36" name="Freeform 18"/>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37" name="Freeform 19"/>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38" name="Freeform 20"/>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grpSp>
          <p:nvGrpSpPr>
            <p:cNvPr id="13" name="Group 21"/>
            <p:cNvGrpSpPr>
              <a:grpSpLocks/>
            </p:cNvGrpSpPr>
            <p:nvPr userDrawn="1"/>
          </p:nvGrpSpPr>
          <p:grpSpPr bwMode="auto">
            <a:xfrm rot="-6691250">
              <a:off x="3640" y="123"/>
              <a:ext cx="356" cy="608"/>
              <a:chOff x="1730" y="866"/>
              <a:chExt cx="129" cy="157"/>
            </a:xfrm>
          </p:grpSpPr>
          <p:sp>
            <p:nvSpPr>
              <p:cNvPr id="33" name="Freeform 22"/>
              <p:cNvSpPr>
                <a:spLocks/>
              </p:cNvSpPr>
              <p:nvPr userDrawn="1"/>
            </p:nvSpPr>
            <p:spPr bwMode="ltGray">
              <a:xfrm>
                <a:off x="1731"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34" name="Freeform 23"/>
              <p:cNvSpPr>
                <a:spLocks/>
              </p:cNvSpPr>
              <p:nvPr userDrawn="1"/>
            </p:nvSpPr>
            <p:spPr bwMode="ltGray">
              <a:xfrm>
                <a:off x="1790"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35" name="Freeform 24"/>
              <p:cNvSpPr>
                <a:spLocks/>
              </p:cNvSpPr>
              <p:nvPr userDrawn="1"/>
            </p:nvSpPr>
            <p:spPr bwMode="ltGray">
              <a:xfrm>
                <a:off x="1774"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grpSp>
          <p:nvGrpSpPr>
            <p:cNvPr id="14" name="Group 25"/>
            <p:cNvGrpSpPr>
              <a:grpSpLocks/>
            </p:cNvGrpSpPr>
            <p:nvPr userDrawn="1"/>
          </p:nvGrpSpPr>
          <p:grpSpPr bwMode="auto">
            <a:xfrm rot="8524840">
              <a:off x="677" y="3306"/>
              <a:ext cx="500" cy="500"/>
              <a:chOff x="1727" y="869"/>
              <a:chExt cx="129" cy="156"/>
            </a:xfrm>
          </p:grpSpPr>
          <p:sp>
            <p:nvSpPr>
              <p:cNvPr id="30" name="Freeform 26"/>
              <p:cNvSpPr>
                <a:spLocks/>
              </p:cNvSpPr>
              <p:nvPr userDrawn="1"/>
            </p:nvSpPr>
            <p:spPr bwMode="ltGray">
              <a:xfrm>
                <a:off x="1727" y="870"/>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31" name="Freeform 27"/>
              <p:cNvSpPr>
                <a:spLocks/>
              </p:cNvSpPr>
              <p:nvPr userDrawn="1"/>
            </p:nvSpPr>
            <p:spPr bwMode="ltGray">
              <a:xfrm>
                <a:off x="1786" y="898"/>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32" name="Freeform 28"/>
              <p:cNvSpPr>
                <a:spLocks/>
              </p:cNvSpPr>
              <p:nvPr userDrawn="1"/>
            </p:nvSpPr>
            <p:spPr bwMode="ltGray">
              <a:xfrm>
                <a:off x="1772" y="1001"/>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grpSp>
          <p:nvGrpSpPr>
            <p:cNvPr id="15" name="Group 29"/>
            <p:cNvGrpSpPr>
              <a:grpSpLocks/>
            </p:cNvGrpSpPr>
            <p:nvPr userDrawn="1"/>
          </p:nvGrpSpPr>
          <p:grpSpPr bwMode="auto">
            <a:xfrm rot="4106450" flipH="1">
              <a:off x="404" y="266"/>
              <a:ext cx="708" cy="891"/>
              <a:chOff x="1727" y="866"/>
              <a:chExt cx="129" cy="157"/>
            </a:xfrm>
          </p:grpSpPr>
          <p:sp>
            <p:nvSpPr>
              <p:cNvPr id="27" name="Freeform 30"/>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8" name="Freeform 31"/>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9" name="Freeform 32"/>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grpSp>
          <p:nvGrpSpPr>
            <p:cNvPr id="16" name="Group 33"/>
            <p:cNvGrpSpPr>
              <a:grpSpLocks/>
            </p:cNvGrpSpPr>
            <p:nvPr userDrawn="1"/>
          </p:nvGrpSpPr>
          <p:grpSpPr bwMode="auto">
            <a:xfrm rot="10015322" flipH="1">
              <a:off x="4620" y="2392"/>
              <a:ext cx="708" cy="891"/>
              <a:chOff x="1727" y="866"/>
              <a:chExt cx="129" cy="157"/>
            </a:xfrm>
          </p:grpSpPr>
          <p:sp>
            <p:nvSpPr>
              <p:cNvPr id="24" name="Freeform 34"/>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5" name="Freeform 35"/>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6" name="Freeform 36"/>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988 h 237"/>
                <a:gd name="T4" fmla="*/ 148 w 257"/>
                <a:gd name="T5" fmla="*/ 1959 h 237"/>
                <a:gd name="T6" fmla="*/ 294 w 257"/>
                <a:gd name="T7" fmla="*/ 2942 h 237"/>
                <a:gd name="T8" fmla="*/ 541 w 257"/>
                <a:gd name="T9" fmla="*/ 3838 h 237"/>
                <a:gd name="T10" fmla="*/ 893 w 257"/>
                <a:gd name="T11" fmla="*/ 4671 h 237"/>
                <a:gd name="T12" fmla="*/ 1341 w 257"/>
                <a:gd name="T13" fmla="*/ 5527 h 237"/>
                <a:gd name="T14" fmla="*/ 1881 w 257"/>
                <a:gd name="T15" fmla="*/ 6310 h 237"/>
                <a:gd name="T16" fmla="*/ 2515 w 257"/>
                <a:gd name="T17" fmla="*/ 6968 h 237"/>
                <a:gd name="T18" fmla="*/ 3315 w 257"/>
                <a:gd name="T19" fmla="*/ 7601 h 237"/>
                <a:gd name="T20" fmla="*/ 4240 w 257"/>
                <a:gd name="T21" fmla="*/ 8144 h 237"/>
                <a:gd name="T22" fmla="*/ 5231 w 257"/>
                <a:gd name="T23" fmla="*/ 8582 h 237"/>
                <a:gd name="T24" fmla="*/ 6452 w 257"/>
                <a:gd name="T25" fmla="*/ 8928 h 237"/>
                <a:gd name="T26" fmla="*/ 7793 w 257"/>
                <a:gd name="T27" fmla="*/ 9165 h 237"/>
                <a:gd name="T28" fmla="*/ 9269 w 257"/>
                <a:gd name="T29" fmla="*/ 9290 h 237"/>
                <a:gd name="T30" fmla="*/ 10848 w 257"/>
                <a:gd name="T31" fmla="*/ 9240 h 237"/>
                <a:gd name="T32" fmla="*/ 12674 w 257"/>
                <a:gd name="T33" fmla="*/ 9085 h 237"/>
                <a:gd name="T34" fmla="*/ 11052 w 257"/>
                <a:gd name="T35" fmla="*/ 8895 h 237"/>
                <a:gd name="T36" fmla="*/ 9619 w 257"/>
                <a:gd name="T37" fmla="*/ 8615 h 237"/>
                <a:gd name="T38" fmla="*/ 8371 w 257"/>
                <a:gd name="T39" fmla="*/ 8302 h 237"/>
                <a:gd name="T40" fmla="*/ 7295 w 257"/>
                <a:gd name="T41" fmla="*/ 7989 h 237"/>
                <a:gd name="T42" fmla="*/ 6307 w 257"/>
                <a:gd name="T43" fmla="*/ 7569 h 237"/>
                <a:gd name="T44" fmla="*/ 5525 w 257"/>
                <a:gd name="T45" fmla="*/ 7124 h 237"/>
                <a:gd name="T46" fmla="*/ 4783 w 257"/>
                <a:gd name="T47" fmla="*/ 6623 h 237"/>
                <a:gd name="T48" fmla="*/ 4150 w 257"/>
                <a:gd name="T49" fmla="*/ 6080 h 237"/>
                <a:gd name="T50" fmla="*/ 3553 w 257"/>
                <a:gd name="T51" fmla="*/ 5527 h 237"/>
                <a:gd name="T52" fmla="*/ 3013 w 257"/>
                <a:gd name="T53" fmla="*/ 4902 h 237"/>
                <a:gd name="T54" fmla="*/ 2570 w 257"/>
                <a:gd name="T55" fmla="*/ 4201 h 237"/>
                <a:gd name="T56" fmla="*/ 2120 w 257"/>
                <a:gd name="T57" fmla="*/ 3443 h 237"/>
                <a:gd name="T58" fmla="*/ 1622 w 257"/>
                <a:gd name="T59" fmla="*/ 2710 h 237"/>
                <a:gd name="T60" fmla="*/ 1137 w 257"/>
                <a:gd name="T61" fmla="*/ 1847 h 237"/>
                <a:gd name="T62" fmla="*/ 596 w 257"/>
                <a:gd name="T63" fmla="*/ 938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9" name="Freeform 39"/>
            <p:cNvSpPr>
              <a:spLocks/>
            </p:cNvSpPr>
            <p:nvPr userDrawn="1"/>
          </p:nvSpPr>
          <p:spPr bwMode="ltGray">
            <a:xfrm rot="9832527" flipV="1">
              <a:off x="1997" y="858"/>
              <a:ext cx="330" cy="278"/>
            </a:xfrm>
            <a:custGeom>
              <a:avLst/>
              <a:gdLst>
                <a:gd name="T0" fmla="*/ 3867 w 124"/>
                <a:gd name="T1" fmla="*/ 0 h 110"/>
                <a:gd name="T2" fmla="*/ 6219 w 124"/>
                <a:gd name="T3" fmla="*/ 4408 h 110"/>
                <a:gd name="T4" fmla="*/ 6012 w 124"/>
                <a:gd name="T5" fmla="*/ 4357 h 110"/>
                <a:gd name="T6" fmla="*/ 5368 w 124"/>
                <a:gd name="T7" fmla="*/ 4279 h 110"/>
                <a:gd name="T8" fmla="*/ 4468 w 124"/>
                <a:gd name="T9" fmla="*/ 4114 h 110"/>
                <a:gd name="T10" fmla="*/ 3414 w 124"/>
                <a:gd name="T11" fmla="*/ 4036 h 110"/>
                <a:gd name="T12" fmla="*/ 2259 w 124"/>
                <a:gd name="T13" fmla="*/ 3953 h 110"/>
                <a:gd name="T14" fmla="*/ 1261 w 124"/>
                <a:gd name="T15" fmla="*/ 4006 h 110"/>
                <a:gd name="T16" fmla="*/ 452 w 124"/>
                <a:gd name="T17" fmla="*/ 4165 h 110"/>
                <a:gd name="T18" fmla="*/ 0 w 124"/>
                <a:gd name="T19" fmla="*/ 4491 h 110"/>
                <a:gd name="T20" fmla="*/ 205 w 124"/>
                <a:gd name="T21" fmla="*/ 4006 h 110"/>
                <a:gd name="T22" fmla="*/ 397 w 124"/>
                <a:gd name="T23" fmla="*/ 3634 h 110"/>
                <a:gd name="T24" fmla="*/ 806 w 124"/>
                <a:gd name="T25" fmla="*/ 3341 h 110"/>
                <a:gd name="T26" fmla="*/ 1261 w 124"/>
                <a:gd name="T27" fmla="*/ 3098 h 110"/>
                <a:gd name="T28" fmla="*/ 1807 w 124"/>
                <a:gd name="T29" fmla="*/ 2939 h 110"/>
                <a:gd name="T30" fmla="*/ 2358 w 124"/>
                <a:gd name="T31" fmla="*/ 2886 h 110"/>
                <a:gd name="T32" fmla="*/ 2959 w 124"/>
                <a:gd name="T33" fmla="*/ 2886 h 110"/>
                <a:gd name="T34" fmla="*/ 3619 w 124"/>
                <a:gd name="T35" fmla="*/ 3020 h 110"/>
                <a:gd name="T36" fmla="*/ 3654 w 124"/>
                <a:gd name="T37" fmla="*/ 2886 h 110"/>
                <a:gd name="T38" fmla="*/ 3505 w 124"/>
                <a:gd name="T39" fmla="*/ 2292 h 110"/>
                <a:gd name="T40" fmla="*/ 3356 w 124"/>
                <a:gd name="T41" fmla="*/ 1552 h 110"/>
                <a:gd name="T42" fmla="*/ 3257 w 124"/>
                <a:gd name="T43" fmla="*/ 1226 h 110"/>
                <a:gd name="T44" fmla="*/ 3167 w 124"/>
                <a:gd name="T45" fmla="*/ 1226 h 110"/>
                <a:gd name="T46" fmla="*/ 3053 w 124"/>
                <a:gd name="T47" fmla="*/ 1175 h 110"/>
                <a:gd name="T48" fmla="*/ 2959 w 124"/>
                <a:gd name="T49" fmla="*/ 1067 h 110"/>
                <a:gd name="T50" fmla="*/ 2869 w 124"/>
                <a:gd name="T51" fmla="*/ 940 h 110"/>
                <a:gd name="T52" fmla="*/ 2869 w 124"/>
                <a:gd name="T53" fmla="*/ 773 h 110"/>
                <a:gd name="T54" fmla="*/ 2959 w 124"/>
                <a:gd name="T55" fmla="*/ 561 h 110"/>
                <a:gd name="T56" fmla="*/ 3313 w 124"/>
                <a:gd name="T57" fmla="*/ 326 h 110"/>
                <a:gd name="T58" fmla="*/ 386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0" name="Freeform 40"/>
            <p:cNvSpPr>
              <a:spLocks/>
            </p:cNvSpPr>
            <p:nvPr userDrawn="1"/>
          </p:nvSpPr>
          <p:spPr bwMode="ltGray">
            <a:xfrm rot="9832527" flipV="1">
              <a:off x="2224" y="808"/>
              <a:ext cx="123" cy="233"/>
            </a:xfrm>
            <a:custGeom>
              <a:avLst/>
              <a:gdLst>
                <a:gd name="T0" fmla="*/ 1588 w 46"/>
                <a:gd name="T1" fmla="*/ 0 h 94"/>
                <a:gd name="T2" fmla="*/ 1016 w 46"/>
                <a:gd name="T3" fmla="*/ 1433 h 94"/>
                <a:gd name="T4" fmla="*/ 765 w 46"/>
                <a:gd name="T5" fmla="*/ 2347 h 94"/>
                <a:gd name="T6" fmla="*/ 559 w 46"/>
                <a:gd name="T7" fmla="*/ 2987 h 94"/>
                <a:gd name="T8" fmla="*/ 0 w 46"/>
                <a:gd name="T9" fmla="*/ 3552 h 94"/>
                <a:gd name="T10" fmla="*/ 615 w 46"/>
                <a:gd name="T11" fmla="*/ 3319 h 94"/>
                <a:gd name="T12" fmla="*/ 1187 w 46"/>
                <a:gd name="T13" fmla="*/ 3017 h 94"/>
                <a:gd name="T14" fmla="*/ 1644 w 46"/>
                <a:gd name="T15" fmla="*/ 2605 h 94"/>
                <a:gd name="T16" fmla="*/ 2046 w 46"/>
                <a:gd name="T17" fmla="*/ 2152 h 94"/>
                <a:gd name="T18" fmla="*/ 2294 w 46"/>
                <a:gd name="T19" fmla="*/ 1658 h 94"/>
                <a:gd name="T20" fmla="*/ 2353 w 46"/>
                <a:gd name="T21" fmla="*/ 1125 h 94"/>
                <a:gd name="T22" fmla="*/ 2139 w 46"/>
                <a:gd name="T23" fmla="*/ 565 h 94"/>
                <a:gd name="T24" fmla="*/ 1588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293 w 149"/>
                <a:gd name="T3" fmla="*/ 693 h 704"/>
                <a:gd name="T4" fmla="*/ 773 w 149"/>
                <a:gd name="T5" fmla="*/ 1601 h 704"/>
                <a:gd name="T6" fmla="*/ 1356 w 149"/>
                <a:gd name="T7" fmla="*/ 2721 h 704"/>
                <a:gd name="T8" fmla="*/ 1983 w 149"/>
                <a:gd name="T9" fmla="*/ 4214 h 704"/>
                <a:gd name="T10" fmla="*/ 2812 w 149"/>
                <a:gd name="T11" fmla="*/ 6031 h 704"/>
                <a:gd name="T12" fmla="*/ 3542 w 149"/>
                <a:gd name="T13" fmla="*/ 7985 h 704"/>
                <a:gd name="T14" fmla="*/ 4257 w 149"/>
                <a:gd name="T15" fmla="*/ 10259 h 704"/>
                <a:gd name="T16" fmla="*/ 4843 w 149"/>
                <a:gd name="T17" fmla="*/ 12872 h 704"/>
                <a:gd name="T18" fmla="*/ 5412 w 149"/>
                <a:gd name="T19" fmla="*/ 15626 h 704"/>
                <a:gd name="T20" fmla="*/ 5816 w 149"/>
                <a:gd name="T21" fmla="*/ 18795 h 704"/>
                <a:gd name="T22" fmla="*/ 5998 w 149"/>
                <a:gd name="T23" fmla="*/ 22317 h 704"/>
                <a:gd name="T24" fmla="*/ 6095 w 149"/>
                <a:gd name="T25" fmla="*/ 25980 h 704"/>
                <a:gd name="T26" fmla="*/ 5816 w 149"/>
                <a:gd name="T27" fmla="*/ 30089 h 704"/>
                <a:gd name="T28" fmla="*/ 5267 w 149"/>
                <a:gd name="T29" fmla="*/ 34422 h 704"/>
                <a:gd name="T30" fmla="*/ 4460 w 149"/>
                <a:gd name="T31" fmla="*/ 38946 h 704"/>
                <a:gd name="T32" fmla="*/ 3250 w 149"/>
                <a:gd name="T33" fmla="*/ 43974 h 704"/>
                <a:gd name="T34" fmla="*/ 1891 w 149"/>
                <a:gd name="T35" fmla="*/ 49653 h 704"/>
                <a:gd name="T36" fmla="*/ 1008 w 149"/>
                <a:gd name="T37" fmla="*/ 54926 h 704"/>
                <a:gd name="T38" fmla="*/ 480 w 149"/>
                <a:gd name="T39" fmla="*/ 59803 h 704"/>
                <a:gd name="T40" fmla="*/ 293 w 149"/>
                <a:gd name="T41" fmla="*/ 64478 h 704"/>
                <a:gd name="T42" fmla="*/ 293 w 149"/>
                <a:gd name="T43" fmla="*/ 68941 h 704"/>
                <a:gd name="T44" fmla="*/ 382 w 149"/>
                <a:gd name="T45" fmla="*/ 73018 h 704"/>
                <a:gd name="T46" fmla="*/ 586 w 149"/>
                <a:gd name="T47" fmla="*/ 76678 h 704"/>
                <a:gd name="T48" fmla="*/ 680 w 149"/>
                <a:gd name="T49" fmla="*/ 80203 h 704"/>
                <a:gd name="T50" fmla="*/ 1983 w 149"/>
                <a:gd name="T51" fmla="*/ 78386 h 704"/>
                <a:gd name="T52" fmla="*/ 1891 w 149"/>
                <a:gd name="T53" fmla="*/ 77478 h 704"/>
                <a:gd name="T54" fmla="*/ 1746 w 149"/>
                <a:gd name="T55" fmla="*/ 74832 h 704"/>
                <a:gd name="T56" fmla="*/ 1593 w 149"/>
                <a:gd name="T57" fmla="*/ 70862 h 704"/>
                <a:gd name="T58" fmla="*/ 1691 w 149"/>
                <a:gd name="T59" fmla="*/ 65524 h 704"/>
                <a:gd name="T60" fmla="*/ 1983 w 149"/>
                <a:gd name="T61" fmla="*/ 59143 h 704"/>
                <a:gd name="T62" fmla="*/ 2812 w 149"/>
                <a:gd name="T63" fmla="*/ 51851 h 704"/>
                <a:gd name="T64" fmla="*/ 4167 w 149"/>
                <a:gd name="T65" fmla="*/ 43974 h 704"/>
                <a:gd name="T66" fmla="*/ 6241 w 149"/>
                <a:gd name="T67" fmla="*/ 35670 h 704"/>
                <a:gd name="T68" fmla="*/ 6916 w 149"/>
                <a:gd name="T69" fmla="*/ 31808 h 704"/>
                <a:gd name="T70" fmla="*/ 7214 w 149"/>
                <a:gd name="T71" fmla="*/ 26780 h 704"/>
                <a:gd name="T72" fmla="*/ 6971 w 149"/>
                <a:gd name="T73" fmla="*/ 20952 h 704"/>
                <a:gd name="T74" fmla="*/ 6351 w 149"/>
                <a:gd name="T75" fmla="*/ 15273 h 704"/>
                <a:gd name="T76" fmla="*/ 5267 w 149"/>
                <a:gd name="T77" fmla="*/ 9690 h 704"/>
                <a:gd name="T78" fmla="*/ 3925 w 149"/>
                <a:gd name="T79" fmla="*/ 5018 h 704"/>
                <a:gd name="T80" fmla="*/ 2129 w 149"/>
                <a:gd name="T81" fmla="*/ 160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sp>
        <p:nvSpPr>
          <p:cNvPr id="21551" name="Rectangle 47"/>
          <p:cNvSpPr>
            <a:spLocks noGrp="1" noChangeArrowheads="1"/>
          </p:cNvSpPr>
          <p:nvPr>
            <p:ph type="ctrTitle"/>
          </p:nvPr>
        </p:nvSpPr>
        <p:spPr>
          <a:xfrm>
            <a:off x="3192623" y="596900"/>
            <a:ext cx="8050688" cy="3581400"/>
          </a:xfrm>
        </p:spPr>
        <p:txBody>
          <a:bodyPr/>
          <a:lstStyle>
            <a:lvl1pPr>
              <a:defRPr sz="5200" b="1"/>
            </a:lvl1pPr>
          </a:lstStyle>
          <a:p>
            <a:r>
              <a:rPr lang="en-US"/>
              <a:t>Click to edit Master title style</a:t>
            </a:r>
          </a:p>
        </p:txBody>
      </p:sp>
      <p:sp>
        <p:nvSpPr>
          <p:cNvPr id="21552" name="Rectangle 48"/>
          <p:cNvSpPr>
            <a:spLocks noGrp="1" noChangeArrowheads="1"/>
          </p:cNvSpPr>
          <p:nvPr>
            <p:ph type="subTitle" idx="1"/>
          </p:nvPr>
        </p:nvSpPr>
        <p:spPr>
          <a:xfrm>
            <a:off x="3235960" y="4279900"/>
            <a:ext cx="7990840"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p:cNvSpPr>
            <a:spLocks noGrp="1" noChangeArrowheads="1"/>
          </p:cNvSpPr>
          <p:nvPr>
            <p:ph type="dt" sz="half" idx="10"/>
          </p:nvPr>
        </p:nvSpPr>
        <p:spPr>
          <a:xfrm>
            <a:off x="594360" y="6248400"/>
            <a:ext cx="2773680" cy="457200"/>
          </a:xfrm>
        </p:spPr>
        <p:txBody>
          <a:bodyPr/>
          <a:lstStyle>
            <a:lvl1pPr>
              <a:defRPr/>
            </a:lvl1pPr>
          </a:lstStyle>
          <a:p>
            <a:endParaRPr lang="en-US">
              <a:solidFill>
                <a:srgbClr val="006699"/>
              </a:solidFill>
            </a:endParaRPr>
          </a:p>
        </p:txBody>
      </p:sp>
      <p:sp>
        <p:nvSpPr>
          <p:cNvPr id="47" name="Rectangle 45"/>
          <p:cNvSpPr>
            <a:spLocks noGrp="1" noChangeArrowheads="1"/>
          </p:cNvSpPr>
          <p:nvPr>
            <p:ph type="ftr" sz="quarter" idx="11"/>
          </p:nvPr>
        </p:nvSpPr>
        <p:spPr/>
        <p:txBody>
          <a:bodyPr/>
          <a:lstStyle>
            <a:lvl1pPr>
              <a:defRPr/>
            </a:lvl1pPr>
          </a:lstStyle>
          <a:p>
            <a:endParaRPr lang="en-US">
              <a:solidFill>
                <a:srgbClr val="006699"/>
              </a:solidFill>
            </a:endParaRPr>
          </a:p>
        </p:txBody>
      </p:sp>
      <p:sp>
        <p:nvSpPr>
          <p:cNvPr id="48" name="Rectangle 46"/>
          <p:cNvSpPr>
            <a:spLocks noGrp="1" noChangeArrowheads="1"/>
          </p:cNvSpPr>
          <p:nvPr>
            <p:ph type="sldNum" sz="quarter" idx="12"/>
          </p:nvPr>
        </p:nvSpPr>
        <p:spPr/>
        <p:txBody>
          <a:bodyPr/>
          <a:lstStyle>
            <a:lvl1pPr>
              <a:defRPr/>
            </a:lvl1pPr>
          </a:lstStyle>
          <a:p>
            <a:fld id="{204177EF-6E40-4B80-AA05-7BB5160B32E9}"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24267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AC51D897-5CF8-40E2-AFB7-AB5CE23CD5C0}"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757485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7"/>
            <a:ext cx="1010412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EFE006F6-A703-41F4-8133-7A72EAA9A3F5}"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34185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0EB449A-B270-49E6-8937-AE194F434A36}" type="slidenum">
              <a:rPr lang="en-US" altLang="en-US"/>
              <a:pPr/>
              <a:t>‹#›</a:t>
            </a:fld>
            <a:endParaRPr lang="en-US" altLang="en-US"/>
          </a:p>
        </p:txBody>
      </p:sp>
    </p:spTree>
    <p:extLst>
      <p:ext uri="{BB962C8B-B14F-4D97-AF65-F5344CB8AC3E}">
        <p14:creationId xmlns:p14="http://schemas.microsoft.com/office/powerpoint/2010/main" val="523086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4360" y="1600201"/>
            <a:ext cx="525018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42660" y="1600201"/>
            <a:ext cx="525018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fld id="{2D96414F-0B15-45F7-8C75-76F4BCD8FAD5}"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16448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0" y="274638"/>
            <a:ext cx="1069848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94362"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94362"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038533" y="1535113"/>
            <a:ext cx="52543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38533"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8"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9" name="Rectangle 49"/>
          <p:cNvSpPr>
            <a:spLocks noGrp="1" noChangeArrowheads="1"/>
          </p:cNvSpPr>
          <p:nvPr>
            <p:ph type="sldNum" sz="quarter" idx="12"/>
          </p:nvPr>
        </p:nvSpPr>
        <p:spPr>
          <a:ln/>
        </p:spPr>
        <p:txBody>
          <a:bodyPr/>
          <a:lstStyle>
            <a:lvl1pPr>
              <a:defRPr/>
            </a:lvl1pPr>
          </a:lstStyle>
          <a:p>
            <a:fld id="{844B8D2C-25BD-4081-B6CC-38242F5B5B81}"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2335661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4"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5" name="Rectangle 49"/>
          <p:cNvSpPr>
            <a:spLocks noGrp="1" noChangeArrowheads="1"/>
          </p:cNvSpPr>
          <p:nvPr>
            <p:ph type="sldNum" sz="quarter" idx="12"/>
          </p:nvPr>
        </p:nvSpPr>
        <p:spPr>
          <a:ln/>
        </p:spPr>
        <p:txBody>
          <a:bodyPr/>
          <a:lstStyle>
            <a:lvl1pPr>
              <a:defRPr/>
            </a:lvl1pPr>
          </a:lstStyle>
          <a:p>
            <a:fld id="{885FB5EC-E167-497C-B853-9A3A7FBDFF67}"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4275567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3"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4" name="Rectangle 49"/>
          <p:cNvSpPr>
            <a:spLocks noGrp="1" noChangeArrowheads="1"/>
          </p:cNvSpPr>
          <p:nvPr>
            <p:ph type="sldNum" sz="quarter" idx="12"/>
          </p:nvPr>
        </p:nvSpPr>
        <p:spPr>
          <a:ln/>
        </p:spPr>
        <p:txBody>
          <a:bodyPr/>
          <a:lstStyle>
            <a:lvl1pPr>
              <a:defRPr/>
            </a:lvl1pPr>
          </a:lstStyle>
          <a:p>
            <a:fld id="{2771C6B1-CBC1-4AC7-B4EB-9FF935B927D7}"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705241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4" y="273050"/>
            <a:ext cx="3910807"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647568" y="273057"/>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94364" y="1435103"/>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fld id="{C78C18BB-8AD7-483B-9669-127F7BE680CC}"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2239755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fld id="{4277B1EB-5C21-4540-B598-7B0AC9FD3C5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675826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E78B8A59-3F0D-4F78-8C14-62DFDB33F7F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447420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4093" y="103195"/>
            <a:ext cx="2678748" cy="5953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5787" y="103195"/>
            <a:ext cx="7840186" cy="5953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endParaRPr lang="en-US">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endParaRPr lang="en-US">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fld id="{107F3D8D-3E52-42A4-99A6-2D24282F8F4F}"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2583497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739065"/>
      </p:ext>
    </p:extLst>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Chevron 3"/>
          <p:cNvSpPr/>
          <p:nvPr/>
        </p:nvSpPr>
        <p:spPr>
          <a:xfrm>
            <a:off x="4727579" y="3005138"/>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5" name="Chevron 4"/>
          <p:cNvSpPr/>
          <p:nvPr/>
        </p:nvSpPr>
        <p:spPr>
          <a:xfrm>
            <a:off x="4484692" y="3005138"/>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2" name="Title 1"/>
          <p:cNvSpPr>
            <a:spLocks noGrp="1"/>
          </p:cNvSpPr>
          <p:nvPr>
            <p:ph type="title"/>
          </p:nvPr>
        </p:nvSpPr>
        <p:spPr>
          <a:xfrm>
            <a:off x="939089" y="1059712"/>
            <a:ext cx="1010412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099527" y="2931712"/>
            <a:ext cx="59436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8B9FB953-7C28-48E4-B737-BD11CC28FE41}" type="slidenum">
              <a:rPr lang="en-US" altLang="en-US"/>
              <a:pPr/>
              <a:t>‹#›</a:t>
            </a:fld>
            <a:endParaRPr lang="en-US" altLang="en-US"/>
          </a:p>
        </p:txBody>
      </p:sp>
    </p:spTree>
    <p:extLst>
      <p:ext uri="{BB962C8B-B14F-4D97-AF65-F5344CB8AC3E}">
        <p14:creationId xmlns:p14="http://schemas.microsoft.com/office/powerpoint/2010/main" val="27190286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481336"/>
            <a:ext cx="525018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42660" y="1481336"/>
            <a:ext cx="525018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46DF778-0967-49A6-90C4-F1C7C914B7E5}" type="slidenum">
              <a:rPr lang="en-US" altLang="en-US"/>
              <a:pPr/>
              <a:t>‹#›</a:t>
            </a:fld>
            <a:endParaRPr lang="en-US" altLang="en-US"/>
          </a:p>
        </p:txBody>
      </p:sp>
    </p:spTree>
    <p:extLst>
      <p:ext uri="{BB962C8B-B14F-4D97-AF65-F5344CB8AC3E}">
        <p14:creationId xmlns:p14="http://schemas.microsoft.com/office/powerpoint/2010/main" val="26068497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0" y="273050"/>
            <a:ext cx="1069848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594362" y="5410200"/>
            <a:ext cx="525224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038534" y="5410200"/>
            <a:ext cx="525430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594362" y="1444303"/>
            <a:ext cx="525224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038533" y="1444303"/>
            <a:ext cx="5254308"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D6BE16FE-7FE7-407C-9398-BEB30CE26422}" type="slidenum">
              <a:rPr lang="en-US" altLang="en-US"/>
              <a:pPr/>
              <a:t>‹#›</a:t>
            </a:fld>
            <a:endParaRPr lang="en-US" altLang="en-US"/>
          </a:p>
        </p:txBody>
      </p:sp>
    </p:spTree>
    <p:extLst>
      <p:ext uri="{BB962C8B-B14F-4D97-AF65-F5344CB8AC3E}">
        <p14:creationId xmlns:p14="http://schemas.microsoft.com/office/powerpoint/2010/main" val="90144425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CF749DB-F4FE-4A09-8632-2DEFC8FBDDF0}" type="slidenum">
              <a:rPr lang="en-US" altLang="en-US"/>
              <a:pPr/>
              <a:t>‹#›</a:t>
            </a:fld>
            <a:endParaRPr lang="en-US" altLang="en-US"/>
          </a:p>
        </p:txBody>
      </p:sp>
    </p:spTree>
    <p:extLst>
      <p:ext uri="{BB962C8B-B14F-4D97-AF65-F5344CB8AC3E}">
        <p14:creationId xmlns:p14="http://schemas.microsoft.com/office/powerpoint/2010/main" val="178887964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42D680D5-65C5-4C24-B524-85E3AC9B3422}" type="slidenum">
              <a:rPr lang="en-US" altLang="en-US"/>
              <a:pPr/>
              <a:t>‹#›</a:t>
            </a:fld>
            <a:endParaRPr lang="en-US" altLang="en-US"/>
          </a:p>
        </p:txBody>
      </p:sp>
    </p:spTree>
    <p:extLst>
      <p:ext uri="{BB962C8B-B14F-4D97-AF65-F5344CB8AC3E}">
        <p14:creationId xmlns:p14="http://schemas.microsoft.com/office/powerpoint/2010/main" val="248922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8720" y="4876800"/>
            <a:ext cx="9726309"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745480" y="5355102"/>
            <a:ext cx="5166970"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1188720" y="274320"/>
            <a:ext cx="972373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6CFBEFE-A098-45D8-BB1F-D9802184C2F2}" type="slidenum">
              <a:rPr lang="en-US" altLang="en-US"/>
              <a:pPr/>
              <a:t>‹#›</a:t>
            </a:fld>
            <a:endParaRPr lang="en-US" altLang="en-US"/>
          </a:p>
        </p:txBody>
      </p:sp>
    </p:spTree>
    <p:extLst>
      <p:ext uri="{BB962C8B-B14F-4D97-AF65-F5344CB8AC3E}">
        <p14:creationId xmlns:p14="http://schemas.microsoft.com/office/powerpoint/2010/main" val="326172610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931863" y="5002221"/>
            <a:ext cx="4941887"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5"/>
          <p:cNvSpPr>
            <a:spLocks/>
          </p:cNvSpPr>
          <p:nvPr/>
        </p:nvSpPr>
        <p:spPr bwMode="auto">
          <a:xfrm>
            <a:off x="-69846" y="5784850"/>
            <a:ext cx="4943475"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7" name="Right Triangle 6"/>
          <p:cNvSpPr>
            <a:spLocks/>
          </p:cNvSpPr>
          <p:nvPr/>
        </p:nvSpPr>
        <p:spPr bwMode="auto">
          <a:xfrm>
            <a:off x="-7855" y="5791253"/>
            <a:ext cx="4423008"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8" name="Straight Connector 7"/>
          <p:cNvCxnSpPr/>
          <p:nvPr/>
        </p:nvCxnSpPr>
        <p:spPr>
          <a:xfrm>
            <a:off x="-12008" y="5787747"/>
            <a:ext cx="4427162"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263317" y="4987925"/>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10" name="Chevron 9"/>
          <p:cNvSpPr/>
          <p:nvPr/>
        </p:nvSpPr>
        <p:spPr>
          <a:xfrm>
            <a:off x="11020429" y="4987925"/>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4" name="Text Placeholder 3"/>
          <p:cNvSpPr>
            <a:spLocks noGrp="1"/>
          </p:cNvSpPr>
          <p:nvPr>
            <p:ph type="body" sz="half" idx="2"/>
          </p:nvPr>
        </p:nvSpPr>
        <p:spPr>
          <a:xfrm>
            <a:off x="1483602" y="5443402"/>
            <a:ext cx="931164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97180" y="189968"/>
            <a:ext cx="1129284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97180" y="4865122"/>
            <a:ext cx="1049806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918C49A3-01D3-4DC1-B1D9-8C405774E6F0}" type="slidenum">
              <a:rPr lang="en-US" altLang="en-US"/>
              <a:pPr/>
              <a:t>‹#›</a:t>
            </a:fld>
            <a:endParaRPr lang="en-US" altLang="en-US"/>
          </a:p>
        </p:txBody>
      </p:sp>
    </p:spTree>
    <p:extLst>
      <p:ext uri="{BB962C8B-B14F-4D97-AF65-F5344CB8AC3E}">
        <p14:creationId xmlns:p14="http://schemas.microsoft.com/office/powerpoint/2010/main" val="42037818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rgbClr val="FFFF00"/>
          </a:fgClr>
          <a:bgClr>
            <a:schemeClr val="bg1"/>
          </a:bgClr>
        </a:patt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31863" y="5002221"/>
            <a:ext cx="4941887"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11"/>
          <p:cNvSpPr>
            <a:spLocks/>
          </p:cNvSpPr>
          <p:nvPr/>
        </p:nvSpPr>
        <p:spPr bwMode="auto">
          <a:xfrm>
            <a:off x="-69846" y="5784850"/>
            <a:ext cx="4943475"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14" name="Right Triangle 13"/>
          <p:cNvSpPr>
            <a:spLocks/>
          </p:cNvSpPr>
          <p:nvPr/>
        </p:nvSpPr>
        <p:spPr bwMode="auto">
          <a:xfrm>
            <a:off x="-7855" y="5791253"/>
            <a:ext cx="4423008"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5" name="Straight Connector 14"/>
          <p:cNvCxnSpPr/>
          <p:nvPr/>
        </p:nvCxnSpPr>
        <p:spPr>
          <a:xfrm>
            <a:off x="-12008" y="5787747"/>
            <a:ext cx="4427162"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593729" y="274638"/>
            <a:ext cx="1069975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593729" y="1481138"/>
            <a:ext cx="106997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8745538" y="6408746"/>
            <a:ext cx="2495550"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5694364" y="6408746"/>
            <a:ext cx="305593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11241088" y="6408746"/>
            <a:ext cx="47625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D29946FD-0903-4DCD-A77A-79F53B10050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6" r:id="rId1"/>
    <p:sldLayoutId id="2147483802" r:id="rId2"/>
    <p:sldLayoutId id="2147483807" r:id="rId3"/>
    <p:sldLayoutId id="2147483808" r:id="rId4"/>
    <p:sldLayoutId id="2147483809" r:id="rId5"/>
    <p:sldLayoutId id="2147483810" r:id="rId6"/>
    <p:sldLayoutId id="2147483803" r:id="rId7"/>
    <p:sldLayoutId id="2147483811" r:id="rId8"/>
    <p:sldLayoutId id="2147483812" r:id="rId9"/>
    <p:sldLayoutId id="2147483804" r:id="rId10"/>
    <p:sldLayoutId id="2147483805" r:id="rId11"/>
    <p:sldLayoutId id="2147483813" r:id="rId12"/>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defRPr>
      </a:lvl2pPr>
      <a:lvl3pPr algn="l" rtl="0" fontAlgn="base">
        <a:spcBef>
          <a:spcPct val="0"/>
        </a:spcBef>
        <a:spcAft>
          <a:spcPct val="0"/>
        </a:spcAft>
        <a:defRPr sz="4100" b="1">
          <a:solidFill>
            <a:schemeClr val="tx2"/>
          </a:solidFill>
          <a:latin typeface="Lucida Sans Unicode" panose="020B0602030504020204" pitchFamily="34" charset="0"/>
        </a:defRPr>
      </a:lvl3pPr>
      <a:lvl4pPr algn="l" rtl="0" fontAlgn="base">
        <a:spcBef>
          <a:spcPct val="0"/>
        </a:spcBef>
        <a:spcAft>
          <a:spcPct val="0"/>
        </a:spcAft>
        <a:defRPr sz="4100" b="1">
          <a:solidFill>
            <a:schemeClr val="tx2"/>
          </a:solidFill>
          <a:latin typeface="Lucida Sans Unicode" panose="020B0602030504020204" pitchFamily="34" charset="0"/>
        </a:defRPr>
      </a:lvl4pPr>
      <a:lvl5pPr algn="l" rtl="0" fontAlgn="base">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extLst/>
    </p:titleStyle>
    <p:bodyStyle>
      <a:lvl1pPr marL="365125" indent="-255588" algn="l" rtl="0" fontAlgn="base">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grpSp>
        <p:nvGrpSpPr>
          <p:cNvPr id="9218" name="组合 1"/>
          <p:cNvGrpSpPr>
            <a:grpSpLocks/>
          </p:cNvGrpSpPr>
          <p:nvPr userDrawn="1"/>
        </p:nvGrpSpPr>
        <p:grpSpPr bwMode="auto">
          <a:xfrm>
            <a:off x="0" y="-1588"/>
            <a:ext cx="12002770" cy="6859588"/>
            <a:chOff x="0" y="-2323"/>
            <a:chExt cx="12309881" cy="6860323"/>
          </a:xfrm>
        </p:grpSpPr>
        <p:pic>
          <p:nvPicPr>
            <p:cNvPr id="9221" name="图片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2667000" y="-2667000"/>
              <a:ext cx="6858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3">
              <a:extLst>
                <a:ext uri="{FF2B5EF4-FFF2-40B4-BE49-F238E27FC236}"/>
              </a:extLst>
            </p:cNvPr>
            <p:cNvSpPr/>
            <p:nvPr/>
          </p:nvSpPr>
          <p:spPr>
            <a:xfrm>
              <a:off x="429661" y="664499"/>
              <a:ext cx="11332033" cy="5758479"/>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pic>
          <p:nvPicPr>
            <p:cNvPr id="9223" name="图片 4"/>
            <p:cNvPicPr>
              <a:picLocks noChangeAspect="1"/>
            </p:cNvPicPr>
            <p:nvPr/>
          </p:nvPicPr>
          <p:blipFill>
            <a:blip r:embed="rId8">
              <a:extLst>
                <a:ext uri="{28A0092B-C50C-407E-A947-70E740481C1C}">
                  <a14:useLocalDpi xmlns:a14="http://schemas.microsoft.com/office/drawing/2010/main" val="0"/>
                </a:ext>
              </a:extLst>
            </a:blip>
            <a:srcRect l="1831" t="71037" r="529" b="3043"/>
            <a:stretch>
              <a:fillRect/>
            </a:stretch>
          </p:blipFill>
          <p:spPr bwMode="auto">
            <a:xfrm>
              <a:off x="8904514" y="5528668"/>
              <a:ext cx="3405367" cy="132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组合 5"/>
            <p:cNvGrpSpPr>
              <a:grpSpLocks/>
            </p:cNvGrpSpPr>
            <p:nvPr/>
          </p:nvGrpSpPr>
          <p:grpSpPr bwMode="auto">
            <a:xfrm rot="5400000">
              <a:off x="5537665" y="-1642831"/>
              <a:ext cx="1120556" cy="4401572"/>
              <a:chOff x="27558" y="-366668"/>
              <a:chExt cx="1407497" cy="7584689"/>
            </a:xfrm>
          </p:grpSpPr>
          <p:sp>
            <p:nvSpPr>
              <p:cNvPr id="9" name="矩形: 圆角 8">
                <a:extLst>
                  <a:ext uri="{FF2B5EF4-FFF2-40B4-BE49-F238E27FC236}"/>
                </a:extLst>
              </p:cNvPr>
              <p:cNvSpPr/>
              <p:nvPr/>
            </p:nvSpPr>
            <p:spPr>
              <a:xfrm rot="5400000" flipH="1" flipV="1">
                <a:off x="-2915987" y="2867551"/>
                <a:ext cx="7586173" cy="1116766"/>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altLang="zh-CN" sz="3600" b="1">
                    <a:solidFill>
                      <a:prstClr val="white"/>
                    </a:solidFill>
                    <a:latin typeface="Times New Roman" panose="02020603050405020304" pitchFamily="18" charset="0"/>
                    <a:ea typeface="小考拉体" panose="02000503000000000000" pitchFamily="2" charset="-122"/>
                    <a:cs typeface="Times New Roman" panose="02020603050405020304" pitchFamily="18" charset="0"/>
                  </a:rPr>
                  <a:t>Gà Trống và Cáo</a:t>
                </a:r>
              </a:p>
            </p:txBody>
          </p:sp>
          <p:sp>
            <p:nvSpPr>
              <p:cNvPr id="10" name="矩形: 圆角 9">
                <a:extLst>
                  <a:ext uri="{FF2B5EF4-FFF2-40B4-BE49-F238E27FC236}"/>
                </a:extLst>
              </p:cNvPr>
              <p:cNvSpPr/>
              <p:nvPr/>
            </p:nvSpPr>
            <p:spPr>
              <a:xfrm rot="5400000" flipH="1" flipV="1">
                <a:off x="149724" y="5327965"/>
                <a:ext cx="288128" cy="532459"/>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1" name="矩形: 圆角 10">
                <a:extLst>
                  <a:ext uri="{FF2B5EF4-FFF2-40B4-BE49-F238E27FC236}"/>
                </a:extLst>
              </p:cNvPr>
              <p:cNvSpPr/>
              <p:nvPr/>
            </p:nvSpPr>
            <p:spPr>
              <a:xfrm rot="5400000" flipH="1" flipV="1">
                <a:off x="159695" y="1097214"/>
                <a:ext cx="288128" cy="532459"/>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pic>
          <p:nvPicPr>
            <p:cNvPr id="9225" name="图片 6"/>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7652235" y="785816"/>
              <a:ext cx="969251" cy="61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图片 7"/>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3400078" y="57431"/>
              <a:ext cx="1101017" cy="57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9" name="TextBox 11"/>
          <p:cNvSpPr txBox="1">
            <a:spLocks noChangeArrowheads="1"/>
          </p:cNvSpPr>
          <p:nvPr userDrawn="1"/>
        </p:nvSpPr>
        <p:spPr bwMode="auto">
          <a:xfrm>
            <a:off x="11086465" y="6524625"/>
            <a:ext cx="781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solidFill>
                  <a:srgbClr val="BFBFBF"/>
                </a:solidFill>
                <a:latin typeface="Calibri" pitchFamily="34" charset="0"/>
              </a:rPr>
              <a:t>KTUTS</a:t>
            </a:r>
          </a:p>
        </p:txBody>
      </p:sp>
      <p:pic>
        <p:nvPicPr>
          <p:cNvPr id="9220" name="Picture 13" descr="A picture containing diagram&#10;&#10;Description automatically generated"/>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5337790" y="5332422"/>
            <a:ext cx="1721168"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09763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Lst>
  <p:transition spd="slow" advClick="0" advTm="3000">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itchFamily="18" charset="0"/>
        </a:defRPr>
      </a:lvl2pPr>
      <a:lvl3pPr algn="l" rtl="0" eaLnBrk="0" fontAlgn="base" hangingPunct="0">
        <a:lnSpc>
          <a:spcPct val="90000"/>
        </a:lnSpc>
        <a:spcBef>
          <a:spcPct val="0"/>
        </a:spcBef>
        <a:spcAft>
          <a:spcPct val="0"/>
        </a:spcAft>
        <a:defRPr sz="4400">
          <a:solidFill>
            <a:schemeClr val="tx1"/>
          </a:solidFill>
          <a:latin typeface="Times New Roman" pitchFamily="18" charset="0"/>
        </a:defRPr>
      </a:lvl3pPr>
      <a:lvl4pPr algn="l" rtl="0" eaLnBrk="0" fontAlgn="base" hangingPunct="0">
        <a:lnSpc>
          <a:spcPct val="90000"/>
        </a:lnSpc>
        <a:spcBef>
          <a:spcPct val="0"/>
        </a:spcBef>
        <a:spcAft>
          <a:spcPct val="0"/>
        </a:spcAft>
        <a:defRPr sz="4400">
          <a:solidFill>
            <a:schemeClr val="tx1"/>
          </a:solidFill>
          <a:latin typeface="Times New Roman" pitchFamily="18" charset="0"/>
        </a:defRPr>
      </a:lvl4pPr>
      <a:lvl5pPr algn="l" rtl="0" eaLnBrk="0" fontAlgn="base" hangingPunct="0">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319" y="7"/>
            <a:ext cx="3683794" cy="6856413"/>
            <a:chOff x="-5" y="0"/>
            <a:chExt cx="1785" cy="4319"/>
          </a:xfrm>
        </p:grpSpPr>
        <p:sp>
          <p:nvSpPr>
            <p:cNvPr id="1032"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nvGrpSpPr>
            <p:cNvPr id="1033" name="Group 4"/>
            <p:cNvGrpSpPr>
              <a:grpSpLocks/>
            </p:cNvGrpSpPr>
            <p:nvPr/>
          </p:nvGrpSpPr>
          <p:grpSpPr bwMode="auto">
            <a:xfrm rot="14964908" flipH="1">
              <a:off x="104" y="2441"/>
              <a:ext cx="452" cy="444"/>
              <a:chOff x="1727" y="866"/>
              <a:chExt cx="129" cy="157"/>
            </a:xfrm>
          </p:grpSpPr>
          <p:sp>
            <p:nvSpPr>
              <p:cNvPr id="1071" name="Freeform 5"/>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72" name="Freeform 6"/>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73" name="Freeform 7"/>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sp>
          <p:nvSpPr>
            <p:cNvPr id="1034"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nvGrpSpPr>
            <p:cNvPr id="1035" name="Group 9"/>
            <p:cNvGrpSpPr>
              <a:grpSpLocks/>
            </p:cNvGrpSpPr>
            <p:nvPr/>
          </p:nvGrpSpPr>
          <p:grpSpPr bwMode="auto">
            <a:xfrm rot="416244">
              <a:off x="9" y="1746"/>
              <a:ext cx="1771" cy="1741"/>
              <a:chOff x="41" y="2787"/>
              <a:chExt cx="902" cy="833"/>
            </a:xfrm>
          </p:grpSpPr>
          <p:sp>
            <p:nvSpPr>
              <p:cNvPr id="1062" name="Freeform 10"/>
              <p:cNvSpPr>
                <a:spLocks/>
              </p:cNvSpPr>
              <p:nvPr userDrawn="1"/>
            </p:nvSpPr>
            <p:spPr bwMode="ltGray">
              <a:xfrm rot="373331" flipH="1">
                <a:off x="125" y="2787"/>
                <a:ext cx="313" cy="303"/>
              </a:xfrm>
              <a:custGeom>
                <a:avLst/>
                <a:gdLst>
                  <a:gd name="T0" fmla="*/ 198 w 217"/>
                  <a:gd name="T1" fmla="*/ 910 h 210"/>
                  <a:gd name="T2" fmla="*/ 159 w 217"/>
                  <a:gd name="T3" fmla="*/ 860 h 210"/>
                  <a:gd name="T4" fmla="*/ 114 w 217"/>
                  <a:gd name="T5" fmla="*/ 785 h 210"/>
                  <a:gd name="T6" fmla="*/ 66 w 217"/>
                  <a:gd name="T7" fmla="*/ 687 h 210"/>
                  <a:gd name="T8" fmla="*/ 20 w 217"/>
                  <a:gd name="T9" fmla="*/ 584 h 210"/>
                  <a:gd name="T10" fmla="*/ 0 w 217"/>
                  <a:gd name="T11" fmla="*/ 473 h 210"/>
                  <a:gd name="T12" fmla="*/ 1 w 217"/>
                  <a:gd name="T13" fmla="*/ 354 h 210"/>
                  <a:gd name="T14" fmla="*/ 39 w 217"/>
                  <a:gd name="T15" fmla="*/ 245 h 210"/>
                  <a:gd name="T16" fmla="*/ 117 w 217"/>
                  <a:gd name="T17" fmla="*/ 154 h 210"/>
                  <a:gd name="T18" fmla="*/ 196 w 217"/>
                  <a:gd name="T19" fmla="*/ 95 h 210"/>
                  <a:gd name="T20" fmla="*/ 260 w 217"/>
                  <a:gd name="T21" fmla="*/ 52 h 210"/>
                  <a:gd name="T22" fmla="*/ 312 w 217"/>
                  <a:gd name="T23" fmla="*/ 29 h 210"/>
                  <a:gd name="T24" fmla="*/ 352 w 217"/>
                  <a:gd name="T25" fmla="*/ 20 h 210"/>
                  <a:gd name="T26" fmla="*/ 381 w 217"/>
                  <a:gd name="T27" fmla="*/ 20 h 210"/>
                  <a:gd name="T28" fmla="*/ 450 w 217"/>
                  <a:gd name="T29" fmla="*/ 0 h 210"/>
                  <a:gd name="T30" fmla="*/ 639 w 217"/>
                  <a:gd name="T31" fmla="*/ 36 h 210"/>
                  <a:gd name="T32" fmla="*/ 692 w 217"/>
                  <a:gd name="T33" fmla="*/ 52 h 210"/>
                  <a:gd name="T34" fmla="*/ 744 w 217"/>
                  <a:gd name="T35" fmla="*/ 66 h 210"/>
                  <a:gd name="T36" fmla="*/ 789 w 217"/>
                  <a:gd name="T37" fmla="*/ 81 h 210"/>
                  <a:gd name="T38" fmla="*/ 822 w 217"/>
                  <a:gd name="T39" fmla="*/ 100 h 210"/>
                  <a:gd name="T40" fmla="*/ 860 w 217"/>
                  <a:gd name="T41" fmla="*/ 117 h 210"/>
                  <a:gd name="T42" fmla="*/ 889 w 217"/>
                  <a:gd name="T43" fmla="*/ 137 h 210"/>
                  <a:gd name="T44" fmla="*/ 912 w 217"/>
                  <a:gd name="T45" fmla="*/ 164 h 210"/>
                  <a:gd name="T46" fmla="*/ 939 w 217"/>
                  <a:gd name="T47" fmla="*/ 196 h 210"/>
                  <a:gd name="T48" fmla="*/ 889 w 217"/>
                  <a:gd name="T49" fmla="*/ 175 h 210"/>
                  <a:gd name="T50" fmla="*/ 841 w 217"/>
                  <a:gd name="T51" fmla="*/ 156 h 210"/>
                  <a:gd name="T52" fmla="*/ 793 w 217"/>
                  <a:gd name="T53" fmla="*/ 144 h 210"/>
                  <a:gd name="T54" fmla="*/ 744 w 217"/>
                  <a:gd name="T55" fmla="*/ 128 h 210"/>
                  <a:gd name="T56" fmla="*/ 705 w 217"/>
                  <a:gd name="T57" fmla="*/ 117 h 210"/>
                  <a:gd name="T58" fmla="*/ 664 w 217"/>
                  <a:gd name="T59" fmla="*/ 114 h 210"/>
                  <a:gd name="T60" fmla="*/ 617 w 217"/>
                  <a:gd name="T61" fmla="*/ 107 h 210"/>
                  <a:gd name="T62" fmla="*/ 578 w 217"/>
                  <a:gd name="T63" fmla="*/ 107 h 210"/>
                  <a:gd name="T64" fmla="*/ 541 w 217"/>
                  <a:gd name="T65" fmla="*/ 107 h 210"/>
                  <a:gd name="T66" fmla="*/ 502 w 217"/>
                  <a:gd name="T67" fmla="*/ 108 h 210"/>
                  <a:gd name="T68" fmla="*/ 462 w 217"/>
                  <a:gd name="T69" fmla="*/ 117 h 210"/>
                  <a:gd name="T70" fmla="*/ 428 w 217"/>
                  <a:gd name="T71" fmla="*/ 127 h 210"/>
                  <a:gd name="T72" fmla="*/ 394 w 217"/>
                  <a:gd name="T73" fmla="*/ 144 h 210"/>
                  <a:gd name="T74" fmla="*/ 353 w 217"/>
                  <a:gd name="T75" fmla="*/ 156 h 210"/>
                  <a:gd name="T76" fmla="*/ 320 w 217"/>
                  <a:gd name="T77" fmla="*/ 177 h 210"/>
                  <a:gd name="T78" fmla="*/ 286 w 217"/>
                  <a:gd name="T79" fmla="*/ 198 h 210"/>
                  <a:gd name="T80" fmla="*/ 225 w 217"/>
                  <a:gd name="T81" fmla="*/ 264 h 210"/>
                  <a:gd name="T82" fmla="*/ 183 w 217"/>
                  <a:gd name="T83" fmla="*/ 346 h 210"/>
                  <a:gd name="T84" fmla="*/ 159 w 217"/>
                  <a:gd name="T85" fmla="*/ 447 h 210"/>
                  <a:gd name="T86" fmla="*/ 150 w 217"/>
                  <a:gd name="T87" fmla="*/ 547 h 210"/>
                  <a:gd name="T88" fmla="*/ 150 w 217"/>
                  <a:gd name="T89" fmla="*/ 657 h 210"/>
                  <a:gd name="T90" fmla="*/ 164 w 217"/>
                  <a:gd name="T91" fmla="*/ 753 h 210"/>
                  <a:gd name="T92" fmla="*/ 177 w 217"/>
                  <a:gd name="T93" fmla="*/ 841 h 210"/>
                  <a:gd name="T94" fmla="*/ 198 w 217"/>
                  <a:gd name="T95" fmla="*/ 910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63" name="Freeform 11"/>
              <p:cNvSpPr>
                <a:spLocks/>
              </p:cNvSpPr>
              <p:nvPr userDrawn="1"/>
            </p:nvSpPr>
            <p:spPr bwMode="ltGray">
              <a:xfrm rot="373331" flipH="1">
                <a:off x="41" y="2843"/>
                <a:ext cx="262" cy="308"/>
              </a:xfrm>
              <a:custGeom>
                <a:avLst/>
                <a:gdLst>
                  <a:gd name="T0" fmla="*/ 468 w 182"/>
                  <a:gd name="T1" fmla="*/ 0 h 213"/>
                  <a:gd name="T2" fmla="*/ 481 w 182"/>
                  <a:gd name="T3" fmla="*/ 9 h 213"/>
                  <a:gd name="T4" fmla="*/ 508 w 182"/>
                  <a:gd name="T5" fmla="*/ 36 h 213"/>
                  <a:gd name="T6" fmla="*/ 546 w 182"/>
                  <a:gd name="T7" fmla="*/ 80 h 213"/>
                  <a:gd name="T8" fmla="*/ 589 w 182"/>
                  <a:gd name="T9" fmla="*/ 145 h 213"/>
                  <a:gd name="T10" fmla="*/ 623 w 182"/>
                  <a:gd name="T11" fmla="*/ 226 h 213"/>
                  <a:gd name="T12" fmla="*/ 645 w 182"/>
                  <a:gd name="T13" fmla="*/ 333 h 213"/>
                  <a:gd name="T14" fmla="*/ 645 w 182"/>
                  <a:gd name="T15" fmla="*/ 460 h 213"/>
                  <a:gd name="T16" fmla="*/ 618 w 182"/>
                  <a:gd name="T17" fmla="*/ 609 h 213"/>
                  <a:gd name="T18" fmla="*/ 603 w 182"/>
                  <a:gd name="T19" fmla="*/ 651 h 213"/>
                  <a:gd name="T20" fmla="*/ 584 w 182"/>
                  <a:gd name="T21" fmla="*/ 685 h 213"/>
                  <a:gd name="T22" fmla="*/ 564 w 182"/>
                  <a:gd name="T23" fmla="*/ 723 h 213"/>
                  <a:gd name="T24" fmla="*/ 537 w 182"/>
                  <a:gd name="T25" fmla="*/ 756 h 213"/>
                  <a:gd name="T26" fmla="*/ 501 w 182"/>
                  <a:gd name="T27" fmla="*/ 787 h 213"/>
                  <a:gd name="T28" fmla="*/ 471 w 182"/>
                  <a:gd name="T29" fmla="*/ 811 h 213"/>
                  <a:gd name="T30" fmla="*/ 439 w 182"/>
                  <a:gd name="T31" fmla="*/ 834 h 213"/>
                  <a:gd name="T32" fmla="*/ 394 w 182"/>
                  <a:gd name="T33" fmla="*/ 853 h 213"/>
                  <a:gd name="T34" fmla="*/ 353 w 182"/>
                  <a:gd name="T35" fmla="*/ 862 h 213"/>
                  <a:gd name="T36" fmla="*/ 311 w 182"/>
                  <a:gd name="T37" fmla="*/ 873 h 213"/>
                  <a:gd name="T38" fmla="*/ 263 w 182"/>
                  <a:gd name="T39" fmla="*/ 881 h 213"/>
                  <a:gd name="T40" fmla="*/ 212 w 182"/>
                  <a:gd name="T41" fmla="*/ 881 h 213"/>
                  <a:gd name="T42" fmla="*/ 157 w 182"/>
                  <a:gd name="T43" fmla="*/ 873 h 213"/>
                  <a:gd name="T44" fmla="*/ 108 w 182"/>
                  <a:gd name="T45" fmla="*/ 862 h 213"/>
                  <a:gd name="T46" fmla="*/ 50 w 182"/>
                  <a:gd name="T47" fmla="*/ 843 h 213"/>
                  <a:gd name="T48" fmla="*/ 0 w 182"/>
                  <a:gd name="T49" fmla="*/ 821 h 213"/>
                  <a:gd name="T50" fmla="*/ 48 w 182"/>
                  <a:gd name="T51" fmla="*/ 853 h 213"/>
                  <a:gd name="T52" fmla="*/ 95 w 182"/>
                  <a:gd name="T53" fmla="*/ 873 h 213"/>
                  <a:gd name="T54" fmla="*/ 143 w 182"/>
                  <a:gd name="T55" fmla="*/ 895 h 213"/>
                  <a:gd name="T56" fmla="*/ 184 w 182"/>
                  <a:gd name="T57" fmla="*/ 910 h 213"/>
                  <a:gd name="T58" fmla="*/ 226 w 182"/>
                  <a:gd name="T59" fmla="*/ 923 h 213"/>
                  <a:gd name="T60" fmla="*/ 272 w 182"/>
                  <a:gd name="T61" fmla="*/ 928 h 213"/>
                  <a:gd name="T62" fmla="*/ 312 w 182"/>
                  <a:gd name="T63" fmla="*/ 930 h 213"/>
                  <a:gd name="T64" fmla="*/ 354 w 182"/>
                  <a:gd name="T65" fmla="*/ 930 h 213"/>
                  <a:gd name="T66" fmla="*/ 392 w 182"/>
                  <a:gd name="T67" fmla="*/ 928 h 213"/>
                  <a:gd name="T68" fmla="*/ 429 w 182"/>
                  <a:gd name="T69" fmla="*/ 920 h 213"/>
                  <a:gd name="T70" fmla="*/ 462 w 182"/>
                  <a:gd name="T71" fmla="*/ 910 h 213"/>
                  <a:gd name="T72" fmla="*/ 497 w 182"/>
                  <a:gd name="T73" fmla="*/ 901 h 213"/>
                  <a:gd name="T74" fmla="*/ 528 w 182"/>
                  <a:gd name="T75" fmla="*/ 889 h 213"/>
                  <a:gd name="T76" fmla="*/ 557 w 182"/>
                  <a:gd name="T77" fmla="*/ 870 h 213"/>
                  <a:gd name="T78" fmla="*/ 584 w 182"/>
                  <a:gd name="T79" fmla="*/ 853 h 213"/>
                  <a:gd name="T80" fmla="*/ 609 w 182"/>
                  <a:gd name="T81" fmla="*/ 834 h 213"/>
                  <a:gd name="T82" fmla="*/ 678 w 182"/>
                  <a:gd name="T83" fmla="*/ 768 h 213"/>
                  <a:gd name="T84" fmla="*/ 726 w 182"/>
                  <a:gd name="T85" fmla="*/ 704 h 213"/>
                  <a:gd name="T86" fmla="*/ 754 w 182"/>
                  <a:gd name="T87" fmla="*/ 629 h 213"/>
                  <a:gd name="T88" fmla="*/ 769 w 182"/>
                  <a:gd name="T89" fmla="*/ 561 h 213"/>
                  <a:gd name="T90" fmla="*/ 779 w 182"/>
                  <a:gd name="T91" fmla="*/ 487 h 213"/>
                  <a:gd name="T92" fmla="*/ 779 w 182"/>
                  <a:gd name="T93" fmla="*/ 414 h 213"/>
                  <a:gd name="T94" fmla="*/ 782 w 182"/>
                  <a:gd name="T95" fmla="*/ 346 h 213"/>
                  <a:gd name="T96" fmla="*/ 741 w 182"/>
                  <a:gd name="T97" fmla="*/ 202 h 213"/>
                  <a:gd name="T98" fmla="*/ 671 w 182"/>
                  <a:gd name="T99" fmla="*/ 90 h 213"/>
                  <a:gd name="T100" fmla="*/ 646 w 182"/>
                  <a:gd name="T101" fmla="*/ 80 h 213"/>
                  <a:gd name="T102" fmla="*/ 632 w 182"/>
                  <a:gd name="T103" fmla="*/ 67 h 213"/>
                  <a:gd name="T104" fmla="*/ 609 w 182"/>
                  <a:gd name="T105" fmla="*/ 56 h 213"/>
                  <a:gd name="T106" fmla="*/ 593 w 182"/>
                  <a:gd name="T107" fmla="*/ 48 h 213"/>
                  <a:gd name="T108" fmla="*/ 567 w 182"/>
                  <a:gd name="T109" fmla="*/ 39 h 213"/>
                  <a:gd name="T110" fmla="*/ 541 w 182"/>
                  <a:gd name="T111" fmla="*/ 27 h 213"/>
                  <a:gd name="T112" fmla="*/ 510 w 182"/>
                  <a:gd name="T113" fmla="*/ 13 h 213"/>
                  <a:gd name="T114" fmla="*/ 468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64" name="Freeform 12"/>
              <p:cNvSpPr>
                <a:spLocks/>
              </p:cNvSpPr>
              <p:nvPr userDrawn="1"/>
            </p:nvSpPr>
            <p:spPr bwMode="ltGray">
              <a:xfrm rot="373331" flipH="1">
                <a:off x="121" y="2907"/>
                <a:ext cx="93" cy="156"/>
              </a:xfrm>
              <a:custGeom>
                <a:avLst/>
                <a:gdLst>
                  <a:gd name="T0" fmla="*/ 26 w 128"/>
                  <a:gd name="T1" fmla="*/ 0 h 217"/>
                  <a:gd name="T2" fmla="*/ 29 w 128"/>
                  <a:gd name="T3" fmla="*/ 2 h 217"/>
                  <a:gd name="T4" fmla="*/ 32 w 128"/>
                  <a:gd name="T5" fmla="*/ 7 h 217"/>
                  <a:gd name="T6" fmla="*/ 34 w 128"/>
                  <a:gd name="T7" fmla="*/ 14 h 217"/>
                  <a:gd name="T8" fmla="*/ 36 w 128"/>
                  <a:gd name="T9" fmla="*/ 21 h 217"/>
                  <a:gd name="T10" fmla="*/ 36 w 128"/>
                  <a:gd name="T11" fmla="*/ 30 h 217"/>
                  <a:gd name="T12" fmla="*/ 32 w 128"/>
                  <a:gd name="T13" fmla="*/ 39 h 217"/>
                  <a:gd name="T14" fmla="*/ 26 w 128"/>
                  <a:gd name="T15" fmla="*/ 48 h 217"/>
                  <a:gd name="T16" fmla="*/ 17 w 128"/>
                  <a:gd name="T17" fmla="*/ 58 h 217"/>
                  <a:gd name="T18" fmla="*/ 14 w 128"/>
                  <a:gd name="T19" fmla="*/ 57 h 217"/>
                  <a:gd name="T20" fmla="*/ 11 w 128"/>
                  <a:gd name="T21" fmla="*/ 56 h 217"/>
                  <a:gd name="T22" fmla="*/ 7 w 128"/>
                  <a:gd name="T23" fmla="*/ 55 h 217"/>
                  <a:gd name="T24" fmla="*/ 5 w 128"/>
                  <a:gd name="T25" fmla="*/ 54 h 217"/>
                  <a:gd name="T26" fmla="*/ 2 w 128"/>
                  <a:gd name="T27" fmla="*/ 52 h 217"/>
                  <a:gd name="T28" fmla="*/ 1 w 128"/>
                  <a:gd name="T29" fmla="*/ 50 h 217"/>
                  <a:gd name="T30" fmla="*/ 0 w 128"/>
                  <a:gd name="T31" fmla="*/ 49 h 217"/>
                  <a:gd name="T32" fmla="*/ 1 w 128"/>
                  <a:gd name="T33" fmla="*/ 47 h 217"/>
                  <a:gd name="T34" fmla="*/ 4 w 128"/>
                  <a:gd name="T35" fmla="*/ 45 h 217"/>
                  <a:gd name="T36" fmla="*/ 8 w 128"/>
                  <a:gd name="T37" fmla="*/ 43 h 217"/>
                  <a:gd name="T38" fmla="*/ 12 w 128"/>
                  <a:gd name="T39" fmla="*/ 40 h 217"/>
                  <a:gd name="T40" fmla="*/ 17 w 128"/>
                  <a:gd name="T41" fmla="*/ 36 h 217"/>
                  <a:gd name="T42" fmla="*/ 22 w 128"/>
                  <a:gd name="T43" fmla="*/ 30 h 217"/>
                  <a:gd name="T44" fmla="*/ 25 w 128"/>
                  <a:gd name="T45" fmla="*/ 22 h 217"/>
                  <a:gd name="T46" fmla="*/ 27 w 128"/>
                  <a:gd name="T47" fmla="*/ 12 h 217"/>
                  <a:gd name="T48" fmla="*/ 26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65" name="Freeform 13"/>
              <p:cNvSpPr>
                <a:spLocks/>
              </p:cNvSpPr>
              <p:nvPr userDrawn="1"/>
            </p:nvSpPr>
            <p:spPr bwMode="ltGray">
              <a:xfrm rot="373331" flipH="1">
                <a:off x="313" y="3110"/>
                <a:ext cx="85" cy="93"/>
              </a:xfrm>
              <a:custGeom>
                <a:avLst/>
                <a:gdLst>
                  <a:gd name="T0" fmla="*/ 20 w 117"/>
                  <a:gd name="T1" fmla="*/ 0 h 132"/>
                  <a:gd name="T2" fmla="*/ 0 w 117"/>
                  <a:gd name="T3" fmla="*/ 6 h 132"/>
                  <a:gd name="T4" fmla="*/ 1 w 117"/>
                  <a:gd name="T5" fmla="*/ 6 h 132"/>
                  <a:gd name="T6" fmla="*/ 4 w 117"/>
                  <a:gd name="T7" fmla="*/ 7 h 132"/>
                  <a:gd name="T8" fmla="*/ 8 w 117"/>
                  <a:gd name="T9" fmla="*/ 9 h 132"/>
                  <a:gd name="T10" fmla="*/ 12 w 117"/>
                  <a:gd name="T11" fmla="*/ 11 h 132"/>
                  <a:gd name="T12" fmla="*/ 18 w 117"/>
                  <a:gd name="T13" fmla="*/ 16 h 132"/>
                  <a:gd name="T14" fmla="*/ 23 w 117"/>
                  <a:gd name="T15" fmla="*/ 19 h 132"/>
                  <a:gd name="T16" fmla="*/ 28 w 117"/>
                  <a:gd name="T17" fmla="*/ 25 h 132"/>
                  <a:gd name="T18" fmla="*/ 32 w 117"/>
                  <a:gd name="T19" fmla="*/ 33 h 132"/>
                  <a:gd name="T20" fmla="*/ 33 w 117"/>
                  <a:gd name="T21" fmla="*/ 30 h 132"/>
                  <a:gd name="T22" fmla="*/ 32 w 117"/>
                  <a:gd name="T23" fmla="*/ 26 h 132"/>
                  <a:gd name="T24" fmla="*/ 30 w 117"/>
                  <a:gd name="T25" fmla="*/ 22 h 132"/>
                  <a:gd name="T26" fmla="*/ 28 w 117"/>
                  <a:gd name="T27" fmla="*/ 18 h 132"/>
                  <a:gd name="T28" fmla="*/ 25 w 117"/>
                  <a:gd name="T29" fmla="*/ 14 h 132"/>
                  <a:gd name="T30" fmla="*/ 22 w 117"/>
                  <a:gd name="T31" fmla="*/ 11 h 132"/>
                  <a:gd name="T32" fmla="*/ 19 w 117"/>
                  <a:gd name="T33" fmla="*/ 9 h 132"/>
                  <a:gd name="T34" fmla="*/ 17 w 117"/>
                  <a:gd name="T35" fmla="*/ 8 h 132"/>
                  <a:gd name="T36" fmla="*/ 19 w 117"/>
                  <a:gd name="T37" fmla="*/ 7 h 132"/>
                  <a:gd name="T38" fmla="*/ 22 w 117"/>
                  <a:gd name="T39" fmla="*/ 7 h 132"/>
                  <a:gd name="T40" fmla="*/ 25 w 117"/>
                  <a:gd name="T41" fmla="*/ 6 h 132"/>
                  <a:gd name="T42" fmla="*/ 28 w 117"/>
                  <a:gd name="T43" fmla="*/ 6 h 132"/>
                  <a:gd name="T44" fmla="*/ 29 w 117"/>
                  <a:gd name="T45" fmla="*/ 6 h 132"/>
                  <a:gd name="T46" fmla="*/ 30 w 117"/>
                  <a:gd name="T47" fmla="*/ 6 h 132"/>
                  <a:gd name="T48" fmla="*/ 32 w 117"/>
                  <a:gd name="T49" fmla="*/ 6 h 132"/>
                  <a:gd name="T50" fmla="*/ 32 w 117"/>
                  <a:gd name="T51" fmla="*/ 6 h 132"/>
                  <a:gd name="T52" fmla="*/ 20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66" name="Freeform 14"/>
              <p:cNvSpPr>
                <a:spLocks/>
              </p:cNvSpPr>
              <p:nvPr userDrawn="1"/>
            </p:nvSpPr>
            <p:spPr bwMode="ltGray">
              <a:xfrm rot="373331" flipH="1">
                <a:off x="289" y="3133"/>
                <a:ext cx="21" cy="55"/>
              </a:xfrm>
              <a:custGeom>
                <a:avLst/>
                <a:gdLst>
                  <a:gd name="T0" fmla="*/ 8 w 29"/>
                  <a:gd name="T1" fmla="*/ 0 h 77"/>
                  <a:gd name="T2" fmla="*/ 7 w 29"/>
                  <a:gd name="T3" fmla="*/ 0 h 77"/>
                  <a:gd name="T4" fmla="*/ 5 w 29"/>
                  <a:gd name="T5" fmla="*/ 1 h 77"/>
                  <a:gd name="T6" fmla="*/ 3 w 29"/>
                  <a:gd name="T7" fmla="*/ 2 h 77"/>
                  <a:gd name="T8" fmla="*/ 1 w 29"/>
                  <a:gd name="T9" fmla="*/ 5 h 77"/>
                  <a:gd name="T10" fmla="*/ 1 w 29"/>
                  <a:gd name="T11" fmla="*/ 8 h 77"/>
                  <a:gd name="T12" fmla="*/ 0 w 29"/>
                  <a:gd name="T13" fmla="*/ 11 h 77"/>
                  <a:gd name="T14" fmla="*/ 1 w 29"/>
                  <a:gd name="T15" fmla="*/ 16 h 77"/>
                  <a:gd name="T16" fmla="*/ 3 w 29"/>
                  <a:gd name="T17" fmla="*/ 20 h 77"/>
                  <a:gd name="T18" fmla="*/ 4 w 29"/>
                  <a:gd name="T19" fmla="*/ 14 h 77"/>
                  <a:gd name="T20" fmla="*/ 5 w 29"/>
                  <a:gd name="T21" fmla="*/ 10 h 77"/>
                  <a:gd name="T22" fmla="*/ 7 w 29"/>
                  <a:gd name="T23" fmla="*/ 6 h 77"/>
                  <a:gd name="T24" fmla="*/ 8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nvGrpSpPr>
              <p:cNvPr id="1067" name="Group 15"/>
              <p:cNvGrpSpPr>
                <a:grpSpLocks/>
              </p:cNvGrpSpPr>
              <p:nvPr userDrawn="1"/>
            </p:nvGrpSpPr>
            <p:grpSpPr bwMode="auto">
              <a:xfrm rot="10886446" flipH="1">
                <a:off x="335" y="3251"/>
                <a:ext cx="608" cy="369"/>
                <a:chOff x="-366" y="1704"/>
                <a:chExt cx="608" cy="369"/>
              </a:xfrm>
            </p:grpSpPr>
            <p:sp>
              <p:nvSpPr>
                <p:cNvPr id="1068" name="Freeform 16"/>
                <p:cNvSpPr>
                  <a:spLocks/>
                </p:cNvSpPr>
                <p:nvPr userDrawn="1"/>
              </p:nvSpPr>
              <p:spPr bwMode="ltGray">
                <a:xfrm rot="4200091">
                  <a:off x="-243" y="1807"/>
                  <a:ext cx="143" cy="390"/>
                </a:xfrm>
                <a:custGeom>
                  <a:avLst/>
                  <a:gdLst>
                    <a:gd name="T0" fmla="*/ 3 w 207"/>
                    <a:gd name="T1" fmla="*/ 10 h 564"/>
                    <a:gd name="T2" fmla="*/ 1 w 207"/>
                    <a:gd name="T3" fmla="*/ 17 h 564"/>
                    <a:gd name="T4" fmla="*/ 1 w 207"/>
                    <a:gd name="T5" fmla="*/ 23 h 564"/>
                    <a:gd name="T6" fmla="*/ 0 w 207"/>
                    <a:gd name="T7" fmla="*/ 28 h 564"/>
                    <a:gd name="T8" fmla="*/ 0 w 207"/>
                    <a:gd name="T9" fmla="*/ 35 h 564"/>
                    <a:gd name="T10" fmla="*/ 1 w 207"/>
                    <a:gd name="T11" fmla="*/ 41 h 564"/>
                    <a:gd name="T12" fmla="*/ 1 w 207"/>
                    <a:gd name="T13" fmla="*/ 48 h 564"/>
                    <a:gd name="T14" fmla="*/ 4 w 207"/>
                    <a:gd name="T15" fmla="*/ 57 h 564"/>
                    <a:gd name="T16" fmla="*/ 7 w 207"/>
                    <a:gd name="T17" fmla="*/ 66 h 564"/>
                    <a:gd name="T18" fmla="*/ 10 w 207"/>
                    <a:gd name="T19" fmla="*/ 75 h 564"/>
                    <a:gd name="T20" fmla="*/ 14 w 207"/>
                    <a:gd name="T21" fmla="*/ 83 h 564"/>
                    <a:gd name="T22" fmla="*/ 19 w 207"/>
                    <a:gd name="T23" fmla="*/ 93 h 564"/>
                    <a:gd name="T24" fmla="*/ 24 w 207"/>
                    <a:gd name="T25" fmla="*/ 102 h 564"/>
                    <a:gd name="T26" fmla="*/ 30 w 207"/>
                    <a:gd name="T27" fmla="*/ 111 h 564"/>
                    <a:gd name="T28" fmla="*/ 36 w 207"/>
                    <a:gd name="T29" fmla="*/ 118 h 564"/>
                    <a:gd name="T30" fmla="*/ 41 w 207"/>
                    <a:gd name="T31" fmla="*/ 124 h 564"/>
                    <a:gd name="T32" fmla="*/ 47 w 207"/>
                    <a:gd name="T33" fmla="*/ 129 h 564"/>
                    <a:gd name="T34" fmla="*/ 37 w 207"/>
                    <a:gd name="T35" fmla="*/ 114 h 564"/>
                    <a:gd name="T36" fmla="*/ 29 w 207"/>
                    <a:gd name="T37" fmla="*/ 102 h 564"/>
                    <a:gd name="T38" fmla="*/ 23 w 207"/>
                    <a:gd name="T39" fmla="*/ 93 h 564"/>
                    <a:gd name="T40" fmla="*/ 19 w 207"/>
                    <a:gd name="T41" fmla="*/ 84 h 564"/>
                    <a:gd name="T42" fmla="*/ 17 w 207"/>
                    <a:gd name="T43" fmla="*/ 77 h 564"/>
                    <a:gd name="T44" fmla="*/ 15 w 207"/>
                    <a:gd name="T45" fmla="*/ 71 h 564"/>
                    <a:gd name="T46" fmla="*/ 15 w 207"/>
                    <a:gd name="T47" fmla="*/ 65 h 564"/>
                    <a:gd name="T48" fmla="*/ 13 w 207"/>
                    <a:gd name="T49" fmla="*/ 59 h 564"/>
                    <a:gd name="T50" fmla="*/ 10 w 207"/>
                    <a:gd name="T51" fmla="*/ 47 h 564"/>
                    <a:gd name="T52" fmla="*/ 9 w 207"/>
                    <a:gd name="T53" fmla="*/ 32 h 564"/>
                    <a:gd name="T54" fmla="*/ 10 w 207"/>
                    <a:gd name="T55" fmla="*/ 16 h 564"/>
                    <a:gd name="T56" fmla="*/ 12 w 207"/>
                    <a:gd name="T57" fmla="*/ 0 h 564"/>
                    <a:gd name="T58" fmla="*/ 3 w 207"/>
                    <a:gd name="T59" fmla="*/ 10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69" name="Freeform 17"/>
                <p:cNvSpPr>
                  <a:spLocks/>
                </p:cNvSpPr>
                <p:nvPr userDrawn="1"/>
              </p:nvSpPr>
              <p:spPr bwMode="ltGray">
                <a:xfrm rot="4200091">
                  <a:off x="124" y="1761"/>
                  <a:ext cx="33" cy="160"/>
                </a:xfrm>
                <a:custGeom>
                  <a:avLst/>
                  <a:gdLst>
                    <a:gd name="T0" fmla="*/ 0 w 47"/>
                    <a:gd name="T1" fmla="*/ 4 h 232"/>
                    <a:gd name="T2" fmla="*/ 4 w 47"/>
                    <a:gd name="T3" fmla="*/ 12 h 232"/>
                    <a:gd name="T4" fmla="*/ 6 w 47"/>
                    <a:gd name="T5" fmla="*/ 23 h 232"/>
                    <a:gd name="T6" fmla="*/ 6 w 47"/>
                    <a:gd name="T7" fmla="*/ 36 h 232"/>
                    <a:gd name="T8" fmla="*/ 4 w 47"/>
                    <a:gd name="T9" fmla="*/ 52 h 232"/>
                    <a:gd name="T10" fmla="*/ 11 w 47"/>
                    <a:gd name="T11" fmla="*/ 49 h 232"/>
                    <a:gd name="T12" fmla="*/ 11 w 47"/>
                    <a:gd name="T13" fmla="*/ 41 h 232"/>
                    <a:gd name="T14" fmla="*/ 11 w 47"/>
                    <a:gd name="T15" fmla="*/ 32 h 232"/>
                    <a:gd name="T16" fmla="*/ 11 w 47"/>
                    <a:gd name="T17" fmla="*/ 23 h 232"/>
                    <a:gd name="T18" fmla="*/ 10 w 47"/>
                    <a:gd name="T19" fmla="*/ 16 h 232"/>
                    <a:gd name="T20" fmla="*/ 9 w 47"/>
                    <a:gd name="T21" fmla="*/ 12 h 232"/>
                    <a:gd name="T22" fmla="*/ 7 w 47"/>
                    <a:gd name="T23" fmla="*/ 8 h 232"/>
                    <a:gd name="T24" fmla="*/ 6 w 47"/>
                    <a:gd name="T25" fmla="*/ 4 h 232"/>
                    <a:gd name="T26" fmla="*/ 3 w 47"/>
                    <a:gd name="T27" fmla="*/ 0 h 232"/>
                    <a:gd name="T28" fmla="*/ 0 w 47"/>
                    <a:gd name="T29" fmla="*/ 4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70" name="Freeform 18"/>
                <p:cNvSpPr>
                  <a:spLocks/>
                </p:cNvSpPr>
                <p:nvPr userDrawn="1"/>
              </p:nvSpPr>
              <p:spPr bwMode="ltGray">
                <a:xfrm rot="4200091">
                  <a:off x="193" y="1722"/>
                  <a:ext cx="60" cy="27"/>
                </a:xfrm>
                <a:custGeom>
                  <a:avLst/>
                  <a:gdLst>
                    <a:gd name="T0" fmla="*/ 19 w 87"/>
                    <a:gd name="T1" fmla="*/ 5 h 40"/>
                    <a:gd name="T2" fmla="*/ 18 w 87"/>
                    <a:gd name="T3" fmla="*/ 3 h 40"/>
                    <a:gd name="T4" fmla="*/ 15 w 87"/>
                    <a:gd name="T5" fmla="*/ 2 h 40"/>
                    <a:gd name="T6" fmla="*/ 13 w 87"/>
                    <a:gd name="T7" fmla="*/ 1 h 40"/>
                    <a:gd name="T8" fmla="*/ 10 w 87"/>
                    <a:gd name="T9" fmla="*/ 1 h 40"/>
                    <a:gd name="T10" fmla="*/ 8 w 87"/>
                    <a:gd name="T11" fmla="*/ 1 h 40"/>
                    <a:gd name="T12" fmla="*/ 6 w 87"/>
                    <a:gd name="T13" fmla="*/ 1 h 40"/>
                    <a:gd name="T14" fmla="*/ 3 w 87"/>
                    <a:gd name="T15" fmla="*/ 0 h 40"/>
                    <a:gd name="T16" fmla="*/ 0 w 87"/>
                    <a:gd name="T17" fmla="*/ 1 h 40"/>
                    <a:gd name="T18" fmla="*/ 1 w 87"/>
                    <a:gd name="T19" fmla="*/ 1 h 40"/>
                    <a:gd name="T20" fmla="*/ 3 w 87"/>
                    <a:gd name="T21" fmla="*/ 2 h 40"/>
                    <a:gd name="T22" fmla="*/ 5 w 87"/>
                    <a:gd name="T23" fmla="*/ 3 h 40"/>
                    <a:gd name="T24" fmla="*/ 8 w 87"/>
                    <a:gd name="T25" fmla="*/ 3 h 40"/>
                    <a:gd name="T26" fmla="*/ 10 w 87"/>
                    <a:gd name="T27" fmla="*/ 5 h 40"/>
                    <a:gd name="T28" fmla="*/ 12 w 87"/>
                    <a:gd name="T29" fmla="*/ 5 h 40"/>
                    <a:gd name="T30" fmla="*/ 14 w 87"/>
                    <a:gd name="T31" fmla="*/ 7 h 40"/>
                    <a:gd name="T32" fmla="*/ 17 w 87"/>
                    <a:gd name="T33" fmla="*/ 8 h 40"/>
                    <a:gd name="T34" fmla="*/ 19 w 87"/>
                    <a:gd name="T35" fmla="*/ 5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grpSp>
        <p:grpSp>
          <p:nvGrpSpPr>
            <p:cNvPr id="1036" name="Group 19"/>
            <p:cNvGrpSpPr>
              <a:grpSpLocks/>
            </p:cNvGrpSpPr>
            <p:nvPr/>
          </p:nvGrpSpPr>
          <p:grpSpPr bwMode="auto">
            <a:xfrm rot="6248562">
              <a:off x="343" y="3854"/>
              <a:ext cx="392" cy="424"/>
              <a:chOff x="1727" y="866"/>
              <a:chExt cx="129" cy="157"/>
            </a:xfrm>
          </p:grpSpPr>
          <p:sp>
            <p:nvSpPr>
              <p:cNvPr id="1059" name="Freeform 20"/>
              <p:cNvSpPr>
                <a:spLocks/>
              </p:cNvSpPr>
              <p:nvPr userDrawn="1"/>
            </p:nvSpPr>
            <p:spPr bwMode="ltGray">
              <a:xfrm>
                <a:off x="1727" y="868"/>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60" name="Freeform 21"/>
              <p:cNvSpPr>
                <a:spLocks/>
              </p:cNvSpPr>
              <p:nvPr userDrawn="1"/>
            </p:nvSpPr>
            <p:spPr bwMode="ltGray">
              <a:xfrm>
                <a:off x="1786" y="896"/>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61" name="Freeform 22"/>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grpSp>
          <p:nvGrpSpPr>
            <p:cNvPr id="1037" name="Group 23"/>
            <p:cNvGrpSpPr>
              <a:grpSpLocks/>
            </p:cNvGrpSpPr>
            <p:nvPr/>
          </p:nvGrpSpPr>
          <p:grpSpPr bwMode="auto">
            <a:xfrm rot="5003157">
              <a:off x="249" y="1102"/>
              <a:ext cx="412" cy="500"/>
              <a:chOff x="1727" y="866"/>
              <a:chExt cx="129" cy="157"/>
            </a:xfrm>
          </p:grpSpPr>
          <p:sp>
            <p:nvSpPr>
              <p:cNvPr id="1056" name="Freeform 24"/>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57" name="Freeform 25"/>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58" name="Freeform 26"/>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grpSp>
          <p:nvGrpSpPr>
            <p:cNvPr id="1038" name="Group 27"/>
            <p:cNvGrpSpPr>
              <a:grpSpLocks/>
            </p:cNvGrpSpPr>
            <p:nvPr/>
          </p:nvGrpSpPr>
          <p:grpSpPr bwMode="auto">
            <a:xfrm>
              <a:off x="815" y="0"/>
              <a:ext cx="345" cy="367"/>
              <a:chOff x="1727" y="866"/>
              <a:chExt cx="129" cy="157"/>
            </a:xfrm>
          </p:grpSpPr>
          <p:sp>
            <p:nvSpPr>
              <p:cNvPr id="1053" name="Freeform 28"/>
              <p:cNvSpPr>
                <a:spLocks/>
              </p:cNvSpPr>
              <p:nvPr userDrawn="1"/>
            </p:nvSpPr>
            <p:spPr bwMode="ltGray">
              <a:xfrm>
                <a:off x="1727" y="866"/>
                <a:ext cx="41" cy="59"/>
              </a:xfrm>
              <a:custGeom>
                <a:avLst/>
                <a:gdLst>
                  <a:gd name="T0" fmla="*/ 5 w 83"/>
                  <a:gd name="T1" fmla="*/ 2 h 117"/>
                  <a:gd name="T2" fmla="*/ 1 w 83"/>
                  <a:gd name="T3" fmla="*/ 0 h 117"/>
                  <a:gd name="T4" fmla="*/ 0 w 83"/>
                  <a:gd name="T5" fmla="*/ 8 h 117"/>
                  <a:gd name="T6" fmla="*/ 5 w 83"/>
                  <a:gd name="T7" fmla="*/ 2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54" name="Freeform 29"/>
              <p:cNvSpPr>
                <a:spLocks/>
              </p:cNvSpPr>
              <p:nvPr userDrawn="1"/>
            </p:nvSpPr>
            <p:spPr bwMode="ltGray">
              <a:xfrm>
                <a:off x="1786" y="894"/>
                <a:ext cx="70" cy="49"/>
              </a:xfrm>
              <a:custGeom>
                <a:avLst/>
                <a:gdLst>
                  <a:gd name="T0" fmla="*/ 0 w 140"/>
                  <a:gd name="T1" fmla="*/ 7 h 98"/>
                  <a:gd name="T2" fmla="*/ 8 w 140"/>
                  <a:gd name="T3" fmla="*/ 0 h 98"/>
                  <a:gd name="T4" fmla="*/ 9 w 140"/>
                  <a:gd name="T5" fmla="*/ 4 h 98"/>
                  <a:gd name="T6" fmla="*/ 0 w 140"/>
                  <a:gd name="T7" fmla="*/ 7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55" name="Freeform 30"/>
              <p:cNvSpPr>
                <a:spLocks/>
              </p:cNvSpPr>
              <p:nvPr userDrawn="1"/>
            </p:nvSpPr>
            <p:spPr bwMode="ltGray">
              <a:xfrm>
                <a:off x="1772" y="998"/>
                <a:ext cx="73" cy="25"/>
              </a:xfrm>
              <a:custGeom>
                <a:avLst/>
                <a:gdLst>
                  <a:gd name="T0" fmla="*/ 0 w 145"/>
                  <a:gd name="T1" fmla="*/ 1 h 49"/>
                  <a:gd name="T2" fmla="*/ 10 w 145"/>
                  <a:gd name="T3" fmla="*/ 0 h 49"/>
                  <a:gd name="T4" fmla="*/ 9 w 145"/>
                  <a:gd name="T5" fmla="*/ 4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sp>
          <p:nvSpPr>
            <p:cNvPr id="1039"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0" name="Freeform 32"/>
            <p:cNvSpPr>
              <a:spLocks/>
            </p:cNvSpPr>
            <p:nvPr/>
          </p:nvSpPr>
          <p:spPr bwMode="ltGray">
            <a:xfrm rot="828663">
              <a:off x="242" y="3404"/>
              <a:ext cx="132" cy="167"/>
            </a:xfrm>
            <a:custGeom>
              <a:avLst/>
              <a:gdLst>
                <a:gd name="T0" fmla="*/ 0 w 109"/>
                <a:gd name="T1" fmla="*/ 0 h 156"/>
                <a:gd name="T2" fmla="*/ 10 w 109"/>
                <a:gd name="T3" fmla="*/ 1 h 156"/>
                <a:gd name="T4" fmla="*/ 40 w 109"/>
                <a:gd name="T5" fmla="*/ 5 h 156"/>
                <a:gd name="T6" fmla="*/ 79 w 109"/>
                <a:gd name="T7" fmla="*/ 16 h 156"/>
                <a:gd name="T8" fmla="*/ 125 w 109"/>
                <a:gd name="T9" fmla="*/ 32 h 156"/>
                <a:gd name="T10" fmla="*/ 167 w 109"/>
                <a:gd name="T11" fmla="*/ 58 h 156"/>
                <a:gd name="T12" fmla="*/ 206 w 109"/>
                <a:gd name="T13" fmla="*/ 93 h 156"/>
                <a:gd name="T14" fmla="*/ 230 w 109"/>
                <a:gd name="T15" fmla="*/ 142 h 156"/>
                <a:gd name="T16" fmla="*/ 235 w 109"/>
                <a:gd name="T17" fmla="*/ 206 h 156"/>
                <a:gd name="T18" fmla="*/ 225 w 109"/>
                <a:gd name="T19" fmla="*/ 206 h 156"/>
                <a:gd name="T20" fmla="*/ 213 w 109"/>
                <a:gd name="T21" fmla="*/ 206 h 156"/>
                <a:gd name="T22" fmla="*/ 201 w 109"/>
                <a:gd name="T23" fmla="*/ 206 h 156"/>
                <a:gd name="T24" fmla="*/ 186 w 109"/>
                <a:gd name="T25" fmla="*/ 202 h 156"/>
                <a:gd name="T26" fmla="*/ 174 w 109"/>
                <a:gd name="T27" fmla="*/ 201 h 156"/>
                <a:gd name="T28" fmla="*/ 160 w 109"/>
                <a:gd name="T29" fmla="*/ 197 h 156"/>
                <a:gd name="T30" fmla="*/ 142 w 109"/>
                <a:gd name="T31" fmla="*/ 191 h 156"/>
                <a:gd name="T32" fmla="*/ 125 w 109"/>
                <a:gd name="T33" fmla="*/ 183 h 156"/>
                <a:gd name="T34" fmla="*/ 114 w 109"/>
                <a:gd name="T35" fmla="*/ 166 h 156"/>
                <a:gd name="T36" fmla="*/ 114 w 109"/>
                <a:gd name="T37" fmla="*/ 146 h 156"/>
                <a:gd name="T38" fmla="*/ 120 w 109"/>
                <a:gd name="T39" fmla="*/ 126 h 156"/>
                <a:gd name="T40" fmla="*/ 126 w 109"/>
                <a:gd name="T41" fmla="*/ 105 h 156"/>
                <a:gd name="T42" fmla="*/ 120 w 109"/>
                <a:gd name="T43" fmla="*/ 81 h 156"/>
                <a:gd name="T44" fmla="*/ 103 w 109"/>
                <a:gd name="T45" fmla="*/ 56 h 156"/>
                <a:gd name="T46" fmla="*/ 68 w 109"/>
                <a:gd name="T47" fmla="*/ 3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1" name="Freeform 33"/>
            <p:cNvSpPr>
              <a:spLocks/>
            </p:cNvSpPr>
            <p:nvPr/>
          </p:nvSpPr>
          <p:spPr bwMode="ltGray">
            <a:xfrm rot="828663">
              <a:off x="266" y="3592"/>
              <a:ext cx="66" cy="43"/>
            </a:xfrm>
            <a:custGeom>
              <a:avLst/>
              <a:gdLst>
                <a:gd name="T0" fmla="*/ 0 w 54"/>
                <a:gd name="T1" fmla="*/ 0 h 40"/>
                <a:gd name="T2" fmla="*/ 1 w 54"/>
                <a:gd name="T3" fmla="*/ 1 h 40"/>
                <a:gd name="T4" fmla="*/ 13 w 54"/>
                <a:gd name="T5" fmla="*/ 3 h 40"/>
                <a:gd name="T6" fmla="*/ 29 w 54"/>
                <a:gd name="T7" fmla="*/ 12 h 40"/>
                <a:gd name="T8" fmla="*/ 48 w 54"/>
                <a:gd name="T9" fmla="*/ 16 h 40"/>
                <a:gd name="T10" fmla="*/ 65 w 54"/>
                <a:gd name="T11" fmla="*/ 19 h 40"/>
                <a:gd name="T12" fmla="*/ 83 w 54"/>
                <a:gd name="T13" fmla="*/ 22 h 40"/>
                <a:gd name="T14" fmla="*/ 101 w 54"/>
                <a:gd name="T15" fmla="*/ 24 h 40"/>
                <a:gd name="T16" fmla="*/ 121 w 54"/>
                <a:gd name="T17" fmla="*/ 20 h 40"/>
                <a:gd name="T18" fmla="*/ 119 w 54"/>
                <a:gd name="T19" fmla="*/ 33 h 40"/>
                <a:gd name="T20" fmla="*/ 112 w 54"/>
                <a:gd name="T21" fmla="*/ 44 h 40"/>
                <a:gd name="T22" fmla="*/ 99 w 54"/>
                <a:gd name="T23" fmla="*/ 51 h 40"/>
                <a:gd name="T24" fmla="*/ 82 w 54"/>
                <a:gd name="T25" fmla="*/ 53 h 40"/>
                <a:gd name="T26" fmla="*/ 62 w 54"/>
                <a:gd name="T27" fmla="*/ 52 h 40"/>
                <a:gd name="T28" fmla="*/ 42 w 54"/>
                <a:gd name="T29" fmla="*/ 43 h 40"/>
                <a:gd name="T30" fmla="*/ 22 w 54"/>
                <a:gd name="T31" fmla="*/ 28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2"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3"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4"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5"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6" name="Freeform 38"/>
            <p:cNvSpPr>
              <a:spLocks/>
            </p:cNvSpPr>
            <p:nvPr/>
          </p:nvSpPr>
          <p:spPr bwMode="ltGray">
            <a:xfrm rot="1584153">
              <a:off x="20" y="410"/>
              <a:ext cx="344" cy="245"/>
            </a:xfrm>
            <a:custGeom>
              <a:avLst/>
              <a:gdLst>
                <a:gd name="T0" fmla="*/ 0 w 257"/>
                <a:gd name="T1" fmla="*/ 0 h 237"/>
                <a:gd name="T2" fmla="*/ 0 w 257"/>
                <a:gd name="T3" fmla="*/ 29 h 237"/>
                <a:gd name="T4" fmla="*/ 9 w 257"/>
                <a:gd name="T5" fmla="*/ 58 h 237"/>
                <a:gd name="T6" fmla="*/ 20 w 257"/>
                <a:gd name="T7" fmla="*/ 87 h 237"/>
                <a:gd name="T8" fmla="*/ 36 w 257"/>
                <a:gd name="T9" fmla="*/ 112 h 237"/>
                <a:gd name="T10" fmla="*/ 58 w 257"/>
                <a:gd name="T11" fmla="*/ 135 h 237"/>
                <a:gd name="T12" fmla="*/ 86 w 257"/>
                <a:gd name="T13" fmla="*/ 161 h 237"/>
                <a:gd name="T14" fmla="*/ 122 w 257"/>
                <a:gd name="T15" fmla="*/ 184 h 237"/>
                <a:gd name="T16" fmla="*/ 163 w 257"/>
                <a:gd name="T17" fmla="*/ 203 h 237"/>
                <a:gd name="T18" fmla="*/ 216 w 257"/>
                <a:gd name="T19" fmla="*/ 222 h 237"/>
                <a:gd name="T20" fmla="*/ 276 w 257"/>
                <a:gd name="T21" fmla="*/ 237 h 237"/>
                <a:gd name="T22" fmla="*/ 340 w 257"/>
                <a:gd name="T23" fmla="*/ 250 h 237"/>
                <a:gd name="T24" fmla="*/ 419 w 257"/>
                <a:gd name="T25" fmla="*/ 261 h 237"/>
                <a:gd name="T26" fmla="*/ 505 w 257"/>
                <a:gd name="T27" fmla="*/ 267 h 237"/>
                <a:gd name="T28" fmla="*/ 604 w 257"/>
                <a:gd name="T29" fmla="*/ 271 h 237"/>
                <a:gd name="T30" fmla="*/ 705 w 257"/>
                <a:gd name="T31" fmla="*/ 270 h 237"/>
                <a:gd name="T32" fmla="*/ 825 w 257"/>
                <a:gd name="T33" fmla="*/ 265 h 237"/>
                <a:gd name="T34" fmla="*/ 720 w 257"/>
                <a:gd name="T35" fmla="*/ 259 h 237"/>
                <a:gd name="T36" fmla="*/ 625 w 257"/>
                <a:gd name="T37" fmla="*/ 251 h 237"/>
                <a:gd name="T38" fmla="*/ 546 w 257"/>
                <a:gd name="T39" fmla="*/ 242 h 237"/>
                <a:gd name="T40" fmla="*/ 475 w 257"/>
                <a:gd name="T41" fmla="*/ 233 h 237"/>
                <a:gd name="T42" fmla="*/ 411 w 257"/>
                <a:gd name="T43" fmla="*/ 221 h 237"/>
                <a:gd name="T44" fmla="*/ 360 w 257"/>
                <a:gd name="T45" fmla="*/ 208 h 237"/>
                <a:gd name="T46" fmla="*/ 312 w 257"/>
                <a:gd name="T47" fmla="*/ 193 h 237"/>
                <a:gd name="T48" fmla="*/ 269 w 257"/>
                <a:gd name="T49" fmla="*/ 177 h 237"/>
                <a:gd name="T50" fmla="*/ 229 w 257"/>
                <a:gd name="T51" fmla="*/ 161 h 237"/>
                <a:gd name="T52" fmla="*/ 197 w 257"/>
                <a:gd name="T53" fmla="*/ 142 h 237"/>
                <a:gd name="T54" fmla="*/ 169 w 257"/>
                <a:gd name="T55" fmla="*/ 123 h 237"/>
                <a:gd name="T56" fmla="*/ 139 w 257"/>
                <a:gd name="T57" fmla="*/ 100 h 237"/>
                <a:gd name="T58" fmla="*/ 106 w 257"/>
                <a:gd name="T59" fmla="*/ 78 h 237"/>
                <a:gd name="T60" fmla="*/ 74 w 257"/>
                <a:gd name="T61" fmla="*/ 55 h 237"/>
                <a:gd name="T62" fmla="*/ 37 w 257"/>
                <a:gd name="T63" fmla="*/ 28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7" name="Freeform 39"/>
            <p:cNvSpPr>
              <a:spLocks/>
            </p:cNvSpPr>
            <p:nvPr/>
          </p:nvSpPr>
          <p:spPr bwMode="ltGray">
            <a:xfrm rot="1584153">
              <a:off x="242" y="756"/>
              <a:ext cx="167" cy="115"/>
            </a:xfrm>
            <a:custGeom>
              <a:avLst/>
              <a:gdLst>
                <a:gd name="T0" fmla="*/ 255 w 124"/>
                <a:gd name="T1" fmla="*/ 0 h 110"/>
                <a:gd name="T2" fmla="*/ 408 w 124"/>
                <a:gd name="T3" fmla="*/ 129 h 110"/>
                <a:gd name="T4" fmla="*/ 396 w 124"/>
                <a:gd name="T5" fmla="*/ 128 h 110"/>
                <a:gd name="T6" fmla="*/ 352 w 124"/>
                <a:gd name="T7" fmla="*/ 125 h 110"/>
                <a:gd name="T8" fmla="*/ 294 w 124"/>
                <a:gd name="T9" fmla="*/ 121 h 110"/>
                <a:gd name="T10" fmla="*/ 225 w 124"/>
                <a:gd name="T11" fmla="*/ 119 h 110"/>
                <a:gd name="T12" fmla="*/ 148 w 124"/>
                <a:gd name="T13" fmla="*/ 116 h 110"/>
                <a:gd name="T14" fmla="*/ 84 w 124"/>
                <a:gd name="T15" fmla="*/ 117 h 110"/>
                <a:gd name="T16" fmla="*/ 30 w 124"/>
                <a:gd name="T17" fmla="*/ 122 h 110"/>
                <a:gd name="T18" fmla="*/ 0 w 124"/>
                <a:gd name="T19" fmla="*/ 131 h 110"/>
                <a:gd name="T20" fmla="*/ 12 w 124"/>
                <a:gd name="T21" fmla="*/ 117 h 110"/>
                <a:gd name="T22" fmla="*/ 27 w 124"/>
                <a:gd name="T23" fmla="*/ 106 h 110"/>
                <a:gd name="T24" fmla="*/ 54 w 124"/>
                <a:gd name="T25" fmla="*/ 98 h 110"/>
                <a:gd name="T26" fmla="*/ 84 w 124"/>
                <a:gd name="T27" fmla="*/ 91 h 110"/>
                <a:gd name="T28" fmla="*/ 119 w 124"/>
                <a:gd name="T29" fmla="*/ 86 h 110"/>
                <a:gd name="T30" fmla="*/ 154 w 124"/>
                <a:gd name="T31" fmla="*/ 85 h 110"/>
                <a:gd name="T32" fmla="*/ 193 w 124"/>
                <a:gd name="T33" fmla="*/ 85 h 110"/>
                <a:gd name="T34" fmla="*/ 237 w 124"/>
                <a:gd name="T35" fmla="*/ 89 h 110"/>
                <a:gd name="T36" fmla="*/ 240 w 124"/>
                <a:gd name="T37" fmla="*/ 85 h 110"/>
                <a:gd name="T38" fmla="*/ 230 w 124"/>
                <a:gd name="T39" fmla="*/ 68 h 110"/>
                <a:gd name="T40" fmla="*/ 220 w 124"/>
                <a:gd name="T41" fmla="*/ 46 h 110"/>
                <a:gd name="T42" fmla="*/ 215 w 124"/>
                <a:gd name="T43" fmla="*/ 35 h 110"/>
                <a:gd name="T44" fmla="*/ 207 w 124"/>
                <a:gd name="T45" fmla="*/ 35 h 110"/>
                <a:gd name="T46" fmla="*/ 199 w 124"/>
                <a:gd name="T47" fmla="*/ 33 h 110"/>
                <a:gd name="T48" fmla="*/ 193 w 124"/>
                <a:gd name="T49" fmla="*/ 30 h 110"/>
                <a:gd name="T50" fmla="*/ 189 w 124"/>
                <a:gd name="T51" fmla="*/ 27 h 110"/>
                <a:gd name="T52" fmla="*/ 189 w 124"/>
                <a:gd name="T53" fmla="*/ 23 h 110"/>
                <a:gd name="T54" fmla="*/ 193 w 124"/>
                <a:gd name="T55" fmla="*/ 18 h 110"/>
                <a:gd name="T56" fmla="*/ 218 w 124"/>
                <a:gd name="T57" fmla="*/ 8 h 110"/>
                <a:gd name="T58" fmla="*/ 255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8" name="Freeform 40"/>
            <p:cNvSpPr>
              <a:spLocks/>
            </p:cNvSpPr>
            <p:nvPr/>
          </p:nvSpPr>
          <p:spPr bwMode="ltGray">
            <a:xfrm rot="1584153">
              <a:off x="574" y="286"/>
              <a:ext cx="147" cy="160"/>
            </a:xfrm>
            <a:custGeom>
              <a:avLst/>
              <a:gdLst>
                <a:gd name="T0" fmla="*/ 0 w 109"/>
                <a:gd name="T1" fmla="*/ 0 h 156"/>
                <a:gd name="T2" fmla="*/ 16 w 109"/>
                <a:gd name="T3" fmla="*/ 1 h 156"/>
                <a:gd name="T4" fmla="*/ 58 w 109"/>
                <a:gd name="T5" fmla="*/ 5 h 156"/>
                <a:gd name="T6" fmla="*/ 121 w 109"/>
                <a:gd name="T7" fmla="*/ 12 h 156"/>
                <a:gd name="T8" fmla="*/ 192 w 109"/>
                <a:gd name="T9" fmla="*/ 28 h 156"/>
                <a:gd name="T10" fmla="*/ 259 w 109"/>
                <a:gd name="T11" fmla="*/ 48 h 156"/>
                <a:gd name="T12" fmla="*/ 317 w 109"/>
                <a:gd name="T13" fmla="*/ 79 h 156"/>
                <a:gd name="T14" fmla="*/ 353 w 109"/>
                <a:gd name="T15" fmla="*/ 120 h 156"/>
                <a:gd name="T16" fmla="*/ 360 w 109"/>
                <a:gd name="T17" fmla="*/ 172 h 156"/>
                <a:gd name="T18" fmla="*/ 349 w 109"/>
                <a:gd name="T19" fmla="*/ 172 h 156"/>
                <a:gd name="T20" fmla="*/ 329 w 109"/>
                <a:gd name="T21" fmla="*/ 172 h 156"/>
                <a:gd name="T22" fmla="*/ 307 w 109"/>
                <a:gd name="T23" fmla="*/ 172 h 156"/>
                <a:gd name="T24" fmla="*/ 287 w 109"/>
                <a:gd name="T25" fmla="*/ 170 h 156"/>
                <a:gd name="T26" fmla="*/ 267 w 109"/>
                <a:gd name="T27" fmla="*/ 169 h 156"/>
                <a:gd name="T28" fmla="*/ 245 w 109"/>
                <a:gd name="T29" fmla="*/ 166 h 156"/>
                <a:gd name="T30" fmla="*/ 218 w 109"/>
                <a:gd name="T31" fmla="*/ 161 h 156"/>
                <a:gd name="T32" fmla="*/ 192 w 109"/>
                <a:gd name="T33" fmla="*/ 155 h 156"/>
                <a:gd name="T34" fmla="*/ 174 w 109"/>
                <a:gd name="T35" fmla="*/ 138 h 156"/>
                <a:gd name="T36" fmla="*/ 174 w 109"/>
                <a:gd name="T37" fmla="*/ 123 h 156"/>
                <a:gd name="T38" fmla="*/ 186 w 109"/>
                <a:gd name="T39" fmla="*/ 107 h 156"/>
                <a:gd name="T40" fmla="*/ 197 w 109"/>
                <a:gd name="T41" fmla="*/ 88 h 156"/>
                <a:gd name="T42" fmla="*/ 186 w 109"/>
                <a:gd name="T43" fmla="*/ 70 h 156"/>
                <a:gd name="T44" fmla="*/ 160 w 109"/>
                <a:gd name="T45" fmla="*/ 47 h 156"/>
                <a:gd name="T46" fmla="*/ 104 w 109"/>
                <a:gd name="T47" fmla="*/ 27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49" name="Freeform 41"/>
            <p:cNvSpPr>
              <a:spLocks/>
            </p:cNvSpPr>
            <p:nvPr/>
          </p:nvSpPr>
          <p:spPr bwMode="ltGray">
            <a:xfrm rot="1584153">
              <a:off x="236" y="721"/>
              <a:ext cx="62" cy="97"/>
            </a:xfrm>
            <a:custGeom>
              <a:avLst/>
              <a:gdLst>
                <a:gd name="T0" fmla="*/ 104 w 46"/>
                <a:gd name="T1" fmla="*/ 0 h 94"/>
                <a:gd name="T2" fmla="*/ 66 w 46"/>
                <a:gd name="T3" fmla="*/ 42 h 94"/>
                <a:gd name="T4" fmla="*/ 49 w 46"/>
                <a:gd name="T5" fmla="*/ 70 h 94"/>
                <a:gd name="T6" fmla="*/ 36 w 46"/>
                <a:gd name="T7" fmla="*/ 91 h 94"/>
                <a:gd name="T8" fmla="*/ 0 w 46"/>
                <a:gd name="T9" fmla="*/ 106 h 94"/>
                <a:gd name="T10" fmla="*/ 40 w 46"/>
                <a:gd name="T11" fmla="*/ 100 h 94"/>
                <a:gd name="T12" fmla="*/ 77 w 46"/>
                <a:gd name="T13" fmla="*/ 92 h 94"/>
                <a:gd name="T14" fmla="*/ 105 w 46"/>
                <a:gd name="T15" fmla="*/ 77 h 94"/>
                <a:gd name="T16" fmla="*/ 132 w 46"/>
                <a:gd name="T17" fmla="*/ 65 h 94"/>
                <a:gd name="T18" fmla="*/ 150 w 46"/>
                <a:gd name="T19" fmla="*/ 49 h 94"/>
                <a:gd name="T20" fmla="*/ 152 w 46"/>
                <a:gd name="T21" fmla="*/ 34 h 94"/>
                <a:gd name="T22" fmla="*/ 140 w 46"/>
                <a:gd name="T23" fmla="*/ 15 h 94"/>
                <a:gd name="T24" fmla="*/ 104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50" name="Freeform 42"/>
            <p:cNvSpPr>
              <a:spLocks/>
            </p:cNvSpPr>
            <p:nvPr/>
          </p:nvSpPr>
          <p:spPr bwMode="ltGray">
            <a:xfrm rot="1584153">
              <a:off x="585" y="466"/>
              <a:ext cx="72" cy="41"/>
            </a:xfrm>
            <a:custGeom>
              <a:avLst/>
              <a:gdLst>
                <a:gd name="T0" fmla="*/ 0 w 54"/>
                <a:gd name="T1" fmla="*/ 0 h 40"/>
                <a:gd name="T2" fmla="*/ 1 w 54"/>
                <a:gd name="T3" fmla="*/ 1 h 40"/>
                <a:gd name="T4" fmla="*/ 20 w 54"/>
                <a:gd name="T5" fmla="*/ 3 h 40"/>
                <a:gd name="T6" fmla="*/ 41 w 54"/>
                <a:gd name="T7" fmla="*/ 8 h 40"/>
                <a:gd name="T8" fmla="*/ 65 w 54"/>
                <a:gd name="T9" fmla="*/ 12 h 40"/>
                <a:gd name="T10" fmla="*/ 92 w 54"/>
                <a:gd name="T11" fmla="*/ 15 h 40"/>
                <a:gd name="T12" fmla="*/ 121 w 54"/>
                <a:gd name="T13" fmla="*/ 17 h 40"/>
                <a:gd name="T14" fmla="*/ 144 w 54"/>
                <a:gd name="T15" fmla="*/ 18 h 40"/>
                <a:gd name="T16" fmla="*/ 171 w 54"/>
                <a:gd name="T17" fmla="*/ 16 h 40"/>
                <a:gd name="T18" fmla="*/ 169 w 54"/>
                <a:gd name="T19" fmla="*/ 29 h 40"/>
                <a:gd name="T20" fmla="*/ 159 w 54"/>
                <a:gd name="T21" fmla="*/ 37 h 40"/>
                <a:gd name="T22" fmla="*/ 140 w 54"/>
                <a:gd name="T23" fmla="*/ 42 h 40"/>
                <a:gd name="T24" fmla="*/ 116 w 54"/>
                <a:gd name="T25" fmla="*/ 44 h 40"/>
                <a:gd name="T26" fmla="*/ 87 w 54"/>
                <a:gd name="T27" fmla="*/ 43 h 40"/>
                <a:gd name="T28" fmla="*/ 59 w 54"/>
                <a:gd name="T29" fmla="*/ 36 h 40"/>
                <a:gd name="T30" fmla="*/ 31 w 54"/>
                <a:gd name="T31" fmla="*/ 24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51"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sp>
          <p:nvSpPr>
            <p:cNvPr id="1052" name="Freeform 44"/>
            <p:cNvSpPr>
              <a:spLocks/>
            </p:cNvSpPr>
            <p:nvPr/>
          </p:nvSpPr>
          <p:spPr bwMode="ltGray">
            <a:xfrm rot="1584153">
              <a:off x="56" y="84"/>
              <a:ext cx="804" cy="686"/>
            </a:xfrm>
            <a:custGeom>
              <a:avLst/>
              <a:gdLst>
                <a:gd name="T0" fmla="*/ 54 w 596"/>
                <a:gd name="T1" fmla="*/ 416 h 666"/>
                <a:gd name="T2" fmla="*/ 20 w 596"/>
                <a:gd name="T3" fmla="*/ 384 h 666"/>
                <a:gd name="T4" fmla="*/ 0 w 596"/>
                <a:gd name="T5" fmla="*/ 325 h 666"/>
                <a:gd name="T6" fmla="*/ 12 w 596"/>
                <a:gd name="T7" fmla="*/ 250 h 666"/>
                <a:gd name="T8" fmla="*/ 84 w 596"/>
                <a:gd name="T9" fmla="*/ 171 h 666"/>
                <a:gd name="T10" fmla="*/ 228 w 596"/>
                <a:gd name="T11" fmla="*/ 96 h 666"/>
                <a:gd name="T12" fmla="*/ 471 w 596"/>
                <a:gd name="T13" fmla="*/ 35 h 666"/>
                <a:gd name="T14" fmla="*/ 817 w 596"/>
                <a:gd name="T15" fmla="*/ 2 h 666"/>
                <a:gd name="T16" fmla="*/ 1260 w 596"/>
                <a:gd name="T17" fmla="*/ 9 h 666"/>
                <a:gd name="T18" fmla="*/ 1603 w 596"/>
                <a:gd name="T19" fmla="*/ 76 h 666"/>
                <a:gd name="T20" fmla="*/ 1835 w 596"/>
                <a:gd name="T21" fmla="*/ 185 h 666"/>
                <a:gd name="T22" fmla="*/ 1956 w 596"/>
                <a:gd name="T23" fmla="*/ 320 h 666"/>
                <a:gd name="T24" fmla="*/ 1971 w 596"/>
                <a:gd name="T25" fmla="*/ 460 h 666"/>
                <a:gd name="T26" fmla="*/ 1876 w 596"/>
                <a:gd name="T27" fmla="*/ 591 h 666"/>
                <a:gd name="T28" fmla="*/ 1679 w 596"/>
                <a:gd name="T29" fmla="*/ 692 h 666"/>
                <a:gd name="T30" fmla="*/ 1381 w 596"/>
                <a:gd name="T31" fmla="*/ 747 h 666"/>
                <a:gd name="T32" fmla="*/ 1288 w 596"/>
                <a:gd name="T33" fmla="*/ 742 h 666"/>
                <a:gd name="T34" fmla="*/ 1461 w 596"/>
                <a:gd name="T35" fmla="*/ 695 h 666"/>
                <a:gd name="T36" fmla="*/ 1596 w 596"/>
                <a:gd name="T37" fmla="*/ 612 h 666"/>
                <a:gd name="T38" fmla="*/ 1688 w 596"/>
                <a:gd name="T39" fmla="*/ 511 h 666"/>
                <a:gd name="T40" fmla="*/ 1721 w 596"/>
                <a:gd name="T41" fmla="*/ 400 h 666"/>
                <a:gd name="T42" fmla="*/ 1701 w 596"/>
                <a:gd name="T43" fmla="*/ 290 h 666"/>
                <a:gd name="T44" fmla="*/ 1605 w 596"/>
                <a:gd name="T45" fmla="*/ 196 h 666"/>
                <a:gd name="T46" fmla="*/ 1434 w 596"/>
                <a:gd name="T47" fmla="*/ 126 h 666"/>
                <a:gd name="T48" fmla="*/ 1130 w 596"/>
                <a:gd name="T49" fmla="*/ 83 h 666"/>
                <a:gd name="T50" fmla="*/ 815 w 596"/>
                <a:gd name="T51" fmla="*/ 69 h 666"/>
                <a:gd name="T52" fmla="*/ 577 w 596"/>
                <a:gd name="T53" fmla="*/ 79 h 666"/>
                <a:gd name="T54" fmla="*/ 401 w 596"/>
                <a:gd name="T55" fmla="*/ 113 h 666"/>
                <a:gd name="T56" fmla="*/ 277 w 596"/>
                <a:gd name="T57" fmla="*/ 168 h 666"/>
                <a:gd name="T58" fmla="*/ 189 w 596"/>
                <a:gd name="T59" fmla="*/ 232 h 666"/>
                <a:gd name="T60" fmla="*/ 132 w 596"/>
                <a:gd name="T61" fmla="*/ 306 h 666"/>
                <a:gd name="T62" fmla="*/ 93 w 596"/>
                <a:gd name="T63" fmla="*/ 381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006699"/>
                </a:solidFill>
              </a:endParaRPr>
            </a:p>
          </p:txBody>
        </p:sp>
      </p:grpSp>
      <p:sp>
        <p:nvSpPr>
          <p:cNvPr id="20525" name="Rectangle 45"/>
          <p:cNvSpPr>
            <a:spLocks noGrp="1" noChangeArrowheads="1"/>
          </p:cNvSpPr>
          <p:nvPr>
            <p:ph type="title"/>
          </p:nvPr>
        </p:nvSpPr>
        <p:spPr bwMode="auto">
          <a:xfrm>
            <a:off x="575791" y="103188"/>
            <a:ext cx="10717053"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46"/>
          <p:cNvSpPr>
            <a:spLocks noGrp="1" noChangeArrowheads="1"/>
          </p:cNvSpPr>
          <p:nvPr>
            <p:ph type="body" idx="1"/>
          </p:nvPr>
        </p:nvSpPr>
        <p:spPr bwMode="auto">
          <a:xfrm>
            <a:off x="594360" y="1600201"/>
            <a:ext cx="1069848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7" name="Rectangle 47"/>
          <p:cNvSpPr>
            <a:spLocks noGrp="1" noChangeArrowheads="1"/>
          </p:cNvSpPr>
          <p:nvPr>
            <p:ph type="dt" sz="half" idx="2"/>
          </p:nvPr>
        </p:nvSpPr>
        <p:spPr bwMode="auto">
          <a:xfrm>
            <a:off x="594360" y="6243638"/>
            <a:ext cx="277368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Verdana" pitchFamily="34" charset="0"/>
              </a:defRPr>
            </a:lvl1pPr>
          </a:lstStyle>
          <a:p>
            <a:endParaRPr lang="en-US" smtClean="0">
              <a:solidFill>
                <a:srgbClr val="006699"/>
              </a:solidFill>
            </a:endParaRPr>
          </a:p>
        </p:txBody>
      </p:sp>
      <p:sp>
        <p:nvSpPr>
          <p:cNvPr id="20528" name="Rectangle 48"/>
          <p:cNvSpPr>
            <a:spLocks noGrp="1" noChangeArrowheads="1"/>
          </p:cNvSpPr>
          <p:nvPr>
            <p:ph type="ftr" sz="quarter" idx="3"/>
          </p:nvPr>
        </p:nvSpPr>
        <p:spPr bwMode="auto">
          <a:xfrm>
            <a:off x="4061460" y="6248400"/>
            <a:ext cx="376428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Verdana" pitchFamily="34" charset="0"/>
              </a:defRPr>
            </a:lvl1pPr>
          </a:lstStyle>
          <a:p>
            <a:endParaRPr lang="en-US" smtClean="0">
              <a:solidFill>
                <a:srgbClr val="006699"/>
              </a:solidFill>
            </a:endParaRPr>
          </a:p>
        </p:txBody>
      </p:sp>
      <p:sp>
        <p:nvSpPr>
          <p:cNvPr id="20529" name="Rectangle 49"/>
          <p:cNvSpPr>
            <a:spLocks noGrp="1" noChangeArrowheads="1"/>
          </p:cNvSpPr>
          <p:nvPr>
            <p:ph type="sldNum" sz="quarter" idx="4"/>
          </p:nvPr>
        </p:nvSpPr>
        <p:spPr bwMode="auto">
          <a:xfrm>
            <a:off x="8519160" y="6243638"/>
            <a:ext cx="277368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Verdana" pitchFamily="34" charset="0"/>
              </a:defRPr>
            </a:lvl1pPr>
          </a:lstStyle>
          <a:p>
            <a:fld id="{D71FFC0E-7C30-444B-A113-E58C06F9AF11}" type="slidenum">
              <a:rPr lang="en-US" smtClean="0">
                <a:solidFill>
                  <a:srgbClr val="006699"/>
                </a:solidFill>
              </a:rPr>
              <a:pPr/>
              <a:t>‹#›</a:t>
            </a:fld>
            <a:endParaRPr lang="en-US" smtClean="0">
              <a:solidFill>
                <a:srgbClr val="006699"/>
              </a:solidFill>
            </a:endParaRPr>
          </a:p>
        </p:txBody>
      </p:sp>
    </p:spTree>
    <p:extLst>
      <p:ext uri="{BB962C8B-B14F-4D97-AF65-F5344CB8AC3E}">
        <p14:creationId xmlns:p14="http://schemas.microsoft.com/office/powerpoint/2010/main" val="40872558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210050" y="2971800"/>
            <a:ext cx="3467100" cy="229870"/>
          </a:xfrm>
          <a:prstGeom prst="rect">
            <a:avLst/>
          </a:prstGeom>
          <a:noFill/>
        </p:spPr>
        <p:txBody>
          <a:bodyPr wrap="square" rtlCol="0">
            <a:spAutoFit/>
          </a:bodyPr>
          <a:lstStyle/>
          <a:p>
            <a:pPr defTabSz="457200" eaLnBrk="1" fontAlgn="auto" hangingPunct="1">
              <a:spcBef>
                <a:spcPts val="0"/>
              </a:spcBef>
              <a:spcAft>
                <a:spcPts val="0"/>
              </a:spcAft>
            </a:pPr>
            <a:r>
              <a:rPr lang="zh-CN" altLang="en-US" sz="300" dirty="0">
                <a:solidFill>
                  <a:prstClr val="white"/>
                </a:solidFill>
                <a:latin typeface="inpin heiti" charset="-122"/>
                <a:ea typeface="inpin heiti" charset="-122"/>
                <a:sym typeface="+mn-ea"/>
              </a:rPr>
              <a:t>感谢您下载包图网平台上提供的</a:t>
            </a:r>
            <a:r>
              <a:rPr lang="en-US" altLang="zh-CN" sz="300" dirty="0">
                <a:solidFill>
                  <a:prstClr val="white"/>
                </a:solidFill>
                <a:latin typeface="inpin heiti" charset="-122"/>
                <a:ea typeface="inpin heiti" charset="-122"/>
                <a:sym typeface="+mn-ea"/>
              </a:rPr>
              <a:t>PPT</a:t>
            </a:r>
            <a:r>
              <a:rPr lang="zh-CN" altLang="en-US" sz="300" dirty="0">
                <a:solidFill>
                  <a:prstClr val="white"/>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pPr defTabSz="457200" eaLnBrk="1" fontAlgn="auto" hangingPunct="1">
              <a:spcBef>
                <a:spcPts val="0"/>
              </a:spcBef>
              <a:spcAft>
                <a:spcPts val="0"/>
              </a:spcAft>
            </a:pPr>
            <a:r>
              <a:rPr lang="en-US" altLang="zh-CN" sz="600" dirty="0">
                <a:solidFill>
                  <a:prstClr val="white"/>
                </a:solidFill>
                <a:latin typeface="inpin heiti" charset="-122"/>
                <a:ea typeface="inpin heiti" charset="-122"/>
                <a:sym typeface="+mn-ea"/>
              </a:rPr>
              <a:t>ibaotu.com</a:t>
            </a:r>
          </a:p>
        </p:txBody>
      </p:sp>
    </p:spTree>
    <p:extLst>
      <p:ext uri="{BB962C8B-B14F-4D97-AF65-F5344CB8AC3E}">
        <p14:creationId xmlns:p14="http://schemas.microsoft.com/office/powerpoint/2010/main" val="2993856401"/>
      </p:ext>
    </p:extLst>
  </p:cSld>
  <p:clrMap bg1="lt1" tx1="dk1" bg2="lt2" tx2="dk2" accent1="accent1" accent2="accent2" accent3="accent3" accent4="accent4" accent5="accent5" accent6="accent6" hlink="hlink" folHlink="folHlink"/>
  <p:sldLayoutIdLst>
    <p:sldLayoutId id="2147483834" r:id="rId1"/>
  </p:sldLayoutIdLst>
  <p:transition spd="slow" advClick="0"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组合 13"/>
          <p:cNvGrpSpPr>
            <a:grpSpLocks/>
          </p:cNvGrpSpPr>
          <p:nvPr/>
        </p:nvGrpSpPr>
        <p:grpSpPr bwMode="auto">
          <a:xfrm>
            <a:off x="352906" y="0"/>
            <a:ext cx="11181398" cy="6446838"/>
            <a:chOff x="361988" y="349617"/>
            <a:chExt cx="11468024" cy="6155355"/>
          </a:xfrm>
        </p:grpSpPr>
        <p:sp>
          <p:nvSpPr>
            <p:cNvPr id="13" name="矩形 12">
              <a:extLst>
                <a:ext uri="{FF2B5EF4-FFF2-40B4-BE49-F238E27FC236}"/>
              </a:extLst>
            </p:cNvPr>
            <p:cNvSpPr/>
            <p:nvPr/>
          </p:nvSpPr>
          <p:spPr>
            <a:xfrm>
              <a:off x="361988" y="1228737"/>
              <a:ext cx="11432040" cy="5276235"/>
            </a:xfrm>
            <a:prstGeom prst="rect">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nvGrpSpPr>
            <p:cNvPr id="98320" name="组合 11"/>
            <p:cNvGrpSpPr>
              <a:grpSpLocks/>
            </p:cNvGrpSpPr>
            <p:nvPr/>
          </p:nvGrpSpPr>
          <p:grpSpPr bwMode="auto">
            <a:xfrm>
              <a:off x="361988" y="349617"/>
              <a:ext cx="11468024" cy="1062071"/>
              <a:chOff x="361988" y="361191"/>
              <a:chExt cx="11468024" cy="1062071"/>
            </a:xfrm>
          </p:grpSpPr>
          <p:sp>
            <p:nvSpPr>
              <p:cNvPr id="4" name="矩形: 圆角 3">
                <a:extLst>
                  <a:ext uri="{FF2B5EF4-FFF2-40B4-BE49-F238E27FC236}"/>
                </a:extLst>
              </p:cNvPr>
              <p:cNvSpPr/>
              <p:nvPr/>
            </p:nvSpPr>
            <p:spPr>
              <a:xfrm>
                <a:off x="361988" y="605223"/>
                <a:ext cx="11468024" cy="818491"/>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3" name="矩形: 圆角 2">
                <a:extLst>
                  <a:ext uri="{FF2B5EF4-FFF2-40B4-BE49-F238E27FC236}"/>
                </a:extLst>
              </p:cNvPr>
              <p:cNvSpPr/>
              <p:nvPr/>
            </p:nvSpPr>
            <p:spPr>
              <a:xfrm>
                <a:off x="1308131" y="361191"/>
                <a:ext cx="215899"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5" name="矩形: 圆角 4">
                <a:extLst>
                  <a:ext uri="{FF2B5EF4-FFF2-40B4-BE49-F238E27FC236}"/>
                </a:extLst>
              </p:cNvPr>
              <p:cNvSpPr/>
              <p:nvPr/>
            </p:nvSpPr>
            <p:spPr>
              <a:xfrm>
                <a:off x="2660673"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6" name="矩形: 圆角 5">
                <a:extLst>
                  <a:ext uri="{FF2B5EF4-FFF2-40B4-BE49-F238E27FC236}"/>
                </a:extLst>
              </p:cNvPr>
              <p:cNvSpPr/>
              <p:nvPr/>
            </p:nvSpPr>
            <p:spPr>
              <a:xfrm>
                <a:off x="4011097"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7" name="矩形: 圆角 6">
                <a:extLst>
                  <a:ext uri="{FF2B5EF4-FFF2-40B4-BE49-F238E27FC236}"/>
                </a:extLst>
              </p:cNvPr>
              <p:cNvSpPr/>
              <p:nvPr/>
            </p:nvSpPr>
            <p:spPr>
              <a:xfrm>
                <a:off x="536152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8" name="矩形: 圆角 7">
                <a:extLst>
                  <a:ext uri="{FF2B5EF4-FFF2-40B4-BE49-F238E27FC236}"/>
                </a:extLst>
              </p:cNvPr>
              <p:cNvSpPr/>
              <p:nvPr/>
            </p:nvSpPr>
            <p:spPr>
              <a:xfrm>
                <a:off x="8064486"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9" name="矩形: 圆角 8">
                <a:extLst>
                  <a:ext uri="{FF2B5EF4-FFF2-40B4-BE49-F238E27FC236}"/>
                </a:extLst>
              </p:cNvPr>
              <p:cNvSpPr/>
              <p:nvPr/>
            </p:nvSpPr>
            <p:spPr>
              <a:xfrm>
                <a:off x="6714062"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0" name="矩形: 圆角 9">
                <a:extLst>
                  <a:ext uri="{FF2B5EF4-FFF2-40B4-BE49-F238E27FC236}"/>
                </a:extLst>
              </p:cNvPr>
              <p:cNvSpPr/>
              <p:nvPr/>
            </p:nvSpPr>
            <p:spPr>
              <a:xfrm>
                <a:off x="9414911" y="361191"/>
                <a:ext cx="213783"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sp>
            <p:nvSpPr>
              <p:cNvPr id="11" name="矩形: 圆角 10">
                <a:extLst>
                  <a:ext uri="{FF2B5EF4-FFF2-40B4-BE49-F238E27FC236}"/>
                </a:extLst>
              </p:cNvPr>
              <p:cNvSpPr/>
              <p:nvPr/>
            </p:nvSpPr>
            <p:spPr>
              <a:xfrm>
                <a:off x="10767452" y="361191"/>
                <a:ext cx="213781" cy="527472"/>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solidFill>
                    <a:prstClr val="white"/>
                  </a:solidFill>
                </a:endParaRPr>
              </a:p>
            </p:txBody>
          </p:sp>
        </p:grpSp>
      </p:grpSp>
      <p:pic>
        <p:nvPicPr>
          <p:cNvPr id="19" name="图片 18"/>
          <p:cNvPicPr>
            <a:picLocks noChangeAspect="1"/>
          </p:cNvPicPr>
          <p:nvPr/>
        </p:nvPicPr>
        <p:blipFill>
          <a:blip r:embed="rId3">
            <a:extLst>
              <a:ext uri="{28A0092B-C50C-407E-A947-70E740481C1C}">
                <a14:useLocalDpi xmlns:a14="http://schemas.microsoft.com/office/drawing/2010/main" val="0"/>
              </a:ext>
            </a:extLst>
          </a:blip>
          <a:srcRect l="5261" t="28401" r="72176" b="58456"/>
          <a:stretch>
            <a:fillRect/>
          </a:stretch>
        </p:blipFill>
        <p:spPr bwMode="auto">
          <a:xfrm>
            <a:off x="877094" y="687399"/>
            <a:ext cx="316992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rcRect l="5003" t="41608" r="74503" b="49783"/>
          <a:stretch>
            <a:fillRect/>
          </a:stretch>
        </p:blipFill>
        <p:spPr bwMode="auto">
          <a:xfrm>
            <a:off x="311632" y="2449524"/>
            <a:ext cx="13435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rcRect l="74805" t="37695" r="4703" b="53696"/>
          <a:stretch>
            <a:fillRect/>
          </a:stretch>
        </p:blipFill>
        <p:spPr bwMode="auto">
          <a:xfrm>
            <a:off x="8880322" y="1239838"/>
            <a:ext cx="1343501"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rcRect l="1831" t="71037" r="529" b="3043"/>
          <a:stretch>
            <a:fillRect/>
          </a:stretch>
        </p:blipFill>
        <p:spPr bwMode="auto">
          <a:xfrm>
            <a:off x="-55716" y="4913324"/>
            <a:ext cx="488489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rcRect l="5003" t="41608" r="74503" b="49783"/>
          <a:stretch>
            <a:fillRect/>
          </a:stretch>
        </p:blipFill>
        <p:spPr bwMode="auto">
          <a:xfrm>
            <a:off x="8632671" y="2355861"/>
            <a:ext cx="228663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rcRect l="1831" t="71037" r="14311" b="3043"/>
          <a:stretch>
            <a:fillRect/>
          </a:stretch>
        </p:blipFill>
        <p:spPr bwMode="auto">
          <a:xfrm>
            <a:off x="8071333" y="5080000"/>
            <a:ext cx="381587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p:cNvPicPr>
            <a:picLocks noChangeAspect="1"/>
          </p:cNvPicPr>
          <p:nvPr/>
        </p:nvPicPr>
        <p:blipFill>
          <a:blip r:embed="rId9">
            <a:extLst>
              <a:ext uri="{28A0092B-C50C-407E-A947-70E740481C1C}">
                <a14:useLocalDpi xmlns:a14="http://schemas.microsoft.com/office/drawing/2010/main" val="0"/>
              </a:ext>
            </a:extLst>
          </a:blip>
          <a:srcRect l="5003" t="41608" r="74503" b="49783"/>
          <a:stretch>
            <a:fillRect/>
          </a:stretch>
        </p:blipFill>
        <p:spPr bwMode="auto">
          <a:xfrm>
            <a:off x="10657207" y="4054475"/>
            <a:ext cx="158289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10">
            <a:extLst>
              <a:ext uri="{28A0092B-C50C-407E-A947-70E740481C1C}">
                <a14:useLocalDpi xmlns:a14="http://schemas.microsoft.com/office/drawing/2010/main" val="0"/>
              </a:ext>
            </a:extLst>
          </a:blip>
          <a:srcRect l="5003" t="41608" r="74503" b="49783"/>
          <a:stretch>
            <a:fillRect/>
          </a:stretch>
        </p:blipFill>
        <p:spPr bwMode="auto">
          <a:xfrm>
            <a:off x="1203171" y="4133861"/>
            <a:ext cx="80899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extLst>
          </p:cNvPr>
          <p:cNvSpPr txBox="1"/>
          <p:nvPr/>
        </p:nvSpPr>
        <p:spPr>
          <a:xfrm>
            <a:off x="3335975" y="1408673"/>
            <a:ext cx="3984745" cy="1015663"/>
          </a:xfrm>
          <a:prstGeom prst="rect">
            <a:avLst/>
          </a:prstGeom>
          <a:noFill/>
        </p:spPr>
        <p:txBody>
          <a:bodyPr wrap="none">
            <a:spAutoFit/>
          </a:bodyPr>
          <a:lstStyle/>
          <a:p>
            <a:pPr defTabSz="457200" eaLnBrk="1" fontAlgn="auto" hangingPunct="1">
              <a:spcBef>
                <a:spcPts val="0"/>
              </a:spcBef>
              <a:spcAft>
                <a:spcPts val="0"/>
              </a:spcAft>
              <a:defRPr/>
            </a:pPr>
            <a:r>
              <a:rPr lang="en-US" sz="6000">
                <a:solidFill>
                  <a:srgbClr val="FF0000"/>
                </a:solidFill>
                <a:effectLst>
                  <a:glow rad="63500">
                    <a:srgbClr val="9BBB59">
                      <a:satMod val="175000"/>
                      <a:alpha val="30000"/>
                    </a:srgbClr>
                  </a:glow>
                  <a:outerShdw blurRad="50800" dist="38100" dir="2700000" algn="tl" rotWithShape="0">
                    <a:prstClr val="black">
                      <a:alpha val="40000"/>
                    </a:prstClr>
                  </a:outerShdw>
                </a:effectLst>
                <a:latin typeface="UTM Ambrose" panose="02040603050506020204" pitchFamily="18" charset="0"/>
              </a:rPr>
              <a:t>Tiếng Việt 4</a:t>
            </a:r>
          </a:p>
        </p:txBody>
      </p:sp>
      <p:sp>
        <p:nvSpPr>
          <p:cNvPr id="33" name="文本框 25">
            <a:extLst>
              <a:ext uri="{FF2B5EF4-FFF2-40B4-BE49-F238E27FC236}"/>
            </a:extLst>
          </p:cNvPr>
          <p:cNvSpPr txBox="1"/>
          <p:nvPr/>
        </p:nvSpPr>
        <p:spPr>
          <a:xfrm>
            <a:off x="1518754" y="2227850"/>
            <a:ext cx="8396293" cy="1862048"/>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eaLnBrk="1" fontAlgn="auto" hangingPunct="1">
              <a:spcBef>
                <a:spcPts val="0"/>
              </a:spcBef>
              <a:spcAft>
                <a:spcPts val="0"/>
              </a:spcAft>
              <a:defRPr/>
            </a:pPr>
            <a:r>
              <a:rPr lang="en-US" altLang="zh-CN" sz="11500" b="1" dirty="0" err="1">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Tập</a:t>
            </a:r>
            <a:r>
              <a:rPr lang="en-US" altLang="zh-CN" sz="11500" b="1" dirty="0">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 </a:t>
            </a:r>
            <a:r>
              <a:rPr lang="en-US" altLang="zh-CN" sz="11500" b="1" dirty="0" err="1">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rPr>
              <a:t>đọc</a:t>
            </a:r>
            <a:endParaRPr lang="zh-CN" altLang="en-US" sz="11500" b="1" dirty="0">
              <a:ln w="19050">
                <a:solidFill>
                  <a:srgbClr val="FFFFFF"/>
                </a:solidFill>
              </a:ln>
              <a:solidFill>
                <a:srgbClr val="00B050"/>
              </a:solidFill>
              <a:effectLst>
                <a:glow rad="63500">
                  <a:srgbClr val="9BBB59">
                    <a:satMod val="175000"/>
                    <a:alpha val="40000"/>
                  </a:srgbClr>
                </a:glow>
                <a:outerShdw blurRad="50800" dist="38100" dir="8100000" algn="tr" rotWithShape="0">
                  <a:prstClr val="black">
                    <a:alpha val="40000"/>
                  </a:prstClr>
                </a:outerShdw>
              </a:effectLst>
              <a:latin typeface="UTM Edwardian" panose="02040603050506020204" pitchFamily="18" charset="0"/>
              <a:ea typeface="小单纯体" panose="02010601030101010101" pitchFamily="2" charset="-122"/>
            </a:endParaRPr>
          </a:p>
        </p:txBody>
      </p:sp>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rcRect l="-1117" t="17952" r="1117" b="10736"/>
          <a:stretch>
            <a:fillRect/>
          </a:stretch>
        </p:blipFill>
        <p:spPr bwMode="auto">
          <a:xfrm>
            <a:off x="2821153" y="4133850"/>
            <a:ext cx="635841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Picture 15" descr="A picture containing diagram&#10;&#10;Description automatically generate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036263" y="5078413"/>
            <a:ext cx="209264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719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ntr" presetSubtype="4"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nodeType="afterGroup">
                            <p:stCondLst>
                              <p:cond delay="500"/>
                            </p:stCondLst>
                            <p:childTnLst>
                              <p:par>
                                <p:cTn id="41" presetID="53" presetClass="entr" presetSubtype="16"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par>
                                <p:cTn id="46" presetID="53" presetClass="entr" presetSubtype="16"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1000" fill="hold"/>
                                        <p:tgtEl>
                                          <p:spTgt spid="28"/>
                                        </p:tgtEl>
                                        <p:attrNameLst>
                                          <p:attrName>ppt_w</p:attrName>
                                        </p:attrNameLst>
                                      </p:cBhvr>
                                      <p:tavLst>
                                        <p:tav tm="0">
                                          <p:val>
                                            <p:fltVal val="0"/>
                                          </p:val>
                                        </p:tav>
                                        <p:tav tm="100000">
                                          <p:val>
                                            <p:strVal val="#ppt_w"/>
                                          </p:val>
                                        </p:tav>
                                      </p:tavLst>
                                    </p:anim>
                                    <p:anim calcmode="lin" valueType="num">
                                      <p:cBhvr>
                                        <p:cTn id="49" dur="1000" fill="hold"/>
                                        <p:tgtEl>
                                          <p:spTgt spid="28"/>
                                        </p:tgtEl>
                                        <p:attrNameLst>
                                          <p:attrName>ppt_h</p:attrName>
                                        </p:attrNameLst>
                                      </p:cBhvr>
                                      <p:tavLst>
                                        <p:tav tm="0">
                                          <p:val>
                                            <p:fltVal val="0"/>
                                          </p:val>
                                        </p:tav>
                                        <p:tav tm="100000">
                                          <p:val>
                                            <p:strVal val="#ppt_h"/>
                                          </p:val>
                                        </p:tav>
                                      </p:tavLst>
                                    </p:anim>
                                    <p:animEffect transition="in" filter="fade">
                                      <p:cBhvr>
                                        <p:cTn id="50" dur="1000"/>
                                        <p:tgtEl>
                                          <p:spTgt spid="28"/>
                                        </p:tgtEl>
                                      </p:cBhvr>
                                    </p:animEffect>
                                  </p:childTnLst>
                                </p:cTn>
                              </p:par>
                              <p:par>
                                <p:cTn id="51" presetID="53" presetClass="entr" presetSubtype="16"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Effect transition="in" filter="fade">
                                      <p:cBhvr>
                                        <p:cTn id="55" dur="1000"/>
                                        <p:tgtEl>
                                          <p:spTgt spid="29"/>
                                        </p:tgtEl>
                                      </p:cBhvr>
                                    </p:animEffect>
                                  </p:childTnLst>
                                </p:cTn>
                              </p:par>
                            </p:childTnLst>
                          </p:cTn>
                        </p:par>
                        <p:par>
                          <p:cTn id="56" fill="hold" nodeType="afterGroup">
                            <p:stCondLst>
                              <p:cond delay="1500"/>
                            </p:stCondLst>
                            <p:childTnLst>
                              <p:par>
                                <p:cTn id="57" presetID="26"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down)">
                                      <p:cBhvr>
                                        <p:cTn id="59" dur="435">
                                          <p:stCondLst>
                                            <p:cond delay="0"/>
                                          </p:stCondLst>
                                        </p:cTn>
                                        <p:tgtEl>
                                          <p:spTgt spid="2"/>
                                        </p:tgtEl>
                                      </p:cBhvr>
                                    </p:animEffect>
                                    <p:anim calcmode="lin" valueType="num">
                                      <p:cBhvr>
                                        <p:cTn id="60"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1"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2"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63"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64"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65" dur="20">
                                          <p:stCondLst>
                                            <p:cond delay="487"/>
                                          </p:stCondLst>
                                        </p:cTn>
                                        <p:tgtEl>
                                          <p:spTgt spid="2"/>
                                        </p:tgtEl>
                                      </p:cBhvr>
                                      <p:to x="100000" y="60000"/>
                                    </p:animScale>
                                    <p:animScale>
                                      <p:cBhvr>
                                        <p:cTn id="66" dur="124" decel="50000">
                                          <p:stCondLst>
                                            <p:cond delay="507"/>
                                          </p:stCondLst>
                                        </p:cTn>
                                        <p:tgtEl>
                                          <p:spTgt spid="2"/>
                                        </p:tgtEl>
                                      </p:cBhvr>
                                      <p:to x="100000" y="100000"/>
                                    </p:animScale>
                                    <p:animScale>
                                      <p:cBhvr>
                                        <p:cTn id="67" dur="20">
                                          <p:stCondLst>
                                            <p:cond delay="984"/>
                                          </p:stCondLst>
                                        </p:cTn>
                                        <p:tgtEl>
                                          <p:spTgt spid="2"/>
                                        </p:tgtEl>
                                      </p:cBhvr>
                                      <p:to x="100000" y="80000"/>
                                    </p:animScale>
                                    <p:animScale>
                                      <p:cBhvr>
                                        <p:cTn id="68" dur="124" decel="50000">
                                          <p:stCondLst>
                                            <p:cond delay="1004"/>
                                          </p:stCondLst>
                                        </p:cTn>
                                        <p:tgtEl>
                                          <p:spTgt spid="2"/>
                                        </p:tgtEl>
                                      </p:cBhvr>
                                      <p:to x="100000" y="100000"/>
                                    </p:animScale>
                                    <p:animScale>
                                      <p:cBhvr>
                                        <p:cTn id="69" dur="20">
                                          <p:stCondLst>
                                            <p:cond delay="1231"/>
                                          </p:stCondLst>
                                        </p:cTn>
                                        <p:tgtEl>
                                          <p:spTgt spid="2"/>
                                        </p:tgtEl>
                                      </p:cBhvr>
                                      <p:to x="100000" y="90000"/>
                                    </p:animScale>
                                    <p:animScale>
                                      <p:cBhvr>
                                        <p:cTn id="70" dur="124" decel="50000">
                                          <p:stCondLst>
                                            <p:cond delay="1251"/>
                                          </p:stCondLst>
                                        </p:cTn>
                                        <p:tgtEl>
                                          <p:spTgt spid="2"/>
                                        </p:tgtEl>
                                      </p:cBhvr>
                                      <p:to x="100000" y="100000"/>
                                    </p:animScale>
                                    <p:animScale>
                                      <p:cBhvr>
                                        <p:cTn id="71" dur="20">
                                          <p:stCondLst>
                                            <p:cond delay="1356"/>
                                          </p:stCondLst>
                                        </p:cTn>
                                        <p:tgtEl>
                                          <p:spTgt spid="2"/>
                                        </p:tgtEl>
                                      </p:cBhvr>
                                      <p:to x="100000" y="95000"/>
                                    </p:animScale>
                                    <p:animScale>
                                      <p:cBhvr>
                                        <p:cTn id="72" dur="124" decel="50000">
                                          <p:stCondLst>
                                            <p:cond delay="1376"/>
                                          </p:stCondLst>
                                        </p:cTn>
                                        <p:tgtEl>
                                          <p:spTgt spid="2"/>
                                        </p:tgtEl>
                                      </p:cBhvr>
                                      <p:to x="100000" y="100000"/>
                                    </p:animScale>
                                  </p:childTnLst>
                                </p:cTn>
                              </p:par>
                            </p:childTnLst>
                          </p:cTn>
                        </p:par>
                        <p:par>
                          <p:cTn id="73" fill="hold" nodeType="afterGroup">
                            <p:stCondLst>
                              <p:cond delay="3000"/>
                            </p:stCondLst>
                            <p:childTnLst>
                              <p:par>
                                <p:cTn id="74" presetID="2" presetClass="entr" presetSubtype="4" fill="hold" nodeType="after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1000" fill="hold"/>
                                        <p:tgtEl>
                                          <p:spTgt spid="33"/>
                                        </p:tgtEl>
                                        <p:attrNameLst>
                                          <p:attrName>ppt_x</p:attrName>
                                        </p:attrNameLst>
                                      </p:cBhvr>
                                      <p:tavLst>
                                        <p:tav tm="0">
                                          <p:val>
                                            <p:strVal val="#ppt_x"/>
                                          </p:val>
                                        </p:tav>
                                        <p:tav tm="100000">
                                          <p:val>
                                            <p:strVal val="#ppt_x"/>
                                          </p:val>
                                        </p:tav>
                                      </p:tavLst>
                                    </p:anim>
                                    <p:anim calcmode="lin" valueType="num">
                                      <p:cBhvr additive="base">
                                        <p:cTn id="7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7222" y="313255"/>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6"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0DA1A78-517C-4772-A9C2-969AE648E42B}"/>
              </a:ext>
            </a:extLst>
          </p:cNvPr>
          <p:cNvSpPr/>
          <p:nvPr/>
        </p:nvSpPr>
        <p:spPr>
          <a:xfrm>
            <a:off x="4597559" y="2834587"/>
            <a:ext cx="5861566" cy="1170321"/>
          </a:xfrm>
          <a:prstGeom prst="rect">
            <a:avLst/>
          </a:prstGeom>
          <a:noFill/>
        </p:spPr>
        <p:txBody>
          <a:bodyPr>
            <a:spAutoFit/>
          </a:bodyPr>
          <a:lstStyle/>
          <a:p>
            <a:pPr algn="ctr" eaLnBrk="1" fontAlgn="auto" hangingPunct="1">
              <a:spcBef>
                <a:spcPts val="0"/>
              </a:spcBef>
              <a:spcAft>
                <a:spcPts val="0"/>
              </a:spcAft>
              <a:defRPr/>
            </a:pPr>
            <a:r>
              <a:rPr lang="en-US" sz="7020" b="1" smtClean="0">
                <a:ln w="0"/>
                <a:solidFill>
                  <a:srgbClr val="002060"/>
                </a:solidFill>
                <a:effectLst>
                  <a:outerShdw blurRad="38100" dist="19050" dir="2700000" algn="tl" rotWithShape="0">
                    <a:schemeClr val="dk1">
                      <a:alpha val="40000"/>
                    </a:schemeClr>
                  </a:outerShdw>
                </a:effectLst>
                <a:cs typeface="Times New Roman" panose="02020603050405020304" pitchFamily="18" charset="0"/>
              </a:rPr>
              <a:t>KHÁM PHÁ</a:t>
            </a:r>
            <a:endPar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290721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 y="-49213"/>
            <a:ext cx="11973878" cy="706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can0002"/>
          <p:cNvPicPr>
            <a:picLocks noChangeAspect="1" noChangeArrowheads="1"/>
          </p:cNvPicPr>
          <p:nvPr/>
        </p:nvPicPr>
        <p:blipFill rotWithShape="1">
          <a:blip r:embed="rId3">
            <a:extLst>
              <a:ext uri="{28A0092B-C50C-407E-A947-70E740481C1C}">
                <a14:useLocalDpi xmlns:a14="http://schemas.microsoft.com/office/drawing/2010/main" val="0"/>
              </a:ext>
            </a:extLst>
          </a:blip>
          <a:srcRect r="1936"/>
          <a:stretch/>
        </p:blipFill>
        <p:spPr bwMode="auto">
          <a:xfrm>
            <a:off x="4" y="57692"/>
            <a:ext cx="11654883" cy="685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214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 y="-49213"/>
            <a:ext cx="11973878" cy="706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90604" y="304800"/>
            <a:ext cx="8940959" cy="2308324"/>
          </a:xfrm>
          <a:prstGeom prst="rect">
            <a:avLst/>
          </a:prstGeom>
          <a:noFill/>
        </p:spPr>
        <p:txBody>
          <a:bodyPr wrap="square" rtlCol="0">
            <a:spAutoFit/>
          </a:bodyPr>
          <a:lstStyle/>
          <a:p>
            <a:pPr algn="ctr"/>
            <a:r>
              <a:rPr lang="en-US" sz="3600" smtClean="0">
                <a:solidFill>
                  <a:schemeClr val="bg1"/>
                </a:solidFill>
                <a:latin typeface="HP001 4 hàng" pitchFamily="34" charset="0"/>
              </a:rPr>
              <a:t>Thứ </a:t>
            </a:r>
            <a:r>
              <a:rPr lang="vi-VN" sz="3600" smtClean="0">
                <a:solidFill>
                  <a:schemeClr val="bg1"/>
                </a:solidFill>
                <a:latin typeface="HP001 4 hàng" pitchFamily="34" charset="0"/>
              </a:rPr>
              <a:t>H</a:t>
            </a:r>
            <a:r>
              <a:rPr lang="en-US" sz="3600" smtClean="0">
                <a:solidFill>
                  <a:schemeClr val="bg1"/>
                </a:solidFill>
                <a:latin typeface="HP001 4 hàng" pitchFamily="34" charset="0"/>
              </a:rPr>
              <a:t>ai </a:t>
            </a:r>
            <a:r>
              <a:rPr lang="en-US" sz="3600" smtClean="0">
                <a:solidFill>
                  <a:schemeClr val="bg1"/>
                </a:solidFill>
                <a:latin typeface="HP001 4 hàng" pitchFamily="34" charset="0"/>
              </a:rPr>
              <a:t>ngày </a:t>
            </a:r>
            <a:r>
              <a:rPr lang="vi-VN" sz="3600" smtClean="0">
                <a:solidFill>
                  <a:schemeClr val="bg1"/>
                </a:solidFill>
                <a:latin typeface="HP001 4 hàng" pitchFamily="34" charset="0"/>
              </a:rPr>
              <a:t>30</a:t>
            </a:r>
            <a:r>
              <a:rPr lang="en-US" sz="3600" smtClean="0">
                <a:solidFill>
                  <a:schemeClr val="bg1"/>
                </a:solidFill>
                <a:latin typeface="HP001 4 hàng" pitchFamily="34" charset="0"/>
              </a:rPr>
              <a:t> </a:t>
            </a:r>
            <a:r>
              <a:rPr lang="en-US" sz="3600" smtClean="0">
                <a:solidFill>
                  <a:schemeClr val="bg1"/>
                </a:solidFill>
                <a:latin typeface="HP001 4 hàng" pitchFamily="34" charset="0"/>
              </a:rPr>
              <a:t>tháng 1 năm </a:t>
            </a:r>
            <a:r>
              <a:rPr lang="vi-VN" sz="3600" smtClean="0">
                <a:solidFill>
                  <a:schemeClr val="bg1"/>
                </a:solidFill>
                <a:latin typeface="HP001 4 hàng" pitchFamily="34" charset="0"/>
              </a:rPr>
              <a:t>2023</a:t>
            </a:r>
            <a:endParaRPr lang="en-US" sz="3600" smtClean="0">
              <a:solidFill>
                <a:schemeClr val="bg1"/>
              </a:solidFill>
              <a:latin typeface="HP001 4 hàng" pitchFamily="34" charset="0"/>
            </a:endParaRPr>
          </a:p>
          <a:p>
            <a:pPr algn="ctr"/>
            <a:r>
              <a:rPr lang="en-US" sz="3600" smtClean="0">
                <a:solidFill>
                  <a:schemeClr val="bg1"/>
                </a:solidFill>
                <a:latin typeface="HP001 4 hàng" pitchFamily="34" charset="0"/>
              </a:rPr>
              <a:t>Tập đọc</a:t>
            </a:r>
          </a:p>
          <a:p>
            <a:pPr algn="ctr"/>
            <a:r>
              <a:rPr lang="en-US" sz="3600" smtClean="0">
                <a:solidFill>
                  <a:srgbClr val="FFFF00"/>
                </a:solidFill>
                <a:latin typeface="HP001 4 hàng" pitchFamily="34" charset="0"/>
              </a:rPr>
              <a:t>Bốn anh tài</a:t>
            </a:r>
          </a:p>
          <a:p>
            <a:pPr algn="r"/>
            <a:r>
              <a:rPr lang="en-US" sz="3600" i="1" smtClean="0">
                <a:solidFill>
                  <a:schemeClr val="bg1"/>
                </a:solidFill>
                <a:latin typeface="HP001 4 hàng" pitchFamily="34" charset="0"/>
              </a:rPr>
              <a:t>Truyên cổ dân tộc Tày</a:t>
            </a:r>
            <a:endParaRPr lang="en-US" sz="3600" i="1">
              <a:solidFill>
                <a:schemeClr val="bg1"/>
              </a:solidFill>
              <a:latin typeface="HP001 4 hàng" pitchFamily="34" charset="0"/>
            </a:endParaRPr>
          </a:p>
        </p:txBody>
      </p:sp>
    </p:spTree>
    <p:extLst>
      <p:ext uri="{BB962C8B-B14F-4D97-AF65-F5344CB8AC3E}">
        <p14:creationId xmlns:p14="http://schemas.microsoft.com/office/powerpoint/2010/main" val="868042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7222" y="313255"/>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6"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0DA1A78-517C-4772-A9C2-969AE648E42B}"/>
              </a:ext>
            </a:extLst>
          </p:cNvPr>
          <p:cNvSpPr/>
          <p:nvPr/>
        </p:nvSpPr>
        <p:spPr>
          <a:xfrm>
            <a:off x="4597559" y="2834587"/>
            <a:ext cx="5861566" cy="1170321"/>
          </a:xfrm>
          <a:prstGeom prst="rect">
            <a:avLst/>
          </a:prstGeom>
          <a:noFill/>
        </p:spPr>
        <p:txBody>
          <a:bodyPr>
            <a:spAutoFit/>
          </a:bodyPr>
          <a:lstStyle/>
          <a:p>
            <a:pPr algn="ctr" eaLnBrk="1" fontAlgn="auto" hangingPunct="1">
              <a:spcBef>
                <a:spcPts val="0"/>
              </a:spcBef>
              <a:spcAft>
                <a:spcPts val="0"/>
              </a:spcAft>
              <a:defRPr/>
            </a:pPr>
            <a:r>
              <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rPr>
              <a:t>LUYỆN ĐỌC</a:t>
            </a:r>
          </a:p>
        </p:txBody>
      </p:sp>
    </p:spTree>
    <p:extLst>
      <p:ext uri="{BB962C8B-B14F-4D97-AF65-F5344CB8AC3E}">
        <p14:creationId xmlns:p14="http://schemas.microsoft.com/office/powerpoint/2010/main" val="1582698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4" y="33454"/>
            <a:ext cx="1187604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a:t>(còn nữa)</a:t>
            </a:r>
          </a:p>
          <a:p>
            <a:pPr algn="r"/>
            <a:r>
              <a:rPr lang="vi-VN" sz="2300" b="1"/>
              <a:t>TRUYỆN CỔ DÂN TỘC </a:t>
            </a:r>
            <a:r>
              <a:rPr lang="vi-VN" sz="2300" b="1" smtClean="0"/>
              <a:t>TÀY</a:t>
            </a:r>
            <a:endParaRPr lang="en-US" sz="2300" b="1" smtClean="0"/>
          </a:p>
        </p:txBody>
      </p:sp>
    </p:spTree>
    <p:extLst>
      <p:ext uri="{BB962C8B-B14F-4D97-AF65-F5344CB8AC3E}">
        <p14:creationId xmlns:p14="http://schemas.microsoft.com/office/powerpoint/2010/main" val="1388558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p:cNvPicPr>
            <a:picLocks noChangeAspect="1"/>
          </p:cNvPicPr>
          <p:nvPr/>
        </p:nvPicPr>
        <p:blipFill rotWithShape="1">
          <a:blip r:embed="rId2" cstate="print">
            <a:extLst>
              <a:ext uri="{28A0092B-C50C-407E-A947-70E740481C1C}">
                <a14:useLocalDpi xmlns:a14="http://schemas.microsoft.com/office/drawing/2010/main" val="0"/>
              </a:ext>
            </a:extLst>
          </a:blip>
          <a:srcRect t="22718"/>
          <a:stretch>
            <a:fillRect/>
          </a:stretch>
        </p:blipFill>
        <p:spPr>
          <a:xfrm>
            <a:off x="14017" y="8"/>
            <a:ext cx="2156809" cy="1953617"/>
          </a:xfrm>
          <a:prstGeom prst="rect">
            <a:avLst/>
          </a:prstGeom>
        </p:spPr>
      </p:pic>
      <p:sp>
        <p:nvSpPr>
          <p:cNvPr id="5" name="文本框 31"/>
          <p:cNvSpPr txBox="1"/>
          <p:nvPr/>
        </p:nvSpPr>
        <p:spPr>
          <a:xfrm>
            <a:off x="2533384" y="1439505"/>
            <a:ext cx="6818489" cy="769441"/>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spc="300" dirty="0" err="1"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Bài</a:t>
            </a:r>
            <a:r>
              <a:rPr lang="en-US" altLang="zh-CN" sz="4400" b="1" spc="300" dirty="0"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4400" b="1" spc="300" dirty="0" err="1"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văn</a:t>
            </a:r>
            <a:r>
              <a:rPr lang="en-US" altLang="zh-CN" sz="4400" b="1" spc="300" dirty="0"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 chia </a:t>
            </a:r>
            <a:r>
              <a:rPr lang="en-US" altLang="zh-CN" sz="4400" b="1" spc="300" err="1"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làm</a:t>
            </a:r>
            <a:r>
              <a:rPr kumimoji="0" lang="en-US" altLang="zh-CN" sz="4400" b="1" i="0" u="none" strike="noStrike" kern="1200" cap="none" spc="300" normalizeH="0" baseline="0" noProof="0" smtClean="0">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 5 </a:t>
            </a:r>
            <a:r>
              <a:rPr kumimoji="0" lang="en-US" altLang="zh-CN" sz="4400" b="1" i="0" u="none" strike="noStrike" kern="1200" cap="none" spc="300" normalizeH="0" baseline="0" noProof="0" dirty="0" err="1">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đoạn</a:t>
            </a:r>
            <a:endParaRPr kumimoji="0" lang="zh-CN" altLang="en-US" sz="4400" b="1" i="0" u="none" strike="noStrike" kern="1200" cap="none" spc="300" normalizeH="0" baseline="0" noProof="0" dirty="0">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20023" b="67764"/>
          <a:stretch>
            <a:fillRect/>
          </a:stretch>
        </p:blipFill>
        <p:spPr>
          <a:xfrm flipV="1">
            <a:off x="8420997" y="42396"/>
            <a:ext cx="3466204" cy="1397113"/>
          </a:xfrm>
          <a:prstGeom prst="rect">
            <a:avLst/>
          </a:prstGeom>
        </p:spPr>
      </p:pic>
      <p:sp>
        <p:nvSpPr>
          <p:cNvPr id="7" name="Text Placeholder 2"/>
          <p:cNvSpPr txBox="1"/>
          <p:nvPr/>
        </p:nvSpPr>
        <p:spPr>
          <a:xfrm>
            <a:off x="2832264" y="1953627"/>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780"/>
              </a:lnSpc>
              <a:spcBef>
                <a:spcPts val="4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alpha val="60000"/>
                </a:prstClr>
              </a:solidFill>
              <a:effectLst/>
              <a:uLnTx/>
              <a:uFillTx/>
              <a:latin typeface="腾祥铁山楷书繁" panose="01010104010101010101" pitchFamily="2" charset="-122"/>
              <a:ea typeface="腾祥铁山楷书繁" panose="01010104010101010101" pitchFamily="2" charset="-122"/>
              <a:cs typeface="Source Sans Pro" charset="0"/>
            </a:endParaRPr>
          </a:p>
        </p:txBody>
      </p:sp>
      <p:grpSp>
        <p:nvGrpSpPr>
          <p:cNvPr id="8" name="Group 138"/>
          <p:cNvGrpSpPr>
            <a:grpSpLocks/>
          </p:cNvGrpSpPr>
          <p:nvPr/>
        </p:nvGrpSpPr>
        <p:grpSpPr bwMode="auto">
          <a:xfrm>
            <a:off x="3587853" y="104433"/>
            <a:ext cx="4754163" cy="1237711"/>
            <a:chOff x="1018706" y="857227"/>
            <a:chExt cx="7143752" cy="2563583"/>
          </a:xfrm>
        </p:grpSpPr>
        <p:pic>
          <p:nvPicPr>
            <p:cNvPr id="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41">
              <a:extLst/>
            </p:cNvPr>
            <p:cNvSpPr txBox="1"/>
            <p:nvPr/>
          </p:nvSpPr>
          <p:spPr>
            <a:xfrm>
              <a:off x="1692447" y="1390840"/>
              <a:ext cx="6176067" cy="1338700"/>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smtClean="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CHIA ĐOẠN</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3" name="Text Box 12"/>
          <p:cNvSpPr txBox="1">
            <a:spLocks noChangeArrowheads="1"/>
          </p:cNvSpPr>
          <p:nvPr/>
        </p:nvSpPr>
        <p:spPr bwMode="auto">
          <a:xfrm>
            <a:off x="838204" y="2739257"/>
            <a:ext cx="10956925"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75000"/>
              </a:lnSpc>
              <a:spcBef>
                <a:spcPct val="50000"/>
              </a:spcBef>
            </a:pPr>
            <a:r>
              <a:rPr lang="en-US" altLang="en-US" sz="3600" b="1">
                <a:solidFill>
                  <a:srgbClr val="FF0000"/>
                </a:solidFill>
                <a:cs typeface="Times New Roman" panose="02020603050405020304" pitchFamily="18" charset="0"/>
              </a:rPr>
              <a:t>Đoạn 1: </a:t>
            </a:r>
            <a:r>
              <a:rPr lang="en-US" altLang="en-US" sz="3600" b="1">
                <a:solidFill>
                  <a:srgbClr val="0000FF"/>
                </a:solidFill>
                <a:cs typeface="Times New Roman" panose="02020603050405020304" pitchFamily="18" charset="0"/>
              </a:rPr>
              <a:t>Ngày xưa ...đến tinh thông võ nghệ.</a:t>
            </a:r>
          </a:p>
          <a:p>
            <a:pPr>
              <a:lnSpc>
                <a:spcPct val="75000"/>
              </a:lnSpc>
              <a:spcBef>
                <a:spcPct val="50000"/>
              </a:spcBef>
            </a:pPr>
            <a:r>
              <a:rPr lang="en-US" altLang="en-US" sz="3600" b="1">
                <a:solidFill>
                  <a:srgbClr val="FF0000"/>
                </a:solidFill>
                <a:cs typeface="Times New Roman" panose="02020603050405020304" pitchFamily="18" charset="0"/>
              </a:rPr>
              <a:t>Đoạn 2:</a:t>
            </a:r>
            <a:r>
              <a:rPr lang="en-US" altLang="en-US" sz="3600" b="1">
                <a:solidFill>
                  <a:srgbClr val="0000FF"/>
                </a:solidFill>
                <a:cs typeface="Times New Roman" panose="02020603050405020304" pitchFamily="18" charset="0"/>
              </a:rPr>
              <a:t> Hồi ấy ...đến diệt trừ yêu tinh.</a:t>
            </a:r>
          </a:p>
          <a:p>
            <a:pPr>
              <a:lnSpc>
                <a:spcPct val="75000"/>
              </a:lnSpc>
              <a:spcBef>
                <a:spcPct val="50000"/>
              </a:spcBef>
            </a:pPr>
            <a:r>
              <a:rPr lang="en-US" altLang="en-US" sz="3600" b="1">
                <a:solidFill>
                  <a:srgbClr val="FF0000"/>
                </a:solidFill>
                <a:cs typeface="Times New Roman" panose="02020603050405020304" pitchFamily="18" charset="0"/>
              </a:rPr>
              <a:t>Đoạn 3:</a:t>
            </a:r>
            <a:r>
              <a:rPr lang="en-US" altLang="en-US" sz="3600" b="1">
                <a:solidFill>
                  <a:srgbClr val="0000FF"/>
                </a:solidFill>
                <a:cs typeface="Times New Roman" panose="02020603050405020304" pitchFamily="18" charset="0"/>
              </a:rPr>
              <a:t> Đến một cánh đồng ...đến diệt trừ yêu tinh.</a:t>
            </a:r>
          </a:p>
          <a:p>
            <a:pPr>
              <a:lnSpc>
                <a:spcPct val="75000"/>
              </a:lnSpc>
              <a:spcBef>
                <a:spcPct val="50000"/>
              </a:spcBef>
            </a:pPr>
            <a:r>
              <a:rPr lang="en-US" altLang="en-US" sz="3600" b="1">
                <a:solidFill>
                  <a:srgbClr val="FF0000"/>
                </a:solidFill>
                <a:cs typeface="Times New Roman" panose="02020603050405020304" pitchFamily="18" charset="0"/>
              </a:rPr>
              <a:t>Đoạn 4:</a:t>
            </a:r>
            <a:r>
              <a:rPr lang="en-US" altLang="en-US" sz="3600" b="1">
                <a:solidFill>
                  <a:srgbClr val="0000FF"/>
                </a:solidFill>
                <a:cs typeface="Times New Roman" panose="02020603050405020304" pitchFamily="18" charset="0"/>
              </a:rPr>
              <a:t>  Đến một vùng khác...đến hai bạn lên đường. </a:t>
            </a:r>
          </a:p>
          <a:p>
            <a:pPr>
              <a:lnSpc>
                <a:spcPct val="75000"/>
              </a:lnSpc>
              <a:spcBef>
                <a:spcPct val="50000"/>
              </a:spcBef>
            </a:pPr>
            <a:r>
              <a:rPr lang="en-US" altLang="en-US" sz="3600" b="1">
                <a:solidFill>
                  <a:srgbClr val="FF0000"/>
                </a:solidFill>
                <a:cs typeface="Times New Roman" panose="02020603050405020304" pitchFamily="18" charset="0"/>
              </a:rPr>
              <a:t>Đoạn 5:</a:t>
            </a:r>
            <a:r>
              <a:rPr lang="en-US" altLang="en-US" sz="3600" b="1">
                <a:solidFill>
                  <a:srgbClr val="0000FF"/>
                </a:solidFill>
                <a:cs typeface="Times New Roman" panose="02020603050405020304" pitchFamily="18" charset="0"/>
              </a:rPr>
              <a:t> Phần còn lại. </a:t>
            </a:r>
          </a:p>
        </p:txBody>
      </p:sp>
    </p:spTree>
    <p:extLst>
      <p:ext uri="{BB962C8B-B14F-4D97-AF65-F5344CB8AC3E}">
        <p14:creationId xmlns:p14="http://schemas.microsoft.com/office/powerpoint/2010/main" val="122575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4" y="33454"/>
            <a:ext cx="1158239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solidFill>
                  <a:srgbClr val="0000FF"/>
                </a:solidFill>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a:t>
            </a:r>
            <a:r>
              <a:rPr lang="vi-VN" sz="2300">
                <a:solidFill>
                  <a:schemeClr val="accent3">
                    <a:lumMod val="50000"/>
                  </a:schemeClr>
                </a:solidFill>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a:t>
            </a:r>
            <a:r>
              <a:rPr lang="vi-VN" sz="2300">
                <a:solidFill>
                  <a:srgbClr val="FF0000"/>
                </a:solidFill>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a:t>
            </a:r>
            <a:r>
              <a:rPr lang="vi-VN" sz="2300">
                <a:solidFill>
                  <a:srgbClr val="000066"/>
                </a:solidFill>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a:t>(còn nữa)</a:t>
            </a:r>
          </a:p>
          <a:p>
            <a:pPr algn="r"/>
            <a:r>
              <a:rPr lang="vi-VN" sz="2300" b="1"/>
              <a:t>TRUYỆN CỔ DÂN TỘC </a:t>
            </a:r>
            <a:r>
              <a:rPr lang="vi-VN" sz="2300" b="1" smtClean="0"/>
              <a:t>TÀY</a:t>
            </a:r>
            <a:endParaRPr lang="en-US" sz="2300" b="1" smtClean="0"/>
          </a:p>
        </p:txBody>
      </p:sp>
      <p:sp>
        <p:nvSpPr>
          <p:cNvPr id="5" name="Oval 4"/>
          <p:cNvSpPr/>
          <p:nvPr/>
        </p:nvSpPr>
        <p:spPr>
          <a:xfrm>
            <a:off x="119879" y="4572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New Roman" panose="02020603050405020304" pitchFamily="18" charset="0"/>
                <a:cs typeface="Times New Roman" panose="02020603050405020304" pitchFamily="18" charset="0"/>
              </a:rPr>
              <a:t>1</a:t>
            </a:r>
            <a:endParaRPr lang="en-US">
              <a:latin typeface="Times New Roman" panose="02020603050405020304" pitchFamily="18" charset="0"/>
              <a:cs typeface="Times New Roman" panose="02020603050405020304" pitchFamily="18" charset="0"/>
            </a:endParaRPr>
          </a:p>
        </p:txBody>
      </p:sp>
      <p:sp>
        <p:nvSpPr>
          <p:cNvPr id="6" name="Oval 5"/>
          <p:cNvSpPr/>
          <p:nvPr/>
        </p:nvSpPr>
        <p:spPr>
          <a:xfrm>
            <a:off x="74341" y="15240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2</a:t>
            </a:r>
          </a:p>
        </p:txBody>
      </p:sp>
      <p:sp>
        <p:nvSpPr>
          <p:cNvPr id="7" name="Oval 6"/>
          <p:cNvSpPr/>
          <p:nvPr/>
        </p:nvSpPr>
        <p:spPr>
          <a:xfrm>
            <a:off x="84563" y="25908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3</a:t>
            </a:r>
          </a:p>
        </p:txBody>
      </p:sp>
      <p:sp>
        <p:nvSpPr>
          <p:cNvPr id="8" name="Oval 7"/>
          <p:cNvSpPr/>
          <p:nvPr/>
        </p:nvSpPr>
        <p:spPr>
          <a:xfrm>
            <a:off x="119879" y="39624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4</a:t>
            </a:r>
          </a:p>
        </p:txBody>
      </p:sp>
      <p:sp>
        <p:nvSpPr>
          <p:cNvPr id="9" name="Oval 8"/>
          <p:cNvSpPr/>
          <p:nvPr/>
        </p:nvSpPr>
        <p:spPr>
          <a:xfrm>
            <a:off x="119879" y="50292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806866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47008"/>
            <a:ext cx="11811000" cy="2510992"/>
          </a:xfrm>
          <a:prstGeom prst="rect">
            <a:avLst/>
          </a:prstGeom>
        </p:spPr>
      </p:pic>
      <p:sp>
        <p:nvSpPr>
          <p:cNvPr id="5" name="Rectangle 4"/>
          <p:cNvSpPr/>
          <p:nvPr/>
        </p:nvSpPr>
        <p:spPr>
          <a:xfrm>
            <a:off x="1012304" y="3674695"/>
            <a:ext cx="5083700"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5027028" y="4588309"/>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5809752" y="2659567"/>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4"/>
          <p:cNvSpPr/>
          <p:nvPr/>
        </p:nvSpPr>
        <p:spPr>
          <a:xfrm>
            <a:off x="1524000" y="1643550"/>
            <a:ext cx="3667741"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400">
                <a:solidFill>
                  <a:srgbClr val="0000FF"/>
                </a:solidFill>
                <a:latin typeface="Times New Roman" panose="02020603050405020304" pitchFamily="18" charset="0"/>
                <a:cs typeface="Times New Roman" panose="02020603050405020304" pitchFamily="18" charset="0"/>
              </a:rPr>
              <a:t>c</a:t>
            </a:r>
            <a:r>
              <a:rPr lang="en-US" altLang="en-US" sz="4400" smtClean="0">
                <a:solidFill>
                  <a:srgbClr val="0000FF"/>
                </a:solidFill>
                <a:latin typeface="Times New Roman" panose="02020603050405020304" pitchFamily="18" charset="0"/>
                <a:cs typeface="Times New Roman" panose="02020603050405020304" pitchFamily="18" charset="0"/>
              </a:rPr>
              <a:t>hõ xôi</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7"/>
          <p:cNvSpPr/>
          <p:nvPr/>
        </p:nvSpPr>
        <p:spPr>
          <a:xfrm>
            <a:off x="6547029" y="2112731"/>
            <a:ext cx="4319808"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400">
                <a:solidFill>
                  <a:srgbClr val="0000FF"/>
                </a:solidFill>
                <a:latin typeface="Times New Roman" panose="02020603050405020304" pitchFamily="18" charset="0"/>
                <a:cs typeface="Times New Roman" panose="02020603050405020304" pitchFamily="18" charset="0"/>
              </a:rPr>
              <a:t>v</a:t>
            </a:r>
            <a:r>
              <a:rPr lang="en-US" altLang="en-US" sz="4400" smtClean="0">
                <a:solidFill>
                  <a:srgbClr val="0000FF"/>
                </a:solidFill>
                <a:latin typeface="Times New Roman" panose="02020603050405020304" pitchFamily="18" charset="0"/>
                <a:cs typeface="Times New Roman" panose="02020603050405020304" pitchFamily="18" charset="0"/>
              </a:rPr>
              <a:t>ạm vỡ</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8"/>
          <p:cNvSpPr/>
          <p:nvPr/>
        </p:nvSpPr>
        <p:spPr>
          <a:xfrm>
            <a:off x="1524000" y="2925602"/>
            <a:ext cx="3667741" cy="70173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smtClean="0">
                <a:solidFill>
                  <a:srgbClr val="0000FF"/>
                </a:solidFill>
                <a:latin typeface="Times New Roman" panose="02020603050405020304" pitchFamily="18" charset="0"/>
                <a:cs typeface="Times New Roman" panose="02020603050405020304" pitchFamily="18" charset="0"/>
              </a:rPr>
              <a:t>Cẩu Khây</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9"/>
          <p:cNvSpPr/>
          <p:nvPr/>
        </p:nvSpPr>
        <p:spPr>
          <a:xfrm>
            <a:off x="6576796" y="3537138"/>
            <a:ext cx="4462426" cy="701731"/>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smtClean="0">
                <a:solidFill>
                  <a:srgbClr val="0000FF"/>
                </a:solidFill>
                <a:latin typeface="Times New Roman" panose="02020603050405020304" pitchFamily="18" charset="0"/>
                <a:cs typeface="Times New Roman" panose="02020603050405020304" pitchFamily="18" charset="0"/>
              </a:rPr>
              <a:t>Lấy Tai Tát Nước</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38"/>
          <p:cNvGrpSpPr>
            <a:grpSpLocks/>
          </p:cNvGrpSpPr>
          <p:nvPr/>
        </p:nvGrpSpPr>
        <p:grpSpPr bwMode="auto">
          <a:xfrm>
            <a:off x="2963048" y="163529"/>
            <a:ext cx="6263735" cy="1024467"/>
            <a:chOff x="-185986" y="452526"/>
            <a:chExt cx="7143752" cy="2563583"/>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41">
              <a:extLst/>
            </p:cNvPr>
            <p:cNvSpPr txBox="1"/>
            <p:nvPr/>
          </p:nvSpPr>
          <p:spPr>
            <a:xfrm>
              <a:off x="781699" y="800571"/>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smtClean="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TỪ KHÓ</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5" name="Rectangle 8"/>
          <p:cNvSpPr/>
          <p:nvPr/>
        </p:nvSpPr>
        <p:spPr>
          <a:xfrm>
            <a:off x="1524000" y="4141676"/>
            <a:ext cx="3667741" cy="70173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a:solidFill>
                  <a:srgbClr val="0000FF"/>
                </a:solidFill>
                <a:latin typeface="Times New Roman" panose="02020603050405020304" pitchFamily="18" charset="0"/>
                <a:cs typeface="Times New Roman" panose="02020603050405020304" pitchFamily="18" charset="0"/>
              </a:rPr>
              <a:t>s</a:t>
            </a:r>
            <a:r>
              <a:rPr lang="en-US" altLang="en-US" sz="4400" smtClean="0">
                <a:solidFill>
                  <a:srgbClr val="0000FF"/>
                </a:solidFill>
                <a:latin typeface="Times New Roman" panose="02020603050405020304" pitchFamily="18" charset="0"/>
                <a:cs typeface="Times New Roman" panose="02020603050405020304" pitchFamily="18" charset="0"/>
              </a:rPr>
              <a:t>ống sót</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35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1" y="5470634"/>
            <a:ext cx="11734800" cy="1387366"/>
          </a:xfrm>
          <a:prstGeom prst="rect">
            <a:avLst/>
          </a:prstGeom>
        </p:spPr>
      </p:pic>
      <p:grpSp>
        <p:nvGrpSpPr>
          <p:cNvPr id="5" name="Group 138"/>
          <p:cNvGrpSpPr>
            <a:grpSpLocks/>
          </p:cNvGrpSpPr>
          <p:nvPr/>
        </p:nvGrpSpPr>
        <p:grpSpPr bwMode="auto">
          <a:xfrm>
            <a:off x="3305938" y="364703"/>
            <a:ext cx="6263735" cy="1024467"/>
            <a:chOff x="-185986" y="452526"/>
            <a:chExt cx="7143752" cy="2563583"/>
          </a:xfrm>
        </p:grpSpPr>
        <p:pic>
          <p:nvPicPr>
            <p:cNvPr id="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41">
              <a:extLst/>
            </p:cNvPr>
            <p:cNvSpPr txBox="1"/>
            <p:nvPr/>
          </p:nvSpPr>
          <p:spPr>
            <a:xfrm>
              <a:off x="781699" y="800571"/>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smtClean="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CÂU DÀI</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8" name="Rectangle 3"/>
          <p:cNvSpPr>
            <a:spLocks noChangeArrowheads="1"/>
          </p:cNvSpPr>
          <p:nvPr/>
        </p:nvSpPr>
        <p:spPr bwMode="auto">
          <a:xfrm>
            <a:off x="609604" y="2057400"/>
            <a:ext cx="110791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800" dirty="0" smtClean="0">
                <a:solidFill>
                  <a:srgbClr val="0000FF"/>
                </a:solidFill>
              </a:rPr>
              <a:t>      Đến </a:t>
            </a:r>
            <a:r>
              <a:rPr lang="en-US" altLang="en-US" sz="4800" dirty="0">
                <a:solidFill>
                  <a:srgbClr val="0000FF"/>
                </a:solidFill>
              </a:rPr>
              <a:t>một cánh đồng khô cạn</a:t>
            </a:r>
            <a:r>
              <a:rPr lang="en-US" altLang="en-US" sz="4800">
                <a:solidFill>
                  <a:srgbClr val="0000FF"/>
                </a:solidFill>
              </a:rPr>
              <a:t>, </a:t>
            </a:r>
            <a:r>
              <a:rPr lang="en-US" altLang="en-US" sz="4800" smtClean="0">
                <a:solidFill>
                  <a:srgbClr val="0000FF"/>
                </a:solidFill>
              </a:rPr>
              <a:t>Cẩu </a:t>
            </a:r>
            <a:r>
              <a:rPr lang="en-US" altLang="en-US" sz="4800" dirty="0">
                <a:solidFill>
                  <a:srgbClr val="0000FF"/>
                </a:solidFill>
              </a:rPr>
              <a:t>Khây thấy một cậu bé vạm vỡ đang dùng tay làm vồ đóng </a:t>
            </a:r>
            <a:r>
              <a:rPr lang="en-US" altLang="en-US" sz="4800">
                <a:solidFill>
                  <a:srgbClr val="0000FF"/>
                </a:solidFill>
              </a:rPr>
              <a:t>cọc </a:t>
            </a:r>
            <a:r>
              <a:rPr lang="en-US" altLang="en-US" sz="4800" smtClean="0">
                <a:solidFill>
                  <a:srgbClr val="0000FF"/>
                </a:solidFill>
              </a:rPr>
              <a:t> </a:t>
            </a:r>
            <a:r>
              <a:rPr lang="en-US" altLang="en-US" sz="4800" dirty="0">
                <a:solidFill>
                  <a:srgbClr val="0000FF"/>
                </a:solidFill>
              </a:rPr>
              <a:t>để đắp đập dẫn nước vào ruộng</a:t>
            </a:r>
            <a:r>
              <a:rPr lang="en-US" altLang="en-US" sz="4800">
                <a:solidFill>
                  <a:srgbClr val="0000FF"/>
                </a:solidFill>
              </a:rPr>
              <a:t>. </a:t>
            </a:r>
            <a:endParaRPr lang="en-US" altLang="en-US" sz="4800" dirty="0">
              <a:solidFill>
                <a:srgbClr val="0000FF"/>
              </a:solidFill>
            </a:endParaRPr>
          </a:p>
        </p:txBody>
      </p:sp>
      <p:cxnSp>
        <p:nvCxnSpPr>
          <p:cNvPr id="3" name="Straight Connector 2"/>
          <p:cNvCxnSpPr/>
          <p:nvPr/>
        </p:nvCxnSpPr>
        <p:spPr>
          <a:xfrm>
            <a:off x="4876804" y="3466563"/>
            <a:ext cx="156100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153400" y="3466563"/>
            <a:ext cx="16764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8200" y="4192074"/>
            <a:ext cx="2667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10000" y="3810000"/>
            <a:ext cx="76200" cy="5334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9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4" y="33454"/>
            <a:ext cx="1158239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solidFill>
                  <a:srgbClr val="0000FF"/>
                </a:solidFill>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a:t>
            </a:r>
            <a:r>
              <a:rPr lang="vi-VN" sz="2300">
                <a:solidFill>
                  <a:schemeClr val="accent3">
                    <a:lumMod val="50000"/>
                  </a:schemeClr>
                </a:solidFill>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a:t>
            </a:r>
            <a:r>
              <a:rPr lang="vi-VN" sz="2300">
                <a:solidFill>
                  <a:srgbClr val="FF0000"/>
                </a:solidFill>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a:t>
            </a:r>
            <a:r>
              <a:rPr lang="vi-VN" sz="2300">
                <a:solidFill>
                  <a:srgbClr val="000066"/>
                </a:solidFill>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r>
              <a:rPr lang="vi-VN" sz="2300" smtClean="0">
                <a:solidFill>
                  <a:srgbClr val="000066"/>
                </a:solidFill>
              </a:rPr>
              <a:t>.</a:t>
            </a:r>
            <a:endParaRPr lang="en-US" sz="2300" smtClean="0">
              <a:solidFill>
                <a:srgbClr val="000066"/>
              </a:solidFill>
            </a:endParaRPr>
          </a:p>
          <a:p>
            <a:r>
              <a:rPr lang="en-US" sz="2300">
                <a:solidFill>
                  <a:srgbClr val="000066"/>
                </a:solidFill>
              </a:rPr>
              <a:t> </a:t>
            </a:r>
            <a:r>
              <a:rPr lang="en-US" sz="2300" smtClean="0">
                <a:solidFill>
                  <a:srgbClr val="000066"/>
                </a:solidFill>
              </a:rPr>
              <a:t>                                                                                                                 </a:t>
            </a:r>
            <a:r>
              <a:rPr lang="vi-VN" sz="2300" smtClean="0"/>
              <a:t>(</a:t>
            </a:r>
            <a:r>
              <a:rPr lang="vi-VN" sz="2300"/>
              <a:t>còn nữa)</a:t>
            </a:r>
          </a:p>
          <a:p>
            <a:pPr algn="r"/>
            <a:r>
              <a:rPr lang="vi-VN" sz="2300" b="1"/>
              <a:t>TRUYỆN CỔ DÂN TỘC </a:t>
            </a:r>
            <a:r>
              <a:rPr lang="vi-VN" sz="2300" b="1" smtClean="0"/>
              <a:t>TÀY</a:t>
            </a:r>
            <a:endParaRPr lang="en-US" sz="2300" b="1" smtClean="0"/>
          </a:p>
        </p:txBody>
      </p:sp>
      <p:sp>
        <p:nvSpPr>
          <p:cNvPr id="10" name="Hình Bầu dục 17"/>
          <p:cNvSpPr>
            <a:spLocks noChangeArrowheads="1"/>
          </p:cNvSpPr>
          <p:nvPr/>
        </p:nvSpPr>
        <p:spPr bwMode="auto">
          <a:xfrm>
            <a:off x="2514600" y="838200"/>
            <a:ext cx="1295400" cy="419100"/>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68440" tIns="34270" rIns="68440" bIns="34270" anchor="ctr"/>
          <a:lstStyle/>
          <a:p>
            <a:pPr algn="ctr" defTabSz="682625" eaLnBrk="1" hangingPunct="1"/>
            <a:endParaRPr lang="vi-VN">
              <a:latin typeface="Arial" pitchFamily="34" charset="0"/>
            </a:endParaRPr>
          </a:p>
        </p:txBody>
      </p:sp>
      <p:sp>
        <p:nvSpPr>
          <p:cNvPr id="12" name="Cloud Callout 11"/>
          <p:cNvSpPr/>
          <p:nvPr/>
        </p:nvSpPr>
        <p:spPr>
          <a:xfrm rot="10800000">
            <a:off x="209553" y="1427956"/>
            <a:ext cx="4054475" cy="1162844"/>
          </a:xfrm>
          <a:prstGeom prst="cloudCallout">
            <a:avLst/>
          </a:prstGeom>
          <a:solidFill>
            <a:srgbClr val="F79646">
              <a:lumMod val="20000"/>
              <a:lumOff val="80000"/>
            </a:srgbClr>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ndParaRPr>
          </a:p>
        </p:txBody>
      </p:sp>
      <p:sp>
        <p:nvSpPr>
          <p:cNvPr id="13" name="TextBox 12"/>
          <p:cNvSpPr txBox="1">
            <a:spLocks noChangeArrowheads="1"/>
          </p:cNvSpPr>
          <p:nvPr/>
        </p:nvSpPr>
        <p:spPr bwMode="auto">
          <a:xfrm>
            <a:off x="742950" y="1624814"/>
            <a:ext cx="320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a:solidFill>
                  <a:srgbClr val="0000FF"/>
                </a:solidFill>
                <a:latin typeface="Times New Roman" pitchFamily="18" charset="0"/>
              </a:rPr>
              <a:t> </a:t>
            </a:r>
            <a:r>
              <a:rPr lang="en-US" altLang="en-US" sz="2800" smtClean="0">
                <a:solidFill>
                  <a:srgbClr val="0000FF"/>
                </a:solidFill>
                <a:latin typeface="Times New Roman" pitchFamily="18" charset="0"/>
              </a:rPr>
              <a:t>(Tiếng Tày): Chín chõ xôi</a:t>
            </a:r>
            <a:endParaRPr lang="en-US" altLang="en-US" sz="2800">
              <a:solidFill>
                <a:srgbClr val="0000FF"/>
              </a:solidFill>
              <a:latin typeface="Times New Roman" pitchFamily="18" charset="0"/>
            </a:endParaRPr>
          </a:p>
        </p:txBody>
      </p:sp>
      <p:sp>
        <p:nvSpPr>
          <p:cNvPr id="14" name="Hình Bầu dục 17"/>
          <p:cNvSpPr>
            <a:spLocks noChangeArrowheads="1"/>
          </p:cNvSpPr>
          <p:nvPr/>
        </p:nvSpPr>
        <p:spPr bwMode="auto">
          <a:xfrm>
            <a:off x="5029204" y="1624806"/>
            <a:ext cx="1066799" cy="324197"/>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68440" tIns="34270" rIns="68440" bIns="34270" anchor="ctr"/>
          <a:lstStyle/>
          <a:p>
            <a:pPr algn="ctr" defTabSz="682625" eaLnBrk="1" hangingPunct="1"/>
            <a:endParaRPr lang="vi-VN">
              <a:latin typeface="Arial" pitchFamily="34" charset="0"/>
            </a:endParaRPr>
          </a:p>
        </p:txBody>
      </p:sp>
      <p:sp>
        <p:nvSpPr>
          <p:cNvPr id="15" name="Cloud Callout 14"/>
          <p:cNvSpPr/>
          <p:nvPr/>
        </p:nvSpPr>
        <p:spPr>
          <a:xfrm rot="10800000">
            <a:off x="2236786" y="2103464"/>
            <a:ext cx="5764214" cy="1554136"/>
          </a:xfrm>
          <a:prstGeom prst="cloudCallout">
            <a:avLst/>
          </a:prstGeom>
          <a:solidFill>
            <a:srgbClr val="F79646">
              <a:lumMod val="20000"/>
              <a:lumOff val="80000"/>
            </a:srgbClr>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ndParaRPr>
          </a:p>
        </p:txBody>
      </p:sp>
      <p:sp>
        <p:nvSpPr>
          <p:cNvPr id="16" name="TextBox 15"/>
          <p:cNvSpPr txBox="1">
            <a:spLocks noChangeArrowheads="1"/>
          </p:cNvSpPr>
          <p:nvPr/>
        </p:nvSpPr>
        <p:spPr bwMode="auto">
          <a:xfrm>
            <a:off x="2743200" y="2362208"/>
            <a:ext cx="472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en-US">
                <a:solidFill>
                  <a:srgbClr val="0000FF"/>
                </a:solidFill>
                <a:latin typeface="Times New Roman" pitchFamily="18" charset="0"/>
              </a:rPr>
              <a:t> </a:t>
            </a:r>
            <a:r>
              <a:rPr lang="en-US" altLang="en-US" sz="2800" smtClean="0">
                <a:solidFill>
                  <a:srgbClr val="0000FF"/>
                </a:solidFill>
                <a:latin typeface="Times New Roman" pitchFamily="18" charset="0"/>
              </a:rPr>
              <a:t>Con vật tưởng tượng, có nhiều phép thuật và rất độc ác.</a:t>
            </a:r>
            <a:endParaRPr lang="en-US" altLang="en-US" sz="2800">
              <a:solidFill>
                <a:srgbClr val="0000FF"/>
              </a:solidFill>
              <a:latin typeface="Times New Roman" pitchFamily="18" charset="0"/>
            </a:endParaRPr>
          </a:p>
        </p:txBody>
      </p:sp>
      <p:sp>
        <p:nvSpPr>
          <p:cNvPr id="9" name="Oval 13"/>
          <p:cNvSpPr>
            <a:spLocks noChangeArrowheads="1"/>
          </p:cNvSpPr>
          <p:nvPr/>
        </p:nvSpPr>
        <p:spPr bwMode="auto">
          <a:xfrm>
            <a:off x="10363200" y="2605288"/>
            <a:ext cx="457200" cy="36651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Oval 14"/>
          <p:cNvSpPr>
            <a:spLocks noChangeArrowheads="1"/>
          </p:cNvSpPr>
          <p:nvPr/>
        </p:nvSpPr>
        <p:spPr bwMode="auto">
          <a:xfrm>
            <a:off x="5867400" y="3307726"/>
            <a:ext cx="6705600" cy="1466047"/>
          </a:xfrm>
          <a:prstGeom prst="ellipse">
            <a:avLst/>
          </a:prstGeom>
          <a:solidFill>
            <a:srgbClr val="EDFAD2"/>
          </a:solidFill>
          <a:ln w="9525">
            <a:solidFill>
              <a:srgbClr val="006699"/>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smtClean="0">
                <a:ln>
                  <a:noFill/>
                </a:ln>
                <a:solidFill>
                  <a:srgbClr val="FF0000"/>
                </a:solidFill>
                <a:effectLst/>
                <a:uLnTx/>
                <a:uFillTx/>
              </a:rPr>
              <a:t>vồ (cái vồ):</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smtClean="0">
                <a:ln>
                  <a:noFill/>
                </a:ln>
                <a:solidFill>
                  <a:srgbClr val="FF0000"/>
                </a:solidFill>
                <a:effectLst/>
                <a:uLnTx/>
                <a:uFillTx/>
              </a:rPr>
              <a:t>Dụng cụ thủ công cổ truyền dùng để đập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smtClean="0">
                <a:ln>
                  <a:noFill/>
                </a:ln>
                <a:solidFill>
                  <a:srgbClr val="FF0000"/>
                </a:solidFill>
                <a:effectLst/>
                <a:uLnTx/>
                <a:uFillTx/>
              </a:rPr>
              <a:t>những mảng đất khô thành cục nhỏ. </a:t>
            </a:r>
          </a:p>
        </p:txBody>
      </p:sp>
      <p:sp>
        <p:nvSpPr>
          <p:cNvPr id="17" name="Oval 10"/>
          <p:cNvSpPr>
            <a:spLocks noChangeArrowheads="1"/>
          </p:cNvSpPr>
          <p:nvPr/>
        </p:nvSpPr>
        <p:spPr bwMode="auto">
          <a:xfrm>
            <a:off x="9677404" y="5410200"/>
            <a:ext cx="13716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Cloud Callout 17"/>
          <p:cNvSpPr/>
          <p:nvPr/>
        </p:nvSpPr>
        <p:spPr>
          <a:xfrm rot="10800000">
            <a:off x="4612479" y="5334000"/>
            <a:ext cx="5764214" cy="1295400"/>
          </a:xfrm>
          <a:prstGeom prst="cloudCallout">
            <a:avLst/>
          </a:prstGeom>
          <a:solidFill>
            <a:srgbClr val="F79646">
              <a:lumMod val="20000"/>
              <a:lumOff val="80000"/>
            </a:srgbClr>
          </a:solidFill>
          <a:ln w="12700" cap="flat" cmpd="sng" algn="ctr">
            <a:solidFill>
              <a:srgbClr val="4472C4">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ndParaRPr>
          </a:p>
        </p:txBody>
      </p:sp>
      <p:sp>
        <p:nvSpPr>
          <p:cNvPr id="19" name="TextBox 18"/>
          <p:cNvSpPr txBox="1">
            <a:spLocks noChangeArrowheads="1"/>
          </p:cNvSpPr>
          <p:nvPr/>
        </p:nvSpPr>
        <p:spPr bwMode="auto">
          <a:xfrm>
            <a:off x="5118893" y="5638808"/>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just"/>
            <a:r>
              <a:rPr lang="en-US" altLang="en-US">
                <a:solidFill>
                  <a:srgbClr val="0000FF"/>
                </a:solidFill>
                <a:latin typeface="Times New Roman" pitchFamily="18" charset="0"/>
              </a:rPr>
              <a:t> </a:t>
            </a:r>
            <a:r>
              <a:rPr lang="en-US" sz="2400" b="1">
                <a:solidFill>
                  <a:srgbClr val="0000CC"/>
                </a:solidFill>
                <a:latin typeface="Times New Roman" pitchFamily="18" charset="0"/>
              </a:rPr>
              <a:t>Ý chí mạnh mẽ quyết tâm theo </a:t>
            </a:r>
            <a:r>
              <a:rPr lang="en-US" sz="2400" b="1" smtClean="0">
                <a:solidFill>
                  <a:srgbClr val="0000CC"/>
                </a:solidFill>
                <a:latin typeface="Times New Roman" pitchFamily="18" charset="0"/>
              </a:rPr>
              <a:t>đuổi một </a:t>
            </a:r>
            <a:r>
              <a:rPr lang="en-US" sz="2400" b="1">
                <a:solidFill>
                  <a:srgbClr val="0000CC"/>
                </a:solidFill>
                <a:latin typeface="Times New Roman" pitchFamily="18" charset="0"/>
              </a:rPr>
              <a:t>mục đích tốt đẹp.</a:t>
            </a:r>
          </a:p>
        </p:txBody>
      </p:sp>
    </p:spTree>
    <p:extLst>
      <p:ext uri="{BB962C8B-B14F-4D97-AF65-F5344CB8AC3E}">
        <p14:creationId xmlns:p14="http://schemas.microsoft.com/office/powerpoint/2010/main" val="67526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barn(inVertic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6" presetClass="entr" presetSubtype="21" fill="hold" nodeType="with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barn(inVertical)">
                                      <p:cBhvr>
                                        <p:cTn id="61" dur="500"/>
                                        <p:tgtEl>
                                          <p:spTgt spid="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checkerboard(across)">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1000" fill="hold"/>
                                        <p:tgtEl>
                                          <p:spTgt spid="11"/>
                                        </p:tgtEl>
                                        <p:attrNameLst>
                                          <p:attrName>ppt_x</p:attrName>
                                        </p:attrNameLst>
                                      </p:cBhvr>
                                      <p:tavLst>
                                        <p:tav tm="0">
                                          <p:val>
                                            <p:strVal val="#ppt_x-.2"/>
                                          </p:val>
                                        </p:tav>
                                        <p:tav tm="100000">
                                          <p:val>
                                            <p:strVal val="#ppt_x"/>
                                          </p:val>
                                        </p:tav>
                                      </p:tavLst>
                                    </p:anim>
                                    <p:anim calcmode="lin" valueType="num">
                                      <p:cBhvr>
                                        <p:cTn id="7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xit" presetSubtype="21" fill="hold" grpId="1" nodeType="clickEffect">
                                  <p:stCondLst>
                                    <p:cond delay="0"/>
                                  </p:stCondLst>
                                  <p:childTnLst>
                                    <p:animEffect transition="out" filter="barn(inVertical)">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6" presetClass="entr" presetSubtype="21" fill="hold" nodeType="withEffect">
                                  <p:stCondLst>
                                    <p:cond delay="0"/>
                                  </p:stCondLst>
                                  <p:childTnLst>
                                    <p:set>
                                      <p:cBhvr>
                                        <p:cTn id="83" dur="1" fill="hold">
                                          <p:stCondLst>
                                            <p:cond delay="0"/>
                                          </p:stCondLst>
                                        </p:cTn>
                                        <p:tgtEl>
                                          <p:spTgt spid="4">
                                            <p:txEl>
                                              <p:pRg st="4" end="4"/>
                                            </p:txEl>
                                          </p:spTgt>
                                        </p:tgtEl>
                                        <p:attrNameLst>
                                          <p:attrName>style.visibility</p:attrName>
                                        </p:attrNameLst>
                                      </p:cBhvr>
                                      <p:to>
                                        <p:strVal val="visible"/>
                                      </p:to>
                                    </p:set>
                                    <p:animEffect transition="in" filter="barn(inVertical)">
                                      <p:cBhvr>
                                        <p:cTn id="84" dur="500"/>
                                        <p:tgtEl>
                                          <p:spTgt spid="4">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4">
                                            <p:txEl>
                                              <p:pRg st="5" end="5"/>
                                            </p:txEl>
                                          </p:spTgt>
                                        </p:tgtEl>
                                        <p:attrNameLst>
                                          <p:attrName>style.visibility</p:attrName>
                                        </p:attrNameLst>
                                      </p:cBhvr>
                                      <p:to>
                                        <p:strVal val="visible"/>
                                      </p:to>
                                    </p:set>
                                    <p:animEffect transition="in" filter="barn(inVertical)">
                                      <p:cBhvr>
                                        <p:cTn id="89" dur="500"/>
                                        <p:tgtEl>
                                          <p:spTgt spid="4">
                                            <p:txEl>
                                              <p:pRg st="5" end="5"/>
                                            </p:txEl>
                                          </p:spTgt>
                                        </p:tgtEl>
                                      </p:cBhvr>
                                    </p:animEffect>
                                  </p:childTnLst>
                                </p:cTn>
                              </p:par>
                              <p:par>
                                <p:cTn id="90" presetID="16" presetClass="entr" presetSubtype="21" fill="hold" nodeType="withEffect">
                                  <p:stCondLst>
                                    <p:cond delay="0"/>
                                  </p:stCondLst>
                                  <p:childTnLst>
                                    <p:set>
                                      <p:cBhvr>
                                        <p:cTn id="91" dur="1" fill="hold">
                                          <p:stCondLst>
                                            <p:cond delay="0"/>
                                          </p:stCondLst>
                                        </p:cTn>
                                        <p:tgtEl>
                                          <p:spTgt spid="4">
                                            <p:txEl>
                                              <p:pRg st="6" end="6"/>
                                            </p:txEl>
                                          </p:spTgt>
                                        </p:tgtEl>
                                        <p:attrNameLst>
                                          <p:attrName>style.visibility</p:attrName>
                                        </p:attrNameLst>
                                      </p:cBhvr>
                                      <p:to>
                                        <p:strVal val="visible"/>
                                      </p:to>
                                    </p:set>
                                    <p:animEffect transition="in" filter="barn(inVertical)">
                                      <p:cBhvr>
                                        <p:cTn id="92" dur="500"/>
                                        <p:tgtEl>
                                          <p:spTgt spid="4">
                                            <p:txEl>
                                              <p:pRg st="6" end="6"/>
                                            </p:txEl>
                                          </p:spTgt>
                                        </p:tgtEl>
                                      </p:cBhvr>
                                    </p:animEffect>
                                  </p:childTnLst>
                                </p:cTn>
                              </p:par>
                              <p:par>
                                <p:cTn id="93" presetID="16" presetClass="entr" presetSubtype="21" fill="hold" nodeType="withEffect">
                                  <p:stCondLst>
                                    <p:cond delay="0"/>
                                  </p:stCondLst>
                                  <p:childTnLst>
                                    <p:set>
                                      <p:cBhvr>
                                        <p:cTn id="94" dur="1" fill="hold">
                                          <p:stCondLst>
                                            <p:cond delay="0"/>
                                          </p:stCondLst>
                                        </p:cTn>
                                        <p:tgtEl>
                                          <p:spTgt spid="4">
                                            <p:txEl>
                                              <p:pRg st="7" end="7"/>
                                            </p:txEl>
                                          </p:spTgt>
                                        </p:tgtEl>
                                        <p:attrNameLst>
                                          <p:attrName>style.visibility</p:attrName>
                                        </p:attrNameLst>
                                      </p:cBhvr>
                                      <p:to>
                                        <p:strVal val="visible"/>
                                      </p:to>
                                    </p:set>
                                    <p:animEffect transition="in" filter="barn(inVertical)">
                                      <p:cBhvr>
                                        <p:cTn id="95" dur="500"/>
                                        <p:tgtEl>
                                          <p:spTgt spid="4">
                                            <p:txEl>
                                              <p:pRg st="7" end="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checkerboard(across)">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barn(inVertical)">
                                      <p:cBhvr>
                                        <p:cTn id="105" dur="500"/>
                                        <p:tgtEl>
                                          <p:spTgt spid="19"/>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barn(inVertical)">
                                      <p:cBhvr>
                                        <p:cTn id="108" dur="5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grpId="1" nodeType="clickEffect">
                                  <p:stCondLst>
                                    <p:cond delay="0"/>
                                  </p:stCondLst>
                                  <p:childTnLst>
                                    <p:animEffect transition="out" filter="barn(inVertical)">
                                      <p:cBhvr>
                                        <p:cTn id="112" dur="500"/>
                                        <p:tgtEl>
                                          <p:spTgt spid="19"/>
                                        </p:tgtEl>
                                      </p:cBhvr>
                                    </p:animEffect>
                                    <p:set>
                                      <p:cBhvr>
                                        <p:cTn id="113" dur="1" fill="hold">
                                          <p:stCondLst>
                                            <p:cond delay="499"/>
                                          </p:stCondLst>
                                        </p:cTn>
                                        <p:tgtEl>
                                          <p:spTgt spid="19"/>
                                        </p:tgtEl>
                                        <p:attrNameLst>
                                          <p:attrName>style.visibility</p:attrName>
                                        </p:attrNameLst>
                                      </p:cBhvr>
                                      <p:to>
                                        <p:strVal val="hidden"/>
                                      </p:to>
                                    </p:set>
                                  </p:childTnLst>
                                </p:cTn>
                              </p:par>
                              <p:par>
                                <p:cTn id="114" presetID="16" presetClass="exit" presetSubtype="21" fill="hold" grpId="1" nodeType="withEffect">
                                  <p:stCondLst>
                                    <p:cond delay="0"/>
                                  </p:stCondLst>
                                  <p:childTnLst>
                                    <p:animEffect transition="out" filter="barn(inVertical)">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6" presetClass="exit" presetSubtype="21" fill="hold" grpId="1" nodeType="withEffect">
                                  <p:stCondLst>
                                    <p:cond delay="0"/>
                                  </p:stCondLst>
                                  <p:childTnLst>
                                    <p:animEffect transition="out" filter="barn(inVertical)">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p:bldP spid="13" grpId="1"/>
      <p:bldP spid="14" grpId="0" animBg="1"/>
      <p:bldP spid="14" grpId="1" animBg="1"/>
      <p:bldP spid="15" grpId="0" animBg="1"/>
      <p:bldP spid="15" grpId="1" animBg="1"/>
      <p:bldP spid="16" grpId="0"/>
      <p:bldP spid="16" grpId="1"/>
      <p:bldP spid="9" grpId="0" animBg="1"/>
      <p:bldP spid="9" grpId="1" animBg="1"/>
      <p:bldP spid="11" grpId="0" animBg="1"/>
      <p:bldP spid="11" grpId="1" animBg="1"/>
      <p:bldP spid="17" grpId="0" animBg="1"/>
      <p:bldP spid="17" grpId="1" animBg="1"/>
      <p:bldP spid="18" grpId="0" animBg="1"/>
      <p:bldP spid="18" grpId="1" animBg="1"/>
      <p:bldP spid="19" grpId="0"/>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AutoShape 5"/>
          <p:cNvSpPr>
            <a:spLocks noChangeArrowheads="1"/>
          </p:cNvSpPr>
          <p:nvPr/>
        </p:nvSpPr>
        <p:spPr bwMode="auto">
          <a:xfrm>
            <a:off x="1287780" y="1143000"/>
            <a:ext cx="10203180" cy="2209800"/>
          </a:xfrm>
          <a:prstGeom prst="cloudCallout">
            <a:avLst>
              <a:gd name="adj1" fmla="val -37259"/>
              <a:gd name="adj2" fmla="val 90588"/>
            </a:avLst>
          </a:prstGeom>
          <a:solidFill>
            <a:schemeClr val="accent1"/>
          </a:solidFill>
          <a:ln w="9525">
            <a:solidFill>
              <a:schemeClr val="tx1"/>
            </a:solidFill>
            <a:round/>
            <a:headEnd/>
            <a:tailEnd/>
          </a:ln>
        </p:spPr>
        <p:txBody>
          <a:bodyPr/>
          <a:lstStyle/>
          <a:p>
            <a:pPr algn="ctr"/>
            <a:r>
              <a:rPr lang="en-US" sz="3600" smtClean="0">
                <a:solidFill>
                  <a:srgbClr val="0000FF"/>
                </a:solidFill>
              </a:rPr>
              <a:t>Hãy kể tên các chủ điểm mà em đã học ở kì I.</a:t>
            </a:r>
          </a:p>
        </p:txBody>
      </p:sp>
      <p:sp>
        <p:nvSpPr>
          <p:cNvPr id="78854" name="Rectangle 6"/>
          <p:cNvSpPr>
            <a:spLocks noChangeArrowheads="1"/>
          </p:cNvSpPr>
          <p:nvPr/>
        </p:nvSpPr>
        <p:spPr bwMode="auto">
          <a:xfrm>
            <a:off x="594360" y="4419600"/>
            <a:ext cx="10797540" cy="1828800"/>
          </a:xfrm>
          <a:prstGeom prst="rect">
            <a:avLst/>
          </a:prstGeom>
          <a:solidFill>
            <a:schemeClr val="accent1"/>
          </a:solidFill>
          <a:ln w="9525">
            <a:solidFill>
              <a:schemeClr val="tx1"/>
            </a:solidFill>
            <a:miter lim="800000"/>
            <a:headEnd/>
            <a:tailEnd/>
          </a:ln>
        </p:spPr>
        <p:txBody>
          <a:bodyPr wrap="none" anchor="ctr"/>
          <a:lstStyle/>
          <a:p>
            <a:pPr algn="just"/>
            <a:r>
              <a:rPr lang="en-US" sz="3200" smtClean="0">
                <a:solidFill>
                  <a:srgbClr val="FF0000"/>
                </a:solidFill>
              </a:rPr>
              <a:t>Thương người như thể thương thân, Măng mọc</a:t>
            </a:r>
          </a:p>
          <a:p>
            <a:pPr algn="just"/>
            <a:r>
              <a:rPr lang="en-US" sz="3200" smtClean="0">
                <a:solidFill>
                  <a:srgbClr val="FF0000"/>
                </a:solidFill>
              </a:rPr>
              <a:t>thẳng, Trên đôi cánh ước mơ, Có chí thì nên, </a:t>
            </a:r>
          </a:p>
          <a:p>
            <a:pPr algn="just"/>
            <a:r>
              <a:rPr lang="en-US" sz="3200" smtClean="0">
                <a:solidFill>
                  <a:srgbClr val="FF0000"/>
                </a:solidFill>
              </a:rPr>
              <a:t>Tiếng sáo diều</a:t>
            </a:r>
          </a:p>
        </p:txBody>
      </p:sp>
    </p:spTree>
    <p:extLst>
      <p:ext uri="{BB962C8B-B14F-4D97-AF65-F5344CB8AC3E}">
        <p14:creationId xmlns:p14="http://schemas.microsoft.com/office/powerpoint/2010/main" val="31005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circle(in)">
                                      <p:cBhvr>
                                        <p:cTn id="7" dur="2000"/>
                                        <p:tgtEl>
                                          <p:spTgt spid="788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78854"/>
                                        </p:tgtEl>
                                        <p:attrNameLst>
                                          <p:attrName>style.visibility</p:attrName>
                                        </p:attrNameLst>
                                      </p:cBhvr>
                                      <p:to>
                                        <p:strVal val="visible"/>
                                      </p:to>
                                    </p:set>
                                    <p:anim from="(-#ppt_w/2)" to="(#ppt_x)" calcmode="lin" valueType="num">
                                      <p:cBhvr>
                                        <p:cTn id="12" dur="600" fill="hold">
                                          <p:stCondLst>
                                            <p:cond delay="0"/>
                                          </p:stCondLst>
                                        </p:cTn>
                                        <p:tgtEl>
                                          <p:spTgt spid="78854"/>
                                        </p:tgtEl>
                                        <p:attrNameLst>
                                          <p:attrName>ppt_x</p:attrName>
                                        </p:attrNameLst>
                                      </p:cBhvr>
                                    </p:anim>
                                    <p:anim from="0" to="-1.0" calcmode="lin" valueType="num">
                                      <p:cBhvr>
                                        <p:cTn id="13" dur="200" decel="50000" autoRev="1" fill="hold">
                                          <p:stCondLst>
                                            <p:cond delay="600"/>
                                          </p:stCondLst>
                                        </p:cTn>
                                        <p:tgtEl>
                                          <p:spTgt spid="78854"/>
                                        </p:tgtEl>
                                        <p:attrNameLst>
                                          <p:attrName>xshear</p:attrName>
                                        </p:attrNameLst>
                                      </p:cBhvr>
                                    </p:anim>
                                    <p:animScale>
                                      <p:cBhvr>
                                        <p:cTn id="14" dur="200" decel="100000" autoRev="1" fill="hold">
                                          <p:stCondLst>
                                            <p:cond delay="600"/>
                                          </p:stCondLst>
                                        </p:cTn>
                                        <p:tgtEl>
                                          <p:spTgt spid="78854"/>
                                        </p:tgtEl>
                                      </p:cBhvr>
                                      <p:from x="100000" y="100000"/>
                                      <p:to x="80000" y="100000"/>
                                    </p:animScale>
                                    <p:anim by="(#ppt_h/3+#ppt_w*0.1)" calcmode="lin" valueType="num">
                                      <p:cBhvr additive="sum">
                                        <p:cTn id="15" dur="200" decel="100000" autoRev="1" fill="hold">
                                          <p:stCondLst>
                                            <p:cond delay="600"/>
                                          </p:stCondLst>
                                        </p:cTn>
                                        <p:tgtEl>
                                          <p:spTgt spid="7885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P spid="788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242" y="329644"/>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6"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0DA1A78-517C-4772-A9C2-969AE648E42B}"/>
              </a:ext>
            </a:extLst>
          </p:cNvPr>
          <p:cNvSpPr/>
          <p:nvPr/>
        </p:nvSpPr>
        <p:spPr>
          <a:xfrm>
            <a:off x="4471812" y="2714745"/>
            <a:ext cx="6706981" cy="1170321"/>
          </a:xfrm>
          <a:prstGeom prst="rect">
            <a:avLst/>
          </a:prstGeom>
          <a:noFill/>
        </p:spPr>
        <p:txBody>
          <a:bodyPr wrap="square">
            <a:spAutoFit/>
          </a:bodyPr>
          <a:lstStyle/>
          <a:p>
            <a:pPr algn="ctr" eaLnBrk="1" fontAlgn="auto" hangingPunct="1">
              <a:spcBef>
                <a:spcPts val="0"/>
              </a:spcBef>
              <a:spcAft>
                <a:spcPts val="0"/>
              </a:spcAft>
              <a:defRPr/>
            </a:pPr>
            <a:r>
              <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rPr>
              <a:t>TÌM HIỂU BÀI</a:t>
            </a:r>
          </a:p>
        </p:txBody>
      </p:sp>
    </p:spTree>
    <p:extLst>
      <p:ext uri="{BB962C8B-B14F-4D97-AF65-F5344CB8AC3E}">
        <p14:creationId xmlns:p14="http://schemas.microsoft.com/office/powerpoint/2010/main" val="42141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38204" y="3238621"/>
            <a:ext cx="10092531" cy="1200329"/>
          </a:xfrm>
          <a:prstGeom prst="rect">
            <a:avLst/>
          </a:prstGeom>
          <a:solidFill>
            <a:schemeClr val="accent6">
              <a:lumMod val="20000"/>
              <a:lumOff val="80000"/>
            </a:schemeClr>
          </a:solidFill>
          <a:ln>
            <a:solidFill>
              <a:schemeClr val="tx1"/>
            </a:solidFill>
            <a:prstDash val="sysDash"/>
          </a:ln>
          <a:extLst/>
        </p:spPr>
        <p:txBody>
          <a:bodyPr wrap="square">
            <a:spAutoFit/>
          </a:bodyPr>
          <a:lstStyle/>
          <a:p>
            <a:pPr algn="ctr">
              <a:defRPr/>
            </a:pPr>
            <a:r>
              <a:rPr lang="vi-VN" sz="3600" b="1" dirty="0" smtClean="0">
                <a:solidFill>
                  <a:srgbClr val="C00000"/>
                </a:solidFill>
              </a:rPr>
              <a:t>Những </a:t>
            </a:r>
            <a:r>
              <a:rPr lang="vi-VN" sz="3600" b="1" dirty="0">
                <a:solidFill>
                  <a:srgbClr val="C00000"/>
                </a:solidFill>
              </a:rPr>
              <a:t>chi tiết nào nói lên sức khoẻ và tài năng đặc biệt của Cẩu Khây?</a:t>
            </a:r>
            <a:endParaRPr lang="en-US" sz="3600" b="1" dirty="0">
              <a:solidFill>
                <a:srgbClr val="C00000"/>
              </a:solidFill>
            </a:endParaRPr>
          </a:p>
        </p:txBody>
      </p:sp>
      <p:sp>
        <p:nvSpPr>
          <p:cNvPr id="5" name="Rectangle 4"/>
          <p:cNvSpPr>
            <a:spLocks noChangeArrowheads="1"/>
          </p:cNvSpPr>
          <p:nvPr/>
        </p:nvSpPr>
        <p:spPr bwMode="auto">
          <a:xfrm>
            <a:off x="685800" y="4771319"/>
            <a:ext cx="10591800" cy="1200329"/>
          </a:xfrm>
          <a:prstGeom prst="rect">
            <a:avLst/>
          </a:prstGeom>
          <a:solidFill>
            <a:srgbClr val="CCFFFF"/>
          </a:solidFill>
          <a:ln>
            <a:solidFill>
              <a:srgbClr val="92D050"/>
            </a:solidFill>
          </a:ln>
          <a:extLst/>
        </p:spPr>
        <p:txBody>
          <a:bodyPr wrap="square">
            <a:spAutoFit/>
          </a:bodyPr>
          <a:lstStyle/>
          <a:p>
            <a:pPr algn="ctr">
              <a:defRPr/>
            </a:pPr>
            <a:r>
              <a:rPr lang="vi-VN" sz="3600" b="1" dirty="0">
                <a:solidFill>
                  <a:srgbClr val="000000"/>
                </a:solidFill>
              </a:rPr>
              <a:t>Nhỏ người nhưng ăn một lúc hết chín chõ xôi, 10 tuổi sức đã bằng trai 18, 15 tuổi đã tinh thông </a:t>
            </a:r>
            <a:r>
              <a:rPr lang="vi-VN" sz="3600" b="1">
                <a:solidFill>
                  <a:srgbClr val="000000"/>
                </a:solidFill>
              </a:rPr>
              <a:t>võ </a:t>
            </a:r>
            <a:r>
              <a:rPr lang="vi-VN" sz="3600" b="1" smtClean="0">
                <a:solidFill>
                  <a:srgbClr val="000000"/>
                </a:solidFill>
              </a:rPr>
              <a:t>nghệ</a:t>
            </a:r>
            <a:r>
              <a:rPr lang="vi-VN" sz="3600" b="1" dirty="0">
                <a:solidFill>
                  <a:srgbClr val="000000"/>
                </a:solidFill>
              </a:rPr>
              <a:t>.</a:t>
            </a:r>
            <a:endParaRPr lang="en-US" sz="3600" b="1" dirty="0">
              <a:solidFill>
                <a:srgbClr val="000000"/>
              </a:solidFill>
            </a:endParaRPr>
          </a:p>
        </p:txBody>
      </p:sp>
      <p:sp>
        <p:nvSpPr>
          <p:cNvPr id="6" name="Rectangle 5"/>
          <p:cNvSpPr/>
          <p:nvPr/>
        </p:nvSpPr>
        <p:spPr>
          <a:xfrm>
            <a:off x="399182" y="457200"/>
            <a:ext cx="11165043" cy="2308324"/>
          </a:xfrm>
          <a:prstGeom prst="rect">
            <a:avLst/>
          </a:prstGeom>
          <a:solidFill>
            <a:srgbClr val="99FFCC"/>
          </a:solidFill>
        </p:spPr>
        <p:txBody>
          <a:bodyPr wrap="square">
            <a:spAutoFit/>
          </a:bodyPr>
          <a:lstStyle/>
          <a:p>
            <a:r>
              <a:rPr lang="en-US" sz="3600"/>
              <a:t> </a:t>
            </a:r>
            <a:r>
              <a:rPr lang="en-US" sz="3600" smtClean="0"/>
              <a:t>    </a:t>
            </a:r>
            <a:r>
              <a:rPr lang="vi-VN" sz="3600" smtClean="0"/>
              <a:t>Ngày </a:t>
            </a:r>
            <a:r>
              <a:rPr lang="vi-VN" sz="3600"/>
              <a:t>xưa, ở bản kia có một chú bé tuy nhỏ người nhưng ăn một lúc hết chín chõ xôi. Dân bản đặt tên cho chú là Cẩu Khây. Cẩu Khây lên mười tuổi, sức đã bằng trai mười tám; mười lăm tuổi đã tinh thông võ nghệ</a:t>
            </a:r>
            <a:r>
              <a:rPr lang="vi-VN" sz="3600" smtClean="0"/>
              <a:t>.</a:t>
            </a:r>
            <a:endParaRPr lang="vi-VN" sz="3600"/>
          </a:p>
        </p:txBody>
      </p:sp>
    </p:spTree>
    <p:extLst>
      <p:ext uri="{BB962C8B-B14F-4D97-AF65-F5344CB8AC3E}">
        <p14:creationId xmlns:p14="http://schemas.microsoft.com/office/powerpoint/2010/main" val="24910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 presetClass="exit" presetSubtype="4" fill="hold" grpId="1" nodeType="with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AutoShape 5"/>
          <p:cNvSpPr>
            <a:spLocks noChangeArrowheads="1"/>
          </p:cNvSpPr>
          <p:nvPr/>
        </p:nvSpPr>
        <p:spPr bwMode="auto">
          <a:xfrm>
            <a:off x="3565525" y="914400"/>
            <a:ext cx="4656138" cy="533400"/>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sz="2400" b="1">
              <a:solidFill>
                <a:srgbClr val="FF0000"/>
              </a:solidFill>
              <a:latin typeface=".VnRevueH" panose="020B7200000000000000" pitchFamily="34" charset="0"/>
            </a:endParaRPr>
          </a:p>
        </p:txBody>
      </p:sp>
      <p:sp>
        <p:nvSpPr>
          <p:cNvPr id="24" name="Rectangle 3"/>
          <p:cNvSpPr>
            <a:spLocks noChangeArrowheads="1"/>
          </p:cNvSpPr>
          <p:nvPr/>
        </p:nvSpPr>
        <p:spPr bwMode="auto">
          <a:xfrm>
            <a:off x="359734" y="2590808"/>
            <a:ext cx="11067720" cy="646331"/>
          </a:xfrm>
          <a:prstGeom prst="rect">
            <a:avLst/>
          </a:prstGeom>
          <a:noFill/>
          <a:ln>
            <a:noFill/>
          </a:ln>
          <a:extLst/>
        </p:spPr>
        <p:txBody>
          <a:bodyPr wrap="square">
            <a:spAutoFit/>
          </a:bodyPr>
          <a:lstStyle/>
          <a:p>
            <a:pPr>
              <a:defRPr/>
            </a:pPr>
            <a:r>
              <a:rPr lang="en-US" sz="3600" b="1" i="1" dirty="0" smtClean="0">
                <a:solidFill>
                  <a:srgbClr val="C00000"/>
                </a:solidFill>
              </a:rPr>
              <a:t>Chuyện </a:t>
            </a:r>
            <a:r>
              <a:rPr lang="en-US" sz="3600" b="1" i="1" dirty="0">
                <a:solidFill>
                  <a:srgbClr val="C00000"/>
                </a:solidFill>
              </a:rPr>
              <a:t>gì xảy ra với quê hương của Cẩu Khây? </a:t>
            </a:r>
          </a:p>
        </p:txBody>
      </p:sp>
      <p:sp>
        <p:nvSpPr>
          <p:cNvPr id="25" name="Rectangle 24"/>
          <p:cNvSpPr>
            <a:spLocks noChangeArrowheads="1"/>
          </p:cNvSpPr>
          <p:nvPr/>
        </p:nvSpPr>
        <p:spPr bwMode="auto">
          <a:xfrm>
            <a:off x="303500" y="3118850"/>
            <a:ext cx="11226030" cy="1754326"/>
          </a:xfrm>
          <a:prstGeom prst="rect">
            <a:avLst/>
          </a:prstGeom>
          <a:solidFill>
            <a:schemeClr val="accent6">
              <a:lumMod val="20000"/>
              <a:lumOff val="80000"/>
            </a:schemeClr>
          </a:solidFill>
          <a:ln>
            <a:solidFill>
              <a:schemeClr val="tx1"/>
            </a:solidFill>
            <a:prstDash val="dash"/>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600" b="1" smtClean="0"/>
              <a:t>- Quê </a:t>
            </a:r>
            <a:r>
              <a:rPr lang="en-US" altLang="en-US" sz="3600" b="1" dirty="0"/>
              <a:t>hương Cẩu Khây xuất hiện 1 con yêu tinh, </a:t>
            </a:r>
            <a:r>
              <a:rPr lang="vi-VN" altLang="en-US" sz="3600" b="1" dirty="0"/>
              <a:t>nó </a:t>
            </a:r>
            <a:r>
              <a:rPr lang="en-US" altLang="en-US" sz="3600" b="1" dirty="0"/>
              <a:t>bắt người và súc vật làm cho bản làng tan hoang, nhiều nơi không còn ai sống sót.</a:t>
            </a:r>
          </a:p>
        </p:txBody>
      </p:sp>
      <p:sp>
        <p:nvSpPr>
          <p:cNvPr id="26" name="Rectangle 25"/>
          <p:cNvSpPr>
            <a:spLocks noChangeArrowheads="1"/>
          </p:cNvSpPr>
          <p:nvPr/>
        </p:nvSpPr>
        <p:spPr bwMode="auto">
          <a:xfrm>
            <a:off x="288950" y="4879106"/>
            <a:ext cx="7932713" cy="646331"/>
          </a:xfrm>
          <a:prstGeom prst="rect">
            <a:avLst/>
          </a:prstGeom>
          <a:noFill/>
          <a:ln>
            <a:noFill/>
          </a:ln>
          <a:extLst/>
        </p:spPr>
        <p:txBody>
          <a:bodyPr wrap="square">
            <a:spAutoFit/>
          </a:bodyPr>
          <a:lstStyle/>
          <a:p>
            <a:pPr>
              <a:defRPr/>
            </a:pPr>
            <a:r>
              <a:rPr lang="en-US" sz="3600" b="1" i="1" dirty="0">
                <a:solidFill>
                  <a:srgbClr val="C00000"/>
                </a:solidFill>
              </a:rPr>
              <a:t>Thương dân bản, Cẩu Khây làm gì?</a:t>
            </a:r>
          </a:p>
        </p:txBody>
      </p:sp>
      <p:sp>
        <p:nvSpPr>
          <p:cNvPr id="27" name="Rectangle 26"/>
          <p:cNvSpPr>
            <a:spLocks noChangeArrowheads="1"/>
          </p:cNvSpPr>
          <p:nvPr/>
        </p:nvSpPr>
        <p:spPr bwMode="auto">
          <a:xfrm>
            <a:off x="303503" y="5562608"/>
            <a:ext cx="8062119" cy="646331"/>
          </a:xfrm>
          <a:prstGeom prst="rect">
            <a:avLst/>
          </a:prstGeom>
          <a:solidFill>
            <a:schemeClr val="accent2">
              <a:lumMod val="20000"/>
              <a:lumOff val="80000"/>
            </a:schemeClr>
          </a:solidFill>
          <a:ln>
            <a:solidFill>
              <a:schemeClr val="tx1"/>
            </a:solidFill>
            <a:prstDash val="dash"/>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smtClean="0">
                <a:solidFill>
                  <a:srgbClr val="000000"/>
                </a:solidFill>
              </a:rPr>
              <a:t>- </a:t>
            </a:r>
            <a:r>
              <a:rPr lang="vi-VN" altLang="en-US" sz="3600" b="1" smtClean="0">
                <a:solidFill>
                  <a:srgbClr val="000000"/>
                </a:solidFill>
              </a:rPr>
              <a:t>Quyết </a:t>
            </a:r>
            <a:r>
              <a:rPr lang="vi-VN" altLang="en-US" sz="3600" b="1" dirty="0">
                <a:solidFill>
                  <a:srgbClr val="000000"/>
                </a:solidFill>
              </a:rPr>
              <a:t>chí l</a:t>
            </a:r>
            <a:r>
              <a:rPr lang="en-US" altLang="en-US" sz="3600" b="1" dirty="0">
                <a:solidFill>
                  <a:srgbClr val="000000"/>
                </a:solidFill>
              </a:rPr>
              <a:t>ên đường diệt trừ yêu tinh.</a:t>
            </a:r>
          </a:p>
        </p:txBody>
      </p:sp>
      <p:sp>
        <p:nvSpPr>
          <p:cNvPr id="23" name="Rectangle 22"/>
          <p:cNvSpPr/>
          <p:nvPr/>
        </p:nvSpPr>
        <p:spPr>
          <a:xfrm>
            <a:off x="360585" y="168633"/>
            <a:ext cx="11165043" cy="2185214"/>
          </a:xfrm>
          <a:prstGeom prst="rect">
            <a:avLst/>
          </a:prstGeom>
          <a:solidFill>
            <a:srgbClr val="99FFCC"/>
          </a:solidFill>
        </p:spPr>
        <p:txBody>
          <a:bodyPr wrap="square">
            <a:spAutoFit/>
          </a:bodyPr>
          <a:lstStyle/>
          <a:p>
            <a:r>
              <a:rPr lang="vi-VN" sz="3400"/>
              <a:t>   Hồi ấy, trong vùng xuất hiện một con yêu tinh chuyên bắt người và súc vật. Chẳng mấy chốc, làng bản tan hoang, nhiều nơi không còn ai sống sót. Thương dân bản, Cẩu Khây quyết chí lên đường diệt trừ yêu tinh.</a:t>
            </a:r>
          </a:p>
        </p:txBody>
      </p:sp>
    </p:spTree>
    <p:extLst>
      <p:ext uri="{BB962C8B-B14F-4D97-AF65-F5344CB8AC3E}">
        <p14:creationId xmlns:p14="http://schemas.microsoft.com/office/powerpoint/2010/main" val="404104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16" presetClass="exit" presetSubtype="21" fill="hold" grpId="1" nodeType="withEffect">
                                  <p:stCondLst>
                                    <p:cond delay="0"/>
                                  </p:stCondLst>
                                  <p:childTnLst>
                                    <p:animEffect transition="out" filter="barn(inVertical)">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16" presetClass="exit" presetSubtype="21" fill="hold" grpId="1" nodeType="withEffect">
                                  <p:stCondLst>
                                    <p:cond delay="0"/>
                                  </p:stCondLst>
                                  <p:childTnLst>
                                    <p:animEffect transition="out" filter="barn(inVertical)">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animBg="1"/>
      <p:bldP spid="26" grpId="0"/>
      <p:bldP spid="26" grpId="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1295400" y="152401"/>
            <a:ext cx="10325100" cy="646331"/>
          </a:xfrm>
          <a:prstGeom prst="rect">
            <a:avLst/>
          </a:prstGeom>
          <a:noFill/>
          <a:ln>
            <a:noFill/>
          </a:ln>
          <a:extLst/>
        </p:spPr>
        <p:txBody>
          <a:bodyPr wrap="square">
            <a:spAutoFit/>
          </a:bodyPr>
          <a:lstStyle/>
          <a:p>
            <a:pPr>
              <a:defRPr/>
            </a:pPr>
            <a:r>
              <a:rPr lang="en-US" sz="3600" b="1" i="1" dirty="0" smtClean="0">
                <a:solidFill>
                  <a:srgbClr val="C00000"/>
                </a:solidFill>
              </a:rPr>
              <a:t>C</a:t>
            </a:r>
            <a:r>
              <a:rPr lang="vi-VN" sz="3600" b="1" i="1" dirty="0">
                <a:solidFill>
                  <a:srgbClr val="C00000"/>
                </a:solidFill>
              </a:rPr>
              <a:t>ẩu</a:t>
            </a:r>
            <a:r>
              <a:rPr lang="en-US" sz="3600" b="1" i="1" dirty="0">
                <a:solidFill>
                  <a:srgbClr val="C00000"/>
                </a:solidFill>
              </a:rPr>
              <a:t> </a:t>
            </a:r>
            <a:r>
              <a:rPr lang="en-US" sz="3600" b="1" i="1" dirty="0" err="1">
                <a:solidFill>
                  <a:srgbClr val="C00000"/>
                </a:solidFill>
              </a:rPr>
              <a:t>Khây</a:t>
            </a:r>
            <a:r>
              <a:rPr lang="en-US" sz="3600" b="1" i="1" dirty="0">
                <a:solidFill>
                  <a:srgbClr val="C00000"/>
                </a:solidFill>
              </a:rPr>
              <a:t> </a:t>
            </a:r>
            <a:r>
              <a:rPr lang="en-US" sz="3600" b="1" i="1" dirty="0" err="1">
                <a:solidFill>
                  <a:srgbClr val="C00000"/>
                </a:solidFill>
              </a:rPr>
              <a:t>đi</a:t>
            </a:r>
            <a:r>
              <a:rPr lang="en-US" sz="3600" b="1" i="1" dirty="0">
                <a:solidFill>
                  <a:srgbClr val="C00000"/>
                </a:solidFill>
              </a:rPr>
              <a:t> </a:t>
            </a:r>
            <a:r>
              <a:rPr lang="en-US" sz="3600" b="1" i="1" dirty="0" err="1">
                <a:solidFill>
                  <a:srgbClr val="C00000"/>
                </a:solidFill>
              </a:rPr>
              <a:t>diệt</a:t>
            </a:r>
            <a:r>
              <a:rPr lang="en-US" sz="3600" b="1" i="1" dirty="0">
                <a:solidFill>
                  <a:srgbClr val="C00000"/>
                </a:solidFill>
              </a:rPr>
              <a:t> </a:t>
            </a:r>
            <a:r>
              <a:rPr lang="en-US" sz="3600" b="1" i="1" dirty="0" err="1">
                <a:solidFill>
                  <a:srgbClr val="C00000"/>
                </a:solidFill>
              </a:rPr>
              <a:t>trừ</a:t>
            </a:r>
            <a:r>
              <a:rPr lang="en-US" sz="3600" b="1" i="1" dirty="0">
                <a:solidFill>
                  <a:srgbClr val="C00000"/>
                </a:solidFill>
              </a:rPr>
              <a:t> </a:t>
            </a:r>
            <a:r>
              <a:rPr lang="en-US" sz="3600" b="1" i="1" dirty="0" err="1">
                <a:solidFill>
                  <a:srgbClr val="C00000"/>
                </a:solidFill>
              </a:rPr>
              <a:t>yêu</a:t>
            </a:r>
            <a:r>
              <a:rPr lang="en-US" sz="3600" b="1" i="1" dirty="0">
                <a:solidFill>
                  <a:srgbClr val="C00000"/>
                </a:solidFill>
              </a:rPr>
              <a:t> </a:t>
            </a:r>
            <a:r>
              <a:rPr lang="en-US" sz="3600" b="1" i="1" dirty="0" err="1">
                <a:solidFill>
                  <a:srgbClr val="C00000"/>
                </a:solidFill>
              </a:rPr>
              <a:t>tinh</a:t>
            </a:r>
            <a:r>
              <a:rPr lang="en-US" sz="3600" b="1" i="1" dirty="0">
                <a:solidFill>
                  <a:srgbClr val="C00000"/>
                </a:solidFill>
              </a:rPr>
              <a:t> </a:t>
            </a:r>
            <a:r>
              <a:rPr lang="en-US" sz="3600" b="1" i="1" dirty="0" err="1">
                <a:solidFill>
                  <a:srgbClr val="C00000"/>
                </a:solidFill>
              </a:rPr>
              <a:t>cùng</a:t>
            </a:r>
            <a:r>
              <a:rPr lang="en-US" sz="3600" b="1" i="1" dirty="0">
                <a:solidFill>
                  <a:srgbClr val="C00000"/>
                </a:solidFill>
              </a:rPr>
              <a:t> </a:t>
            </a:r>
            <a:r>
              <a:rPr lang="en-US" sz="3600" b="1" i="1" dirty="0" err="1">
                <a:solidFill>
                  <a:srgbClr val="C00000"/>
                </a:solidFill>
              </a:rPr>
              <a:t>những</a:t>
            </a:r>
            <a:r>
              <a:rPr lang="en-US" sz="3600" b="1" i="1" dirty="0">
                <a:solidFill>
                  <a:srgbClr val="C00000"/>
                </a:solidFill>
              </a:rPr>
              <a:t> </a:t>
            </a:r>
            <a:r>
              <a:rPr lang="en-US" sz="3600" b="1" i="1" dirty="0" err="1">
                <a:solidFill>
                  <a:srgbClr val="C00000"/>
                </a:solidFill>
              </a:rPr>
              <a:t>ai</a:t>
            </a:r>
            <a:r>
              <a:rPr lang="en-US" sz="3600" b="1" i="1" dirty="0">
                <a:solidFill>
                  <a:srgbClr val="C00000"/>
                </a:solidFill>
              </a:rPr>
              <a:t>?</a:t>
            </a:r>
          </a:p>
        </p:txBody>
      </p:sp>
      <p:sp>
        <p:nvSpPr>
          <p:cNvPr id="29" name="Rectangle 28"/>
          <p:cNvSpPr>
            <a:spLocks noChangeArrowheads="1"/>
          </p:cNvSpPr>
          <p:nvPr/>
        </p:nvSpPr>
        <p:spPr bwMode="auto">
          <a:xfrm>
            <a:off x="24795" y="819753"/>
            <a:ext cx="11734800" cy="615553"/>
          </a:xfrm>
          <a:prstGeom prst="rect">
            <a:avLst/>
          </a:prstGeom>
          <a:noFill/>
          <a:ln>
            <a:noFill/>
          </a:ln>
          <a:extLst/>
        </p:spPr>
        <p:txBody>
          <a:bodyPr wrap="square">
            <a:spAutoFit/>
          </a:bodyPr>
          <a:lstStyle/>
          <a:p>
            <a:pPr>
              <a:defRPr/>
            </a:pPr>
            <a:r>
              <a:rPr lang="en-US" sz="3400" b="1" smtClean="0">
                <a:solidFill>
                  <a:srgbClr val="000000"/>
                </a:solidFill>
              </a:rPr>
              <a:t>- Nắm </a:t>
            </a:r>
            <a:r>
              <a:rPr lang="en-US" sz="3400" b="1" dirty="0" err="1">
                <a:solidFill>
                  <a:srgbClr val="000000"/>
                </a:solidFill>
              </a:rPr>
              <a:t>Tay</a:t>
            </a:r>
            <a:r>
              <a:rPr lang="en-US" sz="3400" b="1" dirty="0">
                <a:solidFill>
                  <a:srgbClr val="000000"/>
                </a:solidFill>
              </a:rPr>
              <a:t> </a:t>
            </a:r>
            <a:r>
              <a:rPr lang="en-US" sz="3400" b="1" dirty="0" err="1">
                <a:solidFill>
                  <a:srgbClr val="000000"/>
                </a:solidFill>
              </a:rPr>
              <a:t>Đóng</a:t>
            </a:r>
            <a:r>
              <a:rPr lang="en-US" sz="3400" b="1" dirty="0">
                <a:solidFill>
                  <a:srgbClr val="000000"/>
                </a:solidFill>
              </a:rPr>
              <a:t> </a:t>
            </a:r>
            <a:r>
              <a:rPr lang="en-US" sz="3400" b="1" dirty="0" err="1">
                <a:solidFill>
                  <a:srgbClr val="000000"/>
                </a:solidFill>
              </a:rPr>
              <a:t>Cọc</a:t>
            </a:r>
            <a:r>
              <a:rPr lang="en-US" sz="3400" b="1" dirty="0">
                <a:solidFill>
                  <a:srgbClr val="000000"/>
                </a:solidFill>
              </a:rPr>
              <a:t>, </a:t>
            </a:r>
            <a:r>
              <a:rPr lang="en-US" sz="3400" b="1" dirty="0" err="1">
                <a:solidFill>
                  <a:srgbClr val="000000"/>
                </a:solidFill>
              </a:rPr>
              <a:t>Lấy</a:t>
            </a:r>
            <a:r>
              <a:rPr lang="en-US" sz="3400" b="1" dirty="0">
                <a:solidFill>
                  <a:srgbClr val="000000"/>
                </a:solidFill>
              </a:rPr>
              <a:t> Tai </a:t>
            </a:r>
            <a:r>
              <a:rPr lang="en-US" sz="3400" b="1" dirty="0" err="1">
                <a:solidFill>
                  <a:srgbClr val="000000"/>
                </a:solidFill>
              </a:rPr>
              <a:t>Tát</a:t>
            </a:r>
            <a:r>
              <a:rPr lang="en-US" sz="3400" b="1" dirty="0">
                <a:solidFill>
                  <a:srgbClr val="000000"/>
                </a:solidFill>
              </a:rPr>
              <a:t> </a:t>
            </a:r>
            <a:r>
              <a:rPr lang="en-US" sz="3400" b="1" dirty="0" err="1">
                <a:solidFill>
                  <a:srgbClr val="000000"/>
                </a:solidFill>
              </a:rPr>
              <a:t>Nước</a:t>
            </a:r>
            <a:r>
              <a:rPr lang="en-US" sz="3400" b="1" dirty="0">
                <a:solidFill>
                  <a:srgbClr val="000000"/>
                </a:solidFill>
              </a:rPr>
              <a:t>, </a:t>
            </a:r>
            <a:r>
              <a:rPr lang="en-US" sz="3400" b="1" dirty="0" err="1">
                <a:solidFill>
                  <a:srgbClr val="000000"/>
                </a:solidFill>
              </a:rPr>
              <a:t>Móng</a:t>
            </a:r>
            <a:r>
              <a:rPr lang="en-US" sz="3400" b="1" dirty="0">
                <a:solidFill>
                  <a:srgbClr val="000000"/>
                </a:solidFill>
              </a:rPr>
              <a:t> </a:t>
            </a:r>
            <a:r>
              <a:rPr lang="en-US" sz="3400" b="1" dirty="0" err="1">
                <a:solidFill>
                  <a:srgbClr val="000000"/>
                </a:solidFill>
              </a:rPr>
              <a:t>Tay</a:t>
            </a:r>
            <a:r>
              <a:rPr lang="en-US" sz="3400" b="1" dirty="0">
                <a:solidFill>
                  <a:srgbClr val="000000"/>
                </a:solidFill>
              </a:rPr>
              <a:t> </a:t>
            </a:r>
            <a:r>
              <a:rPr lang="en-US" sz="3400" b="1" dirty="0" err="1">
                <a:solidFill>
                  <a:srgbClr val="000000"/>
                </a:solidFill>
              </a:rPr>
              <a:t>Đục</a:t>
            </a:r>
            <a:r>
              <a:rPr lang="en-US" sz="3400" b="1" dirty="0">
                <a:solidFill>
                  <a:srgbClr val="000000"/>
                </a:solidFill>
              </a:rPr>
              <a:t> </a:t>
            </a:r>
            <a:r>
              <a:rPr lang="en-US" sz="3400" b="1" dirty="0" err="1">
                <a:solidFill>
                  <a:srgbClr val="000000"/>
                </a:solidFill>
              </a:rPr>
              <a:t>Máng</a:t>
            </a:r>
            <a:r>
              <a:rPr lang="en-US" sz="3400" b="1" dirty="0">
                <a:solidFill>
                  <a:srgbClr val="000000"/>
                </a:solidFill>
              </a:rPr>
              <a:t>.</a:t>
            </a:r>
          </a:p>
        </p:txBody>
      </p:sp>
      <p:pic>
        <p:nvPicPr>
          <p:cNvPr id="22"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1143000" y="1676409"/>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p:cNvSpPr/>
          <p:nvPr/>
        </p:nvSpPr>
        <p:spPr>
          <a:xfrm>
            <a:off x="7696200" y="1981200"/>
            <a:ext cx="1981200"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Móng Tay Đục Máng</a:t>
            </a:r>
            <a:endParaRPr lang="en-US">
              <a:solidFill>
                <a:schemeClr val="tx1"/>
              </a:solidFill>
              <a:latin typeface="Times New Roman" panose="02020603050405020304" pitchFamily="18" charset="0"/>
              <a:cs typeface="Times New Roman" panose="02020603050405020304" pitchFamily="18" charset="0"/>
            </a:endParaRPr>
          </a:p>
        </p:txBody>
      </p:sp>
      <p:sp>
        <p:nvSpPr>
          <p:cNvPr id="26" name="Oval Callout 25"/>
          <p:cNvSpPr/>
          <p:nvPr/>
        </p:nvSpPr>
        <p:spPr>
          <a:xfrm>
            <a:off x="2219093" y="1435298"/>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Lấy Tai </a:t>
            </a:r>
          </a:p>
          <a:p>
            <a:pPr algn="ctr"/>
            <a:r>
              <a:rPr lang="en-US" smtClean="0">
                <a:solidFill>
                  <a:schemeClr val="tx1"/>
                </a:solidFill>
                <a:latin typeface="Times New Roman" panose="02020603050405020304" pitchFamily="18" charset="0"/>
                <a:cs typeface="Times New Roman" panose="02020603050405020304" pitchFamily="18" charset="0"/>
              </a:rPr>
              <a:t>Tát Nước</a:t>
            </a:r>
            <a:endParaRPr lang="en-US">
              <a:solidFill>
                <a:schemeClr val="tx1"/>
              </a:solidFill>
              <a:latin typeface="Times New Roman" panose="02020603050405020304" pitchFamily="18" charset="0"/>
              <a:cs typeface="Times New Roman" panose="02020603050405020304" pitchFamily="18" charset="0"/>
            </a:endParaRPr>
          </a:p>
        </p:txBody>
      </p:sp>
      <p:sp>
        <p:nvSpPr>
          <p:cNvPr id="27" name="Oval Callout 26"/>
          <p:cNvSpPr/>
          <p:nvPr/>
        </p:nvSpPr>
        <p:spPr>
          <a:xfrm>
            <a:off x="457200" y="2590800"/>
            <a:ext cx="1981200"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Nắm Tay Đóng Cọc</a:t>
            </a:r>
            <a:endParaRPr lang="en-US">
              <a:solidFill>
                <a:schemeClr val="tx1"/>
              </a:solidFill>
              <a:latin typeface="Times New Roman" panose="02020603050405020304" pitchFamily="18" charset="0"/>
              <a:cs typeface="Times New Roman" panose="02020603050405020304" pitchFamily="18" charset="0"/>
            </a:endParaRPr>
          </a:p>
        </p:txBody>
      </p:sp>
      <p:sp>
        <p:nvSpPr>
          <p:cNvPr id="30" name="Oval Callout 29"/>
          <p:cNvSpPr/>
          <p:nvPr/>
        </p:nvSpPr>
        <p:spPr>
          <a:xfrm>
            <a:off x="5257800" y="1837320"/>
            <a:ext cx="1599858" cy="541911"/>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Cẩu Khây</a:t>
            </a: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8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0" grpId="0" animBg="1"/>
      <p:bldP spid="26" grpId="0" animBg="1"/>
      <p:bldP spid="27"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304800" y="4458839"/>
            <a:ext cx="11125200" cy="2246769"/>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smtClean="0">
                <a:solidFill>
                  <a:srgbClr val="FF0000"/>
                </a:solidFill>
              </a:rPr>
              <a:t>- </a:t>
            </a:r>
            <a:r>
              <a:rPr lang="vi-VN" altLang="en-US" sz="2800" b="1" smtClean="0">
                <a:solidFill>
                  <a:srgbClr val="FF0000"/>
                </a:solidFill>
              </a:rPr>
              <a:t>Nắm </a:t>
            </a:r>
            <a:r>
              <a:rPr lang="vi-VN" altLang="en-US" sz="2800" b="1" dirty="0">
                <a:solidFill>
                  <a:srgbClr val="FF0000"/>
                </a:solidFill>
              </a:rPr>
              <a:t>Tay Đóng Cọc:</a:t>
            </a:r>
            <a:r>
              <a:rPr lang="vi-VN" altLang="en-US" sz="2800" b="1" dirty="0">
                <a:solidFill>
                  <a:srgbClr val="0000FF"/>
                </a:solidFill>
              </a:rPr>
              <a:t> dùng tay làm vồ đóng cọc, mỗi quả đấm giáng xuống, cọc tre thụt sâu hàng gang tay</a:t>
            </a:r>
            <a:r>
              <a:rPr lang="vi-VN" altLang="en-US" sz="2800" b="1" i="1">
                <a:solidFill>
                  <a:srgbClr val="0000FF"/>
                </a:solidFill>
              </a:rPr>
              <a:t>. </a:t>
            </a:r>
            <a:endParaRPr lang="en-US" altLang="en-US" sz="2800" b="1" i="1" smtClean="0">
              <a:solidFill>
                <a:srgbClr val="0000FF"/>
              </a:solidFill>
            </a:endParaRPr>
          </a:p>
          <a:p>
            <a:pPr algn="just"/>
            <a:r>
              <a:rPr lang="en-US" altLang="en-US" sz="2800" b="1" smtClean="0">
                <a:solidFill>
                  <a:srgbClr val="FF0000"/>
                </a:solidFill>
              </a:rPr>
              <a:t>- Lấy </a:t>
            </a:r>
            <a:r>
              <a:rPr lang="en-US" altLang="en-US" sz="2800" b="1" dirty="0">
                <a:solidFill>
                  <a:srgbClr val="FF0000"/>
                </a:solidFill>
              </a:rPr>
              <a:t>Tai Tát Nước:</a:t>
            </a:r>
            <a:r>
              <a:rPr lang="en-US" altLang="en-US" sz="2800" b="1" dirty="0">
                <a:solidFill>
                  <a:srgbClr val="0000FF"/>
                </a:solidFill>
              </a:rPr>
              <a:t> lấy tai tát nước lên thửa ruộng cao bằng mái nhà</a:t>
            </a:r>
            <a:r>
              <a:rPr lang="en-US" altLang="en-US" sz="2800" b="1">
                <a:solidFill>
                  <a:srgbClr val="0000FF"/>
                </a:solidFill>
              </a:rPr>
              <a:t>. </a:t>
            </a:r>
            <a:endParaRPr lang="en-US" altLang="en-US" sz="2800" b="1" smtClean="0">
              <a:solidFill>
                <a:srgbClr val="0000FF"/>
              </a:solidFill>
            </a:endParaRPr>
          </a:p>
          <a:p>
            <a:pPr algn="just"/>
            <a:r>
              <a:rPr lang="en-US" altLang="en-US" sz="2800" b="1" i="1" smtClean="0">
                <a:solidFill>
                  <a:srgbClr val="FF0000"/>
                </a:solidFill>
              </a:rPr>
              <a:t>- </a:t>
            </a:r>
            <a:r>
              <a:rPr lang="en-US" altLang="en-US" sz="2800" b="1" smtClean="0">
                <a:solidFill>
                  <a:srgbClr val="FF0000"/>
                </a:solidFill>
              </a:rPr>
              <a:t>Móng </a:t>
            </a:r>
            <a:r>
              <a:rPr lang="en-US" altLang="en-US" sz="2800" b="1" dirty="0">
                <a:solidFill>
                  <a:srgbClr val="FF0000"/>
                </a:solidFill>
              </a:rPr>
              <a:t>Tay Đục Máng</a:t>
            </a:r>
            <a:r>
              <a:rPr lang="en-US" altLang="en-US" sz="2800" b="1" i="1" dirty="0">
                <a:solidFill>
                  <a:srgbClr val="FF0000"/>
                </a:solidFill>
              </a:rPr>
              <a:t>: </a:t>
            </a:r>
            <a:r>
              <a:rPr lang="en-US" altLang="en-US" sz="2800" b="1" dirty="0">
                <a:solidFill>
                  <a:srgbClr val="0000FF"/>
                </a:solidFill>
              </a:rPr>
              <a:t>lấy móng tay đục gỗ thành lòng máng để dẫn nước vào ruộng.</a:t>
            </a:r>
          </a:p>
        </p:txBody>
      </p:sp>
      <p:grpSp>
        <p:nvGrpSpPr>
          <p:cNvPr id="4" name="Group 3"/>
          <p:cNvGrpSpPr/>
          <p:nvPr/>
        </p:nvGrpSpPr>
        <p:grpSpPr>
          <a:xfrm>
            <a:off x="1676404" y="76200"/>
            <a:ext cx="7772742" cy="4441902"/>
            <a:chOff x="289932" y="-29737"/>
            <a:chExt cx="10058742" cy="5422702"/>
          </a:xfrm>
        </p:grpSpPr>
        <p:pic>
          <p:nvPicPr>
            <p:cNvPr id="21"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975732" y="211366"/>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Callout 23"/>
            <p:cNvSpPr/>
            <p:nvPr/>
          </p:nvSpPr>
          <p:spPr>
            <a:xfrm>
              <a:off x="7528933" y="516165"/>
              <a:ext cx="2215793"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Móng Tay Đục Máng</a:t>
              </a:r>
              <a:endParaRPr lang="en-US">
                <a:solidFill>
                  <a:schemeClr val="tx1"/>
                </a:solidFill>
                <a:latin typeface="Times New Roman" panose="02020603050405020304" pitchFamily="18" charset="0"/>
                <a:cs typeface="Times New Roman" panose="02020603050405020304" pitchFamily="18" charset="0"/>
              </a:endParaRPr>
            </a:p>
          </p:txBody>
        </p:sp>
        <p:sp>
          <p:nvSpPr>
            <p:cNvPr id="25" name="Oval Callout 24"/>
            <p:cNvSpPr/>
            <p:nvPr/>
          </p:nvSpPr>
          <p:spPr>
            <a:xfrm>
              <a:off x="2051825" y="-29737"/>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Lấy Tai </a:t>
              </a:r>
            </a:p>
            <a:p>
              <a:pPr algn="ctr"/>
              <a:r>
                <a:rPr lang="en-US" smtClean="0">
                  <a:solidFill>
                    <a:schemeClr val="tx1"/>
                  </a:solidFill>
                  <a:latin typeface="Times New Roman" panose="02020603050405020304" pitchFamily="18" charset="0"/>
                  <a:cs typeface="Times New Roman" panose="02020603050405020304" pitchFamily="18" charset="0"/>
                </a:rPr>
                <a:t>Tát Nước</a:t>
              </a:r>
              <a:endParaRPr lang="en-US">
                <a:solidFill>
                  <a:schemeClr val="tx1"/>
                </a:solidFill>
                <a:latin typeface="Times New Roman" panose="02020603050405020304" pitchFamily="18" charset="0"/>
                <a:cs typeface="Times New Roman" panose="02020603050405020304" pitchFamily="18" charset="0"/>
              </a:endParaRPr>
            </a:p>
          </p:txBody>
        </p:sp>
        <p:sp>
          <p:nvSpPr>
            <p:cNvPr id="26" name="Oval Callout 25"/>
            <p:cNvSpPr/>
            <p:nvPr/>
          </p:nvSpPr>
          <p:spPr>
            <a:xfrm>
              <a:off x="289932" y="1125766"/>
              <a:ext cx="2212824"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Nắm Tay Đóng Cọc</a:t>
              </a:r>
              <a:endParaRPr lang="en-US">
                <a:solidFill>
                  <a:schemeClr val="tx1"/>
                </a:solidFill>
                <a:latin typeface="Times New Roman" panose="02020603050405020304" pitchFamily="18" charset="0"/>
                <a:cs typeface="Times New Roman" panose="02020603050405020304" pitchFamily="18" charset="0"/>
              </a:endParaRPr>
            </a:p>
          </p:txBody>
        </p:sp>
        <p:sp>
          <p:nvSpPr>
            <p:cNvPr id="27" name="Oval Callout 26"/>
            <p:cNvSpPr/>
            <p:nvPr/>
          </p:nvSpPr>
          <p:spPr>
            <a:xfrm>
              <a:off x="5090532" y="211366"/>
              <a:ext cx="2139620" cy="702822"/>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Cẩu Khây</a:t>
              </a:r>
              <a:endParaRPr lang="en-US">
                <a:solidFill>
                  <a:schemeClr val="tx1"/>
                </a:solidFill>
                <a:latin typeface="Times New Roman" panose="02020603050405020304" pitchFamily="18" charset="0"/>
                <a:cs typeface="Times New Roman" panose="02020603050405020304" pitchFamily="18" charset="0"/>
              </a:endParaRPr>
            </a:p>
          </p:txBody>
        </p:sp>
      </p:grpSp>
      <p:sp>
        <p:nvSpPr>
          <p:cNvPr id="3" name="TextBox 2"/>
          <p:cNvSpPr txBox="1"/>
          <p:nvPr/>
        </p:nvSpPr>
        <p:spPr>
          <a:xfrm>
            <a:off x="1905000" y="4800608"/>
            <a:ext cx="9220200" cy="584775"/>
          </a:xfrm>
          <a:prstGeom prst="rect">
            <a:avLst/>
          </a:prstGeom>
          <a:noFill/>
        </p:spPr>
        <p:txBody>
          <a:bodyPr wrap="square" rtlCol="0">
            <a:spAutoFit/>
          </a:bodyPr>
          <a:lstStyle/>
          <a:p>
            <a:r>
              <a:rPr lang="en-US" sz="3200" b="1" smtClean="0">
                <a:solidFill>
                  <a:srgbClr val="0000CC"/>
                </a:solidFill>
              </a:rPr>
              <a:t>Mỗi người bạn của Cẩu Khây có tài năng gì ?</a:t>
            </a:r>
            <a:endParaRPr lang="en-US" sz="3200" b="1">
              <a:solidFill>
                <a:srgbClr val="0000CC"/>
              </a:solidFill>
            </a:endParaRPr>
          </a:p>
        </p:txBody>
      </p:sp>
    </p:spTree>
    <p:extLst>
      <p:ext uri="{BB962C8B-B14F-4D97-AF65-F5344CB8AC3E}">
        <p14:creationId xmlns:p14="http://schemas.microsoft.com/office/powerpoint/2010/main" val="17442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76200"/>
            <a:ext cx="8610600" cy="4876800"/>
            <a:chOff x="289932" y="-29737"/>
            <a:chExt cx="10058742" cy="5422702"/>
          </a:xfrm>
        </p:grpSpPr>
        <p:pic>
          <p:nvPicPr>
            <p:cNvPr id="5"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975732" y="211366"/>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7528933" y="516165"/>
              <a:ext cx="2215793"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Móng Tay Đục Máng</a:t>
              </a:r>
              <a:endParaRPr lang="en-US">
                <a:solidFill>
                  <a:schemeClr val="tx1"/>
                </a:solidFill>
                <a:latin typeface="Times New Roman" panose="02020603050405020304" pitchFamily="18" charset="0"/>
                <a:cs typeface="Times New Roman" panose="02020603050405020304" pitchFamily="18" charset="0"/>
              </a:endParaRPr>
            </a:p>
          </p:txBody>
        </p:sp>
        <p:sp>
          <p:nvSpPr>
            <p:cNvPr id="7" name="Oval Callout 6"/>
            <p:cNvSpPr/>
            <p:nvPr/>
          </p:nvSpPr>
          <p:spPr>
            <a:xfrm>
              <a:off x="2051825" y="-29737"/>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Lấy Tai </a:t>
              </a:r>
            </a:p>
            <a:p>
              <a:pPr algn="ctr"/>
              <a:r>
                <a:rPr lang="en-US" smtClean="0">
                  <a:solidFill>
                    <a:schemeClr val="tx1"/>
                  </a:solidFill>
                  <a:latin typeface="Times New Roman" panose="02020603050405020304" pitchFamily="18" charset="0"/>
                  <a:cs typeface="Times New Roman" panose="02020603050405020304" pitchFamily="18" charset="0"/>
                </a:rPr>
                <a:t>Tát Nước</a:t>
              </a:r>
              <a:endParaRPr lang="en-US">
                <a:solidFill>
                  <a:schemeClr val="tx1"/>
                </a:solidFill>
                <a:latin typeface="Times New Roman" panose="02020603050405020304" pitchFamily="18" charset="0"/>
                <a:cs typeface="Times New Roman" panose="02020603050405020304" pitchFamily="18" charset="0"/>
              </a:endParaRPr>
            </a:p>
          </p:txBody>
        </p:sp>
        <p:sp>
          <p:nvSpPr>
            <p:cNvPr id="8" name="Oval Callout 7"/>
            <p:cNvSpPr/>
            <p:nvPr/>
          </p:nvSpPr>
          <p:spPr>
            <a:xfrm>
              <a:off x="289932" y="1125766"/>
              <a:ext cx="2212824"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Nắm Tay Đóng Cọc</a:t>
              </a:r>
              <a:endParaRPr lang="en-US">
                <a:solidFill>
                  <a:schemeClr val="tx1"/>
                </a:solidFill>
                <a:latin typeface="Times New Roman" panose="02020603050405020304" pitchFamily="18" charset="0"/>
                <a:cs typeface="Times New Roman" panose="02020603050405020304" pitchFamily="18" charset="0"/>
              </a:endParaRPr>
            </a:p>
          </p:txBody>
        </p:sp>
        <p:sp>
          <p:nvSpPr>
            <p:cNvPr id="9" name="Oval Callout 8"/>
            <p:cNvSpPr/>
            <p:nvPr/>
          </p:nvSpPr>
          <p:spPr>
            <a:xfrm>
              <a:off x="5090532" y="211366"/>
              <a:ext cx="2139620" cy="702822"/>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Cẩu Khây</a:t>
              </a:r>
              <a:endParaRPr lang="en-US">
                <a:solidFill>
                  <a:schemeClr val="tx1"/>
                </a:solidFill>
                <a:latin typeface="Times New Roman" panose="02020603050405020304" pitchFamily="18" charset="0"/>
                <a:cs typeface="Times New Roman" panose="02020603050405020304" pitchFamily="18" charset="0"/>
              </a:endParaRPr>
            </a:p>
          </p:txBody>
        </p:sp>
      </p:grpSp>
      <p:sp>
        <p:nvSpPr>
          <p:cNvPr id="10" name="Rectangle 3"/>
          <p:cNvSpPr>
            <a:spLocks noChangeArrowheads="1"/>
          </p:cNvSpPr>
          <p:nvPr/>
        </p:nvSpPr>
        <p:spPr bwMode="auto">
          <a:xfrm>
            <a:off x="217337" y="4953000"/>
            <a:ext cx="1150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4000" b="1" dirty="0">
                <a:solidFill>
                  <a:srgbClr val="C00000"/>
                </a:solidFill>
              </a:rPr>
              <a:t>Em có nhận xét gì về tên các nhân vật trong truyện?</a:t>
            </a:r>
            <a:endParaRPr lang="en-US" altLang="en-US" sz="4000" b="1" dirty="0">
              <a:solidFill>
                <a:srgbClr val="C00000"/>
              </a:solidFill>
            </a:endParaRPr>
          </a:p>
        </p:txBody>
      </p:sp>
      <p:sp>
        <p:nvSpPr>
          <p:cNvPr id="11" name="Rectangle 10"/>
          <p:cNvSpPr>
            <a:spLocks noChangeArrowheads="1"/>
          </p:cNvSpPr>
          <p:nvPr/>
        </p:nvSpPr>
        <p:spPr bwMode="auto">
          <a:xfrm>
            <a:off x="445933" y="5660886"/>
            <a:ext cx="1104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4000" b="1" dirty="0"/>
              <a:t>Tên các nhân vật chính là tài năng của mỗi người.</a:t>
            </a:r>
            <a:endParaRPr lang="en-US" altLang="en-US" sz="4000" b="1" dirty="0"/>
          </a:p>
        </p:txBody>
      </p:sp>
    </p:spTree>
    <p:extLst>
      <p:ext uri="{BB962C8B-B14F-4D97-AF65-F5344CB8AC3E}">
        <p14:creationId xmlns:p14="http://schemas.microsoft.com/office/powerpoint/2010/main" val="355421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xmlns="" id="{D1BFF0EC-4A86-4D29-9426-9DCA4D5210CF}"/>
              </a:ext>
            </a:extLst>
          </p:cNvPr>
          <p:cNvSpPr/>
          <p:nvPr/>
        </p:nvSpPr>
        <p:spPr>
          <a:xfrm>
            <a:off x="609600" y="231723"/>
            <a:ext cx="10555857" cy="1350962"/>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smtClean="0">
                <a:solidFill>
                  <a:srgbClr val="C00000"/>
                </a:solidFill>
                <a:latin typeface="Times New Roman" panose="02020603050405020304" pitchFamily="18" charset="0"/>
              </a:rPr>
              <a:t>Các em thấy bốn anh em Cẩu Khây là những chàng trai như thế nào ?</a:t>
            </a:r>
            <a:endParaRPr lang="en-US" sz="4000" dirty="0">
              <a:solidFill>
                <a:srgbClr val="C00000"/>
              </a:solidFill>
              <a:latin typeface="Calibri Light" panose="020F0302020204030204"/>
            </a:endParaRPr>
          </a:p>
        </p:txBody>
      </p:sp>
      <p:sp>
        <p:nvSpPr>
          <p:cNvPr id="6" name="TextBox 5"/>
          <p:cNvSpPr txBox="1">
            <a:spLocks noChangeArrowheads="1"/>
          </p:cNvSpPr>
          <p:nvPr/>
        </p:nvSpPr>
        <p:spPr bwMode="auto">
          <a:xfrm>
            <a:off x="381004" y="2151764"/>
            <a:ext cx="9083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4000" smtClean="0">
                <a:solidFill>
                  <a:srgbClr val="000000"/>
                </a:solidFill>
                <a:latin typeface="Times New Roman" panose="02020603050405020304" pitchFamily="18" charset="0"/>
                <a:cs typeface="Times New Roman" panose="02020603050405020304" pitchFamily="18" charset="0"/>
              </a:rPr>
              <a:t>A. Đẹp trai, tốt bụng, tài năng</a:t>
            </a:r>
            <a:endParaRPr lang="en-US" altLang="en-US" sz="4000">
              <a:solidFill>
                <a:srgbClr val="1F4E79"/>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95872" y="3106349"/>
            <a:ext cx="1182680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3800" smtClean="0">
                <a:latin typeface="Times New Roman" panose="02020603050405020304" pitchFamily="18" charset="0"/>
                <a:cs typeface="Times New Roman" panose="02020603050405020304" pitchFamily="18" charset="0"/>
              </a:rPr>
              <a:t>B. Có sức khoẻ</a:t>
            </a:r>
            <a:r>
              <a:rPr lang="en-US" altLang="en-US" sz="3800">
                <a:latin typeface="Times New Roman" panose="02020603050405020304" pitchFamily="18" charset="0"/>
                <a:cs typeface="Times New Roman" panose="02020603050405020304" pitchFamily="18" charset="0"/>
              </a:rPr>
              <a:t>, tài năng, lòng nhiệt thành làm việc nghĩa </a:t>
            </a:r>
          </a:p>
        </p:txBody>
      </p:sp>
      <p:pic>
        <p:nvPicPr>
          <p:cNvPr id="8"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19" y="5562600"/>
            <a:ext cx="2468042" cy="10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95872" y="4030156"/>
            <a:ext cx="10570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4000" smtClean="0">
                <a:solidFill>
                  <a:srgbClr val="000000"/>
                </a:solidFill>
                <a:latin typeface="Times New Roman" panose="02020603050405020304" pitchFamily="18" charset="0"/>
                <a:cs typeface="Times New Roman" panose="02020603050405020304" pitchFamily="18" charset="0"/>
              </a:rPr>
              <a:t>C. Tài năng, lòng nhiệt thành làm việc nghĩa</a:t>
            </a:r>
            <a:endParaRPr lang="en-US" altLang="en-US" sz="4000">
              <a:solidFill>
                <a:srgbClr val="000000"/>
              </a:solidFill>
              <a:latin typeface="Times New Roman" panose="02020603050405020304" pitchFamily="18" charset="0"/>
              <a:cs typeface="Times New Roman" panose="02020603050405020304" pitchFamily="18" charset="0"/>
            </a:endParaRPr>
          </a:p>
        </p:txBody>
      </p:sp>
      <p:sp>
        <p:nvSpPr>
          <p:cNvPr id="10" name="Oval 9"/>
          <p:cNvSpPr/>
          <p:nvPr/>
        </p:nvSpPr>
        <p:spPr>
          <a:xfrm>
            <a:off x="315909" y="3140272"/>
            <a:ext cx="669942" cy="6744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a:spLocks noChangeArrowheads="1"/>
          </p:cNvSpPr>
          <p:nvPr/>
        </p:nvSpPr>
        <p:spPr bwMode="auto">
          <a:xfrm>
            <a:off x="381000" y="4935205"/>
            <a:ext cx="112776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3900" smtClean="0">
                <a:solidFill>
                  <a:srgbClr val="000000"/>
                </a:solidFill>
                <a:latin typeface="Times New Roman" panose="02020603050405020304" pitchFamily="18" charset="0"/>
                <a:cs typeface="Times New Roman" panose="02020603050405020304" pitchFamily="18" charset="0"/>
              </a:rPr>
              <a:t>D. Sức khỏe, tốt bụng, lòng nhiệt thành làm việc nghĩa</a:t>
            </a:r>
            <a:endParaRPr lang="en-US" altLang="en-US" sz="39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2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431"/>
          <a:stretch/>
        </p:blipFill>
        <p:spPr>
          <a:xfrm>
            <a:off x="9853" y="0"/>
            <a:ext cx="12182684" cy="6858000"/>
          </a:xfrm>
          <a:prstGeom prst="rect">
            <a:avLst/>
          </a:prstGeom>
        </p:spPr>
      </p:pic>
      <p:sp>
        <p:nvSpPr>
          <p:cNvPr id="5" name="TextBox 3"/>
          <p:cNvSpPr txBox="1">
            <a:spLocks noChangeArrowheads="1"/>
          </p:cNvSpPr>
          <p:nvPr/>
        </p:nvSpPr>
        <p:spPr bwMode="auto">
          <a:xfrm>
            <a:off x="1457973" y="1752600"/>
            <a:ext cx="92864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en-US" sz="4800" b="1">
                <a:solidFill>
                  <a:srgbClr val="0000FF"/>
                </a:solidFill>
                <a:latin typeface="Times New Roman" panose="02020603050405020304" pitchFamily="18" charset="0"/>
                <a:cs typeface="Times New Roman" panose="02020603050405020304" pitchFamily="18" charset="0"/>
              </a:rPr>
              <a:t>Câu chuyện ca ngợi sức khoẻ, tài năng, lòng nhiệt thành làm việc nghĩa của bốn anh em Cẩu Khây.</a:t>
            </a:r>
            <a:endParaRPr lang="en-US" altLang="en-US" sz="48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78B90A9-3F40-4497-830D-2F18A905D0B1}"/>
              </a:ext>
            </a:extLst>
          </p:cNvPr>
          <p:cNvSpPr/>
          <p:nvPr/>
        </p:nvSpPr>
        <p:spPr>
          <a:xfrm>
            <a:off x="4574977" y="914408"/>
            <a:ext cx="3052439" cy="76944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4400" b="1">
                <a:ln/>
                <a:solidFill>
                  <a:srgbClr val="FF0000"/>
                </a:solidFill>
                <a:latin typeface="Times New Roman" panose="02020603050405020304" pitchFamily="18" charset="0"/>
                <a:cs typeface="Times New Roman" panose="02020603050405020304" pitchFamily="18" charset="0"/>
              </a:rPr>
              <a:t>NỘI </a:t>
            </a:r>
            <a:r>
              <a:rPr lang="en-US" sz="4400" b="1" smtClean="0">
                <a:ln/>
                <a:solidFill>
                  <a:srgbClr val="FF0000"/>
                </a:solidFill>
                <a:latin typeface="Times New Roman" panose="02020603050405020304" pitchFamily="18" charset="0"/>
                <a:cs typeface="Times New Roman" panose="02020603050405020304" pitchFamily="18" charset="0"/>
              </a:rPr>
              <a:t>DUNG</a:t>
            </a:r>
            <a:endParaRPr lang="en-US" sz="4400" b="1" dirty="0">
              <a:ln/>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514600" y="1661305"/>
            <a:ext cx="7010400" cy="646331"/>
          </a:xfrm>
          <a:prstGeom prst="rect">
            <a:avLst/>
          </a:prstGeom>
          <a:noFill/>
        </p:spPr>
        <p:txBody>
          <a:bodyPr wrap="square" rtlCol="0">
            <a:spAutoFit/>
          </a:bodyPr>
          <a:lstStyle/>
          <a:p>
            <a:r>
              <a:rPr lang="en-US" sz="3600" b="1" smtClean="0"/>
              <a:t>Câu chuyện ca ngợi điều gì?</a:t>
            </a:r>
            <a:endParaRPr lang="en-US" sz="3600" b="1"/>
          </a:p>
        </p:txBody>
      </p:sp>
    </p:spTree>
    <p:extLst>
      <p:ext uri="{BB962C8B-B14F-4D97-AF65-F5344CB8AC3E}">
        <p14:creationId xmlns:p14="http://schemas.microsoft.com/office/powerpoint/2010/main" val="258150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1" nodeType="withEffect">
                                  <p:stCondLst>
                                    <p:cond delay="0"/>
                                  </p:stCondLst>
                                  <p:childTnLst>
                                    <p:animEffect transition="out" filter="barn(inVertical)">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148" y="745963"/>
            <a:ext cx="7296254" cy="541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4" y="771415"/>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4"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7601B172-3EEA-43DB-9A27-139705D41110}"/>
              </a:ext>
            </a:extLst>
          </p:cNvPr>
          <p:cNvSpPr/>
          <p:nvPr/>
        </p:nvSpPr>
        <p:spPr>
          <a:xfrm>
            <a:off x="4393466" y="2362200"/>
            <a:ext cx="5861565" cy="2308324"/>
          </a:xfrm>
          <a:prstGeom prst="rect">
            <a:avLst/>
          </a:prstGeom>
          <a:noFill/>
        </p:spPr>
        <p:txBody>
          <a:bodyPr>
            <a:spAutoFit/>
          </a:bodyPr>
          <a:lstStyle/>
          <a:p>
            <a:pPr algn="ctr" eaLnBrk="1" fontAlgn="auto" hangingPunct="1">
              <a:spcBef>
                <a:spcPts val="0"/>
              </a:spcBef>
              <a:spcAft>
                <a:spcPts val="0"/>
              </a:spcAft>
              <a:defRPr/>
            </a:pPr>
            <a:r>
              <a:rPr lang="en-US" sz="7200" b="1" smtClean="0">
                <a:ln w="0"/>
                <a:solidFill>
                  <a:srgbClr val="7030A0"/>
                </a:solidFill>
                <a:effectLst>
                  <a:outerShdw blurRad="38100" dist="19050" dir="2700000" algn="tl" rotWithShape="0">
                    <a:schemeClr val="dk1">
                      <a:alpha val="40000"/>
                    </a:schemeClr>
                  </a:outerShdw>
                </a:effectLst>
                <a:cs typeface="Times New Roman" panose="02020603050405020304" pitchFamily="18" charset="0"/>
              </a:rPr>
              <a:t>LUYỆN ĐỌC </a:t>
            </a:r>
            <a:r>
              <a:rPr lang="en-US" sz="7200" b="1" dirty="0">
                <a:ln w="0"/>
                <a:solidFill>
                  <a:srgbClr val="7030A0"/>
                </a:solidFill>
                <a:effectLst>
                  <a:outerShdw blurRad="38100" dist="19050" dir="2700000" algn="tl" rotWithShape="0">
                    <a:schemeClr val="dk1">
                      <a:alpha val="40000"/>
                    </a:schemeClr>
                  </a:outerShdw>
                </a:effectLst>
                <a:cs typeface="Times New Roman" panose="02020603050405020304" pitchFamily="18" charset="0"/>
              </a:rPr>
              <a:t>DIỄN CẢM</a:t>
            </a:r>
          </a:p>
        </p:txBody>
      </p:sp>
    </p:spTree>
    <p:extLst>
      <p:ext uri="{BB962C8B-B14F-4D97-AF65-F5344CB8AC3E}">
        <p14:creationId xmlns:p14="http://schemas.microsoft.com/office/powerpoint/2010/main" val="383743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19"/>
          <p:cNvSpPr txBox="1">
            <a:spLocks noChangeArrowheads="1"/>
          </p:cNvSpPr>
          <p:nvPr/>
        </p:nvSpPr>
        <p:spPr bwMode="auto">
          <a:xfrm>
            <a:off x="296862" y="1524000"/>
            <a:ext cx="115903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en-US" altLang="en-US" sz="3600" b="1" dirty="0"/>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algn="just">
              <a:spcBef>
                <a:spcPct val="50000"/>
              </a:spcBef>
            </a:pPr>
            <a:r>
              <a:rPr lang="en-US" altLang="en-US" sz="3600" b="1" dirty="0"/>
              <a:t> Hồi ấy, trong vùng xuất hiện một con yêu tinh chuyên bắt người và súc vật. Chẳng mấy chốc, làng bản tan hoang, nhiều nơi không còn ai sống sót.Thương dân bản,Cẩu Khây quyết chí lên đường diệt trừ yêu tinh.</a:t>
            </a:r>
          </a:p>
        </p:txBody>
      </p:sp>
      <p:sp>
        <p:nvSpPr>
          <p:cNvPr id="7" name="Line 27"/>
          <p:cNvSpPr>
            <a:spLocks noChangeShapeType="1"/>
          </p:cNvSpPr>
          <p:nvPr/>
        </p:nvSpPr>
        <p:spPr bwMode="auto">
          <a:xfrm>
            <a:off x="6294437" y="3690936"/>
            <a:ext cx="3121028"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27"/>
          <p:cNvSpPr>
            <a:spLocks noChangeShapeType="1"/>
          </p:cNvSpPr>
          <p:nvPr/>
        </p:nvSpPr>
        <p:spPr bwMode="auto">
          <a:xfrm>
            <a:off x="5735637" y="6162676"/>
            <a:ext cx="2824163"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7"/>
          <p:cNvSpPr>
            <a:spLocks noChangeShapeType="1"/>
          </p:cNvSpPr>
          <p:nvPr/>
        </p:nvSpPr>
        <p:spPr bwMode="auto">
          <a:xfrm>
            <a:off x="1646237" y="6162670"/>
            <a:ext cx="34671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7"/>
          <p:cNvSpPr>
            <a:spLocks noChangeShapeType="1"/>
          </p:cNvSpPr>
          <p:nvPr/>
        </p:nvSpPr>
        <p:spPr bwMode="auto">
          <a:xfrm>
            <a:off x="7986715" y="5076824"/>
            <a:ext cx="3467100" cy="0"/>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Straight Connector 2"/>
          <p:cNvCxnSpPr/>
          <p:nvPr/>
        </p:nvCxnSpPr>
        <p:spPr>
          <a:xfrm>
            <a:off x="6251576" y="4510088"/>
            <a:ext cx="32766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CE4C9064-2740-4A92-9461-749BFD9F0C71}"/>
              </a:ext>
            </a:extLst>
          </p:cNvPr>
          <p:cNvSpPr/>
          <p:nvPr/>
        </p:nvSpPr>
        <p:spPr>
          <a:xfrm>
            <a:off x="2971804" y="532747"/>
            <a:ext cx="6009979" cy="707886"/>
          </a:xfrm>
          <a:prstGeom prst="rect">
            <a:avLst/>
          </a:prstGeom>
          <a:noFill/>
        </p:spPr>
        <p:txBody>
          <a:bodyPr wrap="none">
            <a:spAutoFit/>
          </a:bodyPr>
          <a:lstStyle/>
          <a:p>
            <a:pPr algn="ctr" eaLnBrk="1" fontAlgn="auto" hangingPunct="1">
              <a:spcBef>
                <a:spcPts val="0"/>
              </a:spcBef>
              <a:spcAft>
                <a:spcPts val="0"/>
              </a:spcAft>
              <a:defRPr/>
            </a:pPr>
            <a:r>
              <a:rPr lang="en-US" sz="4000" b="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 ĐỌC DIỄN CẢM</a:t>
            </a:r>
            <a:endParaRPr lang="en-US" sz="4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BEB065AE-C2F0-4F19-87FF-5C32D4BD79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37" y="1516680"/>
            <a:ext cx="3063195" cy="4840941"/>
          </a:xfrm>
          <a:prstGeom prst="rect">
            <a:avLst/>
          </a:prstGeom>
        </p:spPr>
      </p:pic>
      <p:grpSp>
        <p:nvGrpSpPr>
          <p:cNvPr id="9" name="Group 8"/>
          <p:cNvGrpSpPr/>
          <p:nvPr/>
        </p:nvGrpSpPr>
        <p:grpSpPr>
          <a:xfrm>
            <a:off x="1759234" y="1923396"/>
            <a:ext cx="9139075" cy="2790497"/>
            <a:chOff x="2127733" y="813794"/>
            <a:chExt cx="8041026" cy="2335031"/>
          </a:xfrm>
        </p:grpSpPr>
        <p:sp>
          <p:nvSpPr>
            <p:cNvPr id="10" name="矩形: 圆角 26">
              <a:extLst>
                <a:ext uri="{FF2B5EF4-FFF2-40B4-BE49-F238E27FC236}">
                  <a16:creationId xmlns:a16="http://schemas.microsoft.com/office/drawing/2014/main" xmlns="" id="{3E899BB1-4F04-44EB-8B1D-F7E1E79280E5}"/>
                </a:ext>
              </a:extLst>
            </p:cNvPr>
            <p:cNvSpPr/>
            <p:nvPr/>
          </p:nvSpPr>
          <p:spPr>
            <a:xfrm>
              <a:off x="2127733" y="813794"/>
              <a:ext cx="8041026" cy="2335031"/>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zh-CN" altLang="en-US" dirty="0">
                <a:solidFill>
                  <a:prstClr val="white"/>
                </a:solidFill>
                <a:latin typeface="inpin heiti" charset="-122"/>
                <a:ea typeface="inpin heiti" charset="-122"/>
              </a:endParaRPr>
            </a:p>
          </p:txBody>
        </p:sp>
        <p:sp>
          <p:nvSpPr>
            <p:cNvPr id="11" name="Rectangle 10"/>
            <p:cNvSpPr/>
            <p:nvPr/>
          </p:nvSpPr>
          <p:spPr>
            <a:xfrm>
              <a:off x="2541060" y="1011813"/>
              <a:ext cx="7203216" cy="1931559"/>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en-US" sz="7200" b="1" smtClean="0">
                  <a:ln w="1905">
                    <a:solidFill>
                      <a:srgbClr val="F79646">
                        <a:lumMod val="75000"/>
                      </a:srgbClr>
                    </a:solidFill>
                  </a:ln>
                  <a:solidFill>
                    <a:srgbClr val="FF3300"/>
                  </a:solidFill>
                  <a:effectLst>
                    <a:innerShdw blurRad="69850" dist="43180" dir="5400000">
                      <a:srgbClr val="000000">
                        <a:alpha val="65000"/>
                      </a:srgbClr>
                    </a:innerShdw>
                  </a:effectLst>
                  <a:cs typeface="Times New Roman" pitchFamily="18" charset="0"/>
                </a:rPr>
                <a:t>Các chủ điểm sẽ học</a:t>
              </a:r>
            </a:p>
            <a:p>
              <a:pPr algn="ctr" defTabSz="457200" eaLnBrk="1" fontAlgn="auto" hangingPunct="1">
                <a:spcBef>
                  <a:spcPts val="0"/>
                </a:spcBef>
                <a:spcAft>
                  <a:spcPts val="0"/>
                </a:spcAft>
              </a:pPr>
              <a:r>
                <a:rPr lang="en-US" sz="7200" b="1" smtClean="0">
                  <a:ln w="1905">
                    <a:solidFill>
                      <a:srgbClr val="F79646">
                        <a:lumMod val="75000"/>
                      </a:srgbClr>
                    </a:solidFill>
                  </a:ln>
                  <a:solidFill>
                    <a:srgbClr val="FF3300"/>
                  </a:solidFill>
                  <a:effectLst>
                    <a:innerShdw blurRad="69850" dist="43180" dir="5400000">
                      <a:srgbClr val="000000">
                        <a:alpha val="65000"/>
                      </a:srgbClr>
                    </a:innerShdw>
                  </a:effectLst>
                  <a:cs typeface="Times New Roman" pitchFamily="18" charset="0"/>
                </a:rPr>
                <a:t> trong học kì II là:</a:t>
              </a:r>
              <a:endParaRPr lang="en-US" sz="7200" b="1" dirty="0">
                <a:ln w="1905">
                  <a:solidFill>
                    <a:srgbClr val="F79646">
                      <a:lumMod val="75000"/>
                    </a:srgbClr>
                  </a:solidFill>
                </a:ln>
                <a:solidFill>
                  <a:srgbClr val="FF3300"/>
                </a:solidFill>
                <a:effectLst>
                  <a:innerShdw blurRad="69850" dist="43180" dir="5400000">
                    <a:srgbClr val="000000">
                      <a:alpha val="65000"/>
                    </a:srgbClr>
                  </a:innerShdw>
                </a:effectLst>
                <a:cs typeface="Times New Roman" pitchFamily="18" charset="0"/>
              </a:endParaRPr>
            </a:p>
          </p:txBody>
        </p:sp>
      </p:grpSp>
      <p:pic>
        <p:nvPicPr>
          <p:cNvPr id="12" name="图片 17">
            <a:extLst>
              <a:ext uri="{FF2B5EF4-FFF2-40B4-BE49-F238E27FC236}">
                <a16:creationId xmlns:a16="http://schemas.microsoft.com/office/drawing/2014/main" xmlns="" id="{D90856D4-4CC1-4194-9322-4F8413E8A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405681"/>
            <a:ext cx="4011938" cy="2221997"/>
          </a:xfrm>
          <a:prstGeom prst="rect">
            <a:avLst/>
          </a:prstGeom>
        </p:spPr>
      </p:pic>
    </p:spTree>
    <p:extLst>
      <p:ext uri="{BB962C8B-B14F-4D97-AF65-F5344CB8AC3E}">
        <p14:creationId xmlns:p14="http://schemas.microsoft.com/office/powerpoint/2010/main" val="1271696961"/>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out)">
                                      <p:cBhvr>
                                        <p:cTn id="14"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5"/>
          <p:cNvSpPr txBox="1">
            <a:spLocks noChangeArrowheads="1"/>
          </p:cNvSpPr>
          <p:nvPr/>
        </p:nvSpPr>
        <p:spPr bwMode="auto">
          <a:xfrm>
            <a:off x="3368675" y="6096000"/>
            <a:ext cx="5843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1600" b="1" i="1"/>
              <a:t>     Chu Thị Soa – Hải Châu- Đà Nẵng</a:t>
            </a:r>
          </a:p>
        </p:txBody>
      </p:sp>
      <p:pic>
        <p:nvPicPr>
          <p:cNvPr id="32771" name="Picture 2" descr="deca04cb79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5"/>
          <p:cNvSpPr txBox="1">
            <a:spLocks noChangeArrowheads="1"/>
          </p:cNvSpPr>
          <p:nvPr/>
        </p:nvSpPr>
        <p:spPr bwMode="auto">
          <a:xfrm>
            <a:off x="3021013" y="2225675"/>
            <a:ext cx="7281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7200" b="1">
                <a:solidFill>
                  <a:srgbClr val="FF0000"/>
                </a:solidFill>
              </a:rPr>
              <a:t>    Phép trừ</a:t>
            </a:r>
          </a:p>
        </p:txBody>
      </p:sp>
      <p:sp>
        <p:nvSpPr>
          <p:cNvPr id="32773" name="Text Box 45"/>
          <p:cNvSpPr txBox="1">
            <a:spLocks noChangeArrowheads="1"/>
          </p:cNvSpPr>
          <p:nvPr/>
        </p:nvSpPr>
        <p:spPr bwMode="auto">
          <a:xfrm>
            <a:off x="2773363" y="1135071"/>
            <a:ext cx="728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MÔN TOÁN TUẦN 6</a:t>
            </a:r>
          </a:p>
        </p:txBody>
      </p:sp>
      <p:sp>
        <p:nvSpPr>
          <p:cNvPr id="32774" name="Text Box 45"/>
          <p:cNvSpPr txBox="1">
            <a:spLocks noChangeArrowheads="1"/>
          </p:cNvSpPr>
          <p:nvPr/>
        </p:nvSpPr>
        <p:spPr bwMode="auto">
          <a:xfrm>
            <a:off x="3368679" y="4343408"/>
            <a:ext cx="728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CHU THỊ SOA</a:t>
            </a:r>
          </a:p>
        </p:txBody>
      </p:sp>
      <p:pic>
        <p:nvPicPr>
          <p:cNvPr id="32775" name="Picture 4" descr="E:\GIAO AN LOP 4\HINH DONG PP\khung hinh\khung hinh dep\khung anh 1\1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9"/>
          <p:cNvSpPr>
            <a:spLocks noChangeArrowheads="1"/>
          </p:cNvSpPr>
          <p:nvPr/>
        </p:nvSpPr>
        <p:spPr bwMode="auto">
          <a:xfrm>
            <a:off x="3615535" y="910043"/>
            <a:ext cx="4656137"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6000" b="1" smtClean="0">
                <a:solidFill>
                  <a:srgbClr val="FF0000"/>
                </a:solidFill>
              </a:rPr>
              <a:t>VẬN DỤNG</a:t>
            </a:r>
            <a:endParaRPr lang="en-US" altLang="en-US" sz="6000" b="1" dirty="0">
              <a:solidFill>
                <a:srgbClr val="FF0000"/>
              </a:solidFill>
            </a:endParaRPr>
          </a:p>
        </p:txBody>
      </p:sp>
      <p:sp>
        <p:nvSpPr>
          <p:cNvPr id="3" name="TextBox 2"/>
          <p:cNvSpPr txBox="1"/>
          <p:nvPr/>
        </p:nvSpPr>
        <p:spPr>
          <a:xfrm>
            <a:off x="486941" y="2314437"/>
            <a:ext cx="10191750" cy="1754326"/>
          </a:xfrm>
          <a:prstGeom prst="rect">
            <a:avLst/>
          </a:prstGeom>
          <a:noFill/>
        </p:spPr>
        <p:txBody>
          <a:bodyPr wrap="square" rtlCol="0">
            <a:spAutoFit/>
          </a:bodyPr>
          <a:lstStyle/>
          <a:p>
            <a:pPr algn="ctr"/>
            <a:r>
              <a:rPr lang="en-US" sz="5400" b="1" dirty="0" smtClean="0"/>
              <a:t>Sau bài học, em học </a:t>
            </a:r>
            <a:r>
              <a:rPr lang="en-US" sz="5400" b="1" smtClean="0"/>
              <a:t>tập </a:t>
            </a:r>
            <a:r>
              <a:rPr lang="en-US" sz="5400" b="1"/>
              <a:t>đ</a:t>
            </a:r>
            <a:r>
              <a:rPr lang="en-US" sz="5400" b="1" smtClean="0"/>
              <a:t>ược </a:t>
            </a:r>
            <a:r>
              <a:rPr lang="en-US" sz="5400" b="1" dirty="0" smtClean="0"/>
              <a:t>đức tính gì ở bốn anh em Cẩu Khây ?</a:t>
            </a:r>
            <a:endParaRPr lang="en-US" sz="5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8228"/>
            <a:ext cx="11887200" cy="6739772"/>
          </a:xfrm>
          <a:prstGeom prst="rect">
            <a:avLst/>
          </a:prstGeom>
        </p:spPr>
      </p:pic>
      <p:pic>
        <p:nvPicPr>
          <p:cNvPr id="3" name="图片 3">
            <a:extLst>
              <a:ext uri="{FF2B5EF4-FFF2-40B4-BE49-F238E27FC236}">
                <a16:creationId xmlns:a16="http://schemas.microsoft.com/office/drawing/2014/main" xmlns="" id="{E03B3F22-758C-4BBA-9D06-6757B30197F7}"/>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109478" y="-127714"/>
            <a:ext cx="12996678" cy="3979426"/>
          </a:xfrm>
          <a:prstGeom prst="rect">
            <a:avLst/>
          </a:prstGeom>
        </p:spPr>
      </p:pic>
      <p:pic>
        <p:nvPicPr>
          <p:cNvPr id="4" name="图片 5">
            <a:extLst>
              <a:ext uri="{FF2B5EF4-FFF2-40B4-BE49-F238E27FC236}">
                <a16:creationId xmlns:a16="http://schemas.microsoft.com/office/drawing/2014/main" xmlns="" id="{60932D90-BF1F-46A3-A430-FC72715840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75" t="9789" r="12468"/>
          <a:stretch/>
        </p:blipFill>
        <p:spPr>
          <a:xfrm>
            <a:off x="7843033" y="3322112"/>
            <a:ext cx="4172115" cy="3430661"/>
          </a:xfrm>
          <a:prstGeom prst="rect">
            <a:avLst/>
          </a:prstGeom>
        </p:spPr>
      </p:pic>
      <p:sp>
        <p:nvSpPr>
          <p:cNvPr id="5" name="TextBox 4"/>
          <p:cNvSpPr txBox="1"/>
          <p:nvPr/>
        </p:nvSpPr>
        <p:spPr>
          <a:xfrm>
            <a:off x="838200" y="773753"/>
            <a:ext cx="9982200" cy="1892826"/>
          </a:xfrm>
          <a:prstGeom prst="rect">
            <a:avLst/>
          </a:prstGeom>
          <a:noFill/>
        </p:spPr>
        <p:txBody>
          <a:bodyPr wrap="square" rtlCol="0">
            <a:spAutoFit/>
          </a:bodyPr>
          <a:lstStyle/>
          <a:p>
            <a:pPr algn="ctr"/>
            <a:r>
              <a:rPr lang="en-US" sz="3900" b="1">
                <a:solidFill>
                  <a:srgbClr val="FF0000"/>
                </a:solidFill>
                <a:cs typeface="Times New Roman" panose="02020603050405020304" pitchFamily="18" charset="0"/>
              </a:rPr>
              <a:t>DẶN DÒ</a:t>
            </a:r>
          </a:p>
          <a:p>
            <a:pPr marL="278606" indent="-278606">
              <a:buFontTx/>
              <a:buChar char="-"/>
            </a:pPr>
            <a:r>
              <a:rPr lang="en-US" sz="3900">
                <a:cs typeface="Times New Roman" panose="02020603050405020304" pitchFamily="18" charset="0"/>
              </a:rPr>
              <a:t>Luyện đọc bài cho người thân nghe</a:t>
            </a:r>
          </a:p>
          <a:p>
            <a:pPr marL="278606" indent="-278606">
              <a:buFontTx/>
              <a:buChar char="-"/>
            </a:pPr>
            <a:r>
              <a:rPr lang="en-US" sz="3900">
                <a:cs typeface="Times New Roman" panose="02020603050405020304" pitchFamily="18" charset="0"/>
              </a:rPr>
              <a:t>Chuẩn bị bài sau</a:t>
            </a:r>
            <a:r>
              <a:rPr lang="en-US" sz="3900" smtClean="0">
                <a:cs typeface="Times New Roman" panose="02020603050405020304" pitchFamily="18" charset="0"/>
              </a:rPr>
              <a:t>: </a:t>
            </a:r>
            <a:r>
              <a:rPr lang="en-US" sz="3900" smtClean="0">
                <a:solidFill>
                  <a:srgbClr val="FF0000"/>
                </a:solidFill>
                <a:cs typeface="Times New Roman" panose="02020603050405020304" pitchFamily="18" charset="0"/>
              </a:rPr>
              <a:t>Chuyện cổ tích về loài người</a:t>
            </a:r>
            <a:endParaRPr lang="en-US" sz="3900">
              <a:solidFill>
                <a:srgbClr val="FF0000"/>
              </a:solidFill>
              <a:cs typeface="Times New Roman" panose="02020603050405020304" pitchFamily="18" charset="0"/>
            </a:endParaRPr>
          </a:p>
        </p:txBody>
      </p:sp>
    </p:spTree>
    <p:extLst>
      <p:ext uri="{BB962C8B-B14F-4D97-AF65-F5344CB8AC3E}">
        <p14:creationId xmlns:p14="http://schemas.microsoft.com/office/powerpoint/2010/main" val="2552313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1" y="37175"/>
            <a:ext cx="11820549" cy="6820829"/>
          </a:xfrm>
          <a:prstGeom prst="rect">
            <a:avLst/>
          </a:prstGeom>
          <a:noFill/>
          <a:ln w="381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6"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8"/>
            <a:ext cx="11887199" cy="6780213"/>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5"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4"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24662"/>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6" descr="scan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1887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447800" y="457200"/>
            <a:ext cx="8915400" cy="838200"/>
          </a:xfrm>
          <a:prstGeom prst="rect">
            <a:avLst/>
          </a:prstGeom>
          <a:solidFill>
            <a:schemeClr val="accent1"/>
          </a:solidFill>
          <a:ln w="9525" algn="ctr">
            <a:solidFill>
              <a:schemeClr val="bg1"/>
            </a:solidFill>
            <a:round/>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adbd69bd2da86366d7a5ac2722121539c95f0df"/>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nVogueH"/>
        <a:ea typeface=""/>
        <a:cs typeface=""/>
      </a:majorFont>
      <a:minorFont>
        <a:latin typeface=".VnAristot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1481</TotalTime>
  <Words>881</Words>
  <Application>Microsoft Office PowerPoint</Application>
  <PresentationFormat>Custom</PresentationFormat>
  <Paragraphs>121</Paragraphs>
  <Slides>31</Slides>
  <Notes>1</Notes>
  <HiddenSlides>0</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31</vt:i4>
      </vt:variant>
    </vt:vector>
  </HeadingPairs>
  <TitlesOfParts>
    <vt:vector size="59" baseType="lpstr">
      <vt:lpstr>SimSun</vt:lpstr>
      <vt:lpstr>SimSun</vt:lpstr>
      <vt:lpstr>.VnAristote</vt:lpstr>
      <vt:lpstr>.VnRevueH</vt:lpstr>
      <vt:lpstr>.VnVogueH</vt:lpstr>
      <vt:lpstr>Arial</vt:lpstr>
      <vt:lpstr>Calibri</vt:lpstr>
      <vt:lpstr>Calibri Light</vt:lpstr>
      <vt:lpstr>等线</vt:lpstr>
      <vt:lpstr>方正姚体</vt:lpstr>
      <vt:lpstr>HP001 4 hàng</vt:lpstr>
      <vt:lpstr>inpin heiti</vt:lpstr>
      <vt:lpstr>Lucida Sans Unicode</vt:lpstr>
      <vt:lpstr>Source Sans Pro</vt:lpstr>
      <vt:lpstr>Times New Roman</vt:lpstr>
      <vt:lpstr>UTM Ambrose</vt:lpstr>
      <vt:lpstr>UTM Edwardian</vt:lpstr>
      <vt:lpstr>Verdana</vt:lpstr>
      <vt:lpstr>Wingdings 2</vt:lpstr>
      <vt:lpstr>Wingdings 3</vt:lpstr>
      <vt:lpstr>字魂36号-正文宋楷</vt:lpstr>
      <vt:lpstr>小单纯体</vt:lpstr>
      <vt:lpstr>小考拉体</vt:lpstr>
      <vt:lpstr>腾祥铁山楷书繁</vt:lpstr>
      <vt:lpstr>Concourse</vt:lpstr>
      <vt:lpstr>5_Office Theme</vt:lpstr>
      <vt:lpstr>Balloons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 anh tai</dc:title>
  <dc:creator>Nguyen Cao Tri</dc:creator>
  <cp:lastModifiedBy>Hoàng Assyrian</cp:lastModifiedBy>
  <cp:revision>166</cp:revision>
  <dcterms:created xsi:type="dcterms:W3CDTF">2007-01-06T08:53:53Z</dcterms:created>
  <dcterms:modified xsi:type="dcterms:W3CDTF">2023-01-29T15:36:45Z</dcterms:modified>
</cp:coreProperties>
</file>