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1512" r:id="rId2"/>
    <p:sldId id="1513" r:id="rId3"/>
    <p:sldId id="1511" r:id="rId4"/>
    <p:sldId id="1514" r:id="rId5"/>
    <p:sldId id="1504" r:id="rId6"/>
    <p:sldId id="1497" r:id="rId7"/>
    <p:sldId id="1515" r:id="rId8"/>
    <p:sldId id="1498" r:id="rId9"/>
    <p:sldId id="1516" r:id="rId10"/>
    <p:sldId id="1517" r:id="rId11"/>
    <p:sldId id="257" r:id="rId12"/>
    <p:sldId id="1499" r:id="rId13"/>
    <p:sldId id="1495" r:id="rId14"/>
    <p:sldId id="1501" r:id="rId15"/>
    <p:sldId id="261" r:id="rId16"/>
  </p:sldIdLst>
  <p:sldSz cx="12192000" cy="6858000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等线" panose="020B0604020202020204" charset="-122"/>
      <p:regular r:id="rId21"/>
      <p:bold r:id="rId22"/>
    </p:embeddedFont>
    <p:embeddedFont>
      <p:font typeface="VNI-Times" panose="020B0604020202020204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45C"/>
    <a:srgbClr val="C9A6E4"/>
    <a:srgbClr val="AA72D4"/>
    <a:srgbClr val="A7D971"/>
    <a:srgbClr val="92C98B"/>
    <a:srgbClr val="F9A9B4"/>
    <a:srgbClr val="F1583F"/>
    <a:srgbClr val="4DFDAD"/>
    <a:srgbClr val="F48769"/>
    <a:srgbClr val="268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395" autoAdjust="0"/>
  </p:normalViewPr>
  <p:slideViewPr>
    <p:cSldViewPr snapToGrid="0">
      <p:cViewPr varScale="1">
        <p:scale>
          <a:sx n="54" d="100"/>
          <a:sy n="54" d="100"/>
        </p:scale>
        <p:origin x="1152" y="-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fld id="{B0D37064-38B1-4CC0-8C41-BE1DD545D7B2}" type="datetimeFigureOut">
              <a:rPr lang="zh-CN" altLang="en-US" smtClean="0"/>
              <a:pPr/>
              <a:t>2022/3/28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fld id="{4C4DB70A-EDCD-4BF3-9A28-FF66F625ED2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759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2号-阿开漫画体" panose="00000500000000000000" pitchFamily="2" charset="-122"/>
        <a:ea typeface="字魂52号-阿开漫画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2号-阿开漫画体" panose="00000500000000000000" pitchFamily="2" charset="-122"/>
        <a:ea typeface="字魂52号-阿开漫画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2号-阿开漫画体" panose="00000500000000000000" pitchFamily="2" charset="-122"/>
        <a:ea typeface="字魂52号-阿开漫画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2号-阿开漫画体" panose="00000500000000000000" pitchFamily="2" charset="-122"/>
        <a:ea typeface="字魂52号-阿开漫画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2号-阿开漫画体" panose="00000500000000000000" pitchFamily="2" charset="-122"/>
        <a:ea typeface="字魂52号-阿开漫画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2854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224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835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843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32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8265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533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869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683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243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77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538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47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4566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280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4C7D8-E59D-4AD0-88BD-0DE27979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BD456E4-C5A1-4446-9F28-B2ABA47CE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1E84B-DCC5-479C-B7CD-4269B31A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05E5B4-A90B-4162-A9DA-278E7A0B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26FB36-540A-4D93-A579-DD1FA844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24107"/>
            <a:ext cx="12322098" cy="75047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6494"/>
            <a:ext cx="9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246741" y="16494"/>
            <a:ext cx="9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477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1187C-AE60-4996-81DC-C7E25A05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EE01A5-8FE4-405B-A5E6-DA8EC0068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16795-8776-415B-B3A6-67AFCBA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469777-E33C-4FEB-895B-C0F2487B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CCB0CA-BD01-4E4E-85A0-E9BF46FB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9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F4D32A-C49E-4263-91B9-320176F30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38467F-EE46-4E58-BAC2-B29DF0D5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3E2255-0E1B-43FA-8807-065C43DC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A92251-66CF-4458-9062-1B4C492F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EE374F-76E2-46FD-8A5F-4F29D56B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0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1D6DB-B48C-41AF-9EA0-1E598B0E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94FB70-B608-4CB1-8659-153E0B618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018095-DEAB-4C3D-B38C-F6B28E11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ACB7B2-1E20-4060-9AC8-8B101B20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CD810E-108E-422C-AA43-06CD870C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0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FA3B1-C7C0-4201-9923-2B3BE125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0D525B-B321-46DA-99DB-0FAF2DA7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7FDFAD-CE43-4E00-881C-2F19B73C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C5CE9-8CC3-47B8-A47D-4B23E5BD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3E3D81-B975-4CC7-9C94-A2D13412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4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C19AB-6FE5-47F2-AFCD-400E3AE9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B96CBC-67AC-412A-9927-B93ACE2CD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DF03FA-96FC-4C12-A32F-F049A478F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F2DFD9-9410-4027-81B2-E2216FDC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9E7092-2070-4160-82FE-9F7E0CB1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C2229D-E284-47AB-B592-E64ACE3C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70141E-E57A-46FF-802C-CFCF0DDC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EE1394-C1A7-4E18-8DA4-2671B40D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D73A5B-E846-4193-BA8D-71AFE189B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AD0191-4329-4F0C-8199-00B61A6B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4C19F1-8A7F-4511-853D-2C68396D3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B38879-CDDE-460C-92B1-1701ACCE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0BB2402-4D0A-4A09-9500-2D11ECD3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04A97-AB7D-4767-88BD-4F9F1A59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2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F65EC-5BB7-4E69-A94E-D8D359A4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A2DF3A-1366-4A70-8E6B-E621A109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8C1C0E-E9D9-40F1-AE5C-6DCF205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5D2EB2-8368-465C-AF19-79DE3A33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9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F7A4D2-5EEF-4C6F-A220-8446E7CF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5FE026-004D-4AB0-BEAE-9CE433F2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8451-726C-49FD-9BDD-35C824A6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0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40866-E60E-41A5-8EE4-05343952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94CF5F-A81D-4049-9F06-0591C149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FC853D-467A-47A3-A887-E562C548C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61D2B1-4BCC-4FCC-AAD0-C611D9FE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65F8E4-C432-4AD5-AA85-FE014242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E67D27-7907-4A04-AC01-F6EE3EDB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7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FF5D5-D3EE-44CF-8A37-4F1EDDAF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B31554-FD50-4E35-BF07-FD5D51CEB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188E01-ECD8-404C-BC9C-F41BFF49E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8239B8-61C2-40D0-8834-643832C7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8A9BD3-45FE-4F10-B7A7-90A1E25D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5C2842-BF70-4A12-BC18-86D5E082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9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494"/>
            <a:ext cx="9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246741" y="16494"/>
            <a:ext cx="9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KTUTS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F6CFE3-8F1B-4778-AB85-73BE8D03A23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91CB3F-74B5-4A3D-98F2-6531CC566FC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69950B-2FF4-4B56-9481-C63DBBBB06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C55EB1-DA5C-45E5-8856-7DECD43E2D6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17B4E6-CA88-4027-9AC2-DE8F569BD8C1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4444FB-E3CB-4A77-BCEC-E4179292C2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6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4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7.png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audio" Target="../media/media1.mp3"/><Relationship Id="rId16" Type="http://schemas.openxmlformats.org/officeDocument/2006/relationships/image" Target="../media/image58.png"/><Relationship Id="rId20" Type="http://schemas.openxmlformats.org/officeDocument/2006/relationships/image" Target="../media/image46.png"/><Relationship Id="rId1" Type="http://schemas.microsoft.com/office/2007/relationships/media" Target="../media/media1.mp3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20" Type="http://schemas.openxmlformats.org/officeDocument/2006/relationships/image" Target="../media/image46.png"/><Relationship Id="rId1" Type="http://schemas.microsoft.com/office/2007/relationships/media" Target="../media/media1.mp3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7.png"/><Relationship Id="rId10" Type="http://schemas.openxmlformats.org/officeDocument/2006/relationships/image" Target="../media/image66.png"/><Relationship Id="rId19" Type="http://schemas.openxmlformats.org/officeDocument/2006/relationships/image" Target="../media/image70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425" y="1456116"/>
            <a:ext cx="7891547" cy="1862048"/>
            <a:chOff x="61483" y="1642131"/>
            <a:chExt cx="7891547" cy="1862048"/>
          </a:xfrm>
        </p:grpSpPr>
        <p:sp>
          <p:nvSpPr>
            <p:cNvPr id="16" name="文本框 22"/>
            <p:cNvSpPr txBox="1"/>
            <p:nvPr/>
          </p:nvSpPr>
          <p:spPr>
            <a:xfrm>
              <a:off x="61483" y="1642131"/>
              <a:ext cx="773988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dirty="0">
                  <a:latin typeface="UTM Loko" panose="02040603050506020204" pitchFamily="18" charset="0"/>
                  <a:ea typeface="字魂52号-阿开漫画体" panose="00000500000000000000" pitchFamily="2" charset="-122"/>
                </a:rPr>
                <a:t>PHÂN SỐ</a:t>
              </a:r>
              <a:endParaRPr lang="zh-CN" altLang="en-US" sz="11500" dirty="0">
                <a:latin typeface="UTM Loko" panose="02040603050506020204" pitchFamily="18" charset="0"/>
                <a:ea typeface="字魂52号-阿开漫画体" panose="00000500000000000000" pitchFamily="2" charset="-122"/>
              </a:endParaRPr>
            </a:p>
          </p:txBody>
        </p:sp>
        <p:sp>
          <p:nvSpPr>
            <p:cNvPr id="18" name="文本框 22"/>
            <p:cNvSpPr txBox="1"/>
            <p:nvPr/>
          </p:nvSpPr>
          <p:spPr>
            <a:xfrm>
              <a:off x="213141" y="1642131"/>
              <a:ext cx="773988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dirty="0">
                  <a:solidFill>
                    <a:srgbClr val="FC745C"/>
                  </a:solidFill>
                  <a:latin typeface="UTM Loko" panose="02040603050506020204" pitchFamily="18" charset="0"/>
                  <a:ea typeface="字魂52号-阿开漫画体" panose="00000500000000000000" pitchFamily="2" charset="-122"/>
                </a:rPr>
                <a:t>PHÂN SỐ</a:t>
              </a:r>
              <a:endParaRPr lang="zh-CN" altLang="en-US" sz="11500" dirty="0">
                <a:solidFill>
                  <a:srgbClr val="FC745C"/>
                </a:solidFill>
                <a:latin typeface="UTM Loko" panose="02040603050506020204" pitchFamily="18" charset="0"/>
                <a:ea typeface="字魂52号-阿开漫画体" panose="00000500000000000000" pitchFamily="2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76360" y="758249"/>
            <a:ext cx="5847914" cy="774004"/>
            <a:chOff x="776360" y="758249"/>
            <a:chExt cx="5847914" cy="774004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010AA0E-C551-4BED-AF03-B11F50B5FBAA}"/>
                </a:ext>
              </a:extLst>
            </p:cNvPr>
            <p:cNvSpPr txBox="1"/>
            <p:nvPr/>
          </p:nvSpPr>
          <p:spPr>
            <a:xfrm>
              <a:off x="776360" y="762812"/>
              <a:ext cx="58013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latin typeface="UTM Alberta Heavy" panose="02040603050506020204" pitchFamily="18" charset="0"/>
                  <a:ea typeface="字魂52号-阿开漫画体" panose="00000500000000000000" pitchFamily="2" charset="-122"/>
                </a:rPr>
                <a:t>TOÁN</a:t>
              </a:r>
              <a:endParaRPr lang="zh-CN" altLang="en-US" sz="4400" dirty="0">
                <a:latin typeface="UTM Alberta Heavy" panose="02040603050506020204" pitchFamily="18" charset="0"/>
                <a:ea typeface="字魂52号-阿开漫画体" panose="00000500000000000000" pitchFamily="2" charset="-122"/>
              </a:endParaRPr>
            </a:p>
          </p:txBody>
        </p:sp>
        <p:sp>
          <p:nvSpPr>
            <p:cNvPr id="21" name="文本框 22"/>
            <p:cNvSpPr txBox="1"/>
            <p:nvPr/>
          </p:nvSpPr>
          <p:spPr>
            <a:xfrm>
              <a:off x="822928" y="758249"/>
              <a:ext cx="58013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rgbClr val="92C98B"/>
                  </a:solidFill>
                  <a:latin typeface="UTM Alberta Heavy" panose="02040603050506020204" pitchFamily="18" charset="0"/>
                  <a:ea typeface="字魂52号-阿开漫画体" panose="00000500000000000000" pitchFamily="2" charset="-122"/>
                </a:rPr>
                <a:t>TOÁN</a:t>
              </a:r>
              <a:endParaRPr lang="zh-CN" altLang="en-US" sz="4400" dirty="0">
                <a:solidFill>
                  <a:srgbClr val="92C98B"/>
                </a:solidFill>
                <a:latin typeface="UTM Alberta Heavy" panose="02040603050506020204" pitchFamily="18" charset="0"/>
                <a:ea typeface="字魂52号-阿开漫画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6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152401" y="367748"/>
            <a:ext cx="4686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27598"/>
              </p:ext>
            </p:extLst>
          </p:nvPr>
        </p:nvGraphicFramePr>
        <p:xfrm>
          <a:off x="6236113" y="1217657"/>
          <a:ext cx="4622799" cy="4252913"/>
        </p:xfrm>
        <a:graphic>
          <a:graphicData uri="http://schemas.openxmlformats.org/drawingml/2006/table">
            <a:tbl>
              <a:tblPr/>
              <a:tblGrid>
                <a:gridCol w="1541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Phân số 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Tử số 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Mẫu số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376621"/>
              </p:ext>
            </p:extLst>
          </p:nvPr>
        </p:nvGraphicFramePr>
        <p:xfrm>
          <a:off x="1476784" y="1217657"/>
          <a:ext cx="4456114" cy="4252913"/>
        </p:xfrm>
        <a:graphic>
          <a:graphicData uri="http://schemas.openxmlformats.org/drawingml/2006/table">
            <a:tbl>
              <a:tblPr/>
              <a:tblGrid>
                <a:gridCol w="1538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Phân số 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Tử số 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Mẫu số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260"/>
              <p:cNvSpPr txBox="1"/>
              <p:nvPr/>
            </p:nvSpPr>
            <p:spPr bwMode="auto">
              <a:xfrm>
                <a:off x="1971089" y="1903413"/>
                <a:ext cx="1120775" cy="900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Object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1089" y="1903413"/>
                <a:ext cx="1120775" cy="90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262"/>
              <p:cNvSpPr txBox="1"/>
              <p:nvPr/>
            </p:nvSpPr>
            <p:spPr bwMode="auto">
              <a:xfrm>
                <a:off x="6676847" y="3098072"/>
                <a:ext cx="1108075" cy="900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Object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6847" y="3098072"/>
                <a:ext cx="1108075" cy="900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263"/>
              <p:cNvSpPr txBox="1"/>
              <p:nvPr/>
            </p:nvSpPr>
            <p:spPr bwMode="auto">
              <a:xfrm>
                <a:off x="1971089" y="4348957"/>
                <a:ext cx="1171575" cy="900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Object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1089" y="4348957"/>
                <a:ext cx="1171575" cy="900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264"/>
              <p:cNvSpPr txBox="1"/>
              <p:nvPr/>
            </p:nvSpPr>
            <p:spPr bwMode="auto">
              <a:xfrm>
                <a:off x="1971089" y="3098072"/>
                <a:ext cx="1120775" cy="900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Object 2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1089" y="3098072"/>
                <a:ext cx="1120775" cy="900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261"/>
              <p:cNvSpPr txBox="1"/>
              <p:nvPr/>
            </p:nvSpPr>
            <p:spPr bwMode="auto">
              <a:xfrm>
                <a:off x="6810489" y="1870329"/>
                <a:ext cx="677863" cy="10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0" name="Object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489" y="1870329"/>
                <a:ext cx="677863" cy="1066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265"/>
              <p:cNvSpPr txBox="1"/>
              <p:nvPr/>
            </p:nvSpPr>
            <p:spPr bwMode="auto">
              <a:xfrm>
                <a:off x="6676847" y="4320071"/>
                <a:ext cx="1120775" cy="10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𝟓𝟓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1" name="Object 2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6847" y="4320071"/>
                <a:ext cx="1120775" cy="1066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266"/>
          <p:cNvSpPr txBox="1">
            <a:spLocks noChangeArrowheads="1"/>
          </p:cNvSpPr>
          <p:nvPr/>
        </p:nvSpPr>
        <p:spPr bwMode="auto">
          <a:xfrm>
            <a:off x="4898840" y="2089805"/>
            <a:ext cx="66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11</a:t>
            </a:r>
            <a:endParaRPr lang="en-US" alt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Text Box 267"/>
          <p:cNvSpPr txBox="1">
            <a:spLocks noChangeArrowheads="1"/>
          </p:cNvSpPr>
          <p:nvPr/>
        </p:nvSpPr>
        <p:spPr bwMode="auto">
          <a:xfrm>
            <a:off x="3525949" y="2093912"/>
            <a:ext cx="49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6</a:t>
            </a:r>
            <a:endParaRPr lang="en-US" alt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Text Box 268"/>
          <p:cNvSpPr txBox="1">
            <a:spLocks noChangeArrowheads="1"/>
          </p:cNvSpPr>
          <p:nvPr/>
        </p:nvSpPr>
        <p:spPr bwMode="auto">
          <a:xfrm>
            <a:off x="3556443" y="3275476"/>
            <a:ext cx="49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8</a:t>
            </a:r>
            <a:endParaRPr lang="en-US" altLang="en-US" sz="28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Text Box 269"/>
          <p:cNvSpPr txBox="1">
            <a:spLocks noChangeArrowheads="1"/>
          </p:cNvSpPr>
          <p:nvPr/>
        </p:nvSpPr>
        <p:spPr bwMode="auto">
          <a:xfrm>
            <a:off x="3554385" y="4539456"/>
            <a:ext cx="49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5</a:t>
            </a:r>
            <a:endParaRPr lang="en-US" altLang="en-US" sz="28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Text Box 270"/>
          <p:cNvSpPr txBox="1">
            <a:spLocks noChangeArrowheads="1"/>
          </p:cNvSpPr>
          <p:nvPr/>
        </p:nvSpPr>
        <p:spPr bwMode="auto">
          <a:xfrm>
            <a:off x="4923279" y="3275476"/>
            <a:ext cx="66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10</a:t>
            </a:r>
            <a:endParaRPr lang="en-US" alt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Text Box 271"/>
          <p:cNvSpPr txBox="1">
            <a:spLocks noChangeArrowheads="1"/>
          </p:cNvSpPr>
          <p:nvPr/>
        </p:nvSpPr>
        <p:spPr bwMode="auto">
          <a:xfrm>
            <a:off x="4923279" y="4521891"/>
            <a:ext cx="66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12</a:t>
            </a:r>
            <a:endParaRPr lang="en-US" alt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 Box 272"/>
          <p:cNvSpPr txBox="1">
            <a:spLocks noChangeArrowheads="1"/>
          </p:cNvSpPr>
          <p:nvPr/>
        </p:nvSpPr>
        <p:spPr bwMode="auto">
          <a:xfrm>
            <a:off x="8225656" y="3275476"/>
            <a:ext cx="66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18</a:t>
            </a:r>
            <a:endParaRPr lang="en-US" alt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Text Box 273"/>
          <p:cNvSpPr txBox="1">
            <a:spLocks noChangeArrowheads="1"/>
          </p:cNvSpPr>
          <p:nvPr/>
        </p:nvSpPr>
        <p:spPr bwMode="auto">
          <a:xfrm>
            <a:off x="9819522" y="3275476"/>
            <a:ext cx="66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25</a:t>
            </a:r>
            <a:endParaRPr lang="en-US" alt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187" y="2305050"/>
            <a:ext cx="12702412" cy="4670095"/>
          </a:xfrm>
          <a:prstGeom prst="rect">
            <a:avLst/>
          </a:prstGeom>
        </p:spPr>
      </p:pic>
      <p:sp>
        <p:nvSpPr>
          <p:cNvPr id="30" name="文本框 24"/>
          <p:cNvSpPr txBox="1"/>
          <p:nvPr/>
        </p:nvSpPr>
        <p:spPr>
          <a:xfrm>
            <a:off x="248922" y="168381"/>
            <a:ext cx="11736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oko" panose="02040603050506020204" pitchFamily="18" charset="0"/>
                <a:ea typeface="字魂52号-阿开漫画体" panose="00000500000000000000" pitchFamily="2" charset="-122"/>
              </a:rPr>
              <a:t>CƠN MƯA </a:t>
            </a:r>
          </a:p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oko" panose="02040603050506020204" pitchFamily="18" charset="0"/>
                <a:ea typeface="字魂52号-阿开漫画体" panose="00000500000000000000" pitchFamily="2" charset="-122"/>
              </a:rPr>
              <a:t>TRÁI CÂY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Loko" panose="02040603050506020204" pitchFamily="18" charset="0"/>
              <a:ea typeface="字魂52号-阿开漫画体" panose="00000500000000000000" pitchFamily="2" charset="-122"/>
            </a:endParaRPr>
          </a:p>
        </p:txBody>
      </p:sp>
      <p:sp>
        <p:nvSpPr>
          <p:cNvPr id="4" name="文本框 24">
            <a:extLst>
              <a:ext uri="{FF2B5EF4-FFF2-40B4-BE49-F238E27FC236}">
                <a16:creationId xmlns:a16="http://schemas.microsoft.com/office/drawing/2014/main" id="{17ABF788-FF33-4006-9788-9D3BA51AB932}"/>
              </a:ext>
            </a:extLst>
          </p:cNvPr>
          <p:cNvSpPr txBox="1"/>
          <p:nvPr/>
        </p:nvSpPr>
        <p:spPr>
          <a:xfrm>
            <a:off x="156549" y="118504"/>
            <a:ext cx="11736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gradFill flip="none" rotWithShape="1">
                  <a:gsLst>
                    <a:gs pos="41000">
                      <a:srgbClr val="FC745C"/>
                    </a:gs>
                    <a:gs pos="0">
                      <a:srgbClr val="00863D"/>
                    </a:gs>
                    <a:gs pos="99000">
                      <a:srgbClr val="FFFF00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oko" panose="02040603050506020204" pitchFamily="18" charset="0"/>
                <a:ea typeface="字魂52号-阿开漫画体" panose="00000500000000000000" pitchFamily="2" charset="-122"/>
              </a:rPr>
              <a:t>CƠN MƯA </a:t>
            </a:r>
          </a:p>
          <a:p>
            <a:pPr algn="ctr"/>
            <a:r>
              <a:rPr lang="en-US" altLang="zh-CN" sz="9600" dirty="0">
                <a:gradFill flip="none" rotWithShape="1">
                  <a:gsLst>
                    <a:gs pos="41000">
                      <a:srgbClr val="FC745C"/>
                    </a:gs>
                    <a:gs pos="0">
                      <a:srgbClr val="00863D"/>
                    </a:gs>
                    <a:gs pos="99000">
                      <a:srgbClr val="FFFF00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oko" panose="02040603050506020204" pitchFamily="18" charset="0"/>
                <a:ea typeface="字魂52号-阿开漫画体" panose="00000500000000000000" pitchFamily="2" charset="-122"/>
              </a:rPr>
              <a:t>TRÁI CÂY</a:t>
            </a:r>
            <a:endParaRPr lang="zh-CN" altLang="en-US" sz="9600" dirty="0">
              <a:gradFill flip="none" rotWithShape="1">
                <a:gsLst>
                  <a:gs pos="41000">
                    <a:srgbClr val="FC745C"/>
                  </a:gs>
                  <a:gs pos="0">
                    <a:srgbClr val="00863D"/>
                  </a:gs>
                  <a:gs pos="99000">
                    <a:srgbClr val="FFFF00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Loko" panose="02040603050506020204" pitchFamily="18" charset="0"/>
              <a:ea typeface="字魂52号-阿开漫画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07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16" b="45710" l="32033" r="66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4631" y="-3578165"/>
            <a:ext cx="2455737" cy="25755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155" b="99835" l="16911" r="804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79675" y="-2541817"/>
            <a:ext cx="3676650" cy="27717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6040" l="0" r="331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72956">
            <a:off x="6259699" y="-3375257"/>
            <a:ext cx="1938338" cy="26003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6040" l="0" r="331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48537">
            <a:off x="7860066" y="-3375256"/>
            <a:ext cx="1938338" cy="26003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155" b="99835" l="16911" r="804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652" y="-3341652"/>
            <a:ext cx="3676650" cy="2771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155" b="99835" l="16911" r="804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76275" y="-2437040"/>
            <a:ext cx="3676650" cy="27717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6040" l="0" r="331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48537">
            <a:off x="3537753" y="-2351316"/>
            <a:ext cx="1938338" cy="26003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16" b="45710" l="32033" r="66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4078" y="-2075092"/>
            <a:ext cx="1952625" cy="20478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5" b="44224" l="661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5509" y="-2541817"/>
            <a:ext cx="1947862" cy="2514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155" b="99835" l="16911" r="804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3105" y="-2437040"/>
            <a:ext cx="3676650" cy="27717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16" b="45710" l="32033" r="66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990203">
            <a:off x="8372338" y="-1962140"/>
            <a:ext cx="1952625" cy="20478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5" b="44224" l="661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2527" y="-2626551"/>
            <a:ext cx="1947862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2435" y="1333112"/>
                <a:ext cx="9878025" cy="2124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 </a:t>
                </a:r>
                <a:r>
                  <a:rPr lang="en-US" sz="8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phânsốsau</a:t>
                </a:r>
                <a:r>
                  <a:rPr lang="en-US" sz="8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8000" b="1" i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8000" b="1" i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8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35" y="1333112"/>
                <a:ext cx="9878025" cy="2124941"/>
              </a:xfrm>
              <a:prstGeom prst="rect">
                <a:avLst/>
              </a:prstGeom>
              <a:blipFill>
                <a:blip r:embed="rId12"/>
                <a:stretch>
                  <a:fillRect l="-5309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email"/>
          <a:stretch>
            <a:fillRect/>
          </a:stretch>
        </p:blipFill>
        <p:spPr>
          <a:xfrm>
            <a:off x="-1139877" y="-937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1.875E-6 1.10023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167E-6 -1.48148E-6 L 1.04167E-6 1.0298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4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3.7037E-6 L 1.45833E-6 1.07709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8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1.45833E-6 1.075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7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-4.81481E-6 L -3.75E-6 1.0301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5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7.40741E-7 L -2.5E-6 1.01875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45833E-6 7.40741E-7 L -1.45833E-6 1.02731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7 7.40741E-7 L -2.08333E-7 1.02106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0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-1.48148E-6 L 6.25E-7 1.02755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6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7.40741E-7 L 2.29167E-6 1.01875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2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4.44444E-6 L 3.125E-6 1.03195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59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4.16667E-6 -1.48148E-6 L -4.16667E-6 1.03565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59" y="-2498223"/>
            <a:ext cx="2104572" cy="21481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22228">
            <a:off x="-169929" y="-2133601"/>
            <a:ext cx="2081571" cy="22932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8645" flipH="1">
            <a:off x="1298006" y="-1766922"/>
            <a:ext cx="1626935" cy="17923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37028" flipH="1">
            <a:off x="2332260" y="-2465544"/>
            <a:ext cx="1626935" cy="1792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29177" flipH="1">
            <a:off x="2562887" y="-2162653"/>
            <a:ext cx="2345337" cy="25838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6681" y="-2073302"/>
            <a:ext cx="2104572" cy="21481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398741" flipH="1">
            <a:off x="3346289" y="-2475888"/>
            <a:ext cx="940154" cy="10357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726544" flipH="1">
            <a:off x="5171451" y="-1615524"/>
            <a:ext cx="1626935" cy="17923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2460" flipH="1">
            <a:off x="5679115" y="-2304978"/>
            <a:ext cx="1083874" cy="119409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4337" flipH="1">
            <a:off x="6524564" y="-2852629"/>
            <a:ext cx="2977181" cy="32799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8930536" y="-1980087"/>
            <a:ext cx="2093050" cy="23059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9243185" y="-2932773"/>
            <a:ext cx="1078763" cy="11884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92212" flipH="1">
            <a:off x="10721875" y="-1947483"/>
            <a:ext cx="1954719" cy="21535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5888" y="-1282493"/>
            <a:ext cx="1275753" cy="13021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3485" y="-2108289"/>
            <a:ext cx="1791453" cy="18285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2286" y="-719331"/>
            <a:ext cx="743821" cy="7592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667341" flipH="1">
            <a:off x="10330955" y="-1070984"/>
            <a:ext cx="1078763" cy="11884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08854" flipH="1">
            <a:off x="11320755" y="-2481897"/>
            <a:ext cx="782128" cy="86166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22393" y="926529"/>
            <a:ext cx="10877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</p:txBody>
      </p:sp>
      <p:pic>
        <p:nvPicPr>
          <p:cNvPr id="42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email"/>
          <a:stretch>
            <a:fillRect/>
          </a:stretch>
        </p:blipFill>
        <p:spPr>
          <a:xfrm>
            <a:off x="-1139877" y="-93784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343247" y="1677165"/>
                <a:ext cx="1755609" cy="2691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800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800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8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247" y="1677165"/>
                <a:ext cx="1755609" cy="2691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3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3.95833E-6 1.03102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55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0 L -4.16667E-6 1.0136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7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91667E-6 1.85185E-6 L 2.91667E-6 1.02847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4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3.7037E-6 L -2.70833E-6 1.02014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1.85185E-6 L -2.08333E-7 1.00509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2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2.70833E-6 1.85185E-6 L 2.70833E-6 1.00694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34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8.33333E-7 -3.33333E-6 L -8.33333E-7 0.97107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54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11111E-6 L 4.58333E-6 1.01065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53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75E-6 4.07407E-6 L 3.75E-6 0.98773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7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1.45833E-6 1.00648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32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6.25E-7 1.85185E-6 L 6.25E-7 1.00092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75E-6 2.22222E-6 L -3.75E-6 0.97801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88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1.85185E-6 L 4.79167E-6 0.99676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8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875E-6 -3.7037E-7 L -1.875E-6 1.00648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32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875E-6 4.07407E-6 L -1.875E-6 0.96134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0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0.99977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97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54167E-6 4.44444E-6 L 3.54167E-6 1.00277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3.125E-6 1.00601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3615550" y="1902367"/>
            <a:ext cx="1029021" cy="7807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13308">
            <a:off x="9299022" y="4313248"/>
            <a:ext cx="2028102" cy="17417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43902">
            <a:off x="8382690" y="4028177"/>
            <a:ext cx="1861890" cy="21189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12305">
            <a:off x="1481458" y="4313249"/>
            <a:ext cx="2028102" cy="174171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5550" y="2895654"/>
            <a:ext cx="3666645" cy="417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745">
            <a:off x="2260358" y="3454630"/>
            <a:ext cx="4151325" cy="415132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6970">
            <a:off x="6252354" y="4205417"/>
            <a:ext cx="2028102" cy="174171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34459">
            <a:off x="5597214" y="5412594"/>
            <a:ext cx="2532611" cy="162071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31486">
            <a:off x="7107132" y="5129251"/>
            <a:ext cx="2532611" cy="1620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312981" y="736280"/>
                <a:ext cx="11509882" cy="1922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7200" b="1" i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7200" b="1" i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6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cómẫusốlàmấy</a:t>
                </a:r>
                <a:r>
                  <a:rPr lang="en-US" sz="6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81" y="736280"/>
                <a:ext cx="11509882" cy="1922129"/>
              </a:xfrm>
              <a:prstGeom prst="rect">
                <a:avLst/>
              </a:prstGeom>
              <a:blipFill>
                <a:blip r:embed="rId19"/>
                <a:stretch>
                  <a:fillRect l="-2595" r="-264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email"/>
          <a:stretch>
            <a:fillRect/>
          </a:stretch>
        </p:blipFill>
        <p:spPr>
          <a:xfrm>
            <a:off x="-1139877" y="-937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5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76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204212"/>
            <a:ext cx="12293600" cy="734446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266032" y="252860"/>
            <a:ext cx="9687977" cy="4343107"/>
            <a:chOff x="472664" y="1087429"/>
            <a:chExt cx="5916949" cy="43431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文本框 10"/>
            <p:cNvSpPr txBox="1">
              <a:spLocks/>
            </p:cNvSpPr>
            <p:nvPr/>
          </p:nvSpPr>
          <p:spPr>
            <a:xfrm>
              <a:off x="472664" y="1090886"/>
              <a:ext cx="5826872" cy="43396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3800" b="1" dirty="0">
                  <a:latin typeface="UTM Futura Extra" panose="02040603050506020204" pitchFamily="18" charset="0"/>
                  <a:ea typeface="字魂52号-阿开漫画体" panose="00000500000000000000" pitchFamily="2" charset="-122"/>
                </a:rPr>
                <a:t>TẠM</a:t>
              </a:r>
            </a:p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3800" b="1" dirty="0">
                  <a:latin typeface="UTM Futura Extra" panose="02040603050506020204" pitchFamily="18" charset="0"/>
                  <a:ea typeface="字魂52号-阿开漫画体" panose="00000500000000000000" pitchFamily="2" charset="-122"/>
                </a:rPr>
                <a:t>BIỆT</a:t>
              </a:r>
            </a:p>
          </p:txBody>
        </p:sp>
        <p:sp>
          <p:nvSpPr>
            <p:cNvPr id="24" name="文本框 10"/>
            <p:cNvSpPr txBox="1">
              <a:spLocks/>
            </p:cNvSpPr>
            <p:nvPr/>
          </p:nvSpPr>
          <p:spPr>
            <a:xfrm>
              <a:off x="562741" y="1087429"/>
              <a:ext cx="5826872" cy="43396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3800" b="1" dirty="0">
                  <a:solidFill>
                    <a:srgbClr val="FC745C"/>
                  </a:solidFill>
                  <a:latin typeface="UTM Futura Extra" panose="02040603050506020204" pitchFamily="18" charset="0"/>
                  <a:ea typeface="字魂52号-阿开漫画体" panose="00000500000000000000" pitchFamily="2" charset="-122"/>
                </a:rPr>
                <a:t>TẠM</a:t>
              </a:r>
            </a:p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3800" b="1" dirty="0">
                  <a:solidFill>
                    <a:srgbClr val="FC745C"/>
                  </a:solidFill>
                  <a:latin typeface="UTM Futura Extra" panose="02040603050506020204" pitchFamily="18" charset="0"/>
                  <a:ea typeface="字魂52号-阿开漫画体" panose="00000500000000000000" pitchFamily="2" charset="-122"/>
                </a:rPr>
                <a:t>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3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30F7BB41-E794-4E1B-B7D1-DD60393A2C51}"/>
              </a:ext>
            </a:extLst>
          </p:cNvPr>
          <p:cNvGrpSpPr/>
          <p:nvPr/>
        </p:nvGrpSpPr>
        <p:grpSpPr>
          <a:xfrm flipH="1">
            <a:off x="0" y="2601686"/>
            <a:ext cx="4548283" cy="4256314"/>
            <a:chOff x="-139570" y="2601686"/>
            <a:chExt cx="4548283" cy="4256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83DE59C-6AE4-49C9-9608-819FE8CB0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8265" y="4256314"/>
              <a:ext cx="2302329" cy="260168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761EF40-C5E3-4213-8BC6-2AD1BEE9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9570" y="2601686"/>
              <a:ext cx="4548283" cy="425631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59224" y="0"/>
            <a:ext cx="11832776" cy="7755969"/>
            <a:chOff x="472664" y="1090886"/>
            <a:chExt cx="5944111" cy="77559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225683D-F924-4368-8366-9137F0A70526}"/>
                </a:ext>
              </a:extLst>
            </p:cNvPr>
            <p:cNvSpPr txBox="1">
              <a:spLocks/>
            </p:cNvSpPr>
            <p:nvPr/>
          </p:nvSpPr>
          <p:spPr>
            <a:xfrm>
              <a:off x="472664" y="1090886"/>
              <a:ext cx="5826872" cy="77559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6600" b="1" dirty="0">
                  <a:latin typeface="UTM Loko" panose="02040603050506020204" pitchFamily="18" charset="0"/>
                  <a:ea typeface="字魂52号-阿开漫画体" panose="00000500000000000000" pitchFamily="2" charset="-122"/>
                </a:rPr>
                <a:t>KHÁM</a:t>
              </a:r>
            </a:p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6600" b="1" cap="none" dirty="0">
                  <a:latin typeface="UTM Loko" panose="02040603050506020204" pitchFamily="18" charset="0"/>
                  <a:ea typeface="字魂52号-阿开漫画体" panose="00000500000000000000" pitchFamily="2" charset="-122"/>
                </a:rPr>
                <a:t>PHÁ</a:t>
              </a:r>
              <a:endParaRPr lang="ko-KR" altLang="en-US" sz="16600" b="1" cap="none" dirty="0">
                <a:latin typeface="UTM Loko" panose="02040603050506020204" pitchFamily="18" charset="0"/>
                <a:ea typeface="微软雅黑" charset="0"/>
              </a:endParaRPr>
            </a:p>
          </p:txBody>
        </p:sp>
        <p:sp>
          <p:nvSpPr>
            <p:cNvPr id="15" name="文本框 10"/>
            <p:cNvSpPr txBox="1">
              <a:spLocks/>
            </p:cNvSpPr>
            <p:nvPr/>
          </p:nvSpPr>
          <p:spPr>
            <a:xfrm>
              <a:off x="589903" y="1090886"/>
              <a:ext cx="5826872" cy="77559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6600" b="1" dirty="0">
                  <a:solidFill>
                    <a:srgbClr val="F9A9B4"/>
                  </a:solidFill>
                  <a:latin typeface="UTM Loko" panose="02040603050506020204" pitchFamily="18" charset="0"/>
                  <a:ea typeface="字魂52号-阿开漫画体" panose="00000500000000000000" pitchFamily="2" charset="-122"/>
                </a:rPr>
                <a:t>KHÁM</a:t>
              </a:r>
            </a:p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6600" b="1" cap="none" dirty="0">
                  <a:solidFill>
                    <a:srgbClr val="F9A9B4"/>
                  </a:solidFill>
                  <a:latin typeface="UTM Loko" panose="02040603050506020204" pitchFamily="18" charset="0"/>
                  <a:ea typeface="字魂52号-阿开漫画体" panose="00000500000000000000" pitchFamily="2" charset="-122"/>
                </a:rPr>
                <a:t>PHÁ</a:t>
              </a:r>
              <a:endParaRPr lang="ko-KR" altLang="en-US" sz="16600" b="1" cap="none" dirty="0">
                <a:solidFill>
                  <a:srgbClr val="F9A9B4"/>
                </a:solidFill>
                <a:latin typeface="UTM Loko" panose="02040603050506020204" pitchFamily="18" charset="0"/>
                <a:ea typeface="微软雅黑" charset="0"/>
              </a:endParaRPr>
            </a:p>
          </p:txBody>
        </p:sp>
      </p:grpSp>
      <p:pic>
        <p:nvPicPr>
          <p:cNvPr id="1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4790" y="4821565"/>
            <a:ext cx="3137210" cy="20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4164">
            <a:off x="-864153" y="1076040"/>
            <a:ext cx="7125498" cy="4752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547" y="3373882"/>
            <a:ext cx="2463158" cy="26316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637314">
            <a:off x="407603" y="2746357"/>
            <a:ext cx="2419815" cy="26316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163960" flipH="1" flipV="1">
            <a:off x="2572864" y="2768684"/>
            <a:ext cx="2445472" cy="26316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170341">
            <a:off x="424809" y="1507680"/>
            <a:ext cx="2419815" cy="26316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490109" y="901226"/>
            <a:ext cx="2467898" cy="26316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627991" flipH="1" flipV="1">
            <a:off x="2595820" y="1529984"/>
            <a:ext cx="2419815" cy="2631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99" y="-738398"/>
            <a:ext cx="7875178" cy="787517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664">
            <a:off x="-1015036" y="931616"/>
            <a:ext cx="7508681" cy="50076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28244" y="1231160"/>
            <a:ext cx="2622121" cy="45112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38740" y="1223054"/>
            <a:ext cx="2721204" cy="451939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5758" y="3396185"/>
            <a:ext cx="5285677" cy="7852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4795136" y="276025"/>
            <a:ext cx="694709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Chia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47416" y="691302"/>
            <a:ext cx="2800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4820899" y="1335117"/>
            <a:ext cx="76771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Ta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306396" y="2289224"/>
                <a:ext cx="1422712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396" y="2289224"/>
                <a:ext cx="1422712" cy="803682"/>
              </a:xfrm>
              <a:prstGeom prst="rect">
                <a:avLst/>
              </a:prstGeom>
              <a:blipFill>
                <a:blip r:embed="rId12"/>
                <a:stretch>
                  <a:fillRect l="-9013"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7484873" y="2438377"/>
            <a:ext cx="4057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655154" y="3170501"/>
                <a:ext cx="4499048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Ta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phânsố</a:t>
                </a:r>
                <a:r>
                  <a:rPr lang="en-US" sz="28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154" y="3170501"/>
                <a:ext cx="4499048" cy="803682"/>
              </a:xfrm>
              <a:prstGeom prst="rect">
                <a:avLst/>
              </a:prstGeom>
              <a:blipFill>
                <a:blip r:embed="rId13"/>
                <a:stretch>
                  <a:fillRect l="-284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289724" y="4081825"/>
                <a:ext cx="6796357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Phânsố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tửsố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5,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mẫusố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28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724" y="4081825"/>
                <a:ext cx="6796357" cy="803682"/>
              </a:xfrm>
              <a:prstGeom prst="rect">
                <a:avLst/>
              </a:prstGeom>
              <a:blipFill>
                <a:blip r:embed="rId14"/>
                <a:stretch>
                  <a:fillRect l="-1883" r="-269"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7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04453 0.0444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22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3.7037E-6 L -4.79167E-6 0.0738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11111E-6 L -0.03997 0.0326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62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-4.07407E-6 L -0.03476 -0.03472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173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1.85185E-6 L 2.5E-6 -0.0678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6.25E-7 3.7037E-6 L 0.03333 -0.0301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3" grpId="1"/>
      <p:bldP spid="64" grpId="0"/>
      <p:bldP spid="64" grpId="1"/>
      <p:bldP spid="69" grpId="0" animBg="1"/>
      <p:bldP spid="70" grpId="0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26892" y="1272208"/>
            <a:ext cx="5583697" cy="3723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65162" y="1398985"/>
                <a:ext cx="1853199" cy="3470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1500" b="1" i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1500" b="1" i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15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62" y="1398985"/>
                <a:ext cx="1853199" cy="34703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5410240" y="3587443"/>
            <a:ext cx="639744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5317475" y="765847"/>
            <a:ext cx="64902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 số 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số tự nhiên viết </a:t>
            </a:r>
            <a:r>
              <a:rPr lang="vi-VN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gạch ngang.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 số 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</a:t>
            </a:r>
            <a:r>
              <a:rPr lang="vi-VN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phần bằng nhau đã được tô màu</a:t>
            </a:r>
            <a:endParaRPr lang="en-US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6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6461" y="369621"/>
            <a:ext cx="1147098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 i="1" u="sng" dirty="0" err="1">
                <a:solidFill>
                  <a:srgbClr val="FC7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en-US" sz="2800" b="1" i="1" u="sng" dirty="0">
                <a:solidFill>
                  <a:srgbClr val="FC7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FC7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sz="2800" b="1" i="1" u="sng" dirty="0">
                <a:solidFill>
                  <a:srgbClr val="FC7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800" b="1" i="1" dirty="0">
                <a:solidFill>
                  <a:srgbClr val="FC7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27" name="Picture 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67" y="1290371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1" y="129037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98" y="1330059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402020" y="2948049"/>
            <a:ext cx="132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27385" y="2954115"/>
            <a:ext cx="132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269956" y="2948049"/>
            <a:ext cx="132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79728" y="3614441"/>
                <a:ext cx="1422712" cy="9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28" y="3614441"/>
                <a:ext cx="1422712" cy="905633"/>
              </a:xfrm>
              <a:prstGeom prst="rect">
                <a:avLst/>
              </a:prstGeom>
              <a:blipFill>
                <a:blip r:embed="rId7"/>
                <a:stretch>
                  <a:fillRect l="-1115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25473" y="3614440"/>
                <a:ext cx="1422712" cy="9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473" y="3614440"/>
                <a:ext cx="1422712" cy="905633"/>
              </a:xfrm>
              <a:prstGeom prst="rect">
                <a:avLst/>
              </a:prstGeom>
              <a:blipFill>
                <a:blip r:embed="rId8"/>
                <a:stretch>
                  <a:fillRect l="-1068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219000" y="3614440"/>
                <a:ext cx="1422712" cy="90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000" y="3614440"/>
                <a:ext cx="1422712" cy="900439"/>
              </a:xfrm>
              <a:prstGeom prst="rect">
                <a:avLst/>
              </a:prstGeom>
              <a:blipFill>
                <a:blip r:embed="rId9"/>
                <a:stretch>
                  <a:fillRect l="-1068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4220706" y="4657178"/>
            <a:ext cx="3534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7955806" y="4663246"/>
            <a:ext cx="3949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79354" y="4663246"/>
            <a:ext cx="3966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8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624284" y="1083276"/>
                <a:ext cx="11256830" cy="176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600" b="1" i="0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600" b="1" i="0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5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5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5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6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284" y="1083276"/>
                <a:ext cx="11256830" cy="176965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6461" y="369621"/>
            <a:ext cx="11470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76461" y="3289378"/>
            <a:ext cx="114709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30F7BB41-E794-4E1B-B7D1-DD60393A2C51}"/>
              </a:ext>
            </a:extLst>
          </p:cNvPr>
          <p:cNvGrpSpPr/>
          <p:nvPr/>
        </p:nvGrpSpPr>
        <p:grpSpPr>
          <a:xfrm flipH="1">
            <a:off x="0" y="2601686"/>
            <a:ext cx="4548283" cy="4256314"/>
            <a:chOff x="-139570" y="2601686"/>
            <a:chExt cx="4548283" cy="4256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83DE59C-6AE4-49C9-9608-819FE8CB0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8265" y="4256314"/>
              <a:ext cx="2302329" cy="260168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761EF40-C5E3-4213-8BC6-2AD1BEE9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9570" y="2601686"/>
              <a:ext cx="4548283" cy="425631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838736" y="441837"/>
            <a:ext cx="11855981" cy="7801878"/>
            <a:chOff x="472664" y="1044977"/>
            <a:chExt cx="7241063" cy="78018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225683D-F924-4368-8366-9137F0A70526}"/>
                </a:ext>
              </a:extLst>
            </p:cNvPr>
            <p:cNvSpPr txBox="1">
              <a:spLocks/>
            </p:cNvSpPr>
            <p:nvPr/>
          </p:nvSpPr>
          <p:spPr>
            <a:xfrm>
              <a:off x="472664" y="1090886"/>
              <a:ext cx="5826872" cy="77559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6600" b="1" dirty="0">
                  <a:latin typeface="UTM Futura Extra" panose="02040603050506020204" pitchFamily="18" charset="0"/>
                  <a:ea typeface="字魂52号-阿开漫画体" panose="00000500000000000000" pitchFamily="2" charset="-122"/>
                </a:rPr>
                <a:t>LUYỆN </a:t>
              </a:r>
              <a:r>
                <a:rPr lang="ko-KR" altLang="en-US" sz="16600" b="1" dirty="0">
                  <a:latin typeface="UTM Futura Extra" panose="02040603050506020204" pitchFamily="18" charset="0"/>
                  <a:ea typeface="字魂52号-阿开漫画体" panose="00000500000000000000" pitchFamily="2" charset="-122"/>
                </a:rPr>
                <a:t> </a:t>
              </a:r>
              <a:r>
                <a:rPr lang="en-US" altLang="ko-KR" sz="16600" b="1" dirty="0">
                  <a:latin typeface="UTM Futura Extra" panose="02040603050506020204" pitchFamily="18" charset="0"/>
                  <a:ea typeface="字魂52号-阿开漫画体" panose="00000500000000000000" pitchFamily="2" charset="-122"/>
                </a:rPr>
                <a:t>TẬP </a:t>
              </a:r>
            </a:p>
          </p:txBody>
        </p:sp>
        <p:sp>
          <p:nvSpPr>
            <p:cNvPr id="15" name="文本框 10"/>
            <p:cNvSpPr txBox="1">
              <a:spLocks/>
            </p:cNvSpPr>
            <p:nvPr/>
          </p:nvSpPr>
          <p:spPr>
            <a:xfrm>
              <a:off x="1886855" y="1044977"/>
              <a:ext cx="5826872" cy="520142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6600" b="1" dirty="0">
                  <a:solidFill>
                    <a:srgbClr val="A7D971"/>
                  </a:solidFill>
                  <a:latin typeface="UTM Futura Extra" panose="02040603050506020204" pitchFamily="18" charset="0"/>
                  <a:ea typeface="字魂52号-阿开漫画体" panose="00000500000000000000" pitchFamily="2" charset="-122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0" y="367748"/>
            <a:ext cx="125630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1256130" y="1743140"/>
            <a:ext cx="2476500" cy="1371600"/>
            <a:chOff x="384" y="1536"/>
            <a:chExt cx="1680" cy="1056"/>
          </a:xfrm>
        </p:grpSpPr>
        <p:grpSp>
          <p:nvGrpSpPr>
            <p:cNvPr id="34" name="Group 3"/>
            <p:cNvGrpSpPr>
              <a:grpSpLocks/>
            </p:cNvGrpSpPr>
            <p:nvPr/>
          </p:nvGrpSpPr>
          <p:grpSpPr bwMode="auto">
            <a:xfrm>
              <a:off x="384" y="1536"/>
              <a:ext cx="672" cy="1056"/>
              <a:chOff x="384" y="1536"/>
              <a:chExt cx="672" cy="1056"/>
            </a:xfrm>
          </p:grpSpPr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384" y="1536"/>
                <a:ext cx="336" cy="1056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Rectangle 6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336" cy="1056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1056" y="1536"/>
              <a:ext cx="336" cy="1056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1392" y="1536"/>
              <a:ext cx="336" cy="1056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1728" y="1536"/>
              <a:ext cx="336" cy="1056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pic>
        <p:nvPicPr>
          <p:cNvPr id="40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95" y="159074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10"/>
          <p:cNvGrpSpPr>
            <a:grpSpLocks/>
          </p:cNvGrpSpPr>
          <p:nvPr/>
        </p:nvGrpSpPr>
        <p:grpSpPr bwMode="auto">
          <a:xfrm>
            <a:off x="9139659" y="1590740"/>
            <a:ext cx="2063751" cy="1524000"/>
            <a:chOff x="4272" y="1200"/>
            <a:chExt cx="1152" cy="1008"/>
          </a:xfrm>
        </p:grpSpPr>
        <p:sp>
          <p:nvSpPr>
            <p:cNvPr id="42" name="AutoShape 26"/>
            <p:cNvSpPr>
              <a:spLocks noChangeArrowheads="1"/>
            </p:cNvSpPr>
            <p:nvPr/>
          </p:nvSpPr>
          <p:spPr bwMode="auto">
            <a:xfrm>
              <a:off x="4272" y="1200"/>
              <a:ext cx="1152" cy="1008"/>
            </a:xfrm>
            <a:prstGeom prst="triangle">
              <a:avLst>
                <a:gd name="adj" fmla="val 50000"/>
              </a:avLst>
            </a:prstGeom>
            <a:solidFill>
              <a:srgbClr val="99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43" name="AutoShape 27"/>
            <p:cNvSpPr>
              <a:spLocks noChangeArrowheads="1"/>
            </p:cNvSpPr>
            <p:nvPr/>
          </p:nvSpPr>
          <p:spPr bwMode="auto">
            <a:xfrm rot="10800000">
              <a:off x="4560" y="1704"/>
              <a:ext cx="576" cy="504"/>
            </a:xfrm>
            <a:prstGeom prst="triangle">
              <a:avLst>
                <a:gd name="adj" fmla="val 50000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5404269" y="3294123"/>
            <a:ext cx="156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</a:rPr>
              <a:t> 2</a:t>
            </a:r>
            <a:endParaRPr lang="en-US" altLang="en-US" sz="2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9322780" y="3275202"/>
            <a:ext cx="156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</a:rPr>
              <a:t> 3</a:t>
            </a:r>
            <a:endParaRPr lang="en-US" altLang="en-US" sz="2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1668880" y="3343344"/>
            <a:ext cx="156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Hình 1</a:t>
            </a:r>
            <a:endParaRPr lang="en-US" altLang="en-US" sz="2800" b="1">
              <a:latin typeface="Times New Roman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751430" y="4095168"/>
                <a:ext cx="1422712" cy="905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30" y="4095168"/>
                <a:ext cx="1422712" cy="905441"/>
              </a:xfrm>
              <a:prstGeom prst="rect">
                <a:avLst/>
              </a:prstGeom>
              <a:blipFill>
                <a:blip r:embed="rId5"/>
                <a:stretch>
                  <a:fillRect l="-1068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551056" y="5064269"/>
            <a:ext cx="3966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17562" y="4095168"/>
                <a:ext cx="1422712" cy="9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562" y="4095168"/>
                <a:ext cx="1422712" cy="905633"/>
              </a:xfrm>
              <a:prstGeom prst="rect">
                <a:avLst/>
              </a:prstGeom>
              <a:blipFill>
                <a:blip r:embed="rId6"/>
                <a:stretch>
                  <a:fillRect l="-11159" b="-7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4388462" y="5064269"/>
            <a:ext cx="3966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426242" y="4095168"/>
                <a:ext cx="1422712" cy="9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242" y="4095168"/>
                <a:ext cx="1422712" cy="905633"/>
              </a:xfrm>
              <a:prstGeom prst="rect">
                <a:avLst/>
              </a:prstGeom>
              <a:blipFill>
                <a:blip r:embed="rId7"/>
                <a:stretch>
                  <a:fillRect l="-1068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8154532" y="5064269"/>
            <a:ext cx="3966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551056" y="5816093"/>
            <a:ext cx="11152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8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 animBg="1"/>
      <p:bldP spid="50" grpId="0"/>
      <p:bldP spid="51" grpId="0" animBg="1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0" y="367748"/>
            <a:ext cx="125630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5495830" y="3275202"/>
            <a:ext cx="156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9322780" y="3275202"/>
            <a:ext cx="156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1664247" y="3363833"/>
            <a:ext cx="156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98855" y="4158799"/>
                <a:ext cx="1680164" cy="905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55" y="4158799"/>
                <a:ext cx="1680164" cy="905441"/>
              </a:xfrm>
              <a:prstGeom prst="rect">
                <a:avLst/>
              </a:prstGeom>
              <a:blipFill>
                <a:blip r:embed="rId4"/>
                <a:stretch>
                  <a:fillRect l="-9058" b="-6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551056" y="5064269"/>
            <a:ext cx="3966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17562" y="4095168"/>
                <a:ext cx="1422712" cy="910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562" y="4095168"/>
                <a:ext cx="1422712" cy="910634"/>
              </a:xfrm>
              <a:prstGeom prst="rect">
                <a:avLst/>
              </a:prstGeom>
              <a:blipFill>
                <a:blip r:embed="rId5"/>
                <a:stretch>
                  <a:fillRect l="-11159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4388462" y="5064269"/>
            <a:ext cx="3966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426242" y="4095168"/>
                <a:ext cx="1422712" cy="90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242" y="4095168"/>
                <a:ext cx="1422712" cy="900439"/>
              </a:xfrm>
              <a:prstGeom prst="rect">
                <a:avLst/>
              </a:prstGeom>
              <a:blipFill>
                <a:blip r:embed="rId6"/>
                <a:stretch>
                  <a:fillRect l="-10684" b="-8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8154532" y="5064269"/>
            <a:ext cx="3966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551056" y="5816093"/>
            <a:ext cx="11152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1048222" y="2144629"/>
            <a:ext cx="2971800" cy="990600"/>
            <a:chOff x="528" y="1200"/>
            <a:chExt cx="2352" cy="864"/>
          </a:xfrm>
        </p:grpSpPr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528" y="120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528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1008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1536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1008" y="1200"/>
              <a:ext cx="1392" cy="384"/>
              <a:chOff x="1008" y="1200"/>
              <a:chExt cx="1392" cy="384"/>
            </a:xfrm>
          </p:grpSpPr>
          <p:sp>
            <p:nvSpPr>
              <p:cNvPr id="55" name="Oval 17"/>
              <p:cNvSpPr>
                <a:spLocks noChangeArrowheads="1"/>
              </p:cNvSpPr>
              <p:nvPr/>
            </p:nvSpPr>
            <p:spPr bwMode="auto">
              <a:xfrm>
                <a:off x="1008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Oval 19"/>
              <p:cNvSpPr>
                <a:spLocks noChangeArrowheads="1"/>
              </p:cNvSpPr>
              <p:nvPr/>
            </p:nvSpPr>
            <p:spPr bwMode="auto">
              <a:xfrm>
                <a:off x="1536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auto">
              <a:xfrm>
                <a:off x="2016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2016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2496" y="120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54" name="Oval 24"/>
            <p:cNvSpPr>
              <a:spLocks noChangeArrowheads="1"/>
            </p:cNvSpPr>
            <p:nvPr/>
          </p:nvSpPr>
          <p:spPr bwMode="auto">
            <a:xfrm>
              <a:off x="2496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850696" y="1920461"/>
            <a:ext cx="2501878" cy="1102707"/>
            <a:chOff x="7368562" y="1572393"/>
            <a:chExt cx="2411793" cy="914400"/>
          </a:xfrm>
        </p:grpSpPr>
        <p:sp>
          <p:nvSpPr>
            <p:cNvPr id="70" name="AutoShape 34"/>
            <p:cNvSpPr>
              <a:spLocks noChangeArrowheads="1"/>
            </p:cNvSpPr>
            <p:nvPr/>
          </p:nvSpPr>
          <p:spPr bwMode="auto">
            <a:xfrm>
              <a:off x="7959228" y="1572393"/>
              <a:ext cx="535954" cy="374073"/>
            </a:xfrm>
            <a:custGeom>
              <a:avLst/>
              <a:gdLst>
                <a:gd name="T0" fmla="*/ 0 w 480"/>
                <a:gd name="T1" fmla="*/ 165 h 432"/>
                <a:gd name="T2" fmla="*/ 183 w 480"/>
                <a:gd name="T3" fmla="*/ 165 h 432"/>
                <a:gd name="T4" fmla="*/ 240 w 480"/>
                <a:gd name="T5" fmla="*/ 0 h 432"/>
                <a:gd name="T6" fmla="*/ 297 w 480"/>
                <a:gd name="T7" fmla="*/ 165 h 432"/>
                <a:gd name="T8" fmla="*/ 480 w 480"/>
                <a:gd name="T9" fmla="*/ 165 h 432"/>
                <a:gd name="T10" fmla="*/ 332 w 480"/>
                <a:gd name="T11" fmla="*/ 267 h 432"/>
                <a:gd name="T12" fmla="*/ 388 w 480"/>
                <a:gd name="T13" fmla="*/ 432 h 432"/>
                <a:gd name="T14" fmla="*/ 240 w 480"/>
                <a:gd name="T15" fmla="*/ 330 h 432"/>
                <a:gd name="T16" fmla="*/ 92 w 480"/>
                <a:gd name="T17" fmla="*/ 432 h 432"/>
                <a:gd name="T18" fmla="*/ 148 w 480"/>
                <a:gd name="T19" fmla="*/ 267 h 432"/>
                <a:gd name="T20" fmla="*/ 0 w 480"/>
                <a:gd name="T21" fmla="*/ 165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0"/>
                <a:gd name="T34" fmla="*/ 0 h 432"/>
                <a:gd name="T35" fmla="*/ 480 w 480"/>
                <a:gd name="T36" fmla="*/ 432 h 4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0" h="432">
                  <a:moveTo>
                    <a:pt x="0" y="165"/>
                  </a:moveTo>
                  <a:lnTo>
                    <a:pt x="183" y="165"/>
                  </a:lnTo>
                  <a:lnTo>
                    <a:pt x="240" y="0"/>
                  </a:lnTo>
                  <a:lnTo>
                    <a:pt x="297" y="165"/>
                  </a:lnTo>
                  <a:lnTo>
                    <a:pt x="480" y="165"/>
                  </a:lnTo>
                  <a:lnTo>
                    <a:pt x="332" y="267"/>
                  </a:lnTo>
                  <a:lnTo>
                    <a:pt x="388" y="432"/>
                  </a:lnTo>
                  <a:lnTo>
                    <a:pt x="240" y="330"/>
                  </a:lnTo>
                  <a:lnTo>
                    <a:pt x="92" y="432"/>
                  </a:lnTo>
                  <a:lnTo>
                    <a:pt x="148" y="267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AutoShape 38"/>
            <p:cNvSpPr>
              <a:spLocks noChangeArrowheads="1"/>
            </p:cNvSpPr>
            <p:nvPr/>
          </p:nvSpPr>
          <p:spPr bwMode="auto">
            <a:xfrm>
              <a:off x="7668263" y="2112720"/>
              <a:ext cx="535954" cy="374073"/>
            </a:xfrm>
            <a:custGeom>
              <a:avLst/>
              <a:gdLst>
                <a:gd name="T0" fmla="*/ 0 w 480"/>
                <a:gd name="T1" fmla="*/ 165 h 432"/>
                <a:gd name="T2" fmla="*/ 183 w 480"/>
                <a:gd name="T3" fmla="*/ 165 h 432"/>
                <a:gd name="T4" fmla="*/ 240 w 480"/>
                <a:gd name="T5" fmla="*/ 0 h 432"/>
                <a:gd name="T6" fmla="*/ 297 w 480"/>
                <a:gd name="T7" fmla="*/ 165 h 432"/>
                <a:gd name="T8" fmla="*/ 480 w 480"/>
                <a:gd name="T9" fmla="*/ 165 h 432"/>
                <a:gd name="T10" fmla="*/ 332 w 480"/>
                <a:gd name="T11" fmla="*/ 267 h 432"/>
                <a:gd name="T12" fmla="*/ 388 w 480"/>
                <a:gd name="T13" fmla="*/ 432 h 432"/>
                <a:gd name="T14" fmla="*/ 240 w 480"/>
                <a:gd name="T15" fmla="*/ 330 h 432"/>
                <a:gd name="T16" fmla="*/ 92 w 480"/>
                <a:gd name="T17" fmla="*/ 432 h 432"/>
                <a:gd name="T18" fmla="*/ 148 w 480"/>
                <a:gd name="T19" fmla="*/ 267 h 432"/>
                <a:gd name="T20" fmla="*/ 0 w 480"/>
                <a:gd name="T21" fmla="*/ 165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0"/>
                <a:gd name="T34" fmla="*/ 0 h 432"/>
                <a:gd name="T35" fmla="*/ 480 w 480"/>
                <a:gd name="T36" fmla="*/ 432 h 4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0" h="432">
                  <a:moveTo>
                    <a:pt x="0" y="165"/>
                  </a:moveTo>
                  <a:lnTo>
                    <a:pt x="183" y="165"/>
                  </a:lnTo>
                  <a:lnTo>
                    <a:pt x="240" y="0"/>
                  </a:lnTo>
                  <a:lnTo>
                    <a:pt x="297" y="165"/>
                  </a:lnTo>
                  <a:lnTo>
                    <a:pt x="480" y="165"/>
                  </a:lnTo>
                  <a:lnTo>
                    <a:pt x="332" y="267"/>
                  </a:lnTo>
                  <a:lnTo>
                    <a:pt x="388" y="432"/>
                  </a:lnTo>
                  <a:lnTo>
                    <a:pt x="240" y="330"/>
                  </a:lnTo>
                  <a:lnTo>
                    <a:pt x="92" y="432"/>
                  </a:lnTo>
                  <a:lnTo>
                    <a:pt x="148" y="267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AutoShape 39"/>
            <p:cNvSpPr>
              <a:spLocks noChangeArrowheads="1"/>
            </p:cNvSpPr>
            <p:nvPr/>
          </p:nvSpPr>
          <p:spPr bwMode="auto">
            <a:xfrm>
              <a:off x="8310291" y="2112720"/>
              <a:ext cx="535954" cy="374073"/>
            </a:xfrm>
            <a:custGeom>
              <a:avLst/>
              <a:gdLst>
                <a:gd name="T0" fmla="*/ 0 w 480"/>
                <a:gd name="T1" fmla="*/ 165 h 432"/>
                <a:gd name="T2" fmla="*/ 183 w 480"/>
                <a:gd name="T3" fmla="*/ 165 h 432"/>
                <a:gd name="T4" fmla="*/ 240 w 480"/>
                <a:gd name="T5" fmla="*/ 0 h 432"/>
                <a:gd name="T6" fmla="*/ 297 w 480"/>
                <a:gd name="T7" fmla="*/ 165 h 432"/>
                <a:gd name="T8" fmla="*/ 480 w 480"/>
                <a:gd name="T9" fmla="*/ 165 h 432"/>
                <a:gd name="T10" fmla="*/ 332 w 480"/>
                <a:gd name="T11" fmla="*/ 267 h 432"/>
                <a:gd name="T12" fmla="*/ 388 w 480"/>
                <a:gd name="T13" fmla="*/ 432 h 432"/>
                <a:gd name="T14" fmla="*/ 240 w 480"/>
                <a:gd name="T15" fmla="*/ 330 h 432"/>
                <a:gd name="T16" fmla="*/ 92 w 480"/>
                <a:gd name="T17" fmla="*/ 432 h 432"/>
                <a:gd name="T18" fmla="*/ 148 w 480"/>
                <a:gd name="T19" fmla="*/ 267 h 432"/>
                <a:gd name="T20" fmla="*/ 0 w 480"/>
                <a:gd name="T21" fmla="*/ 165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0"/>
                <a:gd name="T34" fmla="*/ 0 h 432"/>
                <a:gd name="T35" fmla="*/ 480 w 480"/>
                <a:gd name="T36" fmla="*/ 432 h 4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0" h="432">
                  <a:moveTo>
                    <a:pt x="0" y="165"/>
                  </a:moveTo>
                  <a:lnTo>
                    <a:pt x="183" y="165"/>
                  </a:lnTo>
                  <a:lnTo>
                    <a:pt x="240" y="0"/>
                  </a:lnTo>
                  <a:lnTo>
                    <a:pt x="297" y="165"/>
                  </a:lnTo>
                  <a:lnTo>
                    <a:pt x="480" y="165"/>
                  </a:lnTo>
                  <a:lnTo>
                    <a:pt x="332" y="267"/>
                  </a:lnTo>
                  <a:lnTo>
                    <a:pt x="388" y="432"/>
                  </a:lnTo>
                  <a:lnTo>
                    <a:pt x="240" y="330"/>
                  </a:lnTo>
                  <a:lnTo>
                    <a:pt x="92" y="432"/>
                  </a:lnTo>
                  <a:lnTo>
                    <a:pt x="148" y="267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AutoShape 35"/>
            <p:cNvSpPr>
              <a:spLocks noChangeArrowheads="1"/>
            </p:cNvSpPr>
            <p:nvPr/>
          </p:nvSpPr>
          <p:spPr bwMode="auto">
            <a:xfrm>
              <a:off x="8601256" y="1572393"/>
              <a:ext cx="535954" cy="374073"/>
            </a:xfrm>
            <a:custGeom>
              <a:avLst/>
              <a:gdLst>
                <a:gd name="T0" fmla="*/ 0 w 762000"/>
                <a:gd name="T1" fmla="*/ 0 h 685800"/>
                <a:gd name="T2" fmla="*/ 0 w 762000"/>
                <a:gd name="T3" fmla="*/ 0 h 685800"/>
                <a:gd name="T4" fmla="*/ 0 w 762000"/>
                <a:gd name="T5" fmla="*/ 0 h 685800"/>
                <a:gd name="T6" fmla="*/ 0 w 762000"/>
                <a:gd name="T7" fmla="*/ 0 h 685800"/>
                <a:gd name="T8" fmla="*/ 0 w 762000"/>
                <a:gd name="T9" fmla="*/ 0 h 685800"/>
                <a:gd name="T10" fmla="*/ 0 w 762000"/>
                <a:gd name="T11" fmla="*/ 0 h 685800"/>
                <a:gd name="T12" fmla="*/ 0 w 762000"/>
                <a:gd name="T13" fmla="*/ 0 h 685800"/>
                <a:gd name="T14" fmla="*/ 0 w 762000"/>
                <a:gd name="T15" fmla="*/ 0 h 685800"/>
                <a:gd name="T16" fmla="*/ 0 w 762000"/>
                <a:gd name="T17" fmla="*/ 0 h 685800"/>
                <a:gd name="T18" fmla="*/ 0 w 762000"/>
                <a:gd name="T19" fmla="*/ 0 h 685800"/>
                <a:gd name="T20" fmla="*/ 0 w 762000"/>
                <a:gd name="T21" fmla="*/ 0 h 685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2000"/>
                <a:gd name="T34" fmla="*/ 0 h 685800"/>
                <a:gd name="T35" fmla="*/ 762000 w 762000"/>
                <a:gd name="T36" fmla="*/ 685800 h 685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2000" h="685800">
                  <a:moveTo>
                    <a:pt x="1" y="261952"/>
                  </a:moveTo>
                  <a:lnTo>
                    <a:pt x="291060" y="261953"/>
                  </a:lnTo>
                  <a:lnTo>
                    <a:pt x="381000" y="0"/>
                  </a:lnTo>
                  <a:lnTo>
                    <a:pt x="470940" y="261953"/>
                  </a:lnTo>
                  <a:lnTo>
                    <a:pt x="761999" y="261952"/>
                  </a:lnTo>
                  <a:lnTo>
                    <a:pt x="526527" y="423846"/>
                  </a:lnTo>
                  <a:lnTo>
                    <a:pt x="616471" y="685798"/>
                  </a:lnTo>
                  <a:lnTo>
                    <a:pt x="381000" y="523901"/>
                  </a:lnTo>
                  <a:lnTo>
                    <a:pt x="145529" y="685798"/>
                  </a:lnTo>
                  <a:lnTo>
                    <a:pt x="235473" y="423846"/>
                  </a:lnTo>
                  <a:lnTo>
                    <a:pt x="1" y="26195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AutoShape 36"/>
            <p:cNvSpPr>
              <a:spLocks noChangeArrowheads="1"/>
            </p:cNvSpPr>
            <p:nvPr/>
          </p:nvSpPr>
          <p:spPr bwMode="auto">
            <a:xfrm>
              <a:off x="9244401" y="1572393"/>
              <a:ext cx="535954" cy="374073"/>
            </a:xfrm>
            <a:custGeom>
              <a:avLst/>
              <a:gdLst>
                <a:gd name="T0" fmla="*/ 0 w 762000"/>
                <a:gd name="T1" fmla="*/ 0 h 685800"/>
                <a:gd name="T2" fmla="*/ 0 w 762000"/>
                <a:gd name="T3" fmla="*/ 0 h 685800"/>
                <a:gd name="T4" fmla="*/ 0 w 762000"/>
                <a:gd name="T5" fmla="*/ 0 h 685800"/>
                <a:gd name="T6" fmla="*/ 0 w 762000"/>
                <a:gd name="T7" fmla="*/ 0 h 685800"/>
                <a:gd name="T8" fmla="*/ 0 w 762000"/>
                <a:gd name="T9" fmla="*/ 0 h 685800"/>
                <a:gd name="T10" fmla="*/ 0 w 762000"/>
                <a:gd name="T11" fmla="*/ 0 h 685800"/>
                <a:gd name="T12" fmla="*/ 0 w 762000"/>
                <a:gd name="T13" fmla="*/ 0 h 685800"/>
                <a:gd name="T14" fmla="*/ 0 w 762000"/>
                <a:gd name="T15" fmla="*/ 0 h 685800"/>
                <a:gd name="T16" fmla="*/ 0 w 762000"/>
                <a:gd name="T17" fmla="*/ 0 h 685800"/>
                <a:gd name="T18" fmla="*/ 0 w 762000"/>
                <a:gd name="T19" fmla="*/ 0 h 685800"/>
                <a:gd name="T20" fmla="*/ 0 w 762000"/>
                <a:gd name="T21" fmla="*/ 0 h 685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2000"/>
                <a:gd name="T34" fmla="*/ 0 h 685800"/>
                <a:gd name="T35" fmla="*/ 762000 w 762000"/>
                <a:gd name="T36" fmla="*/ 685800 h 685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2000" h="685800">
                  <a:moveTo>
                    <a:pt x="1" y="261952"/>
                  </a:moveTo>
                  <a:lnTo>
                    <a:pt x="291060" y="261953"/>
                  </a:lnTo>
                  <a:lnTo>
                    <a:pt x="381000" y="0"/>
                  </a:lnTo>
                  <a:lnTo>
                    <a:pt x="470940" y="261953"/>
                  </a:lnTo>
                  <a:lnTo>
                    <a:pt x="761999" y="261952"/>
                  </a:lnTo>
                  <a:lnTo>
                    <a:pt x="526527" y="423846"/>
                  </a:lnTo>
                  <a:lnTo>
                    <a:pt x="616471" y="685798"/>
                  </a:lnTo>
                  <a:lnTo>
                    <a:pt x="381000" y="523901"/>
                  </a:lnTo>
                  <a:lnTo>
                    <a:pt x="145529" y="685798"/>
                  </a:lnTo>
                  <a:lnTo>
                    <a:pt x="235473" y="423846"/>
                  </a:lnTo>
                  <a:lnTo>
                    <a:pt x="1" y="26195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AutoShape 40"/>
            <p:cNvSpPr>
              <a:spLocks noChangeArrowheads="1"/>
            </p:cNvSpPr>
            <p:nvPr/>
          </p:nvSpPr>
          <p:spPr bwMode="auto">
            <a:xfrm>
              <a:off x="8953436" y="2112720"/>
              <a:ext cx="535954" cy="374073"/>
            </a:xfrm>
            <a:custGeom>
              <a:avLst/>
              <a:gdLst>
                <a:gd name="T0" fmla="*/ 0 w 762000"/>
                <a:gd name="T1" fmla="*/ 0 h 685800"/>
                <a:gd name="T2" fmla="*/ 0 w 762000"/>
                <a:gd name="T3" fmla="*/ 0 h 685800"/>
                <a:gd name="T4" fmla="*/ 0 w 762000"/>
                <a:gd name="T5" fmla="*/ 0 h 685800"/>
                <a:gd name="T6" fmla="*/ 0 w 762000"/>
                <a:gd name="T7" fmla="*/ 0 h 685800"/>
                <a:gd name="T8" fmla="*/ 0 w 762000"/>
                <a:gd name="T9" fmla="*/ 0 h 685800"/>
                <a:gd name="T10" fmla="*/ 0 w 762000"/>
                <a:gd name="T11" fmla="*/ 0 h 685800"/>
                <a:gd name="T12" fmla="*/ 0 w 762000"/>
                <a:gd name="T13" fmla="*/ 0 h 685800"/>
                <a:gd name="T14" fmla="*/ 0 w 762000"/>
                <a:gd name="T15" fmla="*/ 0 h 685800"/>
                <a:gd name="T16" fmla="*/ 0 w 762000"/>
                <a:gd name="T17" fmla="*/ 0 h 685800"/>
                <a:gd name="T18" fmla="*/ 0 w 762000"/>
                <a:gd name="T19" fmla="*/ 0 h 685800"/>
                <a:gd name="T20" fmla="*/ 0 w 762000"/>
                <a:gd name="T21" fmla="*/ 0 h 685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2000"/>
                <a:gd name="T34" fmla="*/ 0 h 685800"/>
                <a:gd name="T35" fmla="*/ 762000 w 762000"/>
                <a:gd name="T36" fmla="*/ 685800 h 685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2000" h="685800">
                  <a:moveTo>
                    <a:pt x="1" y="261952"/>
                  </a:moveTo>
                  <a:lnTo>
                    <a:pt x="291060" y="261953"/>
                  </a:lnTo>
                  <a:lnTo>
                    <a:pt x="381000" y="0"/>
                  </a:lnTo>
                  <a:lnTo>
                    <a:pt x="470940" y="261953"/>
                  </a:lnTo>
                  <a:lnTo>
                    <a:pt x="761999" y="261952"/>
                  </a:lnTo>
                  <a:lnTo>
                    <a:pt x="526527" y="423846"/>
                  </a:lnTo>
                  <a:lnTo>
                    <a:pt x="616471" y="685798"/>
                  </a:lnTo>
                  <a:lnTo>
                    <a:pt x="381000" y="523901"/>
                  </a:lnTo>
                  <a:lnTo>
                    <a:pt x="145529" y="685798"/>
                  </a:lnTo>
                  <a:lnTo>
                    <a:pt x="235473" y="423846"/>
                  </a:lnTo>
                  <a:lnTo>
                    <a:pt x="1" y="26195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AutoShape 41"/>
            <p:cNvSpPr>
              <a:spLocks noChangeArrowheads="1"/>
            </p:cNvSpPr>
            <p:nvPr/>
          </p:nvSpPr>
          <p:spPr bwMode="auto">
            <a:xfrm>
              <a:off x="7368562" y="1572393"/>
              <a:ext cx="535954" cy="374073"/>
            </a:xfrm>
            <a:custGeom>
              <a:avLst/>
              <a:gdLst>
                <a:gd name="T0" fmla="*/ 0 w 762000"/>
                <a:gd name="T1" fmla="*/ 0 h 685800"/>
                <a:gd name="T2" fmla="*/ 0 w 762000"/>
                <a:gd name="T3" fmla="*/ 0 h 685800"/>
                <a:gd name="T4" fmla="*/ 0 w 762000"/>
                <a:gd name="T5" fmla="*/ 0 h 685800"/>
                <a:gd name="T6" fmla="*/ 0 w 762000"/>
                <a:gd name="T7" fmla="*/ 0 h 685800"/>
                <a:gd name="T8" fmla="*/ 0 w 762000"/>
                <a:gd name="T9" fmla="*/ 0 h 685800"/>
                <a:gd name="T10" fmla="*/ 0 w 762000"/>
                <a:gd name="T11" fmla="*/ 0 h 685800"/>
                <a:gd name="T12" fmla="*/ 0 w 762000"/>
                <a:gd name="T13" fmla="*/ 0 h 685800"/>
                <a:gd name="T14" fmla="*/ 0 w 762000"/>
                <a:gd name="T15" fmla="*/ 0 h 685800"/>
                <a:gd name="T16" fmla="*/ 0 w 762000"/>
                <a:gd name="T17" fmla="*/ 0 h 685800"/>
                <a:gd name="T18" fmla="*/ 0 w 762000"/>
                <a:gd name="T19" fmla="*/ 0 h 685800"/>
                <a:gd name="T20" fmla="*/ 0 w 762000"/>
                <a:gd name="T21" fmla="*/ 0 h 685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2000"/>
                <a:gd name="T34" fmla="*/ 0 h 685800"/>
                <a:gd name="T35" fmla="*/ 762000 w 762000"/>
                <a:gd name="T36" fmla="*/ 685800 h 685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2000" h="685800">
                  <a:moveTo>
                    <a:pt x="1" y="261952"/>
                  </a:moveTo>
                  <a:lnTo>
                    <a:pt x="291060" y="261953"/>
                  </a:lnTo>
                  <a:lnTo>
                    <a:pt x="381000" y="0"/>
                  </a:lnTo>
                  <a:lnTo>
                    <a:pt x="470940" y="261953"/>
                  </a:lnTo>
                  <a:lnTo>
                    <a:pt x="761999" y="261952"/>
                  </a:lnTo>
                  <a:lnTo>
                    <a:pt x="526527" y="423846"/>
                  </a:lnTo>
                  <a:lnTo>
                    <a:pt x="616471" y="685798"/>
                  </a:lnTo>
                  <a:lnTo>
                    <a:pt x="381000" y="523901"/>
                  </a:lnTo>
                  <a:lnTo>
                    <a:pt x="145529" y="685798"/>
                  </a:lnTo>
                  <a:lnTo>
                    <a:pt x="235473" y="423846"/>
                  </a:lnTo>
                  <a:lnTo>
                    <a:pt x="1" y="26195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1" y="1612437"/>
            <a:ext cx="1950720" cy="1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 animBg="1"/>
      <p:bldP spid="50" grpId="0"/>
      <p:bldP spid="51" grpId="0" animBg="1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千图3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5FE0FF"/>
      </a:accent1>
      <a:accent2>
        <a:srgbClr val="5FE0FF"/>
      </a:accent2>
      <a:accent3>
        <a:srgbClr val="5FE0FF"/>
      </a:accent3>
      <a:accent4>
        <a:srgbClr val="5FE0FF"/>
      </a:accent4>
      <a:accent5>
        <a:srgbClr val="5FE0FF"/>
      </a:accent5>
      <a:accent6>
        <a:srgbClr val="5FE0FF"/>
      </a:accent6>
      <a:hlink>
        <a:srgbClr val="5FE0FF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408</Words>
  <Application>Microsoft Office PowerPoint</Application>
  <PresentationFormat>Widescreen</PresentationFormat>
  <Paragraphs>113</Paragraphs>
  <Slides>15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Times New Roman</vt:lpstr>
      <vt:lpstr>SimSun</vt:lpstr>
      <vt:lpstr>UTM Futura Extra</vt:lpstr>
      <vt:lpstr>微软雅黑</vt:lpstr>
      <vt:lpstr>UTM Loko</vt:lpstr>
      <vt:lpstr>字魂52号-阿开漫画体</vt:lpstr>
      <vt:lpstr>UTM Alberta Heavy</vt:lpstr>
      <vt:lpstr>等线</vt:lpstr>
      <vt:lpstr>VNI-Times</vt:lpstr>
      <vt:lpstr>Cambria Math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千图3</dc:title>
  <dc:creator>Wssc0816</dc:creator>
  <cp:lastModifiedBy>hp</cp:lastModifiedBy>
  <cp:revision>54</cp:revision>
  <dcterms:created xsi:type="dcterms:W3CDTF">2019-07-13T05:37:06Z</dcterms:created>
  <dcterms:modified xsi:type="dcterms:W3CDTF">2022-03-28T07:47:21Z</dcterms:modified>
  <cp:version>X007</cp:version>
</cp:coreProperties>
</file>