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86" r:id="rId3"/>
    <p:sldMasterId id="2147483702" r:id="rId4"/>
  </p:sldMasterIdLst>
  <p:notesMasterIdLst>
    <p:notesMasterId r:id="rId18"/>
  </p:notesMasterIdLst>
  <p:sldIdLst>
    <p:sldId id="256" r:id="rId5"/>
    <p:sldId id="261" r:id="rId6"/>
    <p:sldId id="290" r:id="rId7"/>
    <p:sldId id="266" r:id="rId8"/>
    <p:sldId id="361" r:id="rId9"/>
    <p:sldId id="347" r:id="rId10"/>
    <p:sldId id="362" r:id="rId11"/>
    <p:sldId id="294" r:id="rId12"/>
    <p:sldId id="363" r:id="rId13"/>
    <p:sldId id="365" r:id="rId14"/>
    <p:sldId id="366" r:id="rId15"/>
    <p:sldId id="364" r:id="rId16"/>
    <p:sldId id="291" r:id="rId17"/>
  </p:sldIdLst>
  <p:sldSz cx="12192000" cy="6858000"/>
  <p:notesSz cx="6858000" cy="9144000"/>
  <p:embeddedFontLst>
    <p:embeddedFont>
      <p:font typeface="微软雅黑 Light" panose="020B0502040204020203" pitchFamily="34" charset="-122"/>
      <p:regular r:id="rId19"/>
    </p:embeddedFont>
    <p:embeddedFont>
      <p:font typeface="UVN Dzung Dakao" panose="00000400000000000000" pitchFamily="2" charset="0"/>
      <p:italic r:id="rId20"/>
    </p:embeddedFont>
    <p:embeddedFont>
      <p:font typeface="Montserrat" panose="02000505000000020004" pitchFamily="2" charset="0"/>
      <p:regular r:id="rId21"/>
      <p:bold r:id="rId22"/>
    </p:embeddedFont>
    <p:embeddedFont>
      <p:font typeface="宋体" panose="02010600030101010101" pitchFamily="2" charset="-122"/>
      <p:regular r:id="rId23"/>
    </p:embeddedFont>
    <p:embeddedFont>
      <p:font typeface="VNI-Helve-Condense" pitchFamily="2" charset="0"/>
      <p:regular r:id="rId24"/>
      <p:bold r:id="rId25"/>
      <p:italic r:id="rId26"/>
      <p:boldItalic r:id="rId27"/>
    </p:embeddedFont>
    <p:embeddedFont>
      <p:font typeface="UTM Flamenco" panose="02040603050506020204" pitchFamily="18" charset="0"/>
      <p:regular r:id="rId28"/>
    </p:embeddedFont>
    <p:embeddedFont>
      <p:font typeface="微软雅黑" panose="020B0503020204020204" pitchFamily="34" charset="-122"/>
      <p:regular r:id="rId29"/>
      <p:bold r:id="rId30"/>
    </p:embeddedFont>
    <p:embeddedFont>
      <p:font typeface="Verdana" panose="020B0604030504040204" pitchFamily="3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UTM Khuccamta" panose="02040603050506020204" pitchFamily="18" charset="0"/>
      <p:regular r:id="rId39"/>
    </p:embeddedFont>
    <p:embeddedFont>
      <p:font typeface="Jokerman" panose="04090605060D06020702" pitchFamily="82" charset="0"/>
      <p:regular r:id="rId40"/>
    </p:embeddedFont>
    <p:embeddedFont>
      <p:font typeface="UTM Futura Extra" panose="02040603050506020204" pitchFamily="18" charset="0"/>
      <p:bold r:id="rId41"/>
    </p:embeddedFont>
  </p:embeddedFontLst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6EAB"/>
    <a:srgbClr val="CC00CC"/>
    <a:srgbClr val="FF9933"/>
    <a:srgbClr val="996633"/>
    <a:srgbClr val="66FF33"/>
    <a:srgbClr val="95DAC1"/>
    <a:srgbClr val="6F69AC"/>
    <a:srgbClr val="FAEB08"/>
    <a:srgbClr val="6067AF"/>
    <a:srgbClr val="FFEB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81" autoAdjust="0"/>
    <p:restoredTop sz="94660"/>
  </p:normalViewPr>
  <p:slideViewPr>
    <p:cSldViewPr snapToGrid="0">
      <p:cViewPr varScale="1">
        <p:scale>
          <a:sx n="60" d="100"/>
          <a:sy n="60" d="100"/>
        </p:scale>
        <p:origin x="772" y="56"/>
      </p:cViewPr>
      <p:guideLst>
        <p:guide orient="horz" pos="222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28E219-0880-4D5D-AF36-D363AA7CC1D4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31704-B89D-4EFF-9D8E-0227E0BA8B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4943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8403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31704-B89D-4EFF-9D8E-0227E0BA8B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811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080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8896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019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273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389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1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09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687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96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33F99105-1C97-4E25-AD02-B992143C9C97}"/>
              </a:ext>
            </a:extLst>
          </p:cNvPr>
          <p:cNvGrpSpPr>
            <a:grpSpLocks/>
          </p:cNvGrpSpPr>
          <p:nvPr/>
        </p:nvGrpSpPr>
        <p:grpSpPr bwMode="auto">
          <a:xfrm>
            <a:off x="1" y="0"/>
            <a:ext cx="11741151" cy="6858000"/>
            <a:chOff x="0" y="0"/>
            <a:chExt cx="5547" cy="4320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56FD3BAF-01A1-4935-B4B8-4636CDCFA71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39" name="Freeform 4">
                <a:extLst>
                  <a:ext uri="{FF2B5EF4-FFF2-40B4-BE49-F238E27FC236}">
                    <a16:creationId xmlns:a16="http://schemas.microsoft.com/office/drawing/2014/main" id="{6CD01136-AF7C-4BAC-ABEE-F43C0F74AC3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6345174 w 596"/>
                  <a:gd name="T1" fmla="*/ 138164594 h 666"/>
                  <a:gd name="T2" fmla="*/ 2271564 w 596"/>
                  <a:gd name="T3" fmla="*/ 127249222 h 666"/>
                  <a:gd name="T4" fmla="*/ 0 w 596"/>
                  <a:gd name="T5" fmla="*/ 107824106 h 666"/>
                  <a:gd name="T6" fmla="*/ 1580920 w 596"/>
                  <a:gd name="T7" fmla="*/ 82906513 h 666"/>
                  <a:gd name="T8" fmla="*/ 9807384 w 596"/>
                  <a:gd name="T9" fmla="*/ 56404612 h 666"/>
                  <a:gd name="T10" fmla="*/ 26949784 w 596"/>
                  <a:gd name="T11" fmla="*/ 31317635 h 666"/>
                  <a:gd name="T12" fmla="*/ 55711420 w 596"/>
                  <a:gd name="T13" fmla="*/ 11555229 h 666"/>
                  <a:gd name="T14" fmla="*/ 96776907 w 596"/>
                  <a:gd name="T15" fmla="*/ 677115 h 666"/>
                  <a:gd name="T16" fmla="*/ 149000638 w 596"/>
                  <a:gd name="T17" fmla="*/ 3366408 h 666"/>
                  <a:gd name="T18" fmla="*/ 189828688 w 596"/>
                  <a:gd name="T19" fmla="*/ 25461536 h 666"/>
                  <a:gd name="T20" fmla="*/ 217184118 w 596"/>
                  <a:gd name="T21" fmla="*/ 61658723 h 666"/>
                  <a:gd name="T22" fmla="*/ 231773049 w 596"/>
                  <a:gd name="T23" fmla="*/ 105939728 h 666"/>
                  <a:gd name="T24" fmla="*/ 233308423 w 596"/>
                  <a:gd name="T25" fmla="*/ 152708769 h 666"/>
                  <a:gd name="T26" fmla="*/ 221945249 w 596"/>
                  <a:gd name="T27" fmla="*/ 196033791 h 666"/>
                  <a:gd name="T28" fmla="*/ 198758562 w 596"/>
                  <a:gd name="T29" fmla="*/ 229513337 h 666"/>
                  <a:gd name="T30" fmla="*/ 163572088 w 596"/>
                  <a:gd name="T31" fmla="*/ 247453305 h 666"/>
                  <a:gd name="T32" fmla="*/ 152513218 w 596"/>
                  <a:gd name="T33" fmla="*/ 245870382 h 666"/>
                  <a:gd name="T34" fmla="*/ 172834575 w 596"/>
                  <a:gd name="T35" fmla="*/ 230360881 h 666"/>
                  <a:gd name="T36" fmla="*/ 188951218 w 596"/>
                  <a:gd name="T37" fmla="*/ 203083460 h 666"/>
                  <a:gd name="T38" fmla="*/ 199466094 w 596"/>
                  <a:gd name="T39" fmla="*/ 169381983 h 666"/>
                  <a:gd name="T40" fmla="*/ 203837775 w 596"/>
                  <a:gd name="T41" fmla="*/ 132606562 h 666"/>
                  <a:gd name="T42" fmla="*/ 201567922 w 596"/>
                  <a:gd name="T43" fmla="*/ 96278697 h 666"/>
                  <a:gd name="T44" fmla="*/ 190207904 w 596"/>
                  <a:gd name="T45" fmla="*/ 64951173 h 666"/>
                  <a:gd name="T46" fmla="*/ 169679518 w 596"/>
                  <a:gd name="T47" fmla="*/ 41813876 h 666"/>
                  <a:gd name="T48" fmla="*/ 133785391 w 596"/>
                  <a:gd name="T49" fmla="*/ 27911949 h 666"/>
                  <a:gd name="T50" fmla="*/ 96406742 w 596"/>
                  <a:gd name="T51" fmla="*/ 22757360 h 666"/>
                  <a:gd name="T52" fmla="*/ 68190456 w 596"/>
                  <a:gd name="T53" fmla="*/ 26427450 h 666"/>
                  <a:gd name="T54" fmla="*/ 47489483 w 596"/>
                  <a:gd name="T55" fmla="*/ 37678183 h 666"/>
                  <a:gd name="T56" fmla="*/ 32902426 w 596"/>
                  <a:gd name="T57" fmla="*/ 55557068 h 666"/>
                  <a:gd name="T58" fmla="*/ 22246849 w 596"/>
                  <a:gd name="T59" fmla="*/ 76804568 h 666"/>
                  <a:gd name="T60" fmla="*/ 15585291 w 596"/>
                  <a:gd name="T61" fmla="*/ 101424291 h 666"/>
                  <a:gd name="T62" fmla="*/ 11046450 w 596"/>
                  <a:gd name="T63" fmla="*/ 126586983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5">
                <a:extLst>
                  <a:ext uri="{FF2B5EF4-FFF2-40B4-BE49-F238E27FC236}">
                    <a16:creationId xmlns:a16="http://schemas.microsoft.com/office/drawing/2014/main" id="{4F28B412-8E9E-408F-803C-6002477864E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10034074 h 237"/>
                  <a:gd name="T4" fmla="*/ 1158477 w 257"/>
                  <a:gd name="T5" fmla="*/ 20145757 h 237"/>
                  <a:gd name="T6" fmla="*/ 2051354 w 257"/>
                  <a:gd name="T7" fmla="*/ 30195859 h 237"/>
                  <a:gd name="T8" fmla="*/ 3790105 w 257"/>
                  <a:gd name="T9" fmla="*/ 39615147 h 237"/>
                  <a:gd name="T10" fmla="*/ 6369407 w 257"/>
                  <a:gd name="T11" fmla="*/ 48036026 h 237"/>
                  <a:gd name="T12" fmla="*/ 9476223 w 257"/>
                  <a:gd name="T13" fmla="*/ 56857367 h 237"/>
                  <a:gd name="T14" fmla="*/ 13336212 w 257"/>
                  <a:gd name="T15" fmla="*/ 64997857 h 237"/>
                  <a:gd name="T16" fmla="*/ 17941753 w 257"/>
                  <a:gd name="T17" fmla="*/ 71809541 h 237"/>
                  <a:gd name="T18" fmla="*/ 23627431 w 257"/>
                  <a:gd name="T19" fmla="*/ 78297155 h 237"/>
                  <a:gd name="T20" fmla="*/ 30280974 w 257"/>
                  <a:gd name="T21" fmla="*/ 83858556 h 237"/>
                  <a:gd name="T22" fmla="*/ 37418205 w 257"/>
                  <a:gd name="T23" fmla="*/ 88372820 h 237"/>
                  <a:gd name="T24" fmla="*/ 46197693 w 257"/>
                  <a:gd name="T25" fmla="*/ 91957713 h 237"/>
                  <a:gd name="T26" fmla="*/ 55705207 w 257"/>
                  <a:gd name="T27" fmla="*/ 94291456 h 237"/>
                  <a:gd name="T28" fmla="*/ 66354188 w 257"/>
                  <a:gd name="T29" fmla="*/ 95580466 h 237"/>
                  <a:gd name="T30" fmla="*/ 77568284 w 257"/>
                  <a:gd name="T31" fmla="*/ 95193210 h 237"/>
                  <a:gd name="T32" fmla="*/ 90618178 w 257"/>
                  <a:gd name="T33" fmla="*/ 93571541 h 237"/>
                  <a:gd name="T34" fmla="*/ 78987374 w 257"/>
                  <a:gd name="T35" fmla="*/ 91557388 h 237"/>
                  <a:gd name="T36" fmla="*/ 68698205 w 257"/>
                  <a:gd name="T37" fmla="*/ 88757988 h 237"/>
                  <a:gd name="T38" fmla="*/ 59990013 w 257"/>
                  <a:gd name="T39" fmla="*/ 85465030 h 237"/>
                  <a:gd name="T40" fmla="*/ 52202517 w 257"/>
                  <a:gd name="T41" fmla="*/ 82246877 h 237"/>
                  <a:gd name="T42" fmla="*/ 45070714 w 257"/>
                  <a:gd name="T43" fmla="*/ 77768250 h 237"/>
                  <a:gd name="T44" fmla="*/ 39516373 w 257"/>
                  <a:gd name="T45" fmla="*/ 73433117 h 237"/>
                  <a:gd name="T46" fmla="*/ 34262244 w 257"/>
                  <a:gd name="T47" fmla="*/ 68181782 h 237"/>
                  <a:gd name="T48" fmla="*/ 29630261 w 257"/>
                  <a:gd name="T49" fmla="*/ 62420013 h 237"/>
                  <a:gd name="T50" fmla="*/ 25364898 w 257"/>
                  <a:gd name="T51" fmla="*/ 56857367 h 237"/>
                  <a:gd name="T52" fmla="*/ 21576077 w 257"/>
                  <a:gd name="T53" fmla="*/ 50369732 h 237"/>
                  <a:gd name="T54" fmla="*/ 18416605 w 257"/>
                  <a:gd name="T55" fmla="*/ 43201808 h 237"/>
                  <a:gd name="T56" fmla="*/ 15207152 w 257"/>
                  <a:gd name="T57" fmla="*/ 35423837 h 237"/>
                  <a:gd name="T58" fmla="*/ 11572766 w 257"/>
                  <a:gd name="T59" fmla="*/ 27859780 h 237"/>
                  <a:gd name="T60" fmla="*/ 8075360 w 257"/>
                  <a:gd name="T61" fmla="*/ 18896106 h 237"/>
                  <a:gd name="T62" fmla="*/ 4265130 w 257"/>
                  <a:gd name="T63" fmla="*/ 9712884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6">
                <a:extLst>
                  <a:ext uri="{FF2B5EF4-FFF2-40B4-BE49-F238E27FC236}">
                    <a16:creationId xmlns:a16="http://schemas.microsoft.com/office/drawing/2014/main" id="{2EABED89-DD54-471A-B3B5-8538F63EE90B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29598167 w 124"/>
                  <a:gd name="T1" fmla="*/ 0 h 110"/>
                  <a:gd name="T2" fmla="*/ 47697738 w 124"/>
                  <a:gd name="T3" fmla="*/ 51222997 h 110"/>
                  <a:gd name="T4" fmla="*/ 46156351 w 124"/>
                  <a:gd name="T5" fmla="*/ 50806085 h 110"/>
                  <a:gd name="T6" fmla="*/ 41149355 w 124"/>
                  <a:gd name="T7" fmla="*/ 49990526 h 110"/>
                  <a:gd name="T8" fmla="*/ 34280573 w 124"/>
                  <a:gd name="T9" fmla="*/ 48055490 h 110"/>
                  <a:gd name="T10" fmla="*/ 26219895 w 124"/>
                  <a:gd name="T11" fmla="*/ 47040645 h 110"/>
                  <a:gd name="T12" fmla="*/ 17418053 w 124"/>
                  <a:gd name="T13" fmla="*/ 46179504 h 110"/>
                  <a:gd name="T14" fmla="*/ 9623306 w 124"/>
                  <a:gd name="T15" fmla="*/ 46666396 h 110"/>
                  <a:gd name="T16" fmla="*/ 3490466 w 124"/>
                  <a:gd name="T17" fmla="*/ 48511027 h 110"/>
                  <a:gd name="T18" fmla="*/ 0 w 124"/>
                  <a:gd name="T19" fmla="*/ 52324853 h 110"/>
                  <a:gd name="T20" fmla="*/ 1562519 w 124"/>
                  <a:gd name="T21" fmla="*/ 46666396 h 110"/>
                  <a:gd name="T22" fmla="*/ 3075203 w 124"/>
                  <a:gd name="T23" fmla="*/ 42210930 h 110"/>
                  <a:gd name="T24" fmla="*/ 6179459 w 124"/>
                  <a:gd name="T25" fmla="*/ 39043182 h 110"/>
                  <a:gd name="T26" fmla="*/ 9623306 w 124"/>
                  <a:gd name="T27" fmla="*/ 36093965 h 110"/>
                  <a:gd name="T28" fmla="*/ 13804114 w 124"/>
                  <a:gd name="T29" fmla="*/ 34207346 h 110"/>
                  <a:gd name="T30" fmla="*/ 18111967 w 124"/>
                  <a:gd name="T31" fmla="*/ 33759925 h 110"/>
                  <a:gd name="T32" fmla="*/ 22728656 w 124"/>
                  <a:gd name="T33" fmla="*/ 33759925 h 110"/>
                  <a:gd name="T34" fmla="*/ 27732190 w 124"/>
                  <a:gd name="T35" fmla="*/ 35238469 h 110"/>
                  <a:gd name="T36" fmla="*/ 28045327 w 124"/>
                  <a:gd name="T37" fmla="*/ 33759925 h 110"/>
                  <a:gd name="T38" fmla="*/ 26807064 w 124"/>
                  <a:gd name="T39" fmla="*/ 26626385 h 110"/>
                  <a:gd name="T40" fmla="*/ 25804364 w 124"/>
                  <a:gd name="T41" fmla="*/ 18064176 h 110"/>
                  <a:gd name="T42" fmla="*/ 24969077 w 124"/>
                  <a:gd name="T43" fmla="*/ 14295436 h 110"/>
                  <a:gd name="T44" fmla="*/ 24291200 w 124"/>
                  <a:gd name="T45" fmla="*/ 14295436 h 110"/>
                  <a:gd name="T46" fmla="*/ 23428169 w 124"/>
                  <a:gd name="T47" fmla="*/ 13808836 h 110"/>
                  <a:gd name="T48" fmla="*/ 22728656 w 124"/>
                  <a:gd name="T49" fmla="*/ 12417017 h 110"/>
                  <a:gd name="T50" fmla="*/ 21866148 w 124"/>
                  <a:gd name="T51" fmla="*/ 10929977 h 110"/>
                  <a:gd name="T52" fmla="*/ 21866148 w 124"/>
                  <a:gd name="T53" fmla="*/ 9012306 h 110"/>
                  <a:gd name="T54" fmla="*/ 22728656 w 124"/>
                  <a:gd name="T55" fmla="*/ 6675842 h 110"/>
                  <a:gd name="T56" fmla="*/ 25278084 w 124"/>
                  <a:gd name="T57" fmla="*/ 3822075 h 110"/>
                  <a:gd name="T58" fmla="*/ 29598167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7">
                <a:extLst>
                  <a:ext uri="{FF2B5EF4-FFF2-40B4-BE49-F238E27FC236}">
                    <a16:creationId xmlns:a16="http://schemas.microsoft.com/office/drawing/2014/main" id="{1840A878-7A37-4419-A6E9-EBEEDFB400D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2093833 w 109"/>
                  <a:gd name="T3" fmla="*/ 290681 h 156"/>
                  <a:gd name="T4" fmla="*/ 7547722 w 109"/>
                  <a:gd name="T5" fmla="*/ 1728959 h 156"/>
                  <a:gd name="T6" fmla="*/ 15701259 w 109"/>
                  <a:gd name="T7" fmla="*/ 4340705 h 156"/>
                  <a:gd name="T8" fmla="*/ 24512232 w 109"/>
                  <a:gd name="T9" fmla="*/ 8554495 h 156"/>
                  <a:gd name="T10" fmla="*/ 33010491 w 109"/>
                  <a:gd name="T11" fmla="*/ 15828550 h 156"/>
                  <a:gd name="T12" fmla="*/ 40808391 w 109"/>
                  <a:gd name="T13" fmla="*/ 25484919 h 156"/>
                  <a:gd name="T14" fmla="*/ 45527736 w 109"/>
                  <a:gd name="T15" fmla="*/ 38775330 h 156"/>
                  <a:gd name="T16" fmla="*/ 46276445 w 109"/>
                  <a:gd name="T17" fmla="*/ 56029209 h 156"/>
                  <a:gd name="T18" fmla="*/ 44514659 w 109"/>
                  <a:gd name="T19" fmla="*/ 56029209 h 156"/>
                  <a:gd name="T20" fmla="*/ 42087736 w 109"/>
                  <a:gd name="T21" fmla="*/ 56029209 h 156"/>
                  <a:gd name="T22" fmla="*/ 39478464 w 109"/>
                  <a:gd name="T23" fmla="*/ 56029209 h 156"/>
                  <a:gd name="T24" fmla="*/ 37035960 w 109"/>
                  <a:gd name="T25" fmla="*/ 55383607 h 156"/>
                  <a:gd name="T26" fmla="*/ 34357701 w 109"/>
                  <a:gd name="T27" fmla="*/ 54882730 h 156"/>
                  <a:gd name="T28" fmla="*/ 31332146 w 109"/>
                  <a:gd name="T29" fmla="*/ 53945503 h 156"/>
                  <a:gd name="T30" fmla="*/ 27952255 w 109"/>
                  <a:gd name="T31" fmla="*/ 52112749 h 156"/>
                  <a:gd name="T32" fmla="*/ 24512232 w 109"/>
                  <a:gd name="T33" fmla="*/ 49867741 h 156"/>
                  <a:gd name="T34" fmla="*/ 22431425 w 109"/>
                  <a:gd name="T35" fmla="*/ 45233881 h 156"/>
                  <a:gd name="T36" fmla="*/ 22431425 w 109"/>
                  <a:gd name="T37" fmla="*/ 39843292 h 156"/>
                  <a:gd name="T38" fmla="*/ 23777205 w 109"/>
                  <a:gd name="T39" fmla="*/ 34568209 h 156"/>
                  <a:gd name="T40" fmla="*/ 25111603 w 109"/>
                  <a:gd name="T41" fmla="*/ 28756580 h 156"/>
                  <a:gd name="T42" fmla="*/ 23777205 w 109"/>
                  <a:gd name="T43" fmla="*/ 22285784 h 156"/>
                  <a:gd name="T44" fmla="*/ 20405045 w 109"/>
                  <a:gd name="T45" fmla="*/ 15540751 h 156"/>
                  <a:gd name="T46" fmla="*/ 13182513 w 109"/>
                  <a:gd name="T47" fmla="*/ 8183472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8">
                <a:extLst>
                  <a:ext uri="{FF2B5EF4-FFF2-40B4-BE49-F238E27FC236}">
                    <a16:creationId xmlns:a16="http://schemas.microsoft.com/office/drawing/2014/main" id="{AED92D8E-E535-46AC-B031-61B2A1A5EC2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12343090 w 46"/>
                  <a:gd name="T1" fmla="*/ 0 h 94"/>
                  <a:gd name="T2" fmla="*/ 8038138 w 46"/>
                  <a:gd name="T3" fmla="*/ 13504864 h 94"/>
                  <a:gd name="T4" fmla="*/ 6051492 w 46"/>
                  <a:gd name="T5" fmla="*/ 22166604 h 94"/>
                  <a:gd name="T6" fmla="*/ 4448234 w 46"/>
                  <a:gd name="T7" fmla="*/ 28202029 h 94"/>
                  <a:gd name="T8" fmla="*/ 0 w 46"/>
                  <a:gd name="T9" fmla="*/ 33557756 h 94"/>
                  <a:gd name="T10" fmla="*/ 4768009 w 46"/>
                  <a:gd name="T11" fmla="*/ 31438085 h 94"/>
                  <a:gd name="T12" fmla="*/ 9244219 w 46"/>
                  <a:gd name="T13" fmla="*/ 28561807 h 94"/>
                  <a:gd name="T14" fmla="*/ 12834062 w 46"/>
                  <a:gd name="T15" fmla="*/ 24538168 h 94"/>
                  <a:gd name="T16" fmla="*/ 16074310 w 46"/>
                  <a:gd name="T17" fmla="*/ 20341861 h 94"/>
                  <a:gd name="T18" fmla="*/ 17998439 w 46"/>
                  <a:gd name="T19" fmla="*/ 15737340 h 94"/>
                  <a:gd name="T20" fmla="*/ 18393449 w 46"/>
                  <a:gd name="T21" fmla="*/ 10738862 h 94"/>
                  <a:gd name="T22" fmla="*/ 16710689 w 46"/>
                  <a:gd name="T23" fmla="*/ 5252170 h 94"/>
                  <a:gd name="T24" fmla="*/ 12343090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9">
                <a:extLst>
                  <a:ext uri="{FF2B5EF4-FFF2-40B4-BE49-F238E27FC236}">
                    <a16:creationId xmlns:a16="http://schemas.microsoft.com/office/drawing/2014/main" id="{70E12C71-F517-4800-8DD8-BE9E8AB4389B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287936 w 54"/>
                  <a:gd name="T3" fmla="*/ 419859 h 40"/>
                  <a:gd name="T4" fmla="*/ 2061684 w 54"/>
                  <a:gd name="T5" fmla="*/ 1364177 h 40"/>
                  <a:gd name="T6" fmla="*/ 4581520 w 54"/>
                  <a:gd name="T7" fmla="*/ 3487993 h 40"/>
                  <a:gd name="T8" fmla="*/ 7439131 w 54"/>
                  <a:gd name="T9" fmla="*/ 5184446 h 40"/>
                  <a:gd name="T10" fmla="*/ 10181156 w 54"/>
                  <a:gd name="T11" fmla="*/ 6547424 h 40"/>
                  <a:gd name="T12" fmla="*/ 13397907 w 54"/>
                  <a:gd name="T13" fmla="*/ 7355473 h 40"/>
                  <a:gd name="T14" fmla="*/ 16243204 w 54"/>
                  <a:gd name="T15" fmla="*/ 7847984 h 40"/>
                  <a:gd name="T16" fmla="*/ 19115082 w 54"/>
                  <a:gd name="T17" fmla="*/ 6906146 h 40"/>
                  <a:gd name="T18" fmla="*/ 18749236 w 54"/>
                  <a:gd name="T19" fmla="*/ 10760531 h 40"/>
                  <a:gd name="T20" fmla="*/ 17691842 w 54"/>
                  <a:gd name="T21" fmla="*/ 14245628 h 40"/>
                  <a:gd name="T22" fmla="*/ 15603916 w 54"/>
                  <a:gd name="T23" fmla="*/ 16549814 h 40"/>
                  <a:gd name="T24" fmla="*/ 13028040 w 54"/>
                  <a:gd name="T25" fmla="*/ 17304410 h 40"/>
                  <a:gd name="T26" fmla="*/ 9894538 w 54"/>
                  <a:gd name="T27" fmla="*/ 16902448 h 40"/>
                  <a:gd name="T28" fmla="*/ 6670104 w 54"/>
                  <a:gd name="T29" fmla="*/ 13819952 h 40"/>
                  <a:gd name="T30" fmla="*/ 3512953 w 54"/>
                  <a:gd name="T31" fmla="*/ 8606108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0">
                <a:extLst>
                  <a:ext uri="{FF2B5EF4-FFF2-40B4-BE49-F238E27FC236}">
                    <a16:creationId xmlns:a16="http://schemas.microsoft.com/office/drawing/2014/main" id="{D082E3F1-A75B-44AF-9FC8-082E4C3534E9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1973449 w 149"/>
                  <a:gd name="T3" fmla="*/ 177460981 h 704"/>
                  <a:gd name="T4" fmla="*/ 5332357 w 149"/>
                  <a:gd name="T5" fmla="*/ 402377168 h 704"/>
                  <a:gd name="T6" fmla="*/ 9345514 w 149"/>
                  <a:gd name="T7" fmla="*/ 687552341 h 704"/>
                  <a:gd name="T8" fmla="*/ 13792392 w 149"/>
                  <a:gd name="T9" fmla="*/ 1058555318 h 704"/>
                  <a:gd name="T10" fmla="*/ 19347030 w 149"/>
                  <a:gd name="T11" fmla="*/ 1517994691 h 704"/>
                  <a:gd name="T12" fmla="*/ 24529607 w 149"/>
                  <a:gd name="T13" fmla="*/ 2010895270 h 704"/>
                  <a:gd name="T14" fmla="*/ 29527439 w 149"/>
                  <a:gd name="T15" fmla="*/ 2147483647 h 704"/>
                  <a:gd name="T16" fmla="*/ 33414863 w 149"/>
                  <a:gd name="T17" fmla="*/ 2147483647 h 704"/>
                  <a:gd name="T18" fmla="*/ 37510148 w 149"/>
                  <a:gd name="T19" fmla="*/ 2147483647 h 704"/>
                  <a:gd name="T20" fmla="*/ 40227040 w 149"/>
                  <a:gd name="T21" fmla="*/ 2147483647 h 704"/>
                  <a:gd name="T22" fmla="*/ 41622404 w 149"/>
                  <a:gd name="T23" fmla="*/ 2147483647 h 704"/>
                  <a:gd name="T24" fmla="*/ 42232470 w 149"/>
                  <a:gd name="T25" fmla="*/ 2147483647 h 704"/>
                  <a:gd name="T26" fmla="*/ 40227040 w 149"/>
                  <a:gd name="T27" fmla="*/ 2147483647 h 704"/>
                  <a:gd name="T28" fmla="*/ 36495956 w 149"/>
                  <a:gd name="T29" fmla="*/ 2147483647 h 704"/>
                  <a:gd name="T30" fmla="*/ 30878519 w 149"/>
                  <a:gd name="T31" fmla="*/ 2147483647 h 704"/>
                  <a:gd name="T32" fmla="*/ 22397414 w 149"/>
                  <a:gd name="T33" fmla="*/ 2147483647 h 704"/>
                  <a:gd name="T34" fmla="*/ 12980530 w 149"/>
                  <a:gd name="T35" fmla="*/ 2147483647 h 704"/>
                  <a:gd name="T36" fmla="*/ 7087594 w 149"/>
                  <a:gd name="T37" fmla="*/ 2147483647 h 704"/>
                  <a:gd name="T38" fmla="*/ 3359400 w 149"/>
                  <a:gd name="T39" fmla="*/ 2147483647 h 704"/>
                  <a:gd name="T40" fmla="*/ 1973449 w 149"/>
                  <a:gd name="T41" fmla="*/ 2147483647 h 704"/>
                  <a:gd name="T42" fmla="*/ 1973449 w 149"/>
                  <a:gd name="T43" fmla="*/ 2147483647 h 704"/>
                  <a:gd name="T44" fmla="*/ 2742258 w 149"/>
                  <a:gd name="T45" fmla="*/ 2147483647 h 704"/>
                  <a:gd name="T46" fmla="*/ 4106939 w 149"/>
                  <a:gd name="T47" fmla="*/ 2147483647 h 704"/>
                  <a:gd name="T48" fmla="*/ 4722324 w 149"/>
                  <a:gd name="T49" fmla="*/ 2147483647 h 704"/>
                  <a:gd name="T50" fmla="*/ 13792392 w 149"/>
                  <a:gd name="T51" fmla="*/ 2147483647 h 704"/>
                  <a:gd name="T52" fmla="*/ 12980530 w 149"/>
                  <a:gd name="T53" fmla="*/ 2147483647 h 704"/>
                  <a:gd name="T54" fmla="*/ 12088622 w 149"/>
                  <a:gd name="T55" fmla="*/ 2147483647 h 704"/>
                  <a:gd name="T56" fmla="*/ 11075489 w 149"/>
                  <a:gd name="T57" fmla="*/ 2147483647 h 704"/>
                  <a:gd name="T58" fmla="*/ 11809918 w 149"/>
                  <a:gd name="T59" fmla="*/ 2147483647 h 704"/>
                  <a:gd name="T60" fmla="*/ 13792392 w 149"/>
                  <a:gd name="T61" fmla="*/ 2147483647 h 704"/>
                  <a:gd name="T62" fmla="*/ 19347030 w 149"/>
                  <a:gd name="T63" fmla="*/ 2147483647 h 704"/>
                  <a:gd name="T64" fmla="*/ 28748825 w 149"/>
                  <a:gd name="T65" fmla="*/ 2147483647 h 704"/>
                  <a:gd name="T66" fmla="*/ 43251920 w 149"/>
                  <a:gd name="T67" fmla="*/ 2147483647 h 704"/>
                  <a:gd name="T68" fmla="*/ 47974146 w 149"/>
                  <a:gd name="T69" fmla="*/ 2147483647 h 704"/>
                  <a:gd name="T70" fmla="*/ 49951396 w 149"/>
                  <a:gd name="T71" fmla="*/ 2147483647 h 704"/>
                  <a:gd name="T72" fmla="*/ 48310044 w 149"/>
                  <a:gd name="T73" fmla="*/ 2147483647 h 704"/>
                  <a:gd name="T74" fmla="*/ 43862253 w 149"/>
                  <a:gd name="T75" fmla="*/ 2147483647 h 704"/>
                  <a:gd name="T76" fmla="*/ 36495956 w 149"/>
                  <a:gd name="T77" fmla="*/ 2147483647 h 704"/>
                  <a:gd name="T78" fmla="*/ 27051307 w 149"/>
                  <a:gd name="T79" fmla="*/ 1263774705 h 704"/>
                  <a:gd name="T80" fmla="*/ 14678480 w 149"/>
                  <a:gd name="T81" fmla="*/ 402377168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8AFAB80F-ED9A-47CA-99BA-91B2185E87FE}"/>
                </a:ext>
              </a:extLst>
            </p:cNvPr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253862769 w 128"/>
                <a:gd name="T1" fmla="*/ 0 h 217"/>
                <a:gd name="T2" fmla="*/ 284004947 w 128"/>
                <a:gd name="T3" fmla="*/ 370753760 h 217"/>
                <a:gd name="T4" fmla="*/ 310743843 w 128"/>
                <a:gd name="T5" fmla="*/ 1108844195 h 217"/>
                <a:gd name="T6" fmla="*/ 331924937 w 128"/>
                <a:gd name="T7" fmla="*/ 2057407336 h 217"/>
                <a:gd name="T8" fmla="*/ 346068393 w 128"/>
                <a:gd name="T9" fmla="*/ 2147483647 h 217"/>
                <a:gd name="T10" fmla="*/ 343001944 w 128"/>
                <a:gd name="T11" fmla="*/ 2147483647 h 217"/>
                <a:gd name="T12" fmla="*/ 313727811 w 128"/>
                <a:gd name="T13" fmla="*/ 2147483647 h 217"/>
                <a:gd name="T14" fmla="*/ 253862769 w 128"/>
                <a:gd name="T15" fmla="*/ 2147483647 h 217"/>
                <a:gd name="T16" fmla="*/ 161657417 w 128"/>
                <a:gd name="T17" fmla="*/ 2147483647 h 217"/>
                <a:gd name="T18" fmla="*/ 132944362 w 128"/>
                <a:gd name="T19" fmla="*/ 2147483647 h 217"/>
                <a:gd name="T20" fmla="*/ 102801654 w 128"/>
                <a:gd name="T21" fmla="*/ 2147483647 h 217"/>
                <a:gd name="T22" fmla="*/ 70805292 w 128"/>
                <a:gd name="T23" fmla="*/ 2147483647 h 217"/>
                <a:gd name="T24" fmla="*/ 42882542 w 128"/>
                <a:gd name="T25" fmla="*/ 2147483647 h 217"/>
                <a:gd name="T26" fmla="*/ 21188313 w 128"/>
                <a:gd name="T27" fmla="*/ 2147483647 h 217"/>
                <a:gd name="T28" fmla="*/ 5517938 w 128"/>
                <a:gd name="T29" fmla="*/ 2147483647 h 217"/>
                <a:gd name="T30" fmla="*/ 0 w 128"/>
                <a:gd name="T31" fmla="*/ 2147483647 h 217"/>
                <a:gd name="T32" fmla="*/ 3327448 w 128"/>
                <a:gd name="T33" fmla="*/ 2147483647 h 217"/>
                <a:gd name="T34" fmla="*/ 35136778 w 128"/>
                <a:gd name="T35" fmla="*/ 2147483647 h 217"/>
                <a:gd name="T36" fmla="*/ 78070765 w 128"/>
                <a:gd name="T37" fmla="*/ 2147483647 h 217"/>
                <a:gd name="T38" fmla="*/ 124325572 w 128"/>
                <a:gd name="T39" fmla="*/ 2147483647 h 217"/>
                <a:gd name="T40" fmla="*/ 170274257 w 128"/>
                <a:gd name="T41" fmla="*/ 2147483647 h 217"/>
                <a:gd name="T42" fmla="*/ 213129145 w 128"/>
                <a:gd name="T43" fmla="*/ 2147483647 h 217"/>
                <a:gd name="T44" fmla="*/ 246274762 w 128"/>
                <a:gd name="T45" fmla="*/ 2147483647 h 217"/>
                <a:gd name="T46" fmla="*/ 262261450 w 128"/>
                <a:gd name="T47" fmla="*/ 1891967127 h 217"/>
                <a:gd name="T48" fmla="*/ 253862769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B170A3F6-FAAC-4A8F-A136-E0FBAACB934B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BC3A4F95-BCE2-4FF6-AFF6-85C207AB4577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1DF44CA5-3967-4B66-836C-4BA82B01E57B}"/>
                </a:ext>
              </a:extLst>
            </p:cNvPr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2147483647 w 117"/>
                <a:gd name="T1" fmla="*/ 0 h 132"/>
                <a:gd name="T2" fmla="*/ 0 w 117"/>
                <a:gd name="T3" fmla="*/ 2147483647 h 132"/>
                <a:gd name="T4" fmla="*/ 145881016 w 117"/>
                <a:gd name="T5" fmla="*/ 2147483647 h 132"/>
                <a:gd name="T6" fmla="*/ 683967451 w 117"/>
                <a:gd name="T7" fmla="*/ 2147483647 h 132"/>
                <a:gd name="T8" fmla="*/ 1433707939 w 117"/>
                <a:gd name="T9" fmla="*/ 2147483647 h 132"/>
                <a:gd name="T10" fmla="*/ 2147483647 w 117"/>
                <a:gd name="T11" fmla="*/ 2147483647 h 132"/>
                <a:gd name="T12" fmla="*/ 2147483647 w 117"/>
                <a:gd name="T13" fmla="*/ 2147483647 h 132"/>
                <a:gd name="T14" fmla="*/ 2147483647 w 117"/>
                <a:gd name="T15" fmla="*/ 2147483647 h 132"/>
                <a:gd name="T16" fmla="*/ 2147483647 w 117"/>
                <a:gd name="T17" fmla="*/ 2147483647 h 132"/>
                <a:gd name="T18" fmla="*/ 2147483647 w 117"/>
                <a:gd name="T19" fmla="*/ 2147483647 h 132"/>
                <a:gd name="T20" fmla="*/ 2147483647 w 117"/>
                <a:gd name="T21" fmla="*/ 2147483647 h 132"/>
                <a:gd name="T22" fmla="*/ 2147483647 w 117"/>
                <a:gd name="T23" fmla="*/ 2147483647 h 132"/>
                <a:gd name="T24" fmla="*/ 2147483647 w 117"/>
                <a:gd name="T25" fmla="*/ 2147483647 h 132"/>
                <a:gd name="T26" fmla="*/ 2147483647 w 117"/>
                <a:gd name="T27" fmla="*/ 2147483647 h 132"/>
                <a:gd name="T28" fmla="*/ 2147483647 w 117"/>
                <a:gd name="T29" fmla="*/ 2147483647 h 132"/>
                <a:gd name="T30" fmla="*/ 2147483647 w 117"/>
                <a:gd name="T31" fmla="*/ 2147483647 h 132"/>
                <a:gd name="T32" fmla="*/ 2147483647 w 117"/>
                <a:gd name="T33" fmla="*/ 2147483647 h 132"/>
                <a:gd name="T34" fmla="*/ 2147483647 w 117"/>
                <a:gd name="T35" fmla="*/ 2147483647 h 132"/>
                <a:gd name="T36" fmla="*/ 2147483647 w 117"/>
                <a:gd name="T37" fmla="*/ 2147483647 h 132"/>
                <a:gd name="T38" fmla="*/ 2147483647 w 117"/>
                <a:gd name="T39" fmla="*/ 2147483647 h 132"/>
                <a:gd name="T40" fmla="*/ 2147483647 w 117"/>
                <a:gd name="T41" fmla="*/ 2147483647 h 132"/>
                <a:gd name="T42" fmla="*/ 2147483647 w 117"/>
                <a:gd name="T43" fmla="*/ 2147483647 h 132"/>
                <a:gd name="T44" fmla="*/ 2147483647 w 117"/>
                <a:gd name="T45" fmla="*/ 2147483647 h 132"/>
                <a:gd name="T46" fmla="*/ 2147483647 w 117"/>
                <a:gd name="T47" fmla="*/ 2147483647 h 132"/>
                <a:gd name="T48" fmla="*/ 2147483647 w 117"/>
                <a:gd name="T49" fmla="*/ 2147483647 h 132"/>
                <a:gd name="T50" fmla="*/ 2147483647 w 117"/>
                <a:gd name="T51" fmla="*/ 2147483647 h 132"/>
                <a:gd name="T52" fmla="*/ 2147483647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9F5A58D8-ABD4-4D31-BC38-9B4EBEBDEF32}"/>
                </a:ext>
              </a:extLst>
            </p:cNvPr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1248354909 w 29"/>
                <a:gd name="T1" fmla="*/ 0 h 77"/>
                <a:gd name="T2" fmla="*/ 990074583 w 29"/>
                <a:gd name="T3" fmla="*/ 0 h 77"/>
                <a:gd name="T4" fmla="*/ 688747536 w 29"/>
                <a:gd name="T5" fmla="*/ 2147483647 h 77"/>
                <a:gd name="T6" fmla="*/ 387420489 w 29"/>
                <a:gd name="T7" fmla="*/ 2147483647 h 77"/>
                <a:gd name="T8" fmla="*/ 172186884 w 29"/>
                <a:gd name="T9" fmla="*/ 2147483647 h 77"/>
                <a:gd name="T10" fmla="*/ 43046721 w 29"/>
                <a:gd name="T11" fmla="*/ 2147483647 h 77"/>
                <a:gd name="T12" fmla="*/ 0 w 29"/>
                <a:gd name="T13" fmla="*/ 2147483647 h 77"/>
                <a:gd name="T14" fmla="*/ 129140163 w 29"/>
                <a:gd name="T15" fmla="*/ 2147483647 h 77"/>
                <a:gd name="T16" fmla="*/ 473513931 w 29"/>
                <a:gd name="T17" fmla="*/ 2147483647 h 77"/>
                <a:gd name="T18" fmla="*/ 645700815 w 29"/>
                <a:gd name="T19" fmla="*/ 2147483647 h 77"/>
                <a:gd name="T20" fmla="*/ 817887699 w 29"/>
                <a:gd name="T21" fmla="*/ 2147483647 h 77"/>
                <a:gd name="T22" fmla="*/ 990074583 w 29"/>
                <a:gd name="T23" fmla="*/ 2147483647 h 77"/>
                <a:gd name="T24" fmla="*/ 1248354909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6">
              <a:extLst>
                <a:ext uri="{FF2B5EF4-FFF2-40B4-BE49-F238E27FC236}">
                  <a16:creationId xmlns:a16="http://schemas.microsoft.com/office/drawing/2014/main" id="{A58AE1BE-6D14-427F-A23C-14E5AD276116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" name="Group 17">
              <a:extLst>
                <a:ext uri="{FF2B5EF4-FFF2-40B4-BE49-F238E27FC236}">
                  <a16:creationId xmlns:a16="http://schemas.microsoft.com/office/drawing/2014/main" id="{A0482726-4328-4AD3-BCC7-16443F64925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36" name="Freeform 18">
                <a:extLst>
                  <a:ext uri="{FF2B5EF4-FFF2-40B4-BE49-F238E27FC236}">
                    <a16:creationId xmlns:a16="http://schemas.microsoft.com/office/drawing/2014/main" id="{79995043-CDAF-499C-A584-ED788B5C306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9">
                <a:extLst>
                  <a:ext uri="{FF2B5EF4-FFF2-40B4-BE49-F238E27FC236}">
                    <a16:creationId xmlns:a16="http://schemas.microsoft.com/office/drawing/2014/main" id="{793A9A7D-B0D2-4586-9D0A-577ED311723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C44396BF-5CF4-4423-ACEB-AC6E1601615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21">
              <a:extLst>
                <a:ext uri="{FF2B5EF4-FFF2-40B4-BE49-F238E27FC236}">
                  <a16:creationId xmlns:a16="http://schemas.microsoft.com/office/drawing/2014/main" id="{8E3D928A-8CB3-47F6-89DD-C612974C67D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33" name="Freeform 22">
                <a:extLst>
                  <a:ext uri="{FF2B5EF4-FFF2-40B4-BE49-F238E27FC236}">
                    <a16:creationId xmlns:a16="http://schemas.microsoft.com/office/drawing/2014/main" id="{DF69BB64-E545-4D4B-A29B-5221A0C401D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23">
                <a:extLst>
                  <a:ext uri="{FF2B5EF4-FFF2-40B4-BE49-F238E27FC236}">
                    <a16:creationId xmlns:a16="http://schemas.microsoft.com/office/drawing/2014/main" id="{D9A2BEA1-79E2-4108-8642-3D26333FF24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24">
                <a:extLst>
                  <a:ext uri="{FF2B5EF4-FFF2-40B4-BE49-F238E27FC236}">
                    <a16:creationId xmlns:a16="http://schemas.microsoft.com/office/drawing/2014/main" id="{44827360-F9CF-45C1-A377-151959E644C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25">
              <a:extLst>
                <a:ext uri="{FF2B5EF4-FFF2-40B4-BE49-F238E27FC236}">
                  <a16:creationId xmlns:a16="http://schemas.microsoft.com/office/drawing/2014/main" id="{58835293-7115-4E1D-B795-D0A8968B7FF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852484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30" name="Freeform 26">
                <a:extLst>
                  <a:ext uri="{FF2B5EF4-FFF2-40B4-BE49-F238E27FC236}">
                    <a16:creationId xmlns:a16="http://schemas.microsoft.com/office/drawing/2014/main" id="{CB2C4FA8-7320-496A-AA47-9188789DA93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27">
                <a:extLst>
                  <a:ext uri="{FF2B5EF4-FFF2-40B4-BE49-F238E27FC236}">
                    <a16:creationId xmlns:a16="http://schemas.microsoft.com/office/drawing/2014/main" id="{9BC6FDFF-3307-440E-9405-9A9BA508921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28">
                <a:extLst>
                  <a:ext uri="{FF2B5EF4-FFF2-40B4-BE49-F238E27FC236}">
                    <a16:creationId xmlns:a16="http://schemas.microsoft.com/office/drawing/2014/main" id="{7D3C97B6-7B18-4581-8819-E618113A90D9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29">
              <a:extLst>
                <a:ext uri="{FF2B5EF4-FFF2-40B4-BE49-F238E27FC236}">
                  <a16:creationId xmlns:a16="http://schemas.microsoft.com/office/drawing/2014/main" id="{9329DCB2-1E41-44F1-8768-60B64CB9167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27" name="Freeform 30">
                <a:extLst>
                  <a:ext uri="{FF2B5EF4-FFF2-40B4-BE49-F238E27FC236}">
                    <a16:creationId xmlns:a16="http://schemas.microsoft.com/office/drawing/2014/main" id="{BFE3904D-8452-4B85-93F7-D83F760C45DF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31">
                <a:extLst>
                  <a:ext uri="{FF2B5EF4-FFF2-40B4-BE49-F238E27FC236}">
                    <a16:creationId xmlns:a16="http://schemas.microsoft.com/office/drawing/2014/main" id="{882DD6C9-6FB9-4494-80F1-42F5A9A7B47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32">
                <a:extLst>
                  <a:ext uri="{FF2B5EF4-FFF2-40B4-BE49-F238E27FC236}">
                    <a16:creationId xmlns:a16="http://schemas.microsoft.com/office/drawing/2014/main" id="{9B7E935C-1B38-40FC-BECB-19C0A5F2C72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33">
              <a:extLst>
                <a:ext uri="{FF2B5EF4-FFF2-40B4-BE49-F238E27FC236}">
                  <a16:creationId xmlns:a16="http://schemas.microsoft.com/office/drawing/2014/main" id="{5D931AB1-8BEF-475B-84CC-A352B902C25E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24" name="Freeform 34">
                <a:extLst>
                  <a:ext uri="{FF2B5EF4-FFF2-40B4-BE49-F238E27FC236}">
                    <a16:creationId xmlns:a16="http://schemas.microsoft.com/office/drawing/2014/main" id="{450DBE67-6EB1-4156-BB25-38E5DAD5DBA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35">
                <a:extLst>
                  <a:ext uri="{FF2B5EF4-FFF2-40B4-BE49-F238E27FC236}">
                    <a16:creationId xmlns:a16="http://schemas.microsoft.com/office/drawing/2014/main" id="{0F416695-3439-4BF9-90A0-2892EF7B8FD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36">
                <a:extLst>
                  <a:ext uri="{FF2B5EF4-FFF2-40B4-BE49-F238E27FC236}">
                    <a16:creationId xmlns:a16="http://schemas.microsoft.com/office/drawing/2014/main" id="{4BA89F56-B49B-4712-A51F-668F47DD145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Freeform 37">
              <a:extLst>
                <a:ext uri="{FF2B5EF4-FFF2-40B4-BE49-F238E27FC236}">
                  <a16:creationId xmlns:a16="http://schemas.microsoft.com/office/drawing/2014/main" id="{A01F7295-9B8C-422D-B45D-600168B9F855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8">
              <a:extLst>
                <a:ext uri="{FF2B5EF4-FFF2-40B4-BE49-F238E27FC236}">
                  <a16:creationId xmlns:a16="http://schemas.microsoft.com/office/drawing/2014/main" id="{921E93D9-39A0-4212-99F2-0ECE301EB8B3}"/>
                </a:ext>
              </a:extLst>
            </p:cNvPr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59486580 h 237"/>
                <a:gd name="T4" fmla="*/ 17730972 w 257"/>
                <a:gd name="T5" fmla="*/ 117957608 h 237"/>
                <a:gd name="T6" fmla="*/ 35224097 w 257"/>
                <a:gd name="T7" fmla="*/ 177135973 h 237"/>
                <a:gd name="T8" fmla="*/ 64850329 w 257"/>
                <a:gd name="T9" fmla="*/ 231090676 h 237"/>
                <a:gd name="T10" fmla="*/ 106992498 w 257"/>
                <a:gd name="T11" fmla="*/ 281236898 h 237"/>
                <a:gd name="T12" fmla="*/ 160679393 w 257"/>
                <a:gd name="T13" fmla="*/ 332786281 h 237"/>
                <a:gd name="T14" fmla="*/ 225395703 w 257"/>
                <a:gd name="T15" fmla="*/ 379921644 h 237"/>
                <a:gd name="T16" fmla="*/ 301354053 w 257"/>
                <a:gd name="T17" fmla="*/ 419554376 h 237"/>
                <a:gd name="T18" fmla="*/ 397236458 w 257"/>
                <a:gd name="T19" fmla="*/ 457677425 h 237"/>
                <a:gd name="T20" fmla="*/ 508078715 w 257"/>
                <a:gd name="T21" fmla="*/ 490349003 h 237"/>
                <a:gd name="T22" fmla="*/ 626830446 w 257"/>
                <a:gd name="T23" fmla="*/ 516729271 h 237"/>
                <a:gd name="T24" fmla="*/ 773173795 w 257"/>
                <a:gd name="T25" fmla="*/ 537571001 h 237"/>
                <a:gd name="T26" fmla="*/ 933835824 w 257"/>
                <a:gd name="T27" fmla="*/ 551834746 h 237"/>
                <a:gd name="T28" fmla="*/ 1110712277 w 257"/>
                <a:gd name="T29" fmla="*/ 559375977 h 237"/>
                <a:gd name="T30" fmla="*/ 1299924232 w 257"/>
                <a:gd name="T31" fmla="*/ 556335726 h 237"/>
                <a:gd name="T32" fmla="*/ 1518750381 w 257"/>
                <a:gd name="T33" fmla="*/ 547026009 h 237"/>
                <a:gd name="T34" fmla="*/ 1324377697 w 257"/>
                <a:gd name="T35" fmla="*/ 535570667 h 237"/>
                <a:gd name="T36" fmla="*/ 1152627668 w 257"/>
                <a:gd name="T37" fmla="*/ 518719769 h 237"/>
                <a:gd name="T38" fmla="*/ 1003121861 w 257"/>
                <a:gd name="T39" fmla="*/ 499881495 h 237"/>
                <a:gd name="T40" fmla="*/ 874155101 w 257"/>
                <a:gd name="T41" fmla="*/ 481021643 h 237"/>
                <a:gd name="T42" fmla="*/ 755765734 w 257"/>
                <a:gd name="T43" fmla="*/ 455724288 h 237"/>
                <a:gd name="T44" fmla="*/ 662054556 w 257"/>
                <a:gd name="T45" fmla="*/ 428940547 h 237"/>
                <a:gd name="T46" fmla="*/ 573155430 w 257"/>
                <a:gd name="T47" fmla="*/ 398760618 h 237"/>
                <a:gd name="T48" fmla="*/ 497310484 w 257"/>
                <a:gd name="T49" fmla="*/ 366091395 h 237"/>
                <a:gd name="T50" fmla="*/ 425769131 w 257"/>
                <a:gd name="T51" fmla="*/ 332786281 h 237"/>
                <a:gd name="T52" fmla="*/ 361051782 w 257"/>
                <a:gd name="T53" fmla="*/ 295142876 h 237"/>
                <a:gd name="T54" fmla="*/ 307962806 w 257"/>
                <a:gd name="T55" fmla="*/ 252938755 h 237"/>
                <a:gd name="T56" fmla="*/ 254069571 w 257"/>
                <a:gd name="T57" fmla="*/ 207312960 h 237"/>
                <a:gd name="T58" fmla="*/ 194369926 w 257"/>
                <a:gd name="T59" fmla="*/ 163179260 h 237"/>
                <a:gd name="T60" fmla="*/ 136255959 w 257"/>
                <a:gd name="T61" fmla="*/ 111197413 h 237"/>
                <a:gd name="T62" fmla="*/ 71406022 w 257"/>
                <a:gd name="T63" fmla="*/ 56472649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9">
              <a:extLst>
                <a:ext uri="{FF2B5EF4-FFF2-40B4-BE49-F238E27FC236}">
                  <a16:creationId xmlns:a16="http://schemas.microsoft.com/office/drawing/2014/main" id="{42FC6A27-FF9B-4BF1-AB38-3076A14DF4B0}"/>
                </a:ext>
              </a:extLst>
            </p:cNvPr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488053920 w 124"/>
                <a:gd name="T1" fmla="*/ 0 h 110"/>
                <a:gd name="T2" fmla="*/ 784945462 w 124"/>
                <a:gd name="T3" fmla="*/ 299269368 h 110"/>
                <a:gd name="T4" fmla="*/ 758815626 w 124"/>
                <a:gd name="T5" fmla="*/ 295804351 h 110"/>
                <a:gd name="T6" fmla="*/ 677523780 w 124"/>
                <a:gd name="T7" fmla="*/ 290508724 h 110"/>
                <a:gd name="T8" fmla="*/ 563936263 w 124"/>
                <a:gd name="T9" fmla="*/ 279308591 h 110"/>
                <a:gd name="T10" fmla="*/ 430902652 w 124"/>
                <a:gd name="T11" fmla="*/ 274012638 h 110"/>
                <a:gd name="T12" fmla="*/ 285130720 w 124"/>
                <a:gd name="T13" fmla="*/ 268367373 h 110"/>
                <a:gd name="T14" fmla="*/ 159156967 w 124"/>
                <a:gd name="T15" fmla="*/ 271971990 h 110"/>
                <a:gd name="T16" fmla="*/ 57058855 w 124"/>
                <a:gd name="T17" fmla="*/ 282773073 h 110"/>
                <a:gd name="T18" fmla="*/ 0 w 124"/>
                <a:gd name="T19" fmla="*/ 304914102 h 110"/>
                <a:gd name="T20" fmla="*/ 25893517 w 124"/>
                <a:gd name="T21" fmla="*/ 271971990 h 110"/>
                <a:gd name="T22" fmla="*/ 50126566 w 124"/>
                <a:gd name="T23" fmla="*/ 246716076 h 110"/>
                <a:gd name="T24" fmla="*/ 101723650 w 124"/>
                <a:gd name="T25" fmla="*/ 226838318 h 110"/>
                <a:gd name="T26" fmla="*/ 159156967 w 124"/>
                <a:gd name="T27" fmla="*/ 210320698 h 110"/>
                <a:gd name="T28" fmla="*/ 228067154 w 124"/>
                <a:gd name="T29" fmla="*/ 199549262 h 110"/>
                <a:gd name="T30" fmla="*/ 297606255 w 124"/>
                <a:gd name="T31" fmla="*/ 195949832 h 110"/>
                <a:gd name="T32" fmla="*/ 373480680 w 124"/>
                <a:gd name="T33" fmla="*/ 195949832 h 110"/>
                <a:gd name="T34" fmla="*/ 456762833 w 124"/>
                <a:gd name="T35" fmla="*/ 205025038 h 110"/>
                <a:gd name="T36" fmla="*/ 461161470 w 124"/>
                <a:gd name="T37" fmla="*/ 195949832 h 110"/>
                <a:gd name="T38" fmla="*/ 442398375 w 124"/>
                <a:gd name="T39" fmla="*/ 155618577 h 110"/>
                <a:gd name="T40" fmla="*/ 423562896 w 124"/>
                <a:gd name="T41" fmla="*/ 105360185 h 110"/>
                <a:gd name="T42" fmla="*/ 411087379 w 124"/>
                <a:gd name="T43" fmla="*/ 83220420 h 110"/>
                <a:gd name="T44" fmla="*/ 399696492 w 124"/>
                <a:gd name="T45" fmla="*/ 83220420 h 110"/>
                <a:gd name="T46" fmla="*/ 385334959 w 124"/>
                <a:gd name="T47" fmla="*/ 79787458 h 110"/>
                <a:gd name="T48" fmla="*/ 373480680 w 124"/>
                <a:gd name="T49" fmla="*/ 72452906 h 110"/>
                <a:gd name="T50" fmla="*/ 362098323 w 124"/>
                <a:gd name="T51" fmla="*/ 63830402 h 110"/>
                <a:gd name="T52" fmla="*/ 362098323 w 124"/>
                <a:gd name="T53" fmla="*/ 52490206 h 110"/>
                <a:gd name="T54" fmla="*/ 373480680 w 124"/>
                <a:gd name="T55" fmla="*/ 38097679 h 110"/>
                <a:gd name="T56" fmla="*/ 418160426 w 124"/>
                <a:gd name="T57" fmla="*/ 22132796 h 110"/>
                <a:gd name="T58" fmla="*/ 488053920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40">
              <a:extLst>
                <a:ext uri="{FF2B5EF4-FFF2-40B4-BE49-F238E27FC236}">
                  <a16:creationId xmlns:a16="http://schemas.microsoft.com/office/drawing/2014/main" id="{12E6BBCD-0C12-45FA-A1C3-81FBA3881AFA}"/>
                </a:ext>
              </a:extLst>
            </p:cNvPr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212121650 w 46"/>
                <a:gd name="T1" fmla="*/ 0 h 94"/>
                <a:gd name="T2" fmla="*/ 135738960 w 46"/>
                <a:gd name="T3" fmla="*/ 77084481 h 94"/>
                <a:gd name="T4" fmla="*/ 102221506 w 46"/>
                <a:gd name="T5" fmla="*/ 126263711 h 94"/>
                <a:gd name="T6" fmla="*/ 74696657 w 46"/>
                <a:gd name="T7" fmla="*/ 160682127 h 94"/>
                <a:gd name="T8" fmla="*/ 0 w 46"/>
                <a:gd name="T9" fmla="*/ 191071107 h 94"/>
                <a:gd name="T10" fmla="*/ 82138881 w 46"/>
                <a:gd name="T11" fmla="*/ 178542053 h 94"/>
                <a:gd name="T12" fmla="*/ 158576015 w 46"/>
                <a:gd name="T13" fmla="*/ 162292474 h 94"/>
                <a:gd name="T14" fmla="*/ 219632225 w 46"/>
                <a:gd name="T15" fmla="*/ 140132117 h 94"/>
                <a:gd name="T16" fmla="*/ 273331418 w 46"/>
                <a:gd name="T17" fmla="*/ 115767009 h 94"/>
                <a:gd name="T18" fmla="*/ 306458888 w 46"/>
                <a:gd name="T19" fmla="*/ 89200101 h 94"/>
                <a:gd name="T20" fmla="*/ 314342985 w 46"/>
                <a:gd name="T21" fmla="*/ 60525624 h 94"/>
                <a:gd name="T22" fmla="*/ 285778379 w 46"/>
                <a:gd name="T23" fmla="*/ 30381514 h 94"/>
                <a:gd name="T24" fmla="*/ 212121650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41">
              <a:extLst>
                <a:ext uri="{FF2B5EF4-FFF2-40B4-BE49-F238E27FC236}">
                  <a16:creationId xmlns:a16="http://schemas.microsoft.com/office/drawing/2014/main" id="{4302B12F-8A81-4516-BC74-64B8BBF88F15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42">
              <a:extLst>
                <a:ext uri="{FF2B5EF4-FFF2-40B4-BE49-F238E27FC236}">
                  <a16:creationId xmlns:a16="http://schemas.microsoft.com/office/drawing/2014/main" id="{4095086F-1C6F-4C53-BB8C-6ABD50DD75F4}"/>
                </a:ext>
              </a:extLst>
            </p:cNvPr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33226222 w 149"/>
                <a:gd name="T3" fmla="*/ 1024707464 h 704"/>
                <a:gd name="T4" fmla="*/ 87636948 w 149"/>
                <a:gd name="T5" fmla="*/ 2147483647 h 704"/>
                <a:gd name="T6" fmla="*/ 153748750 w 149"/>
                <a:gd name="T7" fmla="*/ 2147483647 h 704"/>
                <a:gd name="T8" fmla="*/ 224790255 w 149"/>
                <a:gd name="T9" fmla="*/ 2147483647 h 704"/>
                <a:gd name="T10" fmla="*/ 318785595 w 149"/>
                <a:gd name="T11" fmla="*/ 2147483647 h 704"/>
                <a:gd name="T12" fmla="*/ 401517423 w 149"/>
                <a:gd name="T13" fmla="*/ 2147483647 h 704"/>
                <a:gd name="T14" fmla="*/ 482585052 w 149"/>
                <a:gd name="T15" fmla="*/ 2147483647 h 704"/>
                <a:gd name="T16" fmla="*/ 549019570 w 149"/>
                <a:gd name="T17" fmla="*/ 2147483647 h 704"/>
                <a:gd name="T18" fmla="*/ 613547939 w 149"/>
                <a:gd name="T19" fmla="*/ 2147483647 h 704"/>
                <a:gd name="T20" fmla="*/ 659322092 w 149"/>
                <a:gd name="T21" fmla="*/ 2147483647 h 704"/>
                <a:gd name="T22" fmla="*/ 679951055 w 149"/>
                <a:gd name="T23" fmla="*/ 2147483647 h 704"/>
                <a:gd name="T24" fmla="*/ 690956073 w 149"/>
                <a:gd name="T25" fmla="*/ 2147483647 h 704"/>
                <a:gd name="T26" fmla="*/ 659322092 w 149"/>
                <a:gd name="T27" fmla="*/ 2147483647 h 704"/>
                <a:gd name="T28" fmla="*/ 597079833 w 149"/>
                <a:gd name="T29" fmla="*/ 2147483647 h 704"/>
                <a:gd name="T30" fmla="*/ 505629482 w 149"/>
                <a:gd name="T31" fmla="*/ 2147483647 h 704"/>
                <a:gd name="T32" fmla="*/ 368420284 w 149"/>
                <a:gd name="T33" fmla="*/ 2147483647 h 704"/>
                <a:gd name="T34" fmla="*/ 214380234 w 149"/>
                <a:gd name="T35" fmla="*/ 2147483647 h 704"/>
                <a:gd name="T36" fmla="*/ 114275981 w 149"/>
                <a:gd name="T37" fmla="*/ 2147483647 h 704"/>
                <a:gd name="T38" fmla="*/ 54409724 w 149"/>
                <a:gd name="T39" fmla="*/ 2147483647 h 704"/>
                <a:gd name="T40" fmla="*/ 33226222 w 149"/>
                <a:gd name="T41" fmla="*/ 2147483647 h 704"/>
                <a:gd name="T42" fmla="*/ 33226222 w 149"/>
                <a:gd name="T43" fmla="*/ 2147483647 h 704"/>
                <a:gd name="T44" fmla="*/ 43326008 w 149"/>
                <a:gd name="T45" fmla="*/ 2147483647 h 704"/>
                <a:gd name="T46" fmla="*/ 66452001 w 149"/>
                <a:gd name="T47" fmla="*/ 2147483647 h 704"/>
                <a:gd name="T48" fmla="*/ 77109755 w 149"/>
                <a:gd name="T49" fmla="*/ 2147483647 h 704"/>
                <a:gd name="T50" fmla="*/ 224790255 w 149"/>
                <a:gd name="T51" fmla="*/ 2147483647 h 704"/>
                <a:gd name="T52" fmla="*/ 214380234 w 149"/>
                <a:gd name="T53" fmla="*/ 2147483647 h 704"/>
                <a:gd name="T54" fmla="*/ 197923602 w 149"/>
                <a:gd name="T55" fmla="*/ 2147483647 h 704"/>
                <a:gd name="T56" fmla="*/ 180599281 w 149"/>
                <a:gd name="T57" fmla="*/ 2147483647 h 704"/>
                <a:gd name="T58" fmla="*/ 191701763 w 149"/>
                <a:gd name="T59" fmla="*/ 2147483647 h 704"/>
                <a:gd name="T60" fmla="*/ 224790255 w 149"/>
                <a:gd name="T61" fmla="*/ 2147483647 h 704"/>
                <a:gd name="T62" fmla="*/ 318785595 w 149"/>
                <a:gd name="T63" fmla="*/ 2147483647 h 704"/>
                <a:gd name="T64" fmla="*/ 472403469 w 149"/>
                <a:gd name="T65" fmla="*/ 2147483647 h 704"/>
                <a:gd name="T66" fmla="*/ 707495167 w 149"/>
                <a:gd name="T67" fmla="*/ 2147483647 h 704"/>
                <a:gd name="T68" fmla="*/ 784047344 w 149"/>
                <a:gd name="T69" fmla="*/ 2147483647 h 704"/>
                <a:gd name="T70" fmla="*/ 817828297 w 149"/>
                <a:gd name="T71" fmla="*/ 2147483647 h 704"/>
                <a:gd name="T72" fmla="*/ 790276186 w 149"/>
                <a:gd name="T73" fmla="*/ 2147483647 h 704"/>
                <a:gd name="T74" fmla="*/ 719960984 w 149"/>
                <a:gd name="T75" fmla="*/ 2147483647 h 704"/>
                <a:gd name="T76" fmla="*/ 597079833 w 149"/>
                <a:gd name="T77" fmla="*/ 2147483647 h 704"/>
                <a:gd name="T78" fmla="*/ 444979230 w 149"/>
                <a:gd name="T79" fmla="*/ 2147483647 h 704"/>
                <a:gd name="T80" fmla="*/ 241336508 w 149"/>
                <a:gd name="T81" fmla="*/ 2147483647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43">
              <a:extLst>
                <a:ext uri="{FF2B5EF4-FFF2-40B4-BE49-F238E27FC236}">
                  <a16:creationId xmlns:a16="http://schemas.microsoft.com/office/drawing/2014/main" id="{7DFAAC75-ECF2-4E14-A6BC-8902471E0254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079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3274485" y="596900"/>
            <a:ext cx="8257116" cy="358140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5200" b="1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44080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3318933" y="4279900"/>
            <a:ext cx="8195733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6" name="Rectangle 44">
            <a:extLst>
              <a:ext uri="{FF2B5EF4-FFF2-40B4-BE49-F238E27FC236}">
                <a16:creationId xmlns:a16="http://schemas.microsoft.com/office/drawing/2014/main" id="{3D536956-DC49-49B4-B3FF-04A7B385EB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7" name="Rectangle 45">
            <a:extLst>
              <a:ext uri="{FF2B5EF4-FFF2-40B4-BE49-F238E27FC236}">
                <a16:creationId xmlns:a16="http://schemas.microsoft.com/office/drawing/2014/main" id="{C0F9F308-79C7-42B8-894B-53B13C6376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8" name="Rectangle 46">
            <a:extLst>
              <a:ext uri="{FF2B5EF4-FFF2-40B4-BE49-F238E27FC236}">
                <a16:creationId xmlns:a16="http://schemas.microsoft.com/office/drawing/2014/main" id="{0F8171F6-DEA1-435D-BECF-C15A354C90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4D8104-1A98-40A1-BE5D-BBC0BF6173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6886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>
            <a:extLst>
              <a:ext uri="{FF2B5EF4-FFF2-40B4-BE49-F238E27FC236}">
                <a16:creationId xmlns:a16="http://schemas.microsoft.com/office/drawing/2014/main" id="{49B7B435-DA05-4DD2-A47B-D2863A4AB1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8">
            <a:extLst>
              <a:ext uri="{FF2B5EF4-FFF2-40B4-BE49-F238E27FC236}">
                <a16:creationId xmlns:a16="http://schemas.microsoft.com/office/drawing/2014/main" id="{0C0CE8F6-EE68-4815-ACEF-ECB9A0846F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9">
            <a:extLst>
              <a:ext uri="{FF2B5EF4-FFF2-40B4-BE49-F238E27FC236}">
                <a16:creationId xmlns:a16="http://schemas.microsoft.com/office/drawing/2014/main" id="{43BB2105-8631-40B2-8821-F5DB8C7018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B411EE-0BF0-4C56-B4DF-B495BF19C1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0528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7">
            <a:extLst>
              <a:ext uri="{FF2B5EF4-FFF2-40B4-BE49-F238E27FC236}">
                <a16:creationId xmlns:a16="http://schemas.microsoft.com/office/drawing/2014/main" id="{E6CD47C3-E2C6-49A2-A3F3-C9BDB135D1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8">
            <a:extLst>
              <a:ext uri="{FF2B5EF4-FFF2-40B4-BE49-F238E27FC236}">
                <a16:creationId xmlns:a16="http://schemas.microsoft.com/office/drawing/2014/main" id="{068CE73F-F97C-4F08-9FFA-D552520F70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9">
            <a:extLst>
              <a:ext uri="{FF2B5EF4-FFF2-40B4-BE49-F238E27FC236}">
                <a16:creationId xmlns:a16="http://schemas.microsoft.com/office/drawing/2014/main" id="{DB2156FE-5714-4FC5-A5D4-BE49C1BFC1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ADBEDA-685D-43B5-ABA3-DC9EACD020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928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7">
            <a:extLst>
              <a:ext uri="{FF2B5EF4-FFF2-40B4-BE49-F238E27FC236}">
                <a16:creationId xmlns:a16="http://schemas.microsoft.com/office/drawing/2014/main" id="{A77336A8-3732-4A0F-9CE8-5EAB7008C2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8">
            <a:extLst>
              <a:ext uri="{FF2B5EF4-FFF2-40B4-BE49-F238E27FC236}">
                <a16:creationId xmlns:a16="http://schemas.microsoft.com/office/drawing/2014/main" id="{C56CBCEF-33B3-4D3C-8CB0-69020BC1B6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49">
            <a:extLst>
              <a:ext uri="{FF2B5EF4-FFF2-40B4-BE49-F238E27FC236}">
                <a16:creationId xmlns:a16="http://schemas.microsoft.com/office/drawing/2014/main" id="{6761FD17-5DC2-4B42-9277-BEF1EDD774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D942C4-CCCC-44F9-9141-394C657A8B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70410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>
            <a:extLst>
              <a:ext uri="{FF2B5EF4-FFF2-40B4-BE49-F238E27FC236}">
                <a16:creationId xmlns:a16="http://schemas.microsoft.com/office/drawing/2014/main" id="{939FFBDF-4E1A-4F47-9C43-130C4DE79D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48">
            <a:extLst>
              <a:ext uri="{FF2B5EF4-FFF2-40B4-BE49-F238E27FC236}">
                <a16:creationId xmlns:a16="http://schemas.microsoft.com/office/drawing/2014/main" id="{DB70ABF1-2400-437C-872C-18069294C0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49">
            <a:extLst>
              <a:ext uri="{FF2B5EF4-FFF2-40B4-BE49-F238E27FC236}">
                <a16:creationId xmlns:a16="http://schemas.microsoft.com/office/drawing/2014/main" id="{4F0B70E4-7E50-4E9F-9F06-C2C2AECAE9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3391DB-2B79-41C3-980C-27DDD01258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904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7">
            <a:extLst>
              <a:ext uri="{FF2B5EF4-FFF2-40B4-BE49-F238E27FC236}">
                <a16:creationId xmlns:a16="http://schemas.microsoft.com/office/drawing/2014/main" id="{D9F2355D-9E3E-4667-9168-A771E583AC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48">
            <a:extLst>
              <a:ext uri="{FF2B5EF4-FFF2-40B4-BE49-F238E27FC236}">
                <a16:creationId xmlns:a16="http://schemas.microsoft.com/office/drawing/2014/main" id="{A8E48978-E46B-4D08-A9E6-7CFAB05D79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9">
            <a:extLst>
              <a:ext uri="{FF2B5EF4-FFF2-40B4-BE49-F238E27FC236}">
                <a16:creationId xmlns:a16="http://schemas.microsoft.com/office/drawing/2014/main" id="{F015F2AE-E856-46CC-B97E-729596155D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A09456-0AF8-4F2F-899B-25202B715D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64612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>
            <a:extLst>
              <a:ext uri="{FF2B5EF4-FFF2-40B4-BE49-F238E27FC236}">
                <a16:creationId xmlns:a16="http://schemas.microsoft.com/office/drawing/2014/main" id="{2C5FC396-CBEF-48CF-A9A9-65D3A9B850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48">
            <a:extLst>
              <a:ext uri="{FF2B5EF4-FFF2-40B4-BE49-F238E27FC236}">
                <a16:creationId xmlns:a16="http://schemas.microsoft.com/office/drawing/2014/main" id="{68C4D383-312C-4CD6-95A4-54E88ED9C5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49">
            <a:extLst>
              <a:ext uri="{FF2B5EF4-FFF2-40B4-BE49-F238E27FC236}">
                <a16:creationId xmlns:a16="http://schemas.microsoft.com/office/drawing/2014/main" id="{A1DB7146-18D7-42F4-881B-76AE29A236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FC248D-0033-4023-B6F6-895D2C9D77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29502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>
            <a:extLst>
              <a:ext uri="{FF2B5EF4-FFF2-40B4-BE49-F238E27FC236}">
                <a16:creationId xmlns:a16="http://schemas.microsoft.com/office/drawing/2014/main" id="{FE944433-1E26-480F-AFA8-98BF756D20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8">
            <a:extLst>
              <a:ext uri="{FF2B5EF4-FFF2-40B4-BE49-F238E27FC236}">
                <a16:creationId xmlns:a16="http://schemas.microsoft.com/office/drawing/2014/main" id="{20E8E1BC-A47F-4227-8C8B-4086786990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49">
            <a:extLst>
              <a:ext uri="{FF2B5EF4-FFF2-40B4-BE49-F238E27FC236}">
                <a16:creationId xmlns:a16="http://schemas.microsoft.com/office/drawing/2014/main" id="{FC89EA90-7CEA-4940-8FDC-C811D7605A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DC63C8-25D9-4704-944D-352C2A6CE5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2587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39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>
            <a:extLst>
              <a:ext uri="{FF2B5EF4-FFF2-40B4-BE49-F238E27FC236}">
                <a16:creationId xmlns:a16="http://schemas.microsoft.com/office/drawing/2014/main" id="{B3797807-2C26-422D-A308-2CDEF87E12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8">
            <a:extLst>
              <a:ext uri="{FF2B5EF4-FFF2-40B4-BE49-F238E27FC236}">
                <a16:creationId xmlns:a16="http://schemas.microsoft.com/office/drawing/2014/main" id="{19579416-0A0F-4B74-B31A-805A957DF3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49">
            <a:extLst>
              <a:ext uri="{FF2B5EF4-FFF2-40B4-BE49-F238E27FC236}">
                <a16:creationId xmlns:a16="http://schemas.microsoft.com/office/drawing/2014/main" id="{72038DE9-E109-444E-A3A4-7314E7F2E0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09D115-2659-40CD-AA5F-402C3BC2D4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02132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>
            <a:extLst>
              <a:ext uri="{FF2B5EF4-FFF2-40B4-BE49-F238E27FC236}">
                <a16:creationId xmlns:a16="http://schemas.microsoft.com/office/drawing/2014/main" id="{A75E32A9-F2A4-4B33-B8F2-90851CA0A7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8">
            <a:extLst>
              <a:ext uri="{FF2B5EF4-FFF2-40B4-BE49-F238E27FC236}">
                <a16:creationId xmlns:a16="http://schemas.microsoft.com/office/drawing/2014/main" id="{1D1236A5-2028-407F-BB1E-AC53218004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9">
            <a:extLst>
              <a:ext uri="{FF2B5EF4-FFF2-40B4-BE49-F238E27FC236}">
                <a16:creationId xmlns:a16="http://schemas.microsoft.com/office/drawing/2014/main" id="{5CB3D05B-0D70-4386-A94E-93C96F570A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C115D6-2616-41F2-A545-B83AA60992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06047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4968" y="103189"/>
            <a:ext cx="2747433" cy="5953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0551" y="103189"/>
            <a:ext cx="8041216" cy="5953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>
            <a:extLst>
              <a:ext uri="{FF2B5EF4-FFF2-40B4-BE49-F238E27FC236}">
                <a16:creationId xmlns:a16="http://schemas.microsoft.com/office/drawing/2014/main" id="{39594918-8074-4876-AA22-BB29295EFA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8">
            <a:extLst>
              <a:ext uri="{FF2B5EF4-FFF2-40B4-BE49-F238E27FC236}">
                <a16:creationId xmlns:a16="http://schemas.microsoft.com/office/drawing/2014/main" id="{05080E80-2F7C-4D3D-8DDD-E76E87E81E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9">
            <a:extLst>
              <a:ext uri="{FF2B5EF4-FFF2-40B4-BE49-F238E27FC236}">
                <a16:creationId xmlns:a16="http://schemas.microsoft.com/office/drawing/2014/main" id="{6F6A8ACC-0DB2-4D94-A678-A373A5BCBE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30FE2B-655A-430A-8835-76DEDA6EC4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8166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7">
            <a:extLst>
              <a:ext uri="{FF2B5EF4-FFF2-40B4-BE49-F238E27FC236}">
                <a16:creationId xmlns:a16="http://schemas.microsoft.com/office/drawing/2014/main" id="{424BF213-5C54-4B7F-817A-021459A0C5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48">
            <a:extLst>
              <a:ext uri="{FF2B5EF4-FFF2-40B4-BE49-F238E27FC236}">
                <a16:creationId xmlns:a16="http://schemas.microsoft.com/office/drawing/2014/main" id="{4E29D42D-C86E-4A0B-82A1-F3C7657618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49">
            <a:extLst>
              <a:ext uri="{FF2B5EF4-FFF2-40B4-BE49-F238E27FC236}">
                <a16:creationId xmlns:a16="http://schemas.microsoft.com/office/drawing/2014/main" id="{22B69B11-2955-4ACB-AED3-C57AC4E58A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33C55D-CA06-470B-A00E-BE382581F6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05879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0552" y="103189"/>
            <a:ext cx="10991849" cy="5953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7">
            <a:extLst>
              <a:ext uri="{FF2B5EF4-FFF2-40B4-BE49-F238E27FC236}">
                <a16:creationId xmlns:a16="http://schemas.microsoft.com/office/drawing/2014/main" id="{E5F751EF-3EA8-4858-9EED-4F65F73A11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48">
            <a:extLst>
              <a:ext uri="{FF2B5EF4-FFF2-40B4-BE49-F238E27FC236}">
                <a16:creationId xmlns:a16="http://schemas.microsoft.com/office/drawing/2014/main" id="{9D5FB9CA-0AA7-4921-8C4E-FB42049929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9">
            <a:extLst>
              <a:ext uri="{FF2B5EF4-FFF2-40B4-BE49-F238E27FC236}">
                <a16:creationId xmlns:a16="http://schemas.microsoft.com/office/drawing/2014/main" id="{5A9A339C-3A50-4EB7-9CB6-27C855BEEA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A1DB22-3A92-493B-B4DB-2DCAD4098C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48018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74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222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9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7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05584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32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93887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80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6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2022/11/29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53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851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2022/11/29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59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460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75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75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92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50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8ABA2-4486-455E-9FF7-C1EE7BF75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03B94-C489-4086-9056-2AC096D04DEC}" type="datetimeFigureOut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00CE4-5AD2-48D5-80D9-691FDC140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73DE6-AEA7-4E2A-AB33-15C43354E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32694-55F3-4069-A637-A8D4FAED90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49034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02212-23A6-4ACC-9711-2DB64B408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A87FA-C24C-42B0-808D-CAAA268A9251}" type="datetimeFigureOut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C135C-1E21-4A74-8696-ED5EBDAA4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822DD-A7EE-44AA-B092-A9BB566FD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C67746-59C2-4E51-AFA9-93318922C5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10195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B0B49-6502-4C90-9A10-AD2205424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F5CE2-ED8E-4E39-B679-EBD896100789}" type="datetimeFigureOut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6A97F2-FF28-470E-99D2-12486FDE3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11C527-AA16-4B03-97AB-9C6158727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5F74AF-5664-4638-B445-FFF0FD4C5F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46108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27F158B-2470-4C39-B6E0-ECBECE52C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175F7-51B5-4367-841C-997168E4583E}" type="datetimeFigureOut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CFACAE-1E39-4A77-AD76-B88B6DB76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C462CFE-64FA-4D77-95FF-242AF7A3C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A8682-909A-4600-9311-726BE6C58A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86257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1008045-C5F1-4E14-B898-AD726B244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4FEE0-034C-4ED3-B4A6-AD6E180B8880}" type="datetimeFigureOut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E92DDCC-385B-4D9E-9ACB-B9B4FDE9A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44BBECA-C498-4595-9B29-AF8B250C7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A5925C-D4F4-402E-AF94-61200E1869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19325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EAAF8DD-C0C5-46DB-9D4D-9FD9728C5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445C6-1FD1-4120-9F8A-64C4CC5B7B1A}" type="datetimeFigureOut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2FBE335-2355-41D7-9706-BFBACC77E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7987F90-8916-4015-A15F-EB3BF9E38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8621CE-4C2C-45D9-B86E-CE381EBA30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6710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C60769C-A5AF-4649-BC81-9C9F49883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5B350-78A0-4337-A5BC-5ED82AA668A7}" type="datetimeFigureOut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D0542B2-3898-445F-A808-E805DFD74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A6C9A22-C05F-40CA-B73E-E2661C084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8E3612-FF33-46C9-8DF0-676CB8203F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93245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9BEEC2F-FACF-4908-9293-CB533D77A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F9DD0-EB40-4C18-B885-39403DF300F1}" type="datetimeFigureOut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CCC5A5-942A-4868-8CF9-F4669E2E3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ADB168-E2BA-45A7-B5E1-19C03DCC7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A7FAE9-1647-4C00-AFA4-F17805A6AA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56000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FF4F967-8FF0-4D46-8C13-F4047B879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B1E68-9A8F-43D4-AAAB-6B94F37BB021}" type="datetimeFigureOut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8798560-ECF6-42B0-9DC7-ACF15C73B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11242D0-9AC7-428B-AB5E-725CA39F5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1F1BBB-CC06-4ECC-8B1D-220C325A78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85912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597B7-DCCB-4773-BE6A-8E2854DEC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47670-0AFC-4420-A866-8755596493DA}" type="datetimeFigureOut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793E3-0E6F-4B2D-94EC-BBFEF838D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914A2-6151-419C-8169-A1F92FBD4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EF8F4-C227-42C8-B932-B2BBE2C8D5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3706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87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4CE6CE-7EF8-48FD-B859-B091F51AB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A92FE-A133-445E-BD0E-B9CAC8EFD7C8}" type="datetimeFigureOut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6CCC6-EF85-4E6F-A8D5-91B2D9760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B1917-9CBD-48F7-9AFA-9A03690CD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EC9715-7DB1-423E-A6D4-1F416DE214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27580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D360EC-A1EA-4B1A-866B-F448A024B1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84881C-B53F-463A-8F36-5E95DCA36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467641-C67D-4ED3-A764-D0674D00F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31B80C4D-69FA-47E7-987D-01033AC4CC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8962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145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533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63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55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1B2B2-A2C9-428B-B5AD-F768193E9A61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BE756B-CA78-46AA-85B6-595E5B4DA405}"/>
              </a:ext>
            </a:extLst>
          </p:cNvPr>
          <p:cNvSpPr txBox="1"/>
          <p:nvPr userDrawn="1"/>
        </p:nvSpPr>
        <p:spPr>
          <a:xfrm>
            <a:off x="-2309" y="0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996633"/>
                </a:solidFill>
                <a:latin typeface="UTM Khuccamta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5A397C-5758-4E2F-9258-5B9ED7CE0822}"/>
              </a:ext>
            </a:extLst>
          </p:cNvPr>
          <p:cNvSpPr txBox="1"/>
          <p:nvPr userDrawn="1"/>
        </p:nvSpPr>
        <p:spPr>
          <a:xfrm>
            <a:off x="11353800" y="6435145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996633"/>
                </a:solidFill>
                <a:latin typeface="UTM Khuccamta" panose="02040603050506020204" pitchFamily="18" charset="0"/>
              </a:rPr>
              <a:t>KTUTS</a:t>
            </a:r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FBB87A11-9C64-450D-9740-1E3021A961A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6096" y="8635999"/>
            <a:ext cx="1489696" cy="128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7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ECFF"/>
            </a:gs>
            <a:gs pos="100000">
              <a:srgbClr val="FF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030972B7-4D61-4283-B813-443B24ABBBBF}"/>
              </a:ext>
            </a:extLst>
          </p:cNvPr>
          <p:cNvGrpSpPr>
            <a:grpSpLocks/>
          </p:cNvGrpSpPr>
          <p:nvPr/>
        </p:nvGrpSpPr>
        <p:grpSpPr bwMode="auto">
          <a:xfrm>
            <a:off x="-10584" y="1"/>
            <a:ext cx="3778251" cy="6856413"/>
            <a:chOff x="-5" y="0"/>
            <a:chExt cx="1785" cy="4319"/>
          </a:xfrm>
        </p:grpSpPr>
        <p:sp>
          <p:nvSpPr>
            <p:cNvPr id="1032" name="Freeform 3">
              <a:extLst>
                <a:ext uri="{FF2B5EF4-FFF2-40B4-BE49-F238E27FC236}">
                  <a16:creationId xmlns:a16="http://schemas.microsoft.com/office/drawing/2014/main" id="{6B0482DA-89CC-414D-9596-1C97E8444ECA}"/>
                </a:ext>
              </a:extLst>
            </p:cNvPr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33" name="Group 4">
              <a:extLst>
                <a:ext uri="{FF2B5EF4-FFF2-40B4-BE49-F238E27FC236}">
                  <a16:creationId xmlns:a16="http://schemas.microsoft.com/office/drawing/2014/main" id="{6E0F8B06-FF4C-42B1-ADDC-1AB5AAC78EFC}"/>
                </a:ext>
              </a:extLst>
            </p:cNvPr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071" name="Freeform 5">
                <a:extLst>
                  <a:ext uri="{FF2B5EF4-FFF2-40B4-BE49-F238E27FC236}">
                    <a16:creationId xmlns:a16="http://schemas.microsoft.com/office/drawing/2014/main" id="{FB8B63AD-A075-4537-97C5-EBE23A5270B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2" name="Freeform 6">
                <a:extLst>
                  <a:ext uri="{FF2B5EF4-FFF2-40B4-BE49-F238E27FC236}">
                    <a16:creationId xmlns:a16="http://schemas.microsoft.com/office/drawing/2014/main" id="{2F4BA16E-69EF-493F-A2F7-93260AD778F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3" name="Freeform 7">
                <a:extLst>
                  <a:ext uri="{FF2B5EF4-FFF2-40B4-BE49-F238E27FC236}">
                    <a16:creationId xmlns:a16="http://schemas.microsoft.com/office/drawing/2014/main" id="{20793296-8FDE-41E9-99DC-4BC9183A645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34" name="Freeform 8">
              <a:extLst>
                <a:ext uri="{FF2B5EF4-FFF2-40B4-BE49-F238E27FC236}">
                  <a16:creationId xmlns:a16="http://schemas.microsoft.com/office/drawing/2014/main" id="{B78551DE-9F6F-4A1D-9F69-544473EBCD5F}"/>
                </a:ext>
              </a:extLst>
            </p:cNvPr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35" name="Group 9">
              <a:extLst>
                <a:ext uri="{FF2B5EF4-FFF2-40B4-BE49-F238E27FC236}">
                  <a16:creationId xmlns:a16="http://schemas.microsoft.com/office/drawing/2014/main" id="{A7603309-C294-4A9D-A317-6FAD9BCC9E5B}"/>
                </a:ext>
              </a:extLst>
            </p:cNvPr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062" name="Freeform 10">
                <a:extLst>
                  <a:ext uri="{FF2B5EF4-FFF2-40B4-BE49-F238E27FC236}">
                    <a16:creationId xmlns:a16="http://schemas.microsoft.com/office/drawing/2014/main" id="{CE1E7430-189F-40E2-A2BF-498F8554E763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16106 w 217"/>
                  <a:gd name="T1" fmla="*/ 74062 h 210"/>
                  <a:gd name="T2" fmla="*/ 12868 w 217"/>
                  <a:gd name="T3" fmla="*/ 70025 h 210"/>
                  <a:gd name="T4" fmla="*/ 9244 w 217"/>
                  <a:gd name="T5" fmla="*/ 63936 h 210"/>
                  <a:gd name="T6" fmla="*/ 5367 w 217"/>
                  <a:gd name="T7" fmla="*/ 55912 h 210"/>
                  <a:gd name="T8" fmla="*/ 1650 w 217"/>
                  <a:gd name="T9" fmla="*/ 47555 h 210"/>
                  <a:gd name="T10" fmla="*/ 0 w 217"/>
                  <a:gd name="T11" fmla="*/ 38481 h 210"/>
                  <a:gd name="T12" fmla="*/ 1 w 217"/>
                  <a:gd name="T13" fmla="*/ 28808 h 210"/>
                  <a:gd name="T14" fmla="*/ 3173 w 217"/>
                  <a:gd name="T15" fmla="*/ 19966 h 210"/>
                  <a:gd name="T16" fmla="*/ 9523 w 217"/>
                  <a:gd name="T17" fmla="*/ 12527 h 210"/>
                  <a:gd name="T18" fmla="*/ 15881 w 217"/>
                  <a:gd name="T19" fmla="*/ 7761 h 210"/>
                  <a:gd name="T20" fmla="*/ 21084 w 217"/>
                  <a:gd name="T21" fmla="*/ 4235 h 210"/>
                  <a:gd name="T22" fmla="*/ 25287 w 217"/>
                  <a:gd name="T23" fmla="*/ 2386 h 210"/>
                  <a:gd name="T24" fmla="*/ 28578 w 217"/>
                  <a:gd name="T25" fmla="*/ 1654 h 210"/>
                  <a:gd name="T26" fmla="*/ 30918 w 217"/>
                  <a:gd name="T27" fmla="*/ 1654 h 210"/>
                  <a:gd name="T28" fmla="*/ 36474 w 217"/>
                  <a:gd name="T29" fmla="*/ 0 h 210"/>
                  <a:gd name="T30" fmla="*/ 51847 w 217"/>
                  <a:gd name="T31" fmla="*/ 2935 h 210"/>
                  <a:gd name="T32" fmla="*/ 56129 w 217"/>
                  <a:gd name="T33" fmla="*/ 4235 h 210"/>
                  <a:gd name="T34" fmla="*/ 60343 w 217"/>
                  <a:gd name="T35" fmla="*/ 5379 h 210"/>
                  <a:gd name="T36" fmla="*/ 63959 w 217"/>
                  <a:gd name="T37" fmla="*/ 6618 h 210"/>
                  <a:gd name="T38" fmla="*/ 66708 w 217"/>
                  <a:gd name="T39" fmla="*/ 8133 h 210"/>
                  <a:gd name="T40" fmla="*/ 69714 w 217"/>
                  <a:gd name="T41" fmla="*/ 9549 h 210"/>
                  <a:gd name="T42" fmla="*/ 72079 w 217"/>
                  <a:gd name="T43" fmla="*/ 11198 h 210"/>
                  <a:gd name="T44" fmla="*/ 73937 w 217"/>
                  <a:gd name="T45" fmla="*/ 13352 h 210"/>
                  <a:gd name="T46" fmla="*/ 76111 w 217"/>
                  <a:gd name="T47" fmla="*/ 15959 h 210"/>
                  <a:gd name="T48" fmla="*/ 72079 w 217"/>
                  <a:gd name="T49" fmla="*/ 14280 h 210"/>
                  <a:gd name="T50" fmla="*/ 68218 w 217"/>
                  <a:gd name="T51" fmla="*/ 12722 h 210"/>
                  <a:gd name="T52" fmla="*/ 64325 w 217"/>
                  <a:gd name="T53" fmla="*/ 11735 h 210"/>
                  <a:gd name="T54" fmla="*/ 60343 w 217"/>
                  <a:gd name="T55" fmla="*/ 10435 h 210"/>
                  <a:gd name="T56" fmla="*/ 57177 w 217"/>
                  <a:gd name="T57" fmla="*/ 9549 h 210"/>
                  <a:gd name="T58" fmla="*/ 53869 w 217"/>
                  <a:gd name="T59" fmla="*/ 9254 h 210"/>
                  <a:gd name="T60" fmla="*/ 50055 w 217"/>
                  <a:gd name="T61" fmla="*/ 8682 h 210"/>
                  <a:gd name="T62" fmla="*/ 46895 w 217"/>
                  <a:gd name="T63" fmla="*/ 8682 h 210"/>
                  <a:gd name="T64" fmla="*/ 43865 w 217"/>
                  <a:gd name="T65" fmla="*/ 8682 h 210"/>
                  <a:gd name="T66" fmla="*/ 40694 w 217"/>
                  <a:gd name="T67" fmla="*/ 8817 h 210"/>
                  <a:gd name="T68" fmla="*/ 37443 w 217"/>
                  <a:gd name="T69" fmla="*/ 9549 h 210"/>
                  <a:gd name="T70" fmla="*/ 34703 w 217"/>
                  <a:gd name="T71" fmla="*/ 10342 h 210"/>
                  <a:gd name="T72" fmla="*/ 31907 w 217"/>
                  <a:gd name="T73" fmla="*/ 11735 h 210"/>
                  <a:gd name="T74" fmla="*/ 28620 w 217"/>
                  <a:gd name="T75" fmla="*/ 12722 h 210"/>
                  <a:gd name="T76" fmla="*/ 25959 w 217"/>
                  <a:gd name="T77" fmla="*/ 14385 h 210"/>
                  <a:gd name="T78" fmla="*/ 23231 w 217"/>
                  <a:gd name="T79" fmla="*/ 16157 h 210"/>
                  <a:gd name="T80" fmla="*/ 18261 w 217"/>
                  <a:gd name="T81" fmla="*/ 21530 h 210"/>
                  <a:gd name="T82" fmla="*/ 14861 w 217"/>
                  <a:gd name="T83" fmla="*/ 28157 h 210"/>
                  <a:gd name="T84" fmla="*/ 12868 w 217"/>
                  <a:gd name="T85" fmla="*/ 36395 h 210"/>
                  <a:gd name="T86" fmla="*/ 12154 w 217"/>
                  <a:gd name="T87" fmla="*/ 44498 h 210"/>
                  <a:gd name="T88" fmla="*/ 12154 w 217"/>
                  <a:gd name="T89" fmla="*/ 53501 h 210"/>
                  <a:gd name="T90" fmla="*/ 13334 w 217"/>
                  <a:gd name="T91" fmla="*/ 61282 h 210"/>
                  <a:gd name="T92" fmla="*/ 14353 w 217"/>
                  <a:gd name="T93" fmla="*/ 68430 h 210"/>
                  <a:gd name="T94" fmla="*/ 16106 w 217"/>
                  <a:gd name="T95" fmla="*/ 74062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3" name="Freeform 11">
                <a:extLst>
                  <a:ext uri="{FF2B5EF4-FFF2-40B4-BE49-F238E27FC236}">
                    <a16:creationId xmlns:a16="http://schemas.microsoft.com/office/drawing/2014/main" id="{8E59C61D-6843-4137-82FD-987FF174194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37076 w 182"/>
                  <a:gd name="T1" fmla="*/ 0 h 213"/>
                  <a:gd name="T2" fmla="*/ 38062 w 182"/>
                  <a:gd name="T3" fmla="*/ 737 h 213"/>
                  <a:gd name="T4" fmla="*/ 40193 w 182"/>
                  <a:gd name="T5" fmla="*/ 2990 h 213"/>
                  <a:gd name="T6" fmla="*/ 43224 w 182"/>
                  <a:gd name="T7" fmla="*/ 6720 h 213"/>
                  <a:gd name="T8" fmla="*/ 46692 w 182"/>
                  <a:gd name="T9" fmla="*/ 12157 h 213"/>
                  <a:gd name="T10" fmla="*/ 49339 w 182"/>
                  <a:gd name="T11" fmla="*/ 18907 h 213"/>
                  <a:gd name="T12" fmla="*/ 51100 w 182"/>
                  <a:gd name="T13" fmla="*/ 27862 h 213"/>
                  <a:gd name="T14" fmla="*/ 51100 w 182"/>
                  <a:gd name="T15" fmla="*/ 38438 h 213"/>
                  <a:gd name="T16" fmla="*/ 48961 w 182"/>
                  <a:gd name="T17" fmla="*/ 50917 h 213"/>
                  <a:gd name="T18" fmla="*/ 47765 w 182"/>
                  <a:gd name="T19" fmla="*/ 54393 h 213"/>
                  <a:gd name="T20" fmla="*/ 46282 w 182"/>
                  <a:gd name="T21" fmla="*/ 57265 h 213"/>
                  <a:gd name="T22" fmla="*/ 44685 w 182"/>
                  <a:gd name="T23" fmla="*/ 60401 h 213"/>
                  <a:gd name="T24" fmla="*/ 42533 w 182"/>
                  <a:gd name="T25" fmla="*/ 63159 h 213"/>
                  <a:gd name="T26" fmla="*/ 39664 w 182"/>
                  <a:gd name="T27" fmla="*/ 65796 h 213"/>
                  <a:gd name="T28" fmla="*/ 37312 w 182"/>
                  <a:gd name="T29" fmla="*/ 67785 h 213"/>
                  <a:gd name="T30" fmla="*/ 34783 w 182"/>
                  <a:gd name="T31" fmla="*/ 69714 h 213"/>
                  <a:gd name="T32" fmla="*/ 31185 w 182"/>
                  <a:gd name="T33" fmla="*/ 71261 h 213"/>
                  <a:gd name="T34" fmla="*/ 27920 w 182"/>
                  <a:gd name="T35" fmla="*/ 72027 h 213"/>
                  <a:gd name="T36" fmla="*/ 24658 w 182"/>
                  <a:gd name="T37" fmla="*/ 72942 h 213"/>
                  <a:gd name="T38" fmla="*/ 20858 w 182"/>
                  <a:gd name="T39" fmla="*/ 73626 h 213"/>
                  <a:gd name="T40" fmla="*/ 16784 w 182"/>
                  <a:gd name="T41" fmla="*/ 73626 h 213"/>
                  <a:gd name="T42" fmla="*/ 12428 w 182"/>
                  <a:gd name="T43" fmla="*/ 72942 h 213"/>
                  <a:gd name="T44" fmla="*/ 8519 w 182"/>
                  <a:gd name="T45" fmla="*/ 72027 h 213"/>
                  <a:gd name="T46" fmla="*/ 3989 w 182"/>
                  <a:gd name="T47" fmla="*/ 70450 h 213"/>
                  <a:gd name="T48" fmla="*/ 0 w 182"/>
                  <a:gd name="T49" fmla="*/ 68578 h 213"/>
                  <a:gd name="T50" fmla="*/ 3809 w 182"/>
                  <a:gd name="T51" fmla="*/ 71261 h 213"/>
                  <a:gd name="T52" fmla="*/ 7552 w 182"/>
                  <a:gd name="T53" fmla="*/ 72942 h 213"/>
                  <a:gd name="T54" fmla="*/ 11362 w 182"/>
                  <a:gd name="T55" fmla="*/ 74753 h 213"/>
                  <a:gd name="T56" fmla="*/ 14555 w 182"/>
                  <a:gd name="T57" fmla="*/ 76060 h 213"/>
                  <a:gd name="T58" fmla="*/ 17891 w 182"/>
                  <a:gd name="T59" fmla="*/ 77147 h 213"/>
                  <a:gd name="T60" fmla="*/ 21563 w 182"/>
                  <a:gd name="T61" fmla="*/ 77580 h 213"/>
                  <a:gd name="T62" fmla="*/ 24699 w 182"/>
                  <a:gd name="T63" fmla="*/ 77716 h 213"/>
                  <a:gd name="T64" fmla="*/ 28070 w 182"/>
                  <a:gd name="T65" fmla="*/ 77716 h 213"/>
                  <a:gd name="T66" fmla="*/ 31041 w 182"/>
                  <a:gd name="T67" fmla="*/ 77580 h 213"/>
                  <a:gd name="T68" fmla="*/ 34011 w 182"/>
                  <a:gd name="T69" fmla="*/ 76855 h 213"/>
                  <a:gd name="T70" fmla="*/ 36586 w 182"/>
                  <a:gd name="T71" fmla="*/ 76060 h 213"/>
                  <a:gd name="T72" fmla="*/ 39323 w 182"/>
                  <a:gd name="T73" fmla="*/ 75292 h 213"/>
                  <a:gd name="T74" fmla="*/ 41805 w 182"/>
                  <a:gd name="T75" fmla="*/ 74360 h 213"/>
                  <a:gd name="T76" fmla="*/ 44151 w 182"/>
                  <a:gd name="T77" fmla="*/ 72698 h 213"/>
                  <a:gd name="T78" fmla="*/ 46282 w 182"/>
                  <a:gd name="T79" fmla="*/ 71261 h 213"/>
                  <a:gd name="T80" fmla="*/ 48245 w 182"/>
                  <a:gd name="T81" fmla="*/ 69714 h 213"/>
                  <a:gd name="T82" fmla="*/ 53713 w 182"/>
                  <a:gd name="T83" fmla="*/ 64252 h 213"/>
                  <a:gd name="T84" fmla="*/ 57485 w 182"/>
                  <a:gd name="T85" fmla="*/ 58854 h 213"/>
                  <a:gd name="T86" fmla="*/ 59716 w 182"/>
                  <a:gd name="T87" fmla="*/ 52600 h 213"/>
                  <a:gd name="T88" fmla="*/ 60939 w 182"/>
                  <a:gd name="T89" fmla="*/ 46877 h 213"/>
                  <a:gd name="T90" fmla="*/ 61675 w 182"/>
                  <a:gd name="T91" fmla="*/ 40701 h 213"/>
                  <a:gd name="T92" fmla="*/ 61675 w 182"/>
                  <a:gd name="T93" fmla="*/ 34594 h 213"/>
                  <a:gd name="T94" fmla="*/ 61972 w 182"/>
                  <a:gd name="T95" fmla="*/ 28887 h 213"/>
                  <a:gd name="T96" fmla="*/ 58701 w 182"/>
                  <a:gd name="T97" fmla="*/ 16853 h 213"/>
                  <a:gd name="T98" fmla="*/ 53153 w 182"/>
                  <a:gd name="T99" fmla="*/ 7502 h 213"/>
                  <a:gd name="T100" fmla="*/ 51185 w 182"/>
                  <a:gd name="T101" fmla="*/ 6720 h 213"/>
                  <a:gd name="T102" fmla="*/ 50072 w 182"/>
                  <a:gd name="T103" fmla="*/ 5574 h 213"/>
                  <a:gd name="T104" fmla="*/ 48245 w 182"/>
                  <a:gd name="T105" fmla="*/ 4659 h 213"/>
                  <a:gd name="T106" fmla="*/ 46977 w 182"/>
                  <a:gd name="T107" fmla="*/ 4021 h 213"/>
                  <a:gd name="T108" fmla="*/ 44893 w 182"/>
                  <a:gd name="T109" fmla="*/ 3222 h 213"/>
                  <a:gd name="T110" fmla="*/ 42843 w 182"/>
                  <a:gd name="T111" fmla="*/ 2228 h 213"/>
                  <a:gd name="T112" fmla="*/ 40408 w 182"/>
                  <a:gd name="T113" fmla="*/ 1066 h 213"/>
                  <a:gd name="T114" fmla="*/ 37076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4" name="Freeform 12">
                <a:extLst>
                  <a:ext uri="{FF2B5EF4-FFF2-40B4-BE49-F238E27FC236}">
                    <a16:creationId xmlns:a16="http://schemas.microsoft.com/office/drawing/2014/main" id="{FC2F8CCB-46C6-4D3F-B7BA-8A1516FBC2C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1 w 128"/>
                  <a:gd name="T1" fmla="*/ 0 h 217"/>
                  <a:gd name="T2" fmla="*/ 1 w 128"/>
                  <a:gd name="T3" fmla="*/ 1 h 217"/>
                  <a:gd name="T4" fmla="*/ 1 w 128"/>
                  <a:gd name="T5" fmla="*/ 1 h 217"/>
                  <a:gd name="T6" fmla="*/ 1 w 128"/>
                  <a:gd name="T7" fmla="*/ 1 h 217"/>
                  <a:gd name="T8" fmla="*/ 1 w 128"/>
                  <a:gd name="T9" fmla="*/ 1 h 217"/>
                  <a:gd name="T10" fmla="*/ 1 w 128"/>
                  <a:gd name="T11" fmla="*/ 1 h 217"/>
                  <a:gd name="T12" fmla="*/ 1 w 128"/>
                  <a:gd name="T13" fmla="*/ 1 h 217"/>
                  <a:gd name="T14" fmla="*/ 1 w 128"/>
                  <a:gd name="T15" fmla="*/ 1 h 217"/>
                  <a:gd name="T16" fmla="*/ 1 w 128"/>
                  <a:gd name="T17" fmla="*/ 1 h 217"/>
                  <a:gd name="T18" fmla="*/ 1 w 128"/>
                  <a:gd name="T19" fmla="*/ 1 h 217"/>
                  <a:gd name="T20" fmla="*/ 1 w 128"/>
                  <a:gd name="T21" fmla="*/ 1 h 217"/>
                  <a:gd name="T22" fmla="*/ 1 w 128"/>
                  <a:gd name="T23" fmla="*/ 1 h 217"/>
                  <a:gd name="T24" fmla="*/ 1 w 128"/>
                  <a:gd name="T25" fmla="*/ 1 h 217"/>
                  <a:gd name="T26" fmla="*/ 1 w 128"/>
                  <a:gd name="T27" fmla="*/ 1 h 217"/>
                  <a:gd name="T28" fmla="*/ 1 w 128"/>
                  <a:gd name="T29" fmla="*/ 1 h 217"/>
                  <a:gd name="T30" fmla="*/ 0 w 128"/>
                  <a:gd name="T31" fmla="*/ 1 h 217"/>
                  <a:gd name="T32" fmla="*/ 1 w 128"/>
                  <a:gd name="T33" fmla="*/ 1 h 217"/>
                  <a:gd name="T34" fmla="*/ 1 w 128"/>
                  <a:gd name="T35" fmla="*/ 1 h 217"/>
                  <a:gd name="T36" fmla="*/ 1 w 128"/>
                  <a:gd name="T37" fmla="*/ 1 h 217"/>
                  <a:gd name="T38" fmla="*/ 1 w 128"/>
                  <a:gd name="T39" fmla="*/ 1 h 217"/>
                  <a:gd name="T40" fmla="*/ 1 w 128"/>
                  <a:gd name="T41" fmla="*/ 1 h 217"/>
                  <a:gd name="T42" fmla="*/ 1 w 128"/>
                  <a:gd name="T43" fmla="*/ 1 h 217"/>
                  <a:gd name="T44" fmla="*/ 1 w 128"/>
                  <a:gd name="T45" fmla="*/ 1 h 217"/>
                  <a:gd name="T46" fmla="*/ 1 w 128"/>
                  <a:gd name="T47" fmla="*/ 1 h 217"/>
                  <a:gd name="T48" fmla="*/ 1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" name="Freeform 13">
                <a:extLst>
                  <a:ext uri="{FF2B5EF4-FFF2-40B4-BE49-F238E27FC236}">
                    <a16:creationId xmlns:a16="http://schemas.microsoft.com/office/drawing/2014/main" id="{FD4E1005-E23C-4A1C-9208-211FD9E68423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1 w 117"/>
                  <a:gd name="T1" fmla="*/ 0 h 132"/>
                  <a:gd name="T2" fmla="*/ 0 w 117"/>
                  <a:gd name="T3" fmla="*/ 1 h 132"/>
                  <a:gd name="T4" fmla="*/ 1 w 117"/>
                  <a:gd name="T5" fmla="*/ 1 h 132"/>
                  <a:gd name="T6" fmla="*/ 1 w 117"/>
                  <a:gd name="T7" fmla="*/ 1 h 132"/>
                  <a:gd name="T8" fmla="*/ 1 w 117"/>
                  <a:gd name="T9" fmla="*/ 1 h 132"/>
                  <a:gd name="T10" fmla="*/ 1 w 117"/>
                  <a:gd name="T11" fmla="*/ 1 h 132"/>
                  <a:gd name="T12" fmla="*/ 1 w 117"/>
                  <a:gd name="T13" fmla="*/ 1 h 132"/>
                  <a:gd name="T14" fmla="*/ 1 w 117"/>
                  <a:gd name="T15" fmla="*/ 1 h 132"/>
                  <a:gd name="T16" fmla="*/ 1 w 117"/>
                  <a:gd name="T17" fmla="*/ 1 h 132"/>
                  <a:gd name="T18" fmla="*/ 1 w 117"/>
                  <a:gd name="T19" fmla="*/ 1 h 132"/>
                  <a:gd name="T20" fmla="*/ 1 w 117"/>
                  <a:gd name="T21" fmla="*/ 1 h 132"/>
                  <a:gd name="T22" fmla="*/ 1 w 117"/>
                  <a:gd name="T23" fmla="*/ 1 h 132"/>
                  <a:gd name="T24" fmla="*/ 1 w 117"/>
                  <a:gd name="T25" fmla="*/ 1 h 132"/>
                  <a:gd name="T26" fmla="*/ 1 w 117"/>
                  <a:gd name="T27" fmla="*/ 1 h 132"/>
                  <a:gd name="T28" fmla="*/ 1 w 117"/>
                  <a:gd name="T29" fmla="*/ 1 h 132"/>
                  <a:gd name="T30" fmla="*/ 1 w 117"/>
                  <a:gd name="T31" fmla="*/ 1 h 132"/>
                  <a:gd name="T32" fmla="*/ 1 w 117"/>
                  <a:gd name="T33" fmla="*/ 1 h 132"/>
                  <a:gd name="T34" fmla="*/ 1 w 117"/>
                  <a:gd name="T35" fmla="*/ 1 h 132"/>
                  <a:gd name="T36" fmla="*/ 1 w 117"/>
                  <a:gd name="T37" fmla="*/ 1 h 132"/>
                  <a:gd name="T38" fmla="*/ 1 w 117"/>
                  <a:gd name="T39" fmla="*/ 1 h 132"/>
                  <a:gd name="T40" fmla="*/ 1 w 117"/>
                  <a:gd name="T41" fmla="*/ 1 h 132"/>
                  <a:gd name="T42" fmla="*/ 1 w 117"/>
                  <a:gd name="T43" fmla="*/ 1 h 132"/>
                  <a:gd name="T44" fmla="*/ 1 w 117"/>
                  <a:gd name="T45" fmla="*/ 1 h 132"/>
                  <a:gd name="T46" fmla="*/ 1 w 117"/>
                  <a:gd name="T47" fmla="*/ 1 h 132"/>
                  <a:gd name="T48" fmla="*/ 1 w 117"/>
                  <a:gd name="T49" fmla="*/ 1 h 132"/>
                  <a:gd name="T50" fmla="*/ 1 w 117"/>
                  <a:gd name="T51" fmla="*/ 1 h 132"/>
                  <a:gd name="T52" fmla="*/ 1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" name="Freeform 14">
                <a:extLst>
                  <a:ext uri="{FF2B5EF4-FFF2-40B4-BE49-F238E27FC236}">
                    <a16:creationId xmlns:a16="http://schemas.microsoft.com/office/drawing/2014/main" id="{DE1F69F8-5C55-4952-8E45-77E67431FA5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1 w 29"/>
                  <a:gd name="T1" fmla="*/ 0 h 77"/>
                  <a:gd name="T2" fmla="*/ 1 w 29"/>
                  <a:gd name="T3" fmla="*/ 0 h 77"/>
                  <a:gd name="T4" fmla="*/ 1 w 29"/>
                  <a:gd name="T5" fmla="*/ 1 h 77"/>
                  <a:gd name="T6" fmla="*/ 1 w 29"/>
                  <a:gd name="T7" fmla="*/ 1 h 77"/>
                  <a:gd name="T8" fmla="*/ 1 w 29"/>
                  <a:gd name="T9" fmla="*/ 1 h 77"/>
                  <a:gd name="T10" fmla="*/ 1 w 29"/>
                  <a:gd name="T11" fmla="*/ 1 h 77"/>
                  <a:gd name="T12" fmla="*/ 0 w 29"/>
                  <a:gd name="T13" fmla="*/ 1 h 77"/>
                  <a:gd name="T14" fmla="*/ 1 w 29"/>
                  <a:gd name="T15" fmla="*/ 1 h 77"/>
                  <a:gd name="T16" fmla="*/ 1 w 29"/>
                  <a:gd name="T17" fmla="*/ 1 h 77"/>
                  <a:gd name="T18" fmla="*/ 1 w 29"/>
                  <a:gd name="T19" fmla="*/ 1 h 77"/>
                  <a:gd name="T20" fmla="*/ 1 w 29"/>
                  <a:gd name="T21" fmla="*/ 1 h 77"/>
                  <a:gd name="T22" fmla="*/ 1 w 29"/>
                  <a:gd name="T23" fmla="*/ 1 h 77"/>
                  <a:gd name="T24" fmla="*/ 1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067" name="Group 15">
                <a:extLst>
                  <a:ext uri="{FF2B5EF4-FFF2-40B4-BE49-F238E27FC236}">
                    <a16:creationId xmlns:a16="http://schemas.microsoft.com/office/drawing/2014/main" id="{A77167E3-557B-4F40-8010-1D1EE6CB8AFC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068" name="Freeform 16">
                  <a:extLst>
                    <a:ext uri="{FF2B5EF4-FFF2-40B4-BE49-F238E27FC236}">
                      <a16:creationId xmlns:a16="http://schemas.microsoft.com/office/drawing/2014/main" id="{385F87F2-06F1-4A30-ACA7-9B7CC418BE47}"/>
                    </a:ext>
                  </a:extLst>
                </p:cNvPr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1 w 207"/>
                    <a:gd name="T1" fmla="*/ 1 h 564"/>
                    <a:gd name="T2" fmla="*/ 1 w 207"/>
                    <a:gd name="T3" fmla="*/ 1 h 564"/>
                    <a:gd name="T4" fmla="*/ 1 w 207"/>
                    <a:gd name="T5" fmla="*/ 1 h 564"/>
                    <a:gd name="T6" fmla="*/ 0 w 207"/>
                    <a:gd name="T7" fmla="*/ 1 h 564"/>
                    <a:gd name="T8" fmla="*/ 0 w 207"/>
                    <a:gd name="T9" fmla="*/ 1 h 564"/>
                    <a:gd name="T10" fmla="*/ 1 w 207"/>
                    <a:gd name="T11" fmla="*/ 1 h 564"/>
                    <a:gd name="T12" fmla="*/ 1 w 207"/>
                    <a:gd name="T13" fmla="*/ 1 h 564"/>
                    <a:gd name="T14" fmla="*/ 1 w 207"/>
                    <a:gd name="T15" fmla="*/ 1 h 564"/>
                    <a:gd name="T16" fmla="*/ 1 w 207"/>
                    <a:gd name="T17" fmla="*/ 1 h 564"/>
                    <a:gd name="T18" fmla="*/ 1 w 207"/>
                    <a:gd name="T19" fmla="*/ 1 h 564"/>
                    <a:gd name="T20" fmla="*/ 1 w 207"/>
                    <a:gd name="T21" fmla="*/ 1 h 564"/>
                    <a:gd name="T22" fmla="*/ 1 w 207"/>
                    <a:gd name="T23" fmla="*/ 1 h 564"/>
                    <a:gd name="T24" fmla="*/ 1 w 207"/>
                    <a:gd name="T25" fmla="*/ 1 h 564"/>
                    <a:gd name="T26" fmla="*/ 1 w 207"/>
                    <a:gd name="T27" fmla="*/ 1 h 564"/>
                    <a:gd name="T28" fmla="*/ 1 w 207"/>
                    <a:gd name="T29" fmla="*/ 1 h 564"/>
                    <a:gd name="T30" fmla="*/ 1 w 207"/>
                    <a:gd name="T31" fmla="*/ 1 h 564"/>
                    <a:gd name="T32" fmla="*/ 1 w 207"/>
                    <a:gd name="T33" fmla="*/ 1 h 564"/>
                    <a:gd name="T34" fmla="*/ 1 w 207"/>
                    <a:gd name="T35" fmla="*/ 1 h 564"/>
                    <a:gd name="T36" fmla="*/ 1 w 207"/>
                    <a:gd name="T37" fmla="*/ 1 h 564"/>
                    <a:gd name="T38" fmla="*/ 1 w 207"/>
                    <a:gd name="T39" fmla="*/ 1 h 564"/>
                    <a:gd name="T40" fmla="*/ 1 w 207"/>
                    <a:gd name="T41" fmla="*/ 1 h 564"/>
                    <a:gd name="T42" fmla="*/ 1 w 207"/>
                    <a:gd name="T43" fmla="*/ 1 h 564"/>
                    <a:gd name="T44" fmla="*/ 1 w 207"/>
                    <a:gd name="T45" fmla="*/ 1 h 564"/>
                    <a:gd name="T46" fmla="*/ 1 w 207"/>
                    <a:gd name="T47" fmla="*/ 1 h 564"/>
                    <a:gd name="T48" fmla="*/ 1 w 207"/>
                    <a:gd name="T49" fmla="*/ 1 h 564"/>
                    <a:gd name="T50" fmla="*/ 1 w 207"/>
                    <a:gd name="T51" fmla="*/ 1 h 564"/>
                    <a:gd name="T52" fmla="*/ 1 w 207"/>
                    <a:gd name="T53" fmla="*/ 1 h 564"/>
                    <a:gd name="T54" fmla="*/ 1 w 207"/>
                    <a:gd name="T55" fmla="*/ 1 h 564"/>
                    <a:gd name="T56" fmla="*/ 1 w 207"/>
                    <a:gd name="T57" fmla="*/ 0 h 564"/>
                    <a:gd name="T58" fmla="*/ 1 w 207"/>
                    <a:gd name="T59" fmla="*/ 1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9" name="Freeform 17">
                  <a:extLst>
                    <a:ext uri="{FF2B5EF4-FFF2-40B4-BE49-F238E27FC236}">
                      <a16:creationId xmlns:a16="http://schemas.microsoft.com/office/drawing/2014/main" id="{3657843C-0D24-4D1B-A238-2E67E9334FC2}"/>
                    </a:ext>
                  </a:extLst>
                </p:cNvPr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 h 232"/>
                    <a:gd name="T2" fmla="*/ 1 w 47"/>
                    <a:gd name="T3" fmla="*/ 1 h 232"/>
                    <a:gd name="T4" fmla="*/ 1 w 47"/>
                    <a:gd name="T5" fmla="*/ 1 h 232"/>
                    <a:gd name="T6" fmla="*/ 1 w 47"/>
                    <a:gd name="T7" fmla="*/ 1 h 232"/>
                    <a:gd name="T8" fmla="*/ 1 w 47"/>
                    <a:gd name="T9" fmla="*/ 1 h 232"/>
                    <a:gd name="T10" fmla="*/ 1 w 47"/>
                    <a:gd name="T11" fmla="*/ 1 h 232"/>
                    <a:gd name="T12" fmla="*/ 1 w 47"/>
                    <a:gd name="T13" fmla="*/ 1 h 232"/>
                    <a:gd name="T14" fmla="*/ 1 w 47"/>
                    <a:gd name="T15" fmla="*/ 1 h 232"/>
                    <a:gd name="T16" fmla="*/ 1 w 47"/>
                    <a:gd name="T17" fmla="*/ 1 h 232"/>
                    <a:gd name="T18" fmla="*/ 1 w 47"/>
                    <a:gd name="T19" fmla="*/ 1 h 232"/>
                    <a:gd name="T20" fmla="*/ 1 w 47"/>
                    <a:gd name="T21" fmla="*/ 1 h 232"/>
                    <a:gd name="T22" fmla="*/ 1 w 47"/>
                    <a:gd name="T23" fmla="*/ 1 h 232"/>
                    <a:gd name="T24" fmla="*/ 1 w 47"/>
                    <a:gd name="T25" fmla="*/ 1 h 232"/>
                    <a:gd name="T26" fmla="*/ 1 w 47"/>
                    <a:gd name="T27" fmla="*/ 0 h 232"/>
                    <a:gd name="T28" fmla="*/ 0 w 47"/>
                    <a:gd name="T29" fmla="*/ 1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0" name="Freeform 18">
                  <a:extLst>
                    <a:ext uri="{FF2B5EF4-FFF2-40B4-BE49-F238E27FC236}">
                      <a16:creationId xmlns:a16="http://schemas.microsoft.com/office/drawing/2014/main" id="{3087B824-D77E-4951-80F7-83398AF6416E}"/>
                    </a:ext>
                  </a:extLst>
                </p:cNvPr>
                <p:cNvSpPr>
                  <a:spLocks/>
                </p:cNvSpPr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1 w 87"/>
                    <a:gd name="T1" fmla="*/ 1 h 40"/>
                    <a:gd name="T2" fmla="*/ 1 w 87"/>
                    <a:gd name="T3" fmla="*/ 1 h 40"/>
                    <a:gd name="T4" fmla="*/ 1 w 87"/>
                    <a:gd name="T5" fmla="*/ 1 h 40"/>
                    <a:gd name="T6" fmla="*/ 1 w 87"/>
                    <a:gd name="T7" fmla="*/ 1 h 40"/>
                    <a:gd name="T8" fmla="*/ 1 w 87"/>
                    <a:gd name="T9" fmla="*/ 1 h 40"/>
                    <a:gd name="T10" fmla="*/ 1 w 87"/>
                    <a:gd name="T11" fmla="*/ 1 h 40"/>
                    <a:gd name="T12" fmla="*/ 1 w 87"/>
                    <a:gd name="T13" fmla="*/ 1 h 40"/>
                    <a:gd name="T14" fmla="*/ 1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1 w 87"/>
                    <a:gd name="T21" fmla="*/ 1 h 40"/>
                    <a:gd name="T22" fmla="*/ 1 w 87"/>
                    <a:gd name="T23" fmla="*/ 1 h 40"/>
                    <a:gd name="T24" fmla="*/ 1 w 87"/>
                    <a:gd name="T25" fmla="*/ 1 h 40"/>
                    <a:gd name="T26" fmla="*/ 1 w 87"/>
                    <a:gd name="T27" fmla="*/ 1 h 40"/>
                    <a:gd name="T28" fmla="*/ 1 w 87"/>
                    <a:gd name="T29" fmla="*/ 1 h 40"/>
                    <a:gd name="T30" fmla="*/ 1 w 87"/>
                    <a:gd name="T31" fmla="*/ 1 h 40"/>
                    <a:gd name="T32" fmla="*/ 1 w 87"/>
                    <a:gd name="T33" fmla="*/ 1 h 40"/>
                    <a:gd name="T34" fmla="*/ 1 w 87"/>
                    <a:gd name="T35" fmla="*/ 1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036" name="Group 19">
              <a:extLst>
                <a:ext uri="{FF2B5EF4-FFF2-40B4-BE49-F238E27FC236}">
                  <a16:creationId xmlns:a16="http://schemas.microsoft.com/office/drawing/2014/main" id="{80B6A219-823B-4F1F-8BFF-CE7922707950}"/>
                </a:ext>
              </a:extLst>
            </p:cNvPr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059" name="Freeform 20">
                <a:extLst>
                  <a:ext uri="{FF2B5EF4-FFF2-40B4-BE49-F238E27FC236}">
                    <a16:creationId xmlns:a16="http://schemas.microsoft.com/office/drawing/2014/main" id="{4DA40125-4E97-4E9C-B476-1516C4CEC94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0" name="Freeform 21">
                <a:extLst>
                  <a:ext uri="{FF2B5EF4-FFF2-40B4-BE49-F238E27FC236}">
                    <a16:creationId xmlns:a16="http://schemas.microsoft.com/office/drawing/2014/main" id="{064B0E2A-8169-4609-9814-3A98FCFB492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1" name="Freeform 22">
                <a:extLst>
                  <a:ext uri="{FF2B5EF4-FFF2-40B4-BE49-F238E27FC236}">
                    <a16:creationId xmlns:a16="http://schemas.microsoft.com/office/drawing/2014/main" id="{E734763F-1156-4ED4-BD21-F7929639396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37" name="Group 23">
              <a:extLst>
                <a:ext uri="{FF2B5EF4-FFF2-40B4-BE49-F238E27FC236}">
                  <a16:creationId xmlns:a16="http://schemas.microsoft.com/office/drawing/2014/main" id="{261166F5-B4EC-4BD2-9981-2CB5D7F24C4F}"/>
                </a:ext>
              </a:extLst>
            </p:cNvPr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056" name="Freeform 24">
                <a:extLst>
                  <a:ext uri="{FF2B5EF4-FFF2-40B4-BE49-F238E27FC236}">
                    <a16:creationId xmlns:a16="http://schemas.microsoft.com/office/drawing/2014/main" id="{FC81DA0D-D256-433E-A583-9169548EBD7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7" name="Freeform 25">
                <a:extLst>
                  <a:ext uri="{FF2B5EF4-FFF2-40B4-BE49-F238E27FC236}">
                    <a16:creationId xmlns:a16="http://schemas.microsoft.com/office/drawing/2014/main" id="{C1580C24-8C3A-4710-93CD-D4CEC41A880C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8" name="Freeform 26">
                <a:extLst>
                  <a:ext uri="{FF2B5EF4-FFF2-40B4-BE49-F238E27FC236}">
                    <a16:creationId xmlns:a16="http://schemas.microsoft.com/office/drawing/2014/main" id="{BD3479DE-45EE-424F-9B8E-181BF3086CC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38" name="Group 27">
              <a:extLst>
                <a:ext uri="{FF2B5EF4-FFF2-40B4-BE49-F238E27FC236}">
                  <a16:creationId xmlns:a16="http://schemas.microsoft.com/office/drawing/2014/main" id="{D6A2D5E5-40EF-499F-9B31-59B82400A2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053" name="Freeform 28">
                <a:extLst>
                  <a:ext uri="{FF2B5EF4-FFF2-40B4-BE49-F238E27FC236}">
                    <a16:creationId xmlns:a16="http://schemas.microsoft.com/office/drawing/2014/main" id="{39113979-D1B5-40E0-9F68-695AC07880B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" name="Freeform 29">
                <a:extLst>
                  <a:ext uri="{FF2B5EF4-FFF2-40B4-BE49-F238E27FC236}">
                    <a16:creationId xmlns:a16="http://schemas.microsoft.com/office/drawing/2014/main" id="{4B746DB7-9E32-414D-955F-2E058EED67C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5" name="Freeform 30">
                <a:extLst>
                  <a:ext uri="{FF2B5EF4-FFF2-40B4-BE49-F238E27FC236}">
                    <a16:creationId xmlns:a16="http://schemas.microsoft.com/office/drawing/2014/main" id="{2441EFF3-283F-4C82-BBA2-50F52C773B8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39" name="Freeform 31">
              <a:extLst>
                <a:ext uri="{FF2B5EF4-FFF2-40B4-BE49-F238E27FC236}">
                  <a16:creationId xmlns:a16="http://schemas.microsoft.com/office/drawing/2014/main" id="{2F11FB92-57A2-46A1-ABCF-D41E89308EBE}"/>
                </a:ext>
              </a:extLst>
            </p:cNvPr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Freeform 32">
              <a:extLst>
                <a:ext uri="{FF2B5EF4-FFF2-40B4-BE49-F238E27FC236}">
                  <a16:creationId xmlns:a16="http://schemas.microsoft.com/office/drawing/2014/main" id="{8A1F17CB-97A4-4F48-99FA-4802837BF476}"/>
                </a:ext>
              </a:extLst>
            </p:cNvPr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103 w 109"/>
                <a:gd name="T3" fmla="*/ 1 h 156"/>
                <a:gd name="T4" fmla="*/ 395 w 109"/>
                <a:gd name="T5" fmla="*/ 5 h 156"/>
                <a:gd name="T6" fmla="*/ 786 w 109"/>
                <a:gd name="T7" fmla="*/ 34 h 156"/>
                <a:gd name="T8" fmla="*/ 1245 w 109"/>
                <a:gd name="T9" fmla="*/ 72 h 156"/>
                <a:gd name="T10" fmla="*/ 1664 w 109"/>
                <a:gd name="T11" fmla="*/ 132 h 156"/>
                <a:gd name="T12" fmla="*/ 2048 w 109"/>
                <a:gd name="T13" fmla="*/ 212 h 156"/>
                <a:gd name="T14" fmla="*/ 2286 w 109"/>
                <a:gd name="T15" fmla="*/ 320 h 156"/>
                <a:gd name="T16" fmla="*/ 2342 w 109"/>
                <a:gd name="T17" fmla="*/ 470 h 156"/>
                <a:gd name="T18" fmla="*/ 2231 w 109"/>
                <a:gd name="T19" fmla="*/ 470 h 156"/>
                <a:gd name="T20" fmla="*/ 2120 w 109"/>
                <a:gd name="T21" fmla="*/ 470 h 156"/>
                <a:gd name="T22" fmla="*/ 1992 w 109"/>
                <a:gd name="T23" fmla="*/ 470 h 156"/>
                <a:gd name="T24" fmla="*/ 1842 w 109"/>
                <a:gd name="T25" fmla="*/ 455 h 156"/>
                <a:gd name="T26" fmla="*/ 1735 w 109"/>
                <a:gd name="T27" fmla="*/ 454 h 156"/>
                <a:gd name="T28" fmla="*/ 1597 w 109"/>
                <a:gd name="T29" fmla="*/ 447 h 156"/>
                <a:gd name="T30" fmla="*/ 1408 w 109"/>
                <a:gd name="T31" fmla="*/ 431 h 156"/>
                <a:gd name="T32" fmla="*/ 1245 w 109"/>
                <a:gd name="T33" fmla="*/ 415 h 156"/>
                <a:gd name="T34" fmla="*/ 1135 w 109"/>
                <a:gd name="T35" fmla="*/ 376 h 156"/>
                <a:gd name="T36" fmla="*/ 1135 w 109"/>
                <a:gd name="T37" fmla="*/ 334 h 156"/>
                <a:gd name="T38" fmla="*/ 1194 w 109"/>
                <a:gd name="T39" fmla="*/ 286 h 156"/>
                <a:gd name="T40" fmla="*/ 1252 w 109"/>
                <a:gd name="T41" fmla="*/ 238 h 156"/>
                <a:gd name="T42" fmla="*/ 1194 w 109"/>
                <a:gd name="T43" fmla="*/ 185 h 156"/>
                <a:gd name="T44" fmla="*/ 1028 w 109"/>
                <a:gd name="T45" fmla="*/ 127 h 156"/>
                <a:gd name="T46" fmla="*/ 672 w 109"/>
                <a:gd name="T47" fmla="*/ 69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" name="Freeform 33">
              <a:extLst>
                <a:ext uri="{FF2B5EF4-FFF2-40B4-BE49-F238E27FC236}">
                  <a16:creationId xmlns:a16="http://schemas.microsoft.com/office/drawing/2014/main" id="{B22B7832-2566-4A95-A86F-CA78312A8A56}"/>
                </a:ext>
              </a:extLst>
            </p:cNvPr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45 w 54"/>
                <a:gd name="T5" fmla="*/ 3 h 40"/>
                <a:gd name="T6" fmla="*/ 323 w 54"/>
                <a:gd name="T7" fmla="*/ 28 h 40"/>
                <a:gd name="T8" fmla="*/ 539 w 54"/>
                <a:gd name="T9" fmla="*/ 37 h 40"/>
                <a:gd name="T10" fmla="*/ 721 w 54"/>
                <a:gd name="T11" fmla="*/ 46 h 40"/>
                <a:gd name="T12" fmla="*/ 913 w 54"/>
                <a:gd name="T13" fmla="*/ 53 h 40"/>
                <a:gd name="T14" fmla="*/ 1116 w 54"/>
                <a:gd name="T15" fmla="*/ 57 h 40"/>
                <a:gd name="T16" fmla="*/ 1346 w 54"/>
                <a:gd name="T17" fmla="*/ 49 h 40"/>
                <a:gd name="T18" fmla="*/ 1316 w 54"/>
                <a:gd name="T19" fmla="*/ 78 h 40"/>
                <a:gd name="T20" fmla="*/ 1242 w 54"/>
                <a:gd name="T21" fmla="*/ 104 h 40"/>
                <a:gd name="T22" fmla="*/ 1101 w 54"/>
                <a:gd name="T23" fmla="*/ 120 h 40"/>
                <a:gd name="T24" fmla="*/ 903 w 54"/>
                <a:gd name="T25" fmla="*/ 127 h 40"/>
                <a:gd name="T26" fmla="*/ 692 w 54"/>
                <a:gd name="T27" fmla="*/ 126 h 40"/>
                <a:gd name="T28" fmla="*/ 463 w 54"/>
                <a:gd name="T29" fmla="*/ 102 h 40"/>
                <a:gd name="T30" fmla="*/ 243 w 54"/>
                <a:gd name="T31" fmla="*/ 66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" name="Freeform 34">
              <a:extLst>
                <a:ext uri="{FF2B5EF4-FFF2-40B4-BE49-F238E27FC236}">
                  <a16:creationId xmlns:a16="http://schemas.microsoft.com/office/drawing/2014/main" id="{11FA1EE4-482E-4513-ACE1-AF3FB5313B38}"/>
                </a:ext>
              </a:extLst>
            </p:cNvPr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" name="Freeform 35">
              <a:extLst>
                <a:ext uri="{FF2B5EF4-FFF2-40B4-BE49-F238E27FC236}">
                  <a16:creationId xmlns:a16="http://schemas.microsoft.com/office/drawing/2014/main" id="{40EA48C2-CF9A-428D-8E07-0D8B78EC3527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Freeform 36">
              <a:extLst>
                <a:ext uri="{FF2B5EF4-FFF2-40B4-BE49-F238E27FC236}">
                  <a16:creationId xmlns:a16="http://schemas.microsoft.com/office/drawing/2014/main" id="{89C4CE1C-4562-4541-B62B-C82B8E6AA56E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" name="Freeform 37">
              <a:extLst>
                <a:ext uri="{FF2B5EF4-FFF2-40B4-BE49-F238E27FC236}">
                  <a16:creationId xmlns:a16="http://schemas.microsoft.com/office/drawing/2014/main" id="{A2AEBF11-6D3B-449D-9CE4-2032088CE731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" name="Freeform 38">
              <a:extLst>
                <a:ext uri="{FF2B5EF4-FFF2-40B4-BE49-F238E27FC236}">
                  <a16:creationId xmlns:a16="http://schemas.microsoft.com/office/drawing/2014/main" id="{74A5D6F7-9758-4032-BB28-A5E2621A9AFE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41 h 237"/>
                <a:gd name="T4" fmla="*/ 289 w 257"/>
                <a:gd name="T5" fmla="*/ 85 h 237"/>
                <a:gd name="T6" fmla="*/ 661 w 257"/>
                <a:gd name="T7" fmla="*/ 129 h 237"/>
                <a:gd name="T8" fmla="*/ 1185 w 257"/>
                <a:gd name="T9" fmla="*/ 166 h 237"/>
                <a:gd name="T10" fmla="*/ 1915 w 257"/>
                <a:gd name="T11" fmla="*/ 202 h 237"/>
                <a:gd name="T12" fmla="*/ 2842 w 257"/>
                <a:gd name="T13" fmla="*/ 240 h 237"/>
                <a:gd name="T14" fmla="*/ 4026 w 257"/>
                <a:gd name="T15" fmla="*/ 274 h 237"/>
                <a:gd name="T16" fmla="*/ 5389 w 257"/>
                <a:gd name="T17" fmla="*/ 303 h 237"/>
                <a:gd name="T18" fmla="*/ 7141 w 257"/>
                <a:gd name="T19" fmla="*/ 330 h 237"/>
                <a:gd name="T20" fmla="*/ 9123 w 257"/>
                <a:gd name="T21" fmla="*/ 353 h 237"/>
                <a:gd name="T22" fmla="*/ 11236 w 257"/>
                <a:gd name="T23" fmla="*/ 372 h 237"/>
                <a:gd name="T24" fmla="*/ 13851 w 257"/>
                <a:gd name="T25" fmla="*/ 388 h 237"/>
                <a:gd name="T26" fmla="*/ 16705 w 257"/>
                <a:gd name="T27" fmla="*/ 398 h 237"/>
                <a:gd name="T28" fmla="*/ 19968 w 257"/>
                <a:gd name="T29" fmla="*/ 403 h 237"/>
                <a:gd name="T30" fmla="*/ 23338 w 257"/>
                <a:gd name="T31" fmla="*/ 401 h 237"/>
                <a:gd name="T32" fmla="*/ 27283 w 257"/>
                <a:gd name="T33" fmla="*/ 395 h 237"/>
                <a:gd name="T34" fmla="*/ 23826 w 257"/>
                <a:gd name="T35" fmla="*/ 386 h 237"/>
                <a:gd name="T36" fmla="*/ 20672 w 257"/>
                <a:gd name="T37" fmla="*/ 373 h 237"/>
                <a:gd name="T38" fmla="*/ 18053 w 257"/>
                <a:gd name="T39" fmla="*/ 360 h 237"/>
                <a:gd name="T40" fmla="*/ 15713 w 257"/>
                <a:gd name="T41" fmla="*/ 347 h 237"/>
                <a:gd name="T42" fmla="*/ 13579 w 257"/>
                <a:gd name="T43" fmla="*/ 329 h 237"/>
                <a:gd name="T44" fmla="*/ 11897 w 257"/>
                <a:gd name="T45" fmla="*/ 309 h 237"/>
                <a:gd name="T46" fmla="*/ 10345 w 257"/>
                <a:gd name="T47" fmla="*/ 288 h 237"/>
                <a:gd name="T48" fmla="*/ 8888 w 257"/>
                <a:gd name="T49" fmla="*/ 264 h 237"/>
                <a:gd name="T50" fmla="*/ 7579 w 257"/>
                <a:gd name="T51" fmla="*/ 240 h 237"/>
                <a:gd name="T52" fmla="*/ 6511 w 257"/>
                <a:gd name="T53" fmla="*/ 211 h 237"/>
                <a:gd name="T54" fmla="*/ 5595 w 257"/>
                <a:gd name="T55" fmla="*/ 183 h 237"/>
                <a:gd name="T56" fmla="*/ 4592 w 257"/>
                <a:gd name="T57" fmla="*/ 149 h 237"/>
                <a:gd name="T58" fmla="*/ 3500 w 257"/>
                <a:gd name="T59" fmla="*/ 117 h 237"/>
                <a:gd name="T60" fmla="*/ 2458 w 257"/>
                <a:gd name="T61" fmla="*/ 81 h 237"/>
                <a:gd name="T62" fmla="*/ 1242 w 257"/>
                <a:gd name="T63" fmla="*/ 40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" name="Freeform 39">
              <a:extLst>
                <a:ext uri="{FF2B5EF4-FFF2-40B4-BE49-F238E27FC236}">
                  <a16:creationId xmlns:a16="http://schemas.microsoft.com/office/drawing/2014/main" id="{BE71A1A5-0939-4884-BF31-2B7CB30F0936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9073 w 124"/>
                <a:gd name="T1" fmla="*/ 0 h 110"/>
                <a:gd name="T2" fmla="*/ 14505 w 124"/>
                <a:gd name="T3" fmla="*/ 220 h 110"/>
                <a:gd name="T4" fmla="*/ 14095 w 124"/>
                <a:gd name="T5" fmla="*/ 219 h 110"/>
                <a:gd name="T6" fmla="*/ 12522 w 124"/>
                <a:gd name="T7" fmla="*/ 214 h 110"/>
                <a:gd name="T8" fmla="*/ 10466 w 124"/>
                <a:gd name="T9" fmla="*/ 208 h 110"/>
                <a:gd name="T10" fmla="*/ 7997 w 124"/>
                <a:gd name="T11" fmla="*/ 202 h 110"/>
                <a:gd name="T12" fmla="*/ 5263 w 124"/>
                <a:gd name="T13" fmla="*/ 199 h 110"/>
                <a:gd name="T14" fmla="*/ 2988 w 124"/>
                <a:gd name="T15" fmla="*/ 200 h 110"/>
                <a:gd name="T16" fmla="*/ 1063 w 124"/>
                <a:gd name="T17" fmla="*/ 209 h 110"/>
                <a:gd name="T18" fmla="*/ 0 w 124"/>
                <a:gd name="T19" fmla="*/ 224 h 110"/>
                <a:gd name="T20" fmla="*/ 435 w 124"/>
                <a:gd name="T21" fmla="*/ 200 h 110"/>
                <a:gd name="T22" fmla="*/ 956 w 124"/>
                <a:gd name="T23" fmla="*/ 182 h 110"/>
                <a:gd name="T24" fmla="*/ 1929 w 124"/>
                <a:gd name="T25" fmla="*/ 167 h 110"/>
                <a:gd name="T26" fmla="*/ 2988 w 124"/>
                <a:gd name="T27" fmla="*/ 155 h 110"/>
                <a:gd name="T28" fmla="*/ 4238 w 124"/>
                <a:gd name="T29" fmla="*/ 146 h 110"/>
                <a:gd name="T30" fmla="*/ 5472 w 124"/>
                <a:gd name="T31" fmla="*/ 145 h 110"/>
                <a:gd name="T32" fmla="*/ 6862 w 124"/>
                <a:gd name="T33" fmla="*/ 145 h 110"/>
                <a:gd name="T34" fmla="*/ 8435 w 124"/>
                <a:gd name="T35" fmla="*/ 152 h 110"/>
                <a:gd name="T36" fmla="*/ 8547 w 124"/>
                <a:gd name="T37" fmla="*/ 145 h 110"/>
                <a:gd name="T38" fmla="*/ 8206 w 124"/>
                <a:gd name="T39" fmla="*/ 116 h 110"/>
                <a:gd name="T40" fmla="*/ 7829 w 124"/>
                <a:gd name="T41" fmla="*/ 77 h 110"/>
                <a:gd name="T42" fmla="*/ 7687 w 124"/>
                <a:gd name="T43" fmla="*/ 61 h 110"/>
                <a:gd name="T44" fmla="*/ 7370 w 124"/>
                <a:gd name="T45" fmla="*/ 61 h 110"/>
                <a:gd name="T46" fmla="*/ 7088 w 124"/>
                <a:gd name="T47" fmla="*/ 58 h 110"/>
                <a:gd name="T48" fmla="*/ 6862 w 124"/>
                <a:gd name="T49" fmla="*/ 51 h 110"/>
                <a:gd name="T50" fmla="*/ 6737 w 124"/>
                <a:gd name="T51" fmla="*/ 45 h 110"/>
                <a:gd name="T52" fmla="*/ 6737 w 124"/>
                <a:gd name="T53" fmla="*/ 37 h 110"/>
                <a:gd name="T54" fmla="*/ 6862 w 124"/>
                <a:gd name="T55" fmla="*/ 30 h 110"/>
                <a:gd name="T56" fmla="*/ 7771 w 124"/>
                <a:gd name="T57" fmla="*/ 8 h 110"/>
                <a:gd name="T58" fmla="*/ 9073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" name="Freeform 40">
              <a:extLst>
                <a:ext uri="{FF2B5EF4-FFF2-40B4-BE49-F238E27FC236}">
                  <a16:creationId xmlns:a16="http://schemas.microsoft.com/office/drawing/2014/main" id="{B03B7BD9-385E-494E-B7C8-743EBF59ED4E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589 w 109"/>
                <a:gd name="T3" fmla="*/ 1 h 156"/>
                <a:gd name="T4" fmla="*/ 2098 w 109"/>
                <a:gd name="T5" fmla="*/ 5 h 156"/>
                <a:gd name="T6" fmla="*/ 4391 w 109"/>
                <a:gd name="T7" fmla="*/ 12 h 156"/>
                <a:gd name="T8" fmla="*/ 6939 w 109"/>
                <a:gd name="T9" fmla="*/ 40 h 156"/>
                <a:gd name="T10" fmla="*/ 9358 w 109"/>
                <a:gd name="T11" fmla="*/ 61 h 156"/>
                <a:gd name="T12" fmla="*/ 11481 w 109"/>
                <a:gd name="T13" fmla="*/ 105 h 156"/>
                <a:gd name="T14" fmla="*/ 12776 w 109"/>
                <a:gd name="T15" fmla="*/ 162 h 156"/>
                <a:gd name="T16" fmla="*/ 13030 w 109"/>
                <a:gd name="T17" fmla="*/ 234 h 156"/>
                <a:gd name="T18" fmla="*/ 12620 w 109"/>
                <a:gd name="T19" fmla="*/ 234 h 156"/>
                <a:gd name="T20" fmla="*/ 11926 w 109"/>
                <a:gd name="T21" fmla="*/ 234 h 156"/>
                <a:gd name="T22" fmla="*/ 11118 w 109"/>
                <a:gd name="T23" fmla="*/ 234 h 156"/>
                <a:gd name="T24" fmla="*/ 10387 w 109"/>
                <a:gd name="T25" fmla="*/ 230 h 156"/>
                <a:gd name="T26" fmla="*/ 9662 w 109"/>
                <a:gd name="T27" fmla="*/ 229 h 156"/>
                <a:gd name="T28" fmla="*/ 8852 w 109"/>
                <a:gd name="T29" fmla="*/ 224 h 156"/>
                <a:gd name="T30" fmla="*/ 7883 w 109"/>
                <a:gd name="T31" fmla="*/ 217 h 156"/>
                <a:gd name="T32" fmla="*/ 6939 w 109"/>
                <a:gd name="T33" fmla="*/ 209 h 156"/>
                <a:gd name="T34" fmla="*/ 6312 w 109"/>
                <a:gd name="T35" fmla="*/ 188 h 156"/>
                <a:gd name="T36" fmla="*/ 6312 w 109"/>
                <a:gd name="T37" fmla="*/ 166 h 156"/>
                <a:gd name="T38" fmla="*/ 6746 w 109"/>
                <a:gd name="T39" fmla="*/ 145 h 156"/>
                <a:gd name="T40" fmla="*/ 7146 w 109"/>
                <a:gd name="T41" fmla="*/ 119 h 156"/>
                <a:gd name="T42" fmla="*/ 6746 w 109"/>
                <a:gd name="T43" fmla="*/ 94 h 156"/>
                <a:gd name="T44" fmla="*/ 5786 w 109"/>
                <a:gd name="T45" fmla="*/ 59 h 156"/>
                <a:gd name="T46" fmla="*/ 3765 w 109"/>
                <a:gd name="T47" fmla="*/ 39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" name="Freeform 41">
              <a:extLst>
                <a:ext uri="{FF2B5EF4-FFF2-40B4-BE49-F238E27FC236}">
                  <a16:creationId xmlns:a16="http://schemas.microsoft.com/office/drawing/2014/main" id="{2816D014-372A-4560-9AAF-21F4F1C5B252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3746 w 46"/>
                <a:gd name="T1" fmla="*/ 0 h 94"/>
                <a:gd name="T2" fmla="*/ 2375 w 46"/>
                <a:gd name="T3" fmla="*/ 61 h 94"/>
                <a:gd name="T4" fmla="*/ 1762 w 46"/>
                <a:gd name="T5" fmla="*/ 101 h 94"/>
                <a:gd name="T6" fmla="*/ 1307 w 46"/>
                <a:gd name="T7" fmla="*/ 132 h 94"/>
                <a:gd name="T8" fmla="*/ 0 w 46"/>
                <a:gd name="T9" fmla="*/ 154 h 94"/>
                <a:gd name="T10" fmla="*/ 1435 w 46"/>
                <a:gd name="T11" fmla="*/ 144 h 94"/>
                <a:gd name="T12" fmla="*/ 2779 w 46"/>
                <a:gd name="T13" fmla="*/ 134 h 94"/>
                <a:gd name="T14" fmla="*/ 3764 w 46"/>
                <a:gd name="T15" fmla="*/ 112 h 94"/>
                <a:gd name="T16" fmla="*/ 4736 w 46"/>
                <a:gd name="T17" fmla="*/ 94 h 94"/>
                <a:gd name="T18" fmla="*/ 5391 w 46"/>
                <a:gd name="T19" fmla="*/ 73 h 94"/>
                <a:gd name="T20" fmla="*/ 5457 w 46"/>
                <a:gd name="T21" fmla="*/ 46 h 94"/>
                <a:gd name="T22" fmla="*/ 5049 w 46"/>
                <a:gd name="T23" fmla="*/ 15 h 94"/>
                <a:gd name="T24" fmla="*/ 3746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0" name="Freeform 42">
              <a:extLst>
                <a:ext uri="{FF2B5EF4-FFF2-40B4-BE49-F238E27FC236}">
                  <a16:creationId xmlns:a16="http://schemas.microsoft.com/office/drawing/2014/main" id="{8F9EAEA9-4347-4811-8A7F-1B66189E53D2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635 w 54"/>
                <a:gd name="T5" fmla="*/ 3 h 40"/>
                <a:gd name="T6" fmla="*/ 1287 w 54"/>
                <a:gd name="T7" fmla="*/ 8 h 40"/>
                <a:gd name="T8" fmla="*/ 2069 w 54"/>
                <a:gd name="T9" fmla="*/ 12 h 40"/>
                <a:gd name="T10" fmla="*/ 2917 w 54"/>
                <a:gd name="T11" fmla="*/ 15 h 40"/>
                <a:gd name="T12" fmla="*/ 3828 w 54"/>
                <a:gd name="T13" fmla="*/ 17 h 40"/>
                <a:gd name="T14" fmla="*/ 4549 w 54"/>
                <a:gd name="T15" fmla="*/ 18 h 40"/>
                <a:gd name="T16" fmla="*/ 5396 w 54"/>
                <a:gd name="T17" fmla="*/ 16 h 40"/>
                <a:gd name="T18" fmla="*/ 5327 w 54"/>
                <a:gd name="T19" fmla="*/ 41 h 40"/>
                <a:gd name="T20" fmla="*/ 5028 w 54"/>
                <a:gd name="T21" fmla="*/ 49 h 40"/>
                <a:gd name="T22" fmla="*/ 4428 w 54"/>
                <a:gd name="T23" fmla="*/ 54 h 40"/>
                <a:gd name="T24" fmla="*/ 3679 w 54"/>
                <a:gd name="T25" fmla="*/ 56 h 40"/>
                <a:gd name="T26" fmla="*/ 2759 w 54"/>
                <a:gd name="T27" fmla="*/ 55 h 40"/>
                <a:gd name="T28" fmla="*/ 1868 w 54"/>
                <a:gd name="T29" fmla="*/ 48 h 40"/>
                <a:gd name="T30" fmla="*/ 965 w 54"/>
                <a:gd name="T31" fmla="*/ 36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1" name="Freeform 43">
              <a:extLst>
                <a:ext uri="{FF2B5EF4-FFF2-40B4-BE49-F238E27FC236}">
                  <a16:creationId xmlns:a16="http://schemas.microsoft.com/office/drawing/2014/main" id="{9E5A6965-1F8A-43F2-A34C-C609CE2ED79A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" name="Freeform 44">
              <a:extLst>
                <a:ext uri="{FF2B5EF4-FFF2-40B4-BE49-F238E27FC236}">
                  <a16:creationId xmlns:a16="http://schemas.microsoft.com/office/drawing/2014/main" id="{8C226EAA-5FD5-4867-A4A3-6C7AE475B24A}"/>
                </a:ext>
              </a:extLst>
            </p:cNvPr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1955 w 596"/>
                <a:gd name="T1" fmla="*/ 592 h 666"/>
                <a:gd name="T2" fmla="*/ 724 w 596"/>
                <a:gd name="T3" fmla="*/ 549 h 666"/>
                <a:gd name="T4" fmla="*/ 0 w 596"/>
                <a:gd name="T5" fmla="*/ 464 h 666"/>
                <a:gd name="T6" fmla="*/ 437 w 596"/>
                <a:gd name="T7" fmla="*/ 357 h 666"/>
                <a:gd name="T8" fmla="*/ 3045 w 596"/>
                <a:gd name="T9" fmla="*/ 243 h 666"/>
                <a:gd name="T10" fmla="*/ 8273 w 596"/>
                <a:gd name="T11" fmla="*/ 137 h 666"/>
                <a:gd name="T12" fmla="*/ 17098 w 596"/>
                <a:gd name="T13" fmla="*/ 47 h 666"/>
                <a:gd name="T14" fmla="*/ 29671 w 596"/>
                <a:gd name="T15" fmla="*/ 2 h 666"/>
                <a:gd name="T16" fmla="*/ 45755 w 596"/>
                <a:gd name="T17" fmla="*/ 9 h 666"/>
                <a:gd name="T18" fmla="*/ 58208 w 596"/>
                <a:gd name="T19" fmla="*/ 108 h 666"/>
                <a:gd name="T20" fmla="*/ 66625 w 596"/>
                <a:gd name="T21" fmla="*/ 264 h 666"/>
                <a:gd name="T22" fmla="*/ 71045 w 596"/>
                <a:gd name="T23" fmla="*/ 458 h 666"/>
                <a:gd name="T24" fmla="*/ 71592 w 596"/>
                <a:gd name="T25" fmla="*/ 658 h 666"/>
                <a:gd name="T26" fmla="*/ 68126 w 596"/>
                <a:gd name="T27" fmla="*/ 843 h 666"/>
                <a:gd name="T28" fmla="*/ 60960 w 596"/>
                <a:gd name="T29" fmla="*/ 987 h 666"/>
                <a:gd name="T30" fmla="*/ 50152 w 596"/>
                <a:gd name="T31" fmla="*/ 1065 h 666"/>
                <a:gd name="T32" fmla="*/ 46798 w 596"/>
                <a:gd name="T33" fmla="*/ 1058 h 666"/>
                <a:gd name="T34" fmla="*/ 53071 w 596"/>
                <a:gd name="T35" fmla="*/ 992 h 666"/>
                <a:gd name="T36" fmla="*/ 57949 w 596"/>
                <a:gd name="T37" fmla="*/ 872 h 666"/>
                <a:gd name="T38" fmla="*/ 61305 w 596"/>
                <a:gd name="T39" fmla="*/ 728 h 666"/>
                <a:gd name="T40" fmla="*/ 62496 w 596"/>
                <a:gd name="T41" fmla="*/ 571 h 666"/>
                <a:gd name="T42" fmla="*/ 61776 w 596"/>
                <a:gd name="T43" fmla="*/ 414 h 666"/>
                <a:gd name="T44" fmla="*/ 58285 w 596"/>
                <a:gd name="T45" fmla="*/ 279 h 666"/>
                <a:gd name="T46" fmla="*/ 52067 w 596"/>
                <a:gd name="T47" fmla="*/ 180 h 666"/>
                <a:gd name="T48" fmla="*/ 41039 w 596"/>
                <a:gd name="T49" fmla="*/ 118 h 666"/>
                <a:gd name="T50" fmla="*/ 29598 w 596"/>
                <a:gd name="T51" fmla="*/ 97 h 666"/>
                <a:gd name="T52" fmla="*/ 20946 w 596"/>
                <a:gd name="T53" fmla="*/ 112 h 666"/>
                <a:gd name="T54" fmla="*/ 14576 w 596"/>
                <a:gd name="T55" fmla="*/ 161 h 666"/>
                <a:gd name="T56" fmla="*/ 10085 w 596"/>
                <a:gd name="T57" fmla="*/ 239 h 666"/>
                <a:gd name="T58" fmla="*/ 6864 w 596"/>
                <a:gd name="T59" fmla="*/ 331 h 666"/>
                <a:gd name="T60" fmla="*/ 4798 w 596"/>
                <a:gd name="T61" fmla="*/ 436 h 666"/>
                <a:gd name="T62" fmla="*/ 3370 w 596"/>
                <a:gd name="T63" fmla="*/ 542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053" name="Rectangle 45">
            <a:extLst>
              <a:ext uri="{FF2B5EF4-FFF2-40B4-BE49-F238E27FC236}">
                <a16:creationId xmlns:a16="http://schemas.microsoft.com/office/drawing/2014/main" id="{AB6AF8C4-204A-48E4-BDDD-E1C495D46D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90552" y="103188"/>
            <a:ext cx="10991849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6">
            <a:extLst>
              <a:ext uri="{FF2B5EF4-FFF2-40B4-BE49-F238E27FC236}">
                <a16:creationId xmlns:a16="http://schemas.microsoft.com/office/drawing/2014/main" id="{9CA57753-D6B3-41C5-A63B-B16CD76620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3055" name="Rectangle 47">
            <a:extLst>
              <a:ext uri="{FF2B5EF4-FFF2-40B4-BE49-F238E27FC236}">
                <a16:creationId xmlns:a16="http://schemas.microsoft.com/office/drawing/2014/main" id="{5DC29106-CBF3-45E8-9052-AFD7D0842EB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3056" name="Rectangle 48">
            <a:extLst>
              <a:ext uri="{FF2B5EF4-FFF2-40B4-BE49-F238E27FC236}">
                <a16:creationId xmlns:a16="http://schemas.microsoft.com/office/drawing/2014/main" id="{781AE8F4-3026-44F8-9C10-6EF88128967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3057" name="Rectangle 49">
            <a:extLst>
              <a:ext uri="{FF2B5EF4-FFF2-40B4-BE49-F238E27FC236}">
                <a16:creationId xmlns:a16="http://schemas.microsoft.com/office/drawing/2014/main" id="{5B156ABB-D8F9-4D80-8DBF-D746C8A85D1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0C95E012-4EAA-4A8A-8CFD-E7B4E61785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1063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anose="020B0604030504040204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anose="020B0604030504040204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anose="020B0604030504040204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anose="020B0604030504040204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anose="020B0604030504040204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anose="020B0604030504040204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anose="020B0604030504040204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/>
              <a:pPr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2871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0CD0058-D0F0-419A-B31A-C611FB831D3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3147FC8-B751-47BB-B7B9-83D58B45DD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B5807-A926-4862-BB35-5EDA986947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5B82B9D-13B5-42A1-AC85-ABE1A783A987}" type="datetimeFigureOut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104D0-2475-4E04-A768-417B044625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30315-D721-46B2-A938-FB04DFCAC6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4B2B4F3-85F1-4418-A520-8DEBA047B6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6591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3.jpeg"/><Relationship Id="rId5" Type="http://schemas.openxmlformats.org/officeDocument/2006/relationships/image" Target="../media/image42.gif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2.wdp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7" y="39631"/>
            <a:ext cx="12187636" cy="6858000"/>
          </a:xfrm>
          <a:prstGeom prst="rect">
            <a:avLst/>
          </a:prstGeom>
        </p:spPr>
      </p:pic>
      <p:sp>
        <p:nvSpPr>
          <p:cNvPr id="22" name="云形 21"/>
          <p:cNvSpPr/>
          <p:nvPr/>
        </p:nvSpPr>
        <p:spPr>
          <a:xfrm>
            <a:off x="739057" y="1471962"/>
            <a:ext cx="1070693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云形 24"/>
          <p:cNvSpPr/>
          <p:nvPr/>
        </p:nvSpPr>
        <p:spPr>
          <a:xfrm>
            <a:off x="2295245" y="506496"/>
            <a:ext cx="1446916" cy="7660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云形 25"/>
          <p:cNvSpPr/>
          <p:nvPr/>
        </p:nvSpPr>
        <p:spPr>
          <a:xfrm>
            <a:off x="9311443" y="856195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云形 26"/>
          <p:cNvSpPr/>
          <p:nvPr/>
        </p:nvSpPr>
        <p:spPr>
          <a:xfrm rot="429982">
            <a:off x="10704206" y="2109371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 rot="6221564">
            <a:off x="-1135783" y="3758935"/>
            <a:ext cx="14083894" cy="14083894"/>
            <a:chOff x="-2272894" y="2621826"/>
            <a:chExt cx="16687800" cy="1668780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-2272894" y="2621826"/>
            <a:ext cx="16687800" cy="16687800"/>
            <a:chOff x="-2272894" y="2621826"/>
            <a:chExt cx="16687800" cy="166878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485" y="-148038"/>
            <a:ext cx="4592840" cy="4315606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0072" y="5134196"/>
            <a:ext cx="12001868" cy="12001868"/>
            <a:chOff x="-2272894" y="2621826"/>
            <a:chExt cx="16687800" cy="166878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 rot="4384328">
            <a:off x="-1689456" y="3440351"/>
            <a:ext cx="14873785" cy="14873785"/>
            <a:chOff x="-2272894" y="2621826"/>
            <a:chExt cx="16687800" cy="1668780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9794" y="3338243"/>
              <a:ext cx="13610431" cy="14155688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406753" y="3569095"/>
            <a:ext cx="1166518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spc="600" dirty="0" err="1">
                <a:solidFill>
                  <a:srgbClr val="6F69AC"/>
                </a:solidFill>
                <a:latin typeface="UVN Dzung Dakao" panose="00000400000000000000" pitchFamily="2" charset="0"/>
              </a:rPr>
              <a:t>Khoa</a:t>
            </a:r>
            <a:r>
              <a:rPr lang="en-US" altLang="zh-CN" sz="5400" b="1" spc="600" dirty="0">
                <a:solidFill>
                  <a:srgbClr val="6F69AC"/>
                </a:solidFill>
                <a:latin typeface="UVN Dzung Dakao" panose="00000400000000000000" pitchFamily="2" charset="0"/>
              </a:rPr>
              <a:t> </a:t>
            </a:r>
            <a:r>
              <a:rPr lang="en-US" altLang="zh-CN" sz="5400" b="1" spc="600" dirty="0" err="1">
                <a:solidFill>
                  <a:srgbClr val="6F69AC"/>
                </a:solidFill>
                <a:latin typeface="UVN Dzung Dakao" panose="00000400000000000000" pitchFamily="2" charset="0"/>
              </a:rPr>
              <a:t>học</a:t>
            </a:r>
            <a:endParaRPr lang="en-US" altLang="zh-CN" sz="5400" b="1" spc="600" dirty="0">
              <a:ln w="12700">
                <a:solidFill>
                  <a:schemeClr val="bg1"/>
                </a:solidFill>
              </a:ln>
              <a:solidFill>
                <a:srgbClr val="6F69AC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UVN Dzung Dakao" panose="00000400000000000000" pitchFamily="2" charset="0"/>
              <a:ea typeface="+mj-ea"/>
            </a:endParaRPr>
          </a:p>
          <a:p>
            <a:pPr algn="ctr"/>
            <a:r>
              <a:rPr lang="vi-VN" altLang="zh-CN" sz="6000" b="1" spc="600" dirty="0">
                <a:ln w="12700">
                  <a:solidFill>
                    <a:schemeClr val="bg1"/>
                  </a:solidFill>
                </a:ln>
                <a:solidFill>
                  <a:srgbClr val="E26EA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Futura Extra" panose="02040603050506020204" pitchFamily="18" charset="0"/>
                <a:ea typeface="+mj-ea"/>
              </a:rPr>
              <a:t>SƠ ĐỒ </a:t>
            </a:r>
            <a:r>
              <a:rPr lang="en-US" altLang="zh-CN" sz="6000" b="1" spc="600" dirty="0">
                <a:ln w="12700">
                  <a:solidFill>
                    <a:schemeClr val="bg1"/>
                  </a:solidFill>
                </a:ln>
                <a:solidFill>
                  <a:srgbClr val="E26EA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Futura Extra" panose="02040603050506020204" pitchFamily="18" charset="0"/>
                <a:ea typeface="+mj-ea"/>
              </a:rPr>
              <a:t>VÒNG TUẦN HOÀN CỦA NƯỚC </a:t>
            </a:r>
          </a:p>
          <a:p>
            <a:pPr algn="ctr"/>
            <a:r>
              <a:rPr lang="en-US" altLang="zh-CN" sz="6000" b="1" spc="600" dirty="0">
                <a:ln w="12700">
                  <a:solidFill>
                    <a:schemeClr val="bg1"/>
                  </a:solidFill>
                </a:ln>
                <a:solidFill>
                  <a:srgbClr val="E26EA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Futura Extra" panose="02040603050506020204" pitchFamily="18" charset="0"/>
                <a:ea typeface="+mj-ea"/>
              </a:rPr>
              <a:t>TRONG TỰ NHIÊN</a:t>
            </a:r>
          </a:p>
        </p:txBody>
      </p:sp>
      <p:sp>
        <p:nvSpPr>
          <p:cNvPr id="29" name="任意多边形 28"/>
          <p:cNvSpPr/>
          <p:nvPr/>
        </p:nvSpPr>
        <p:spPr>
          <a:xfrm rot="2600086">
            <a:off x="3402746" y="1498682"/>
            <a:ext cx="556964" cy="48624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0345" h="384429">
                <a:moveTo>
                  <a:pt x="86854" y="95212"/>
                </a:moveTo>
                <a:cubicBezTo>
                  <a:pt x="95744" y="69812"/>
                  <a:pt x="84986" y="7454"/>
                  <a:pt x="108996" y="570"/>
                </a:cubicBezTo>
                <a:cubicBezTo>
                  <a:pt x="133006" y="-6314"/>
                  <a:pt x="192915" y="51348"/>
                  <a:pt x="230916" y="53910"/>
                </a:cubicBezTo>
                <a:cubicBezTo>
                  <a:pt x="268917" y="56472"/>
                  <a:pt x="287808" y="20774"/>
                  <a:pt x="337000" y="15942"/>
                </a:cubicBezTo>
                <a:cubicBezTo>
                  <a:pt x="386192" y="11110"/>
                  <a:pt x="373577" y="25428"/>
                  <a:pt x="373676" y="44456"/>
                </a:cubicBezTo>
                <a:cubicBezTo>
                  <a:pt x="373775" y="63484"/>
                  <a:pt x="327099" y="99324"/>
                  <a:pt x="337596" y="130110"/>
                </a:cubicBezTo>
                <a:cubicBezTo>
                  <a:pt x="348093" y="160896"/>
                  <a:pt x="425226" y="203770"/>
                  <a:pt x="436656" y="229170"/>
                </a:cubicBezTo>
                <a:cubicBezTo>
                  <a:pt x="448086" y="254570"/>
                  <a:pt x="431576" y="278700"/>
                  <a:pt x="406176" y="282510"/>
                </a:cubicBezTo>
                <a:cubicBezTo>
                  <a:pt x="380776" y="286320"/>
                  <a:pt x="312851" y="246908"/>
                  <a:pt x="284256" y="252030"/>
                </a:cubicBezTo>
                <a:cubicBezTo>
                  <a:pt x="255661" y="257152"/>
                  <a:pt x="252983" y="291424"/>
                  <a:pt x="234605" y="313244"/>
                </a:cubicBezTo>
                <a:cubicBezTo>
                  <a:pt x="216227" y="335064"/>
                  <a:pt x="190134" y="394528"/>
                  <a:pt x="173986" y="382949"/>
                </a:cubicBezTo>
                <a:cubicBezTo>
                  <a:pt x="157838" y="371370"/>
                  <a:pt x="166331" y="271938"/>
                  <a:pt x="137719" y="243768"/>
                </a:cubicBezTo>
                <a:cubicBezTo>
                  <a:pt x="109107" y="215598"/>
                  <a:pt x="16286" y="226630"/>
                  <a:pt x="2316" y="213930"/>
                </a:cubicBezTo>
                <a:cubicBezTo>
                  <a:pt x="-11654" y="201230"/>
                  <a:pt x="41566" y="172756"/>
                  <a:pt x="55656" y="152970"/>
                </a:cubicBezTo>
                <a:cubicBezTo>
                  <a:pt x="69746" y="133184"/>
                  <a:pt x="77964" y="120612"/>
                  <a:pt x="86854" y="95212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任意多边形 29"/>
          <p:cNvSpPr/>
          <p:nvPr/>
        </p:nvSpPr>
        <p:spPr>
          <a:xfrm rot="7755168">
            <a:off x="8329812" y="2272458"/>
            <a:ext cx="417084" cy="394626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5" name="云形 25"/>
          <p:cNvSpPr/>
          <p:nvPr/>
        </p:nvSpPr>
        <p:spPr>
          <a:xfrm>
            <a:off x="-3532612" y="480406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5" name="云形 26"/>
          <p:cNvSpPr/>
          <p:nvPr/>
        </p:nvSpPr>
        <p:spPr>
          <a:xfrm rot="429982">
            <a:off x="1725421" y="2483167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ChoToiDiLamMuaVoi-VA-4763900">
            <a:hlinkClick r:id="" action="ppaction://media"/>
            <a:extLst>
              <a:ext uri="{FF2B5EF4-FFF2-40B4-BE49-F238E27FC236}">
                <a16:creationId xmlns:a16="http://schemas.microsoft.com/office/drawing/2014/main" id="{89F27F76-6A79-4156-A58E-B9FB520573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181" y="85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6680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65911 0.06157 " pathEditMode="relative" rAng="0" ptsTypes="AA">
                                      <p:cBhvr>
                                        <p:cTn id="14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6" y="307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0247 -0.02431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-122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0527 0.00013 E" pathEditMode="relative" ptsTypes="">
                                      <p:cBhvr>
                                        <p:cTn id="18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12461 0.00057 E" pathEditMode="relative" ptsTypes="">
                                      <p:cBhvr>
                                        <p:cTn id="20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 -0.01458 L 0.46289 0.00162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81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5 -0.00255 L -1.45833E-6 1.11111E-6 " pathEditMode="relative" rAng="0" ptsTypes="AA">
                                      <p:cBhvr>
                                        <p:cTn id="24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1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68719 -0.017227 L 0 0 E" pathEditMode="relative" ptsTypes="">
                                      <p:cBhvr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" fill="hold">
                                          <p:stCondLst>
                                            <p:cond delay="101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grpId="3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508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1" animBg="1"/>
      <p:bldP spid="25" grpId="1" animBg="1"/>
      <p:bldP spid="26" grpId="1" animBg="1"/>
      <p:bldP spid="27" grpId="1" animBg="1"/>
      <p:bldP spid="20" grpId="0"/>
      <p:bldP spid="29" grpId="0" animBg="1"/>
      <p:bldP spid="29" grpId="1" animBg="1"/>
      <p:bldP spid="29" grpId="2" animBg="1"/>
      <p:bldP spid="29" grpId="3" animBg="1"/>
      <p:bldP spid="30" grpId="0" animBg="1"/>
      <p:bldP spid="35" grpId="1" animBg="1"/>
      <p:bldP spid="4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B7B933-3E70-4FB0-B9BF-0E10885E3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5743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3EFA3C-8827-4A90-BBED-C39A283F667F}"/>
              </a:ext>
            </a:extLst>
          </p:cNvPr>
          <p:cNvSpPr/>
          <p:nvPr/>
        </p:nvSpPr>
        <p:spPr>
          <a:xfrm>
            <a:off x="0" y="5751512"/>
            <a:ext cx="9513277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8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8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48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r>
              <a:rPr lang="en-US" sz="48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323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A0A1F6-17FE-45AD-8540-18242A91A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09600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10631C-1139-4029-9B46-F9DAE8C25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C9C86B-52BE-44A6-8180-9C1FCF4E1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6096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C0EA50-530C-4291-A523-BCD369231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428999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9795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4" descr="0830js5b15daddi012pz8">
            <a:extLst>
              <a:ext uri="{FF2B5EF4-FFF2-40B4-BE49-F238E27FC236}">
                <a16:creationId xmlns:a16="http://schemas.microsoft.com/office/drawing/2014/main" id="{65E4A8ED-ABA3-4B2E-B8AA-189EE7FA4D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772">
            <a:off x="1892301" y="34926"/>
            <a:ext cx="792163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14" descr="0830js5b15daddi012pz8">
            <a:extLst>
              <a:ext uri="{FF2B5EF4-FFF2-40B4-BE49-F238E27FC236}">
                <a16:creationId xmlns:a16="http://schemas.microsoft.com/office/drawing/2014/main" id="{BA4DA23D-DFF4-4C42-98CE-DDB44AE1A7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1678">
            <a:off x="9186863" y="-14288"/>
            <a:ext cx="792162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911DCA1-698B-462D-994C-9A7DC6D481E9}"/>
              </a:ext>
            </a:extLst>
          </p:cNvPr>
          <p:cNvSpPr/>
          <p:nvPr/>
        </p:nvSpPr>
        <p:spPr>
          <a:xfrm>
            <a:off x="2194507" y="159604"/>
            <a:ext cx="7438726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Ô CHỮ</a:t>
            </a:r>
          </a:p>
        </p:txBody>
      </p:sp>
      <p:sp>
        <p:nvSpPr>
          <p:cNvPr id="21" name="Oval 163">
            <a:extLst>
              <a:ext uri="{FF2B5EF4-FFF2-40B4-BE49-F238E27FC236}">
                <a16:creationId xmlns:a16="http://schemas.microsoft.com/office/drawing/2014/main" id="{1DC7B88B-2E21-4741-9E74-40107A852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1371600"/>
            <a:ext cx="609600" cy="5334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22" name="Text Box 131">
            <a:extLst>
              <a:ext uri="{FF2B5EF4-FFF2-40B4-BE49-F238E27FC236}">
                <a16:creationId xmlns:a16="http://schemas.microsoft.com/office/drawing/2014/main" id="{05B652DF-2E85-4F6B-B18E-7DA8A4F6B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1320800"/>
            <a:ext cx="471488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70C0"/>
                </a:solidFill>
              </a:rPr>
              <a:t>N</a:t>
            </a:r>
          </a:p>
        </p:txBody>
      </p:sp>
      <p:sp>
        <p:nvSpPr>
          <p:cNvPr id="23" name="Text Box 133">
            <a:extLst>
              <a:ext uri="{FF2B5EF4-FFF2-40B4-BE49-F238E27FC236}">
                <a16:creationId xmlns:a16="http://schemas.microsoft.com/office/drawing/2014/main" id="{6970289A-07F3-45AE-B457-ED32A7AE9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320800"/>
            <a:ext cx="457200" cy="58420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3300"/>
                </a:solidFill>
              </a:rPr>
              <a:t>I</a:t>
            </a:r>
          </a:p>
        </p:txBody>
      </p:sp>
      <p:sp>
        <p:nvSpPr>
          <p:cNvPr id="24" name="Text Box 134">
            <a:extLst>
              <a:ext uri="{FF2B5EF4-FFF2-40B4-BE49-F238E27FC236}">
                <a16:creationId xmlns:a16="http://schemas.microsoft.com/office/drawing/2014/main" id="{CE9342EB-E6E3-4469-BE2A-3D6D61911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1320800"/>
            <a:ext cx="457200" cy="58420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3300"/>
                </a:solidFill>
              </a:rPr>
              <a:t>Ơ</a:t>
            </a:r>
          </a:p>
        </p:txBody>
      </p:sp>
      <p:sp>
        <p:nvSpPr>
          <p:cNvPr id="25" name="Text Box 135">
            <a:extLst>
              <a:ext uri="{FF2B5EF4-FFF2-40B4-BE49-F238E27FC236}">
                <a16:creationId xmlns:a16="http://schemas.microsoft.com/office/drawing/2014/main" id="{C9874FA3-1C19-4178-B5B2-0827AF102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320800"/>
            <a:ext cx="457200" cy="58420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3300"/>
                </a:solidFill>
              </a:rPr>
              <a:t>H</a:t>
            </a:r>
          </a:p>
        </p:txBody>
      </p:sp>
      <p:sp>
        <p:nvSpPr>
          <p:cNvPr id="26" name="Text Box 136">
            <a:extLst>
              <a:ext uri="{FF2B5EF4-FFF2-40B4-BE49-F238E27FC236}">
                <a16:creationId xmlns:a16="http://schemas.microsoft.com/office/drawing/2014/main" id="{4F58D6E8-147C-4260-B9D6-75E4382DC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1320800"/>
            <a:ext cx="457200" cy="58420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3300"/>
                </a:solidFill>
              </a:rPr>
              <a:t>Ư</a:t>
            </a:r>
          </a:p>
        </p:txBody>
      </p:sp>
      <p:sp>
        <p:nvSpPr>
          <p:cNvPr id="27" name="Text Box 176">
            <a:extLst>
              <a:ext uri="{FF2B5EF4-FFF2-40B4-BE49-F238E27FC236}">
                <a16:creationId xmlns:a16="http://schemas.microsoft.com/office/drawing/2014/main" id="{C39825A0-7B28-41FD-9732-D42D7724A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1320800"/>
            <a:ext cx="457200" cy="58420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3300"/>
                </a:solidFill>
              </a:rPr>
              <a:t>C</a:t>
            </a:r>
          </a:p>
        </p:txBody>
      </p:sp>
      <p:sp>
        <p:nvSpPr>
          <p:cNvPr id="28" name="Text Box 184">
            <a:extLst>
              <a:ext uri="{FF2B5EF4-FFF2-40B4-BE49-F238E27FC236}">
                <a16:creationId xmlns:a16="http://schemas.microsoft.com/office/drawing/2014/main" id="{0D0AF3E3-3D5A-4EC7-A040-0CCF06763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320800"/>
            <a:ext cx="457200" cy="58420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3300"/>
                </a:solidFill>
              </a:rPr>
              <a:t>Ớ</a:t>
            </a:r>
          </a:p>
        </p:txBody>
      </p:sp>
      <p:graphicFrame>
        <p:nvGraphicFramePr>
          <p:cNvPr id="29" name="Group 2">
            <a:extLst>
              <a:ext uri="{FF2B5EF4-FFF2-40B4-BE49-F238E27FC236}">
                <a16:creationId xmlns:a16="http://schemas.microsoft.com/office/drawing/2014/main" id="{52B6CDC4-87C3-45D5-BC73-1889D38D08F5}"/>
              </a:ext>
            </a:extLst>
          </p:cNvPr>
          <p:cNvGraphicFramePr>
            <a:graphicFrameLocks noGrp="1"/>
          </p:cNvGraphicFramePr>
          <p:nvPr/>
        </p:nvGraphicFramePr>
        <p:xfrm>
          <a:off x="4114801" y="1295400"/>
          <a:ext cx="3733799" cy="685800"/>
        </p:xfrm>
        <a:graphic>
          <a:graphicData uri="http://schemas.openxmlformats.org/drawingml/2006/table">
            <a:tbl>
              <a:tblPr/>
              <a:tblGrid>
                <a:gridCol w="534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2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4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2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41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41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23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03" marB="455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03" marB="455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03" marB="455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03" marB="455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03" marB="455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03" marB="455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03" marB="455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0" name="Text Box 14">
            <a:extLst>
              <a:ext uri="{FF2B5EF4-FFF2-40B4-BE49-F238E27FC236}">
                <a16:creationId xmlns:a16="http://schemas.microsoft.com/office/drawing/2014/main" id="{8043DE01-52A1-4371-8D8F-BB7E9013F6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5816600"/>
            <a:ext cx="5943600" cy="584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</a:rPr>
              <a:t>     </a:t>
            </a:r>
            <a:r>
              <a:rPr lang="vi-VN" sz="3200" b="1" dirty="0">
                <a:solidFill>
                  <a:srgbClr val="FF33CC"/>
                </a:solidFill>
                <a:latin typeface="Times New Roman" pitchFamily="18" charset="0"/>
              </a:rPr>
              <a:t>N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</a:rPr>
              <a:t>ước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</a:rPr>
              <a:t> bay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</a:rPr>
              <a:t>hơi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</a:rPr>
              <a:t>được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</a:rPr>
              <a:t>gọi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Times New Roman" pitchFamily="18" charset="0"/>
              </a:rPr>
              <a:t>gì</a:t>
            </a:r>
            <a:r>
              <a:rPr lang="en-US" sz="3200" b="1" dirty="0">
                <a:solidFill>
                  <a:srgbClr val="FF33CC"/>
                </a:solidFill>
                <a:latin typeface="Times New Roman" pitchFamily="18" charset="0"/>
              </a:rPr>
              <a:t>?</a:t>
            </a:r>
          </a:p>
        </p:txBody>
      </p:sp>
      <p:pic>
        <p:nvPicPr>
          <p:cNvPr id="31" name="Picture 10" descr="1">
            <a:extLst>
              <a:ext uri="{FF2B5EF4-FFF2-40B4-BE49-F238E27FC236}">
                <a16:creationId xmlns:a16="http://schemas.microsoft.com/office/drawing/2014/main" id="{12C1095D-DC33-4886-99B0-625B0FCE7C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257800"/>
            <a:ext cx="1219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Oval 163">
            <a:extLst>
              <a:ext uri="{FF2B5EF4-FFF2-40B4-BE49-F238E27FC236}">
                <a16:creationId xmlns:a16="http://schemas.microsoft.com/office/drawing/2014/main" id="{391D80B7-1E67-4BEC-AB78-D190F8899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057400"/>
            <a:ext cx="609600" cy="533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33" name="Text Box 14">
            <a:extLst>
              <a:ext uri="{FF2B5EF4-FFF2-40B4-BE49-F238E27FC236}">
                <a16:creationId xmlns:a16="http://schemas.microsoft.com/office/drawing/2014/main" id="{1A6FE093-EC86-47AC-915A-706EDFF4B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816600"/>
            <a:ext cx="7543800" cy="5842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</a:rPr>
              <a:t>rơi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</a:rPr>
              <a:t>xuống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</a:rPr>
              <a:t>từ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</a:rPr>
              <a:t>đám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</a:rPr>
              <a:t>mây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</a:rPr>
              <a:t>đen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</a:rPr>
              <a:t>gọi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</a:rPr>
              <a:t>?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5" name="Text Box 127">
            <a:extLst>
              <a:ext uri="{FF2B5EF4-FFF2-40B4-BE49-F238E27FC236}">
                <a16:creationId xmlns:a16="http://schemas.microsoft.com/office/drawing/2014/main" id="{0BE21ECE-151F-473D-A219-83EE12F25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057400"/>
            <a:ext cx="457200" cy="58420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6" name="Text Box 128">
            <a:extLst>
              <a:ext uri="{FF2B5EF4-FFF2-40B4-BE49-F238E27FC236}">
                <a16:creationId xmlns:a16="http://schemas.microsoft.com/office/drawing/2014/main" id="{AA0D4F96-EDF1-4222-B7A9-DC0275EBC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2057400"/>
            <a:ext cx="457200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70C0"/>
                </a:solidFill>
              </a:rPr>
              <a:t>Ư</a:t>
            </a:r>
          </a:p>
        </p:txBody>
      </p:sp>
      <p:sp>
        <p:nvSpPr>
          <p:cNvPr id="37" name="Text Box 138">
            <a:extLst>
              <a:ext uri="{FF2B5EF4-FFF2-40B4-BE49-F238E27FC236}">
                <a16:creationId xmlns:a16="http://schemas.microsoft.com/office/drawing/2014/main" id="{FF2A04C3-F8DA-41D8-96AB-88E92EB76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2057400"/>
            <a:ext cx="457200" cy="58420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0000"/>
                </a:solidFill>
              </a:rPr>
              <a:t>A</a:t>
            </a:r>
          </a:p>
        </p:txBody>
      </p:sp>
      <p:graphicFrame>
        <p:nvGraphicFramePr>
          <p:cNvPr id="41" name="Group 2">
            <a:extLst>
              <a:ext uri="{FF2B5EF4-FFF2-40B4-BE49-F238E27FC236}">
                <a16:creationId xmlns:a16="http://schemas.microsoft.com/office/drawing/2014/main" id="{BD3FE8E1-D3D8-4614-ABD9-12CF47E11FA5}"/>
              </a:ext>
            </a:extLst>
          </p:cNvPr>
          <p:cNvGraphicFramePr>
            <a:graphicFrameLocks noGrp="1"/>
          </p:cNvGraphicFramePr>
          <p:nvPr/>
        </p:nvGraphicFramePr>
        <p:xfrm>
          <a:off x="5029200" y="2057400"/>
          <a:ext cx="1905000" cy="609600"/>
        </p:xfrm>
        <a:graphic>
          <a:graphicData uri="http://schemas.openxmlformats.org/drawingml/2006/table">
            <a:tbl>
              <a:tblPr/>
              <a:tblGrid>
                <a:gridCol w="6357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35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57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03" marB="455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03" marB="455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03" marB="455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2" name="Oval 163">
            <a:extLst>
              <a:ext uri="{FF2B5EF4-FFF2-40B4-BE49-F238E27FC236}">
                <a16:creationId xmlns:a16="http://schemas.microsoft.com/office/drawing/2014/main" id="{D78BF158-E122-4911-9FC5-46746FE40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2819400"/>
            <a:ext cx="609600" cy="5334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3</a:t>
            </a:r>
          </a:p>
        </p:txBody>
      </p:sp>
      <p:grpSp>
        <p:nvGrpSpPr>
          <p:cNvPr id="2" name="Group 29">
            <a:extLst>
              <a:ext uri="{FF2B5EF4-FFF2-40B4-BE49-F238E27FC236}">
                <a16:creationId xmlns:a16="http://schemas.microsoft.com/office/drawing/2014/main" id="{EA925533-CB9F-4D71-9EB1-2EFA62FA53A8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4343400"/>
            <a:ext cx="6553200" cy="2362200"/>
            <a:chOff x="1307" y="459"/>
            <a:chExt cx="3157" cy="3564"/>
          </a:xfrm>
        </p:grpSpPr>
        <p:pic>
          <p:nvPicPr>
            <p:cNvPr id="20585" name="Picture 30" descr="nuong">
              <a:extLst>
                <a:ext uri="{FF2B5EF4-FFF2-40B4-BE49-F238E27FC236}">
                  <a16:creationId xmlns:a16="http://schemas.microsoft.com/office/drawing/2014/main" id="{49535728-E6EE-44B1-912E-1346FD7868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8" t="3061" r="7445" b="4082"/>
            <a:stretch>
              <a:fillRect/>
            </a:stretch>
          </p:blipFill>
          <p:spPr bwMode="auto">
            <a:xfrm>
              <a:off x="1307" y="459"/>
              <a:ext cx="3157" cy="3564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86" name="Freeform 31">
              <a:extLst>
                <a:ext uri="{FF2B5EF4-FFF2-40B4-BE49-F238E27FC236}">
                  <a16:creationId xmlns:a16="http://schemas.microsoft.com/office/drawing/2014/main" id="{96F3240A-B8D7-40ED-8D2E-1E61A86F1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" y="1026"/>
              <a:ext cx="172" cy="198"/>
            </a:xfrm>
            <a:custGeom>
              <a:avLst/>
              <a:gdLst>
                <a:gd name="T0" fmla="*/ 172 w 172"/>
                <a:gd name="T1" fmla="*/ 4 h 198"/>
                <a:gd name="T2" fmla="*/ 140 w 172"/>
                <a:gd name="T3" fmla="*/ 15 h 198"/>
                <a:gd name="T4" fmla="*/ 123 w 172"/>
                <a:gd name="T5" fmla="*/ 27 h 198"/>
                <a:gd name="T6" fmla="*/ 78 w 172"/>
                <a:gd name="T7" fmla="*/ 72 h 198"/>
                <a:gd name="T8" fmla="*/ 41 w 172"/>
                <a:gd name="T9" fmla="*/ 105 h 198"/>
                <a:gd name="T10" fmla="*/ 8 w 172"/>
                <a:gd name="T11" fmla="*/ 144 h 198"/>
                <a:gd name="T12" fmla="*/ 5 w 172"/>
                <a:gd name="T13" fmla="*/ 198 h 198"/>
                <a:gd name="T14" fmla="*/ 6 w 172"/>
                <a:gd name="T15" fmla="*/ 198 h 1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2"/>
                <a:gd name="T25" fmla="*/ 0 h 198"/>
                <a:gd name="T26" fmla="*/ 172 w 172"/>
                <a:gd name="T27" fmla="*/ 198 h 1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2" h="198">
                  <a:moveTo>
                    <a:pt x="172" y="4"/>
                  </a:moveTo>
                  <a:cubicBezTo>
                    <a:pt x="161" y="0"/>
                    <a:pt x="150" y="8"/>
                    <a:pt x="140" y="15"/>
                  </a:cubicBezTo>
                  <a:cubicBezTo>
                    <a:pt x="134" y="19"/>
                    <a:pt x="123" y="27"/>
                    <a:pt x="123" y="27"/>
                  </a:cubicBezTo>
                  <a:cubicBezTo>
                    <a:pt x="113" y="44"/>
                    <a:pt x="94" y="60"/>
                    <a:pt x="78" y="72"/>
                  </a:cubicBezTo>
                  <a:cubicBezTo>
                    <a:pt x="72" y="116"/>
                    <a:pt x="66" y="79"/>
                    <a:pt x="41" y="105"/>
                  </a:cubicBezTo>
                  <a:cubicBezTo>
                    <a:pt x="33" y="131"/>
                    <a:pt x="32" y="135"/>
                    <a:pt x="8" y="144"/>
                  </a:cubicBezTo>
                  <a:cubicBezTo>
                    <a:pt x="0" y="167"/>
                    <a:pt x="5" y="150"/>
                    <a:pt x="5" y="198"/>
                  </a:cubicBezTo>
                  <a:lnTo>
                    <a:pt x="6" y="198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0587" name="Freeform 32">
              <a:extLst>
                <a:ext uri="{FF2B5EF4-FFF2-40B4-BE49-F238E27FC236}">
                  <a16:creationId xmlns:a16="http://schemas.microsoft.com/office/drawing/2014/main" id="{BB76222D-2591-44B3-B071-A4DEAAB59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5" y="1206"/>
              <a:ext cx="264" cy="42"/>
            </a:xfrm>
            <a:custGeom>
              <a:avLst/>
              <a:gdLst>
                <a:gd name="T0" fmla="*/ 264 w 264"/>
                <a:gd name="T1" fmla="*/ 6 h 42"/>
                <a:gd name="T2" fmla="*/ 219 w 264"/>
                <a:gd name="T3" fmla="*/ 6 h 42"/>
                <a:gd name="T4" fmla="*/ 195 w 264"/>
                <a:gd name="T5" fmla="*/ 27 h 42"/>
                <a:gd name="T6" fmla="*/ 24 w 264"/>
                <a:gd name="T7" fmla="*/ 36 h 42"/>
                <a:gd name="T8" fmla="*/ 6 w 264"/>
                <a:gd name="T9" fmla="*/ 27 h 42"/>
                <a:gd name="T10" fmla="*/ 0 w 264"/>
                <a:gd name="T11" fmla="*/ 18 h 42"/>
                <a:gd name="T12" fmla="*/ 15 w 264"/>
                <a:gd name="T13" fmla="*/ 42 h 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4"/>
                <a:gd name="T22" fmla="*/ 0 h 42"/>
                <a:gd name="T23" fmla="*/ 264 w 264"/>
                <a:gd name="T24" fmla="*/ 42 h 4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4" h="42">
                  <a:moveTo>
                    <a:pt x="264" y="6"/>
                  </a:moveTo>
                  <a:cubicBezTo>
                    <a:pt x="247" y="3"/>
                    <a:pt x="237" y="0"/>
                    <a:pt x="219" y="6"/>
                  </a:cubicBezTo>
                  <a:cubicBezTo>
                    <a:pt x="208" y="10"/>
                    <a:pt x="207" y="23"/>
                    <a:pt x="195" y="27"/>
                  </a:cubicBezTo>
                  <a:cubicBezTo>
                    <a:pt x="135" y="7"/>
                    <a:pt x="79" y="25"/>
                    <a:pt x="24" y="36"/>
                  </a:cubicBezTo>
                  <a:cubicBezTo>
                    <a:pt x="17" y="34"/>
                    <a:pt x="12" y="33"/>
                    <a:pt x="6" y="27"/>
                  </a:cubicBezTo>
                  <a:cubicBezTo>
                    <a:pt x="3" y="24"/>
                    <a:pt x="0" y="18"/>
                    <a:pt x="0" y="18"/>
                  </a:cubicBezTo>
                  <a:lnTo>
                    <a:pt x="15" y="42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20588" name="Freeform 33">
              <a:extLst>
                <a:ext uri="{FF2B5EF4-FFF2-40B4-BE49-F238E27FC236}">
                  <a16:creationId xmlns:a16="http://schemas.microsoft.com/office/drawing/2014/main" id="{22F5A733-4DEE-405A-911A-95C7924AF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8" y="1372"/>
              <a:ext cx="394" cy="212"/>
            </a:xfrm>
            <a:custGeom>
              <a:avLst/>
              <a:gdLst>
                <a:gd name="T0" fmla="*/ 394 w 394"/>
                <a:gd name="T1" fmla="*/ 0 h 212"/>
                <a:gd name="T2" fmla="*/ 338 w 394"/>
                <a:gd name="T3" fmla="*/ 18 h 212"/>
                <a:gd name="T4" fmla="*/ 274 w 394"/>
                <a:gd name="T5" fmla="*/ 60 h 212"/>
                <a:gd name="T6" fmla="*/ 226 w 394"/>
                <a:gd name="T7" fmla="*/ 62 h 212"/>
                <a:gd name="T8" fmla="*/ 198 w 394"/>
                <a:gd name="T9" fmla="*/ 86 h 212"/>
                <a:gd name="T10" fmla="*/ 180 w 394"/>
                <a:gd name="T11" fmla="*/ 98 h 212"/>
                <a:gd name="T12" fmla="*/ 174 w 394"/>
                <a:gd name="T13" fmla="*/ 102 h 212"/>
                <a:gd name="T14" fmla="*/ 148 w 394"/>
                <a:gd name="T15" fmla="*/ 100 h 212"/>
                <a:gd name="T16" fmla="*/ 130 w 394"/>
                <a:gd name="T17" fmla="*/ 92 h 212"/>
                <a:gd name="T18" fmla="*/ 94 w 394"/>
                <a:gd name="T19" fmla="*/ 106 h 212"/>
                <a:gd name="T20" fmla="*/ 80 w 394"/>
                <a:gd name="T21" fmla="*/ 128 h 212"/>
                <a:gd name="T22" fmla="*/ 62 w 394"/>
                <a:gd name="T23" fmla="*/ 148 h 212"/>
                <a:gd name="T24" fmla="*/ 50 w 394"/>
                <a:gd name="T25" fmla="*/ 152 h 212"/>
                <a:gd name="T26" fmla="*/ 26 w 394"/>
                <a:gd name="T27" fmla="*/ 186 h 212"/>
                <a:gd name="T28" fmla="*/ 28 w 394"/>
                <a:gd name="T29" fmla="*/ 186 h 212"/>
                <a:gd name="T30" fmla="*/ 32 w 394"/>
                <a:gd name="T31" fmla="*/ 188 h 212"/>
                <a:gd name="T32" fmla="*/ 0 w 394"/>
                <a:gd name="T33" fmla="*/ 212 h 2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4"/>
                <a:gd name="T52" fmla="*/ 0 h 212"/>
                <a:gd name="T53" fmla="*/ 394 w 394"/>
                <a:gd name="T54" fmla="*/ 212 h 2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4" h="212">
                  <a:moveTo>
                    <a:pt x="394" y="0"/>
                  </a:moveTo>
                  <a:cubicBezTo>
                    <a:pt x="376" y="18"/>
                    <a:pt x="362" y="12"/>
                    <a:pt x="338" y="18"/>
                  </a:cubicBezTo>
                  <a:cubicBezTo>
                    <a:pt x="322" y="29"/>
                    <a:pt x="291" y="59"/>
                    <a:pt x="274" y="60"/>
                  </a:cubicBezTo>
                  <a:cubicBezTo>
                    <a:pt x="258" y="61"/>
                    <a:pt x="242" y="61"/>
                    <a:pt x="226" y="62"/>
                  </a:cubicBezTo>
                  <a:cubicBezTo>
                    <a:pt x="213" y="66"/>
                    <a:pt x="208" y="78"/>
                    <a:pt x="198" y="86"/>
                  </a:cubicBezTo>
                  <a:cubicBezTo>
                    <a:pt x="198" y="86"/>
                    <a:pt x="183" y="96"/>
                    <a:pt x="180" y="98"/>
                  </a:cubicBezTo>
                  <a:cubicBezTo>
                    <a:pt x="178" y="99"/>
                    <a:pt x="174" y="102"/>
                    <a:pt x="174" y="102"/>
                  </a:cubicBezTo>
                  <a:cubicBezTo>
                    <a:pt x="165" y="101"/>
                    <a:pt x="157" y="102"/>
                    <a:pt x="148" y="100"/>
                  </a:cubicBezTo>
                  <a:cubicBezTo>
                    <a:pt x="142" y="99"/>
                    <a:pt x="130" y="92"/>
                    <a:pt x="130" y="92"/>
                  </a:cubicBezTo>
                  <a:cubicBezTo>
                    <a:pt x="109" y="94"/>
                    <a:pt x="109" y="96"/>
                    <a:pt x="94" y="106"/>
                  </a:cubicBezTo>
                  <a:cubicBezTo>
                    <a:pt x="90" y="117"/>
                    <a:pt x="90" y="122"/>
                    <a:pt x="80" y="128"/>
                  </a:cubicBezTo>
                  <a:cubicBezTo>
                    <a:pt x="74" y="137"/>
                    <a:pt x="75" y="144"/>
                    <a:pt x="62" y="148"/>
                  </a:cubicBezTo>
                  <a:cubicBezTo>
                    <a:pt x="58" y="149"/>
                    <a:pt x="50" y="152"/>
                    <a:pt x="50" y="152"/>
                  </a:cubicBezTo>
                  <a:cubicBezTo>
                    <a:pt x="48" y="166"/>
                    <a:pt x="38" y="178"/>
                    <a:pt x="26" y="186"/>
                  </a:cubicBezTo>
                  <a:cubicBezTo>
                    <a:pt x="25" y="188"/>
                    <a:pt x="28" y="186"/>
                    <a:pt x="28" y="186"/>
                  </a:cubicBezTo>
                  <a:cubicBezTo>
                    <a:pt x="29" y="187"/>
                    <a:pt x="31" y="187"/>
                    <a:pt x="32" y="188"/>
                  </a:cubicBezTo>
                  <a:lnTo>
                    <a:pt x="0" y="212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8" name="Freeform 58">
            <a:extLst>
              <a:ext uri="{FF2B5EF4-FFF2-40B4-BE49-F238E27FC236}">
                <a16:creationId xmlns:a16="http://schemas.microsoft.com/office/drawing/2014/main" id="{B0495F05-0B4E-47AD-9470-C66B14B9DD5F}"/>
              </a:ext>
            </a:extLst>
          </p:cNvPr>
          <p:cNvSpPr>
            <a:spLocks/>
          </p:cNvSpPr>
          <p:nvPr/>
        </p:nvSpPr>
        <p:spPr bwMode="auto">
          <a:xfrm flipH="1">
            <a:off x="7543800" y="5029200"/>
            <a:ext cx="152400" cy="914400"/>
          </a:xfrm>
          <a:custGeom>
            <a:avLst/>
            <a:gdLst>
              <a:gd name="T0" fmla="*/ 2147483647 w 114"/>
              <a:gd name="T1" fmla="*/ 0 h 972"/>
              <a:gd name="T2" fmla="*/ 0 w 114"/>
              <a:gd name="T3" fmla="*/ 2147483647 h 972"/>
              <a:gd name="T4" fmla="*/ 2147483647 w 114"/>
              <a:gd name="T5" fmla="*/ 2147483647 h 972"/>
              <a:gd name="T6" fmla="*/ 2147483647 w 114"/>
              <a:gd name="T7" fmla="*/ 2147483647 h 972"/>
              <a:gd name="T8" fmla="*/ 2147483647 w 114"/>
              <a:gd name="T9" fmla="*/ 2147483647 h 972"/>
              <a:gd name="T10" fmla="*/ 2147483647 w 114"/>
              <a:gd name="T11" fmla="*/ 2147483647 h 972"/>
              <a:gd name="T12" fmla="*/ 2147483647 w 114"/>
              <a:gd name="T13" fmla="*/ 2147483647 h 972"/>
              <a:gd name="T14" fmla="*/ 2147483647 w 114"/>
              <a:gd name="T15" fmla="*/ 2147483647 h 9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4"/>
              <a:gd name="T25" fmla="*/ 0 h 972"/>
              <a:gd name="T26" fmla="*/ 114 w 114"/>
              <a:gd name="T27" fmla="*/ 972 h 9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4" h="972">
                <a:moveTo>
                  <a:pt x="60" y="0"/>
                </a:moveTo>
                <a:cubicBezTo>
                  <a:pt x="38" y="33"/>
                  <a:pt x="18" y="67"/>
                  <a:pt x="0" y="102"/>
                </a:cubicBezTo>
                <a:cubicBezTo>
                  <a:pt x="6" y="206"/>
                  <a:pt x="8" y="240"/>
                  <a:pt x="60" y="318"/>
                </a:cubicBezTo>
                <a:cubicBezTo>
                  <a:pt x="77" y="385"/>
                  <a:pt x="100" y="448"/>
                  <a:pt x="114" y="516"/>
                </a:cubicBezTo>
                <a:cubicBezTo>
                  <a:pt x="112" y="562"/>
                  <a:pt x="112" y="608"/>
                  <a:pt x="108" y="654"/>
                </a:cubicBezTo>
                <a:cubicBezTo>
                  <a:pt x="107" y="672"/>
                  <a:pt x="85" y="698"/>
                  <a:pt x="78" y="708"/>
                </a:cubicBezTo>
                <a:cubicBezTo>
                  <a:pt x="58" y="738"/>
                  <a:pt x="54" y="784"/>
                  <a:pt x="54" y="816"/>
                </a:cubicBezTo>
                <a:lnTo>
                  <a:pt x="114" y="972"/>
                </a:lnTo>
              </a:path>
            </a:pathLst>
          </a:cu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9" name="Freeform 59">
            <a:extLst>
              <a:ext uri="{FF2B5EF4-FFF2-40B4-BE49-F238E27FC236}">
                <a16:creationId xmlns:a16="http://schemas.microsoft.com/office/drawing/2014/main" id="{3864CD02-778E-4DA0-80C7-26E82E2D1C24}"/>
              </a:ext>
            </a:extLst>
          </p:cNvPr>
          <p:cNvSpPr>
            <a:spLocks/>
          </p:cNvSpPr>
          <p:nvPr/>
        </p:nvSpPr>
        <p:spPr bwMode="auto">
          <a:xfrm flipH="1">
            <a:off x="7696200" y="5105400"/>
            <a:ext cx="152400" cy="914400"/>
          </a:xfrm>
          <a:custGeom>
            <a:avLst/>
            <a:gdLst>
              <a:gd name="T0" fmla="*/ 2147483647 w 114"/>
              <a:gd name="T1" fmla="*/ 0 h 972"/>
              <a:gd name="T2" fmla="*/ 0 w 114"/>
              <a:gd name="T3" fmla="*/ 2147483647 h 972"/>
              <a:gd name="T4" fmla="*/ 2147483647 w 114"/>
              <a:gd name="T5" fmla="*/ 2147483647 h 972"/>
              <a:gd name="T6" fmla="*/ 2147483647 w 114"/>
              <a:gd name="T7" fmla="*/ 2147483647 h 972"/>
              <a:gd name="T8" fmla="*/ 2147483647 w 114"/>
              <a:gd name="T9" fmla="*/ 2147483647 h 972"/>
              <a:gd name="T10" fmla="*/ 2147483647 w 114"/>
              <a:gd name="T11" fmla="*/ 2147483647 h 972"/>
              <a:gd name="T12" fmla="*/ 2147483647 w 114"/>
              <a:gd name="T13" fmla="*/ 2147483647 h 972"/>
              <a:gd name="T14" fmla="*/ 2147483647 w 114"/>
              <a:gd name="T15" fmla="*/ 2147483647 h 9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4"/>
              <a:gd name="T25" fmla="*/ 0 h 972"/>
              <a:gd name="T26" fmla="*/ 114 w 114"/>
              <a:gd name="T27" fmla="*/ 972 h 9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4" h="972">
                <a:moveTo>
                  <a:pt x="60" y="0"/>
                </a:moveTo>
                <a:cubicBezTo>
                  <a:pt x="38" y="33"/>
                  <a:pt x="18" y="67"/>
                  <a:pt x="0" y="102"/>
                </a:cubicBezTo>
                <a:cubicBezTo>
                  <a:pt x="6" y="206"/>
                  <a:pt x="8" y="240"/>
                  <a:pt x="60" y="318"/>
                </a:cubicBezTo>
                <a:cubicBezTo>
                  <a:pt x="77" y="385"/>
                  <a:pt x="100" y="448"/>
                  <a:pt x="114" y="516"/>
                </a:cubicBezTo>
                <a:cubicBezTo>
                  <a:pt x="112" y="562"/>
                  <a:pt x="112" y="608"/>
                  <a:pt x="108" y="654"/>
                </a:cubicBezTo>
                <a:cubicBezTo>
                  <a:pt x="107" y="672"/>
                  <a:pt x="85" y="698"/>
                  <a:pt x="78" y="708"/>
                </a:cubicBezTo>
                <a:cubicBezTo>
                  <a:pt x="58" y="738"/>
                  <a:pt x="54" y="784"/>
                  <a:pt x="54" y="816"/>
                </a:cubicBezTo>
                <a:lnTo>
                  <a:pt x="114" y="972"/>
                </a:lnTo>
              </a:path>
            </a:pathLst>
          </a:cu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0" name="Freeform 60">
            <a:extLst>
              <a:ext uri="{FF2B5EF4-FFF2-40B4-BE49-F238E27FC236}">
                <a16:creationId xmlns:a16="http://schemas.microsoft.com/office/drawing/2014/main" id="{0F24A14F-310E-4492-A4FC-594A14F07F22}"/>
              </a:ext>
            </a:extLst>
          </p:cNvPr>
          <p:cNvSpPr>
            <a:spLocks/>
          </p:cNvSpPr>
          <p:nvPr/>
        </p:nvSpPr>
        <p:spPr bwMode="auto">
          <a:xfrm flipH="1">
            <a:off x="7848600" y="5029200"/>
            <a:ext cx="152400" cy="914400"/>
          </a:xfrm>
          <a:custGeom>
            <a:avLst/>
            <a:gdLst>
              <a:gd name="T0" fmla="*/ 2147483647 w 114"/>
              <a:gd name="T1" fmla="*/ 0 h 972"/>
              <a:gd name="T2" fmla="*/ 0 w 114"/>
              <a:gd name="T3" fmla="*/ 2147483647 h 972"/>
              <a:gd name="T4" fmla="*/ 2147483647 w 114"/>
              <a:gd name="T5" fmla="*/ 2147483647 h 972"/>
              <a:gd name="T6" fmla="*/ 2147483647 w 114"/>
              <a:gd name="T7" fmla="*/ 2147483647 h 972"/>
              <a:gd name="T8" fmla="*/ 2147483647 w 114"/>
              <a:gd name="T9" fmla="*/ 2147483647 h 972"/>
              <a:gd name="T10" fmla="*/ 2147483647 w 114"/>
              <a:gd name="T11" fmla="*/ 2147483647 h 972"/>
              <a:gd name="T12" fmla="*/ 2147483647 w 114"/>
              <a:gd name="T13" fmla="*/ 2147483647 h 972"/>
              <a:gd name="T14" fmla="*/ 2147483647 w 114"/>
              <a:gd name="T15" fmla="*/ 2147483647 h 9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4"/>
              <a:gd name="T25" fmla="*/ 0 h 972"/>
              <a:gd name="T26" fmla="*/ 114 w 114"/>
              <a:gd name="T27" fmla="*/ 972 h 9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4" h="972">
                <a:moveTo>
                  <a:pt x="60" y="0"/>
                </a:moveTo>
                <a:cubicBezTo>
                  <a:pt x="38" y="33"/>
                  <a:pt x="18" y="67"/>
                  <a:pt x="0" y="102"/>
                </a:cubicBezTo>
                <a:cubicBezTo>
                  <a:pt x="6" y="206"/>
                  <a:pt x="8" y="240"/>
                  <a:pt x="60" y="318"/>
                </a:cubicBezTo>
                <a:cubicBezTo>
                  <a:pt x="77" y="385"/>
                  <a:pt x="100" y="448"/>
                  <a:pt x="114" y="516"/>
                </a:cubicBezTo>
                <a:cubicBezTo>
                  <a:pt x="112" y="562"/>
                  <a:pt x="112" y="608"/>
                  <a:pt x="108" y="654"/>
                </a:cubicBezTo>
                <a:cubicBezTo>
                  <a:pt x="107" y="672"/>
                  <a:pt x="85" y="698"/>
                  <a:pt x="78" y="708"/>
                </a:cubicBezTo>
                <a:cubicBezTo>
                  <a:pt x="58" y="738"/>
                  <a:pt x="54" y="784"/>
                  <a:pt x="54" y="816"/>
                </a:cubicBezTo>
                <a:lnTo>
                  <a:pt x="114" y="972"/>
                </a:lnTo>
              </a:path>
            </a:pathLst>
          </a:cu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1" name="Freeform 61">
            <a:extLst>
              <a:ext uri="{FF2B5EF4-FFF2-40B4-BE49-F238E27FC236}">
                <a16:creationId xmlns:a16="http://schemas.microsoft.com/office/drawing/2014/main" id="{7F8E2D1A-693D-429D-9A5A-15E284F8A724}"/>
              </a:ext>
            </a:extLst>
          </p:cNvPr>
          <p:cNvSpPr>
            <a:spLocks/>
          </p:cNvSpPr>
          <p:nvPr/>
        </p:nvSpPr>
        <p:spPr bwMode="auto">
          <a:xfrm flipH="1">
            <a:off x="8153400" y="4876800"/>
            <a:ext cx="152400" cy="914400"/>
          </a:xfrm>
          <a:custGeom>
            <a:avLst/>
            <a:gdLst>
              <a:gd name="T0" fmla="*/ 2147483647 w 114"/>
              <a:gd name="T1" fmla="*/ 0 h 972"/>
              <a:gd name="T2" fmla="*/ 0 w 114"/>
              <a:gd name="T3" fmla="*/ 2147483647 h 972"/>
              <a:gd name="T4" fmla="*/ 2147483647 w 114"/>
              <a:gd name="T5" fmla="*/ 2147483647 h 972"/>
              <a:gd name="T6" fmla="*/ 2147483647 w 114"/>
              <a:gd name="T7" fmla="*/ 2147483647 h 972"/>
              <a:gd name="T8" fmla="*/ 2147483647 w 114"/>
              <a:gd name="T9" fmla="*/ 2147483647 h 972"/>
              <a:gd name="T10" fmla="*/ 2147483647 w 114"/>
              <a:gd name="T11" fmla="*/ 2147483647 h 972"/>
              <a:gd name="T12" fmla="*/ 2147483647 w 114"/>
              <a:gd name="T13" fmla="*/ 2147483647 h 972"/>
              <a:gd name="T14" fmla="*/ 2147483647 w 114"/>
              <a:gd name="T15" fmla="*/ 2147483647 h 9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4"/>
              <a:gd name="T25" fmla="*/ 0 h 972"/>
              <a:gd name="T26" fmla="*/ 114 w 114"/>
              <a:gd name="T27" fmla="*/ 972 h 9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4" h="972">
                <a:moveTo>
                  <a:pt x="60" y="0"/>
                </a:moveTo>
                <a:cubicBezTo>
                  <a:pt x="38" y="33"/>
                  <a:pt x="18" y="67"/>
                  <a:pt x="0" y="102"/>
                </a:cubicBezTo>
                <a:cubicBezTo>
                  <a:pt x="6" y="206"/>
                  <a:pt x="8" y="240"/>
                  <a:pt x="60" y="318"/>
                </a:cubicBezTo>
                <a:cubicBezTo>
                  <a:pt x="77" y="385"/>
                  <a:pt x="100" y="448"/>
                  <a:pt x="114" y="516"/>
                </a:cubicBezTo>
                <a:cubicBezTo>
                  <a:pt x="112" y="562"/>
                  <a:pt x="112" y="608"/>
                  <a:pt x="108" y="654"/>
                </a:cubicBezTo>
                <a:cubicBezTo>
                  <a:pt x="107" y="672"/>
                  <a:pt x="85" y="698"/>
                  <a:pt x="78" y="708"/>
                </a:cubicBezTo>
                <a:cubicBezTo>
                  <a:pt x="58" y="738"/>
                  <a:pt x="54" y="784"/>
                  <a:pt x="54" y="816"/>
                </a:cubicBezTo>
                <a:lnTo>
                  <a:pt x="114" y="972"/>
                </a:lnTo>
              </a:path>
            </a:pathLst>
          </a:cu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2" name="Freeform 62">
            <a:extLst>
              <a:ext uri="{FF2B5EF4-FFF2-40B4-BE49-F238E27FC236}">
                <a16:creationId xmlns:a16="http://schemas.microsoft.com/office/drawing/2014/main" id="{26B9FCC7-291F-4908-8DFB-47405FCFB898}"/>
              </a:ext>
            </a:extLst>
          </p:cNvPr>
          <p:cNvSpPr>
            <a:spLocks/>
          </p:cNvSpPr>
          <p:nvPr/>
        </p:nvSpPr>
        <p:spPr bwMode="auto">
          <a:xfrm flipH="1">
            <a:off x="8305800" y="4953000"/>
            <a:ext cx="152400" cy="914400"/>
          </a:xfrm>
          <a:custGeom>
            <a:avLst/>
            <a:gdLst>
              <a:gd name="T0" fmla="*/ 2147483647 w 114"/>
              <a:gd name="T1" fmla="*/ 0 h 972"/>
              <a:gd name="T2" fmla="*/ 0 w 114"/>
              <a:gd name="T3" fmla="*/ 2147483647 h 972"/>
              <a:gd name="T4" fmla="*/ 2147483647 w 114"/>
              <a:gd name="T5" fmla="*/ 2147483647 h 972"/>
              <a:gd name="T6" fmla="*/ 2147483647 w 114"/>
              <a:gd name="T7" fmla="*/ 2147483647 h 972"/>
              <a:gd name="T8" fmla="*/ 2147483647 w 114"/>
              <a:gd name="T9" fmla="*/ 2147483647 h 972"/>
              <a:gd name="T10" fmla="*/ 2147483647 w 114"/>
              <a:gd name="T11" fmla="*/ 2147483647 h 972"/>
              <a:gd name="T12" fmla="*/ 2147483647 w 114"/>
              <a:gd name="T13" fmla="*/ 2147483647 h 972"/>
              <a:gd name="T14" fmla="*/ 2147483647 w 114"/>
              <a:gd name="T15" fmla="*/ 2147483647 h 9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4"/>
              <a:gd name="T25" fmla="*/ 0 h 972"/>
              <a:gd name="T26" fmla="*/ 114 w 114"/>
              <a:gd name="T27" fmla="*/ 972 h 9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4" h="972">
                <a:moveTo>
                  <a:pt x="60" y="0"/>
                </a:moveTo>
                <a:cubicBezTo>
                  <a:pt x="38" y="33"/>
                  <a:pt x="18" y="67"/>
                  <a:pt x="0" y="102"/>
                </a:cubicBezTo>
                <a:cubicBezTo>
                  <a:pt x="6" y="206"/>
                  <a:pt x="8" y="240"/>
                  <a:pt x="60" y="318"/>
                </a:cubicBezTo>
                <a:cubicBezTo>
                  <a:pt x="77" y="385"/>
                  <a:pt x="100" y="448"/>
                  <a:pt x="114" y="516"/>
                </a:cubicBezTo>
                <a:cubicBezTo>
                  <a:pt x="112" y="562"/>
                  <a:pt x="112" y="608"/>
                  <a:pt x="108" y="654"/>
                </a:cubicBezTo>
                <a:cubicBezTo>
                  <a:pt x="107" y="672"/>
                  <a:pt x="85" y="698"/>
                  <a:pt x="78" y="708"/>
                </a:cubicBezTo>
                <a:cubicBezTo>
                  <a:pt x="58" y="738"/>
                  <a:pt x="54" y="784"/>
                  <a:pt x="54" y="816"/>
                </a:cubicBezTo>
                <a:lnTo>
                  <a:pt x="114" y="972"/>
                </a:lnTo>
              </a:path>
            </a:pathLst>
          </a:cu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3" name="Freeform 60">
            <a:extLst>
              <a:ext uri="{FF2B5EF4-FFF2-40B4-BE49-F238E27FC236}">
                <a16:creationId xmlns:a16="http://schemas.microsoft.com/office/drawing/2014/main" id="{DC7EC952-76D1-491A-83DC-974274B82494}"/>
              </a:ext>
            </a:extLst>
          </p:cNvPr>
          <p:cNvSpPr>
            <a:spLocks/>
          </p:cNvSpPr>
          <p:nvPr/>
        </p:nvSpPr>
        <p:spPr bwMode="auto">
          <a:xfrm flipH="1">
            <a:off x="8001000" y="4953000"/>
            <a:ext cx="152400" cy="914400"/>
          </a:xfrm>
          <a:custGeom>
            <a:avLst/>
            <a:gdLst>
              <a:gd name="T0" fmla="*/ 2147483647 w 114"/>
              <a:gd name="T1" fmla="*/ 0 h 972"/>
              <a:gd name="T2" fmla="*/ 0 w 114"/>
              <a:gd name="T3" fmla="*/ 2147483647 h 972"/>
              <a:gd name="T4" fmla="*/ 2147483647 w 114"/>
              <a:gd name="T5" fmla="*/ 2147483647 h 972"/>
              <a:gd name="T6" fmla="*/ 2147483647 w 114"/>
              <a:gd name="T7" fmla="*/ 2147483647 h 972"/>
              <a:gd name="T8" fmla="*/ 2147483647 w 114"/>
              <a:gd name="T9" fmla="*/ 2147483647 h 972"/>
              <a:gd name="T10" fmla="*/ 2147483647 w 114"/>
              <a:gd name="T11" fmla="*/ 2147483647 h 972"/>
              <a:gd name="T12" fmla="*/ 2147483647 w 114"/>
              <a:gd name="T13" fmla="*/ 2147483647 h 972"/>
              <a:gd name="T14" fmla="*/ 2147483647 w 114"/>
              <a:gd name="T15" fmla="*/ 2147483647 h 9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4"/>
              <a:gd name="T25" fmla="*/ 0 h 972"/>
              <a:gd name="T26" fmla="*/ 114 w 114"/>
              <a:gd name="T27" fmla="*/ 972 h 9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4" h="972">
                <a:moveTo>
                  <a:pt x="60" y="0"/>
                </a:moveTo>
                <a:cubicBezTo>
                  <a:pt x="38" y="33"/>
                  <a:pt x="18" y="67"/>
                  <a:pt x="0" y="102"/>
                </a:cubicBezTo>
                <a:cubicBezTo>
                  <a:pt x="6" y="206"/>
                  <a:pt x="8" y="240"/>
                  <a:pt x="60" y="318"/>
                </a:cubicBezTo>
                <a:cubicBezTo>
                  <a:pt x="77" y="385"/>
                  <a:pt x="100" y="448"/>
                  <a:pt x="114" y="516"/>
                </a:cubicBezTo>
                <a:cubicBezTo>
                  <a:pt x="112" y="562"/>
                  <a:pt x="112" y="608"/>
                  <a:pt x="108" y="654"/>
                </a:cubicBezTo>
                <a:cubicBezTo>
                  <a:pt x="107" y="672"/>
                  <a:pt x="85" y="698"/>
                  <a:pt x="78" y="708"/>
                </a:cubicBezTo>
                <a:cubicBezTo>
                  <a:pt x="58" y="738"/>
                  <a:pt x="54" y="784"/>
                  <a:pt x="54" y="816"/>
                </a:cubicBezTo>
                <a:lnTo>
                  <a:pt x="114" y="972"/>
                </a:lnTo>
              </a:path>
            </a:pathLst>
          </a:cu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4" name="Line 21">
            <a:extLst>
              <a:ext uri="{FF2B5EF4-FFF2-40B4-BE49-F238E27FC236}">
                <a16:creationId xmlns:a16="http://schemas.microsoft.com/office/drawing/2014/main" id="{66AB1700-28FF-4EFA-89ED-B4BAC4B7440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077200" y="5562600"/>
            <a:ext cx="0" cy="5349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5" name="Text Box 27">
            <a:extLst>
              <a:ext uri="{FF2B5EF4-FFF2-40B4-BE49-F238E27FC236}">
                <a16:creationId xmlns:a16="http://schemas.microsoft.com/office/drawing/2014/main" id="{564B528E-5205-4240-8D1D-05A1A620E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5029200"/>
            <a:ext cx="1066800" cy="9461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Hơi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nước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57" name="Text Box 118">
            <a:extLst>
              <a:ext uri="{FF2B5EF4-FFF2-40B4-BE49-F238E27FC236}">
                <a16:creationId xmlns:a16="http://schemas.microsoft.com/office/drawing/2014/main" id="{134CDF60-B030-47D1-94EE-C729C3EBA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819400"/>
            <a:ext cx="457200" cy="584200"/>
          </a:xfrm>
          <a:prstGeom prst="rect">
            <a:avLst/>
          </a:prstGeom>
          <a:solidFill>
            <a:srgbClr val="ACFD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D60093"/>
                </a:solidFill>
              </a:rPr>
              <a:t>H</a:t>
            </a:r>
          </a:p>
        </p:txBody>
      </p:sp>
      <p:sp>
        <p:nvSpPr>
          <p:cNvPr id="58" name="Text Box 119">
            <a:extLst>
              <a:ext uri="{FF2B5EF4-FFF2-40B4-BE49-F238E27FC236}">
                <a16:creationId xmlns:a16="http://schemas.microsoft.com/office/drawing/2014/main" id="{F6D24F20-6B1F-4889-A991-544B474EB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819400"/>
            <a:ext cx="533400" cy="584200"/>
          </a:xfrm>
          <a:prstGeom prst="rect">
            <a:avLst/>
          </a:prstGeom>
          <a:solidFill>
            <a:srgbClr val="ACFD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D60093"/>
                </a:solidFill>
              </a:rPr>
              <a:t>Y</a:t>
            </a:r>
          </a:p>
        </p:txBody>
      </p:sp>
      <p:sp>
        <p:nvSpPr>
          <p:cNvPr id="59" name="Text Box 120">
            <a:extLst>
              <a:ext uri="{FF2B5EF4-FFF2-40B4-BE49-F238E27FC236}">
                <a16:creationId xmlns:a16="http://schemas.microsoft.com/office/drawing/2014/main" id="{61D46377-8896-4853-AC43-20E09166A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2819400"/>
            <a:ext cx="457200" cy="584200"/>
          </a:xfrm>
          <a:prstGeom prst="rect">
            <a:avLst/>
          </a:prstGeom>
          <a:solidFill>
            <a:srgbClr val="ACFD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D60093"/>
                </a:solidFill>
              </a:rPr>
              <a:t>B</a:t>
            </a:r>
          </a:p>
        </p:txBody>
      </p:sp>
      <p:sp>
        <p:nvSpPr>
          <p:cNvPr id="60" name="Text Box 155">
            <a:extLst>
              <a:ext uri="{FF2B5EF4-FFF2-40B4-BE49-F238E27FC236}">
                <a16:creationId xmlns:a16="http://schemas.microsoft.com/office/drawing/2014/main" id="{6B346D30-5174-4A14-AFA8-824458801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819400"/>
            <a:ext cx="457200" cy="584200"/>
          </a:xfrm>
          <a:prstGeom prst="rect">
            <a:avLst/>
          </a:prstGeom>
          <a:solidFill>
            <a:srgbClr val="ACFD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D60093"/>
                </a:solidFill>
              </a:rPr>
              <a:t>A</a:t>
            </a:r>
          </a:p>
        </p:txBody>
      </p:sp>
      <p:sp>
        <p:nvSpPr>
          <p:cNvPr id="61" name="Text Box 159">
            <a:extLst>
              <a:ext uri="{FF2B5EF4-FFF2-40B4-BE49-F238E27FC236}">
                <a16:creationId xmlns:a16="http://schemas.microsoft.com/office/drawing/2014/main" id="{11A4855E-0DDA-4553-9528-55E4DBA29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2819400"/>
            <a:ext cx="457200" cy="584200"/>
          </a:xfrm>
          <a:prstGeom prst="rect">
            <a:avLst/>
          </a:prstGeom>
          <a:solidFill>
            <a:srgbClr val="ACFD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D60093"/>
                </a:solidFill>
              </a:rPr>
              <a:t>I</a:t>
            </a:r>
          </a:p>
        </p:txBody>
      </p:sp>
      <p:sp>
        <p:nvSpPr>
          <p:cNvPr id="62" name="Text Box 160">
            <a:extLst>
              <a:ext uri="{FF2B5EF4-FFF2-40B4-BE49-F238E27FC236}">
                <a16:creationId xmlns:a16="http://schemas.microsoft.com/office/drawing/2014/main" id="{EBA369A8-88A5-42AC-9729-2BB9BDB07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2819400"/>
            <a:ext cx="457200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70C0"/>
                </a:solidFill>
              </a:rPr>
              <a:t>Ơ</a:t>
            </a:r>
          </a:p>
        </p:txBody>
      </p:sp>
      <p:graphicFrame>
        <p:nvGraphicFramePr>
          <p:cNvPr id="63" name="Group 2">
            <a:extLst>
              <a:ext uri="{FF2B5EF4-FFF2-40B4-BE49-F238E27FC236}">
                <a16:creationId xmlns:a16="http://schemas.microsoft.com/office/drawing/2014/main" id="{F6727D75-7424-4A81-819B-60CD89952532}"/>
              </a:ext>
            </a:extLst>
          </p:cNvPr>
          <p:cNvGraphicFramePr>
            <a:graphicFrameLocks noGrp="1"/>
          </p:cNvGraphicFramePr>
          <p:nvPr/>
        </p:nvGraphicFramePr>
        <p:xfrm>
          <a:off x="3581400" y="2743200"/>
          <a:ext cx="3276602" cy="685800"/>
        </p:xfrm>
        <a:graphic>
          <a:graphicData uri="http://schemas.openxmlformats.org/drawingml/2006/table">
            <a:tbl>
              <a:tblPr/>
              <a:tblGrid>
                <a:gridCol w="546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48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6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48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67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67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03" marB="455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03" marB="455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03" marB="455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03" marB="455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03" marB="455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03" marB="455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4" name="Text Box 27">
            <a:extLst>
              <a:ext uri="{FF2B5EF4-FFF2-40B4-BE49-F238E27FC236}">
                <a16:creationId xmlns:a16="http://schemas.microsoft.com/office/drawing/2014/main" id="{7C8A7367-448E-4FBC-BC41-0552389C9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181726"/>
            <a:ext cx="5943600" cy="5238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Hiện</a:t>
            </a:r>
            <a:r>
              <a:rPr lang="en-US" sz="2800" b="1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tượng</a:t>
            </a:r>
            <a:r>
              <a:rPr lang="en-US" sz="2800" b="1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trong</a:t>
            </a:r>
            <a:r>
              <a:rPr lang="en-US" sz="2800" b="1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hình</a:t>
            </a:r>
            <a:r>
              <a:rPr lang="en-US" sz="2800" b="1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gọi</a:t>
            </a:r>
            <a:r>
              <a:rPr lang="en-US" sz="2800" b="1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là</a:t>
            </a:r>
            <a:r>
              <a:rPr lang="en-US" sz="2800" b="1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gì</a:t>
            </a:r>
            <a:r>
              <a:rPr lang="en-US" sz="2800" b="1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?</a:t>
            </a:r>
          </a:p>
        </p:txBody>
      </p:sp>
      <p:sp>
        <p:nvSpPr>
          <p:cNvPr id="68" name="Oval 163">
            <a:extLst>
              <a:ext uri="{FF2B5EF4-FFF2-40B4-BE49-F238E27FC236}">
                <a16:creationId xmlns:a16="http://schemas.microsoft.com/office/drawing/2014/main" id="{85B31CD8-1F81-4D4C-A06A-409037EBF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3581400"/>
            <a:ext cx="609600" cy="5334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>
                <a:solidFill>
                  <a:srgbClr val="FF3300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69" name="Text Box 27">
            <a:extLst>
              <a:ext uri="{FF2B5EF4-FFF2-40B4-BE49-F238E27FC236}">
                <a16:creationId xmlns:a16="http://schemas.microsoft.com/office/drawing/2014/main" id="{815A353C-C7AD-4AB1-A588-B77535316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638800"/>
            <a:ext cx="7391400" cy="9540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</a:t>
            </a:r>
            <a:r>
              <a:rPr lang="en-US" sz="2800" b="1" dirty="0" err="1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Dựa</a:t>
            </a:r>
            <a:r>
              <a:rPr lang="en-US" sz="2800" b="1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vào</a:t>
            </a:r>
            <a:r>
              <a:rPr lang="en-US" sz="2800" b="1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câu</a:t>
            </a:r>
            <a:r>
              <a:rPr lang="en-US" sz="2800" b="1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hỏi</a:t>
            </a:r>
            <a:r>
              <a:rPr lang="en-US" sz="2800" b="1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để</a:t>
            </a:r>
            <a:r>
              <a:rPr lang="en-US" sz="2800" b="1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chọn</a:t>
            </a:r>
            <a:r>
              <a:rPr lang="en-US" sz="2800" b="1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câu</a:t>
            </a:r>
            <a:r>
              <a:rPr lang="en-US" sz="2800" b="1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trả</a:t>
            </a:r>
            <a:r>
              <a:rPr lang="en-US" sz="2800" b="1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lời</a:t>
            </a:r>
            <a:r>
              <a:rPr lang="en-US" sz="2800" b="1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sao</a:t>
            </a:r>
            <a:r>
              <a:rPr lang="en-US" sz="2800" b="1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cho</a:t>
            </a:r>
            <a:r>
              <a:rPr lang="en-US" sz="2800" b="1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phù</a:t>
            </a:r>
            <a:r>
              <a:rPr lang="en-US" sz="2800" b="1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hợp</a:t>
            </a:r>
            <a:r>
              <a:rPr lang="en-US" sz="2800" b="1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với</a:t>
            </a:r>
            <a:r>
              <a:rPr lang="en-US" sz="2800" b="1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từng</a:t>
            </a:r>
            <a:r>
              <a:rPr lang="en-US" sz="2800" b="1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ô, </a:t>
            </a:r>
            <a:r>
              <a:rPr lang="en-US" sz="2800" b="1" dirty="0" err="1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đó</a:t>
            </a:r>
            <a:r>
              <a:rPr lang="en-US" sz="2800" b="1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là</a:t>
            </a:r>
            <a:r>
              <a:rPr lang="en-US" sz="2800" b="1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trò</a:t>
            </a:r>
            <a:r>
              <a:rPr lang="en-US" sz="2800" b="1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chơi</a:t>
            </a:r>
            <a:r>
              <a:rPr lang="en-US" sz="2800" b="1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gì</a:t>
            </a:r>
            <a:r>
              <a:rPr lang="en-US" sz="2800" b="1" dirty="0">
                <a:solidFill>
                  <a:srgbClr val="EEECE1">
                    <a:lumMod val="10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?</a:t>
            </a:r>
          </a:p>
        </p:txBody>
      </p:sp>
      <p:sp>
        <p:nvSpPr>
          <p:cNvPr id="74" name="Text Box 121">
            <a:extLst>
              <a:ext uri="{FF2B5EF4-FFF2-40B4-BE49-F238E27FC236}">
                <a16:creationId xmlns:a16="http://schemas.microsoft.com/office/drawing/2014/main" id="{4E599A21-3AE4-42D0-9F05-C8BB8A439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3714" y="3530600"/>
            <a:ext cx="471487" cy="584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Ữ</a:t>
            </a:r>
          </a:p>
        </p:txBody>
      </p:sp>
      <p:sp>
        <p:nvSpPr>
          <p:cNvPr id="75" name="Text Box 122">
            <a:extLst>
              <a:ext uri="{FF2B5EF4-FFF2-40B4-BE49-F238E27FC236}">
                <a16:creationId xmlns:a16="http://schemas.microsoft.com/office/drawing/2014/main" id="{C813EE22-54C2-4350-8C0D-876D5D152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6026" y="3530600"/>
            <a:ext cx="485775" cy="584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76" name="Text Box 123">
            <a:extLst>
              <a:ext uri="{FF2B5EF4-FFF2-40B4-BE49-F238E27FC236}">
                <a16:creationId xmlns:a16="http://schemas.microsoft.com/office/drawing/2014/main" id="{33602D54-9243-4A4D-ADBE-D2E1DEDD8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544888"/>
            <a:ext cx="457200" cy="5699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100" b="1" dirty="0">
                <a:solidFill>
                  <a:srgbClr val="FF0000"/>
                </a:solidFill>
                <a:latin typeface="Arial" panose="020B0604020202020204" pitchFamily="34" charset="0"/>
              </a:rPr>
              <a:t>Ô</a:t>
            </a:r>
          </a:p>
        </p:txBody>
      </p:sp>
      <p:sp>
        <p:nvSpPr>
          <p:cNvPr id="77" name="Text Box 142">
            <a:extLst>
              <a:ext uri="{FF2B5EF4-FFF2-40B4-BE49-F238E27FC236}">
                <a16:creationId xmlns:a16="http://schemas.microsoft.com/office/drawing/2014/main" id="{86F9AE74-1D28-47D1-B8E4-AC6AA5D1F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3264" y="3544888"/>
            <a:ext cx="465137" cy="5699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100" b="1">
                <a:solidFill>
                  <a:srgbClr val="0070C0"/>
                </a:solidFill>
              </a:rPr>
              <a:t>C</a:t>
            </a:r>
          </a:p>
        </p:txBody>
      </p:sp>
      <p:graphicFrame>
        <p:nvGraphicFramePr>
          <p:cNvPr id="79" name="Group 2">
            <a:extLst>
              <a:ext uri="{FF2B5EF4-FFF2-40B4-BE49-F238E27FC236}">
                <a16:creationId xmlns:a16="http://schemas.microsoft.com/office/drawing/2014/main" id="{3CFFE1F1-C2B9-46AF-A362-91F8F9748092}"/>
              </a:ext>
            </a:extLst>
          </p:cNvPr>
          <p:cNvGraphicFramePr>
            <a:graphicFrameLocks noGrp="1"/>
          </p:cNvGraphicFramePr>
          <p:nvPr/>
        </p:nvGraphicFramePr>
        <p:xfrm>
          <a:off x="5257801" y="3505200"/>
          <a:ext cx="2133599" cy="609600"/>
        </p:xfrm>
        <a:graphic>
          <a:graphicData uri="http://schemas.openxmlformats.org/drawingml/2006/table">
            <a:tbl>
              <a:tblPr/>
              <a:tblGrid>
                <a:gridCol w="534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2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42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25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03" marB="455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03" marB="455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03" marB="455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503" marB="455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1" name="Picture 23" descr="happyface2">
            <a:extLst>
              <a:ext uri="{FF2B5EF4-FFF2-40B4-BE49-F238E27FC236}">
                <a16:creationId xmlns:a16="http://schemas.microsoft.com/office/drawing/2014/main" id="{4F24BF66-57A2-4A8D-9AE0-20E81E3611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1828800"/>
            <a:ext cx="14827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22" descr="happyface2">
            <a:extLst>
              <a:ext uri="{FF2B5EF4-FFF2-40B4-BE49-F238E27FC236}">
                <a16:creationId xmlns:a16="http://schemas.microsoft.com/office/drawing/2014/main" id="{D55C1E28-35AA-492C-8B7B-66B7C58513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944688"/>
            <a:ext cx="1524000" cy="13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23" descr="happyface2">
            <a:extLst>
              <a:ext uri="{FF2B5EF4-FFF2-40B4-BE49-F238E27FC236}">
                <a16:creationId xmlns:a16="http://schemas.microsoft.com/office/drawing/2014/main" id="{29D7F59A-BDE6-45EA-AB1F-51A219F373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667000"/>
            <a:ext cx="1570038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23" descr="happyface2">
            <a:extLst>
              <a:ext uri="{FF2B5EF4-FFF2-40B4-BE49-F238E27FC236}">
                <a16:creationId xmlns:a16="http://schemas.microsoft.com/office/drawing/2014/main" id="{CFFE75DC-8F82-4D4E-855D-4DA48D7056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286000"/>
            <a:ext cx="1570038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4" descr="DSC08205">
            <a:extLst>
              <a:ext uri="{FF2B5EF4-FFF2-40B4-BE49-F238E27FC236}">
                <a16:creationId xmlns:a16="http://schemas.microsoft.com/office/drawing/2014/main" id="{E30D4D20-4D24-4ADB-A100-F8F34B1B4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36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191000"/>
            <a:ext cx="7239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79C3CDB1-A585-4389-92AD-5A8EE25E00D3}"/>
              </a:ext>
            </a:extLst>
          </p:cNvPr>
          <p:cNvSpPr/>
          <p:nvPr/>
        </p:nvSpPr>
        <p:spPr>
          <a:xfrm>
            <a:off x="10287000" y="6477000"/>
            <a:ext cx="228600" cy="228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2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5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8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1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4" dur="3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7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3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3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3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3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3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3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3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3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3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3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90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 nodeType="clickPar">
                      <p:stCondLst>
                        <p:cond delay="0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13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2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 nodeType="clickPar">
                      <p:stCondLst>
                        <p:cond delay="indefinite"/>
                      </p:stCondLst>
                      <p:childTnLst>
                        <p:par>
                          <p:cTn id="2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6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27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 nodeType="clickPar">
                      <p:stCondLst>
                        <p:cond delay="0"/>
                      </p:stCondLst>
                      <p:childTnLst>
                        <p:par>
                          <p:cTn id="2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8" grpId="0" animBg="1"/>
      <p:bldP spid="30" grpId="0" animBg="1"/>
      <p:bldP spid="30" grpId="1" animBg="1"/>
      <p:bldP spid="33" grpId="0" animBg="1"/>
      <p:bldP spid="33" grpId="1" animBg="1"/>
      <p:bldP spid="35" grpId="0" animBg="1"/>
      <p:bldP spid="36" grpId="0" animBg="1"/>
      <p:bldP spid="37" grpId="0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5" grpId="0"/>
      <p:bldP spid="55" grpId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4" grpId="0" animBg="1"/>
      <p:bldP spid="64" grpId="1" animBg="1"/>
      <p:bldP spid="69" grpId="0" animBg="1"/>
      <p:bldP spid="69" grpId="1" animBg="1"/>
      <p:bldP spid="74" grpId="0" animBg="1"/>
      <p:bldP spid="75" grpId="0" animBg="1"/>
      <p:bldP spid="76" grpId="0" animBg="1"/>
      <p:bldP spid="77" grpId="0" animBg="1"/>
      <p:bldP spid="8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7" y="18849"/>
            <a:ext cx="12187636" cy="6858000"/>
          </a:xfrm>
          <a:prstGeom prst="rect">
            <a:avLst/>
          </a:prstGeom>
        </p:spPr>
      </p:pic>
      <p:sp>
        <p:nvSpPr>
          <p:cNvPr id="22" name="云形 21"/>
          <p:cNvSpPr/>
          <p:nvPr/>
        </p:nvSpPr>
        <p:spPr>
          <a:xfrm>
            <a:off x="739057" y="1471962"/>
            <a:ext cx="1070693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云形 24"/>
          <p:cNvSpPr/>
          <p:nvPr/>
        </p:nvSpPr>
        <p:spPr>
          <a:xfrm>
            <a:off x="2295245" y="506496"/>
            <a:ext cx="1446916" cy="7660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云形 25"/>
          <p:cNvSpPr/>
          <p:nvPr/>
        </p:nvSpPr>
        <p:spPr>
          <a:xfrm>
            <a:off x="9311443" y="856195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云形 26"/>
          <p:cNvSpPr/>
          <p:nvPr/>
        </p:nvSpPr>
        <p:spPr>
          <a:xfrm rot="429982">
            <a:off x="10704206" y="2109371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 rot="6221564">
            <a:off x="-1135783" y="3758935"/>
            <a:ext cx="14083894" cy="14083894"/>
            <a:chOff x="-2272894" y="2621826"/>
            <a:chExt cx="16687800" cy="1668780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-2272894" y="2621826"/>
            <a:ext cx="16687800" cy="16687800"/>
            <a:chOff x="-2272894" y="2621826"/>
            <a:chExt cx="16687800" cy="166878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586" y="18849"/>
            <a:ext cx="4592840" cy="4315606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0072" y="5134196"/>
            <a:ext cx="12001868" cy="12001868"/>
            <a:chOff x="-2272894" y="2621826"/>
            <a:chExt cx="16687800" cy="166878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4384328">
            <a:off x="-1607960" y="3247888"/>
            <a:ext cx="14873785" cy="14873785"/>
            <a:chOff x="-2272894" y="2621826"/>
            <a:chExt cx="16687800" cy="1668780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6284" y="3475457"/>
              <a:ext cx="13610431" cy="14155688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9" name="任意多边形 28"/>
          <p:cNvSpPr/>
          <p:nvPr/>
        </p:nvSpPr>
        <p:spPr>
          <a:xfrm rot="2600086">
            <a:off x="3402746" y="1498682"/>
            <a:ext cx="556964" cy="48624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0345" h="384429">
                <a:moveTo>
                  <a:pt x="86854" y="95212"/>
                </a:moveTo>
                <a:cubicBezTo>
                  <a:pt x="95744" y="69812"/>
                  <a:pt x="84986" y="7454"/>
                  <a:pt x="108996" y="570"/>
                </a:cubicBezTo>
                <a:cubicBezTo>
                  <a:pt x="133006" y="-6314"/>
                  <a:pt x="192915" y="51348"/>
                  <a:pt x="230916" y="53910"/>
                </a:cubicBezTo>
                <a:cubicBezTo>
                  <a:pt x="268917" y="56472"/>
                  <a:pt x="287808" y="20774"/>
                  <a:pt x="337000" y="15942"/>
                </a:cubicBezTo>
                <a:cubicBezTo>
                  <a:pt x="386192" y="11110"/>
                  <a:pt x="373577" y="25428"/>
                  <a:pt x="373676" y="44456"/>
                </a:cubicBezTo>
                <a:cubicBezTo>
                  <a:pt x="373775" y="63484"/>
                  <a:pt x="327099" y="99324"/>
                  <a:pt x="337596" y="130110"/>
                </a:cubicBezTo>
                <a:cubicBezTo>
                  <a:pt x="348093" y="160896"/>
                  <a:pt x="425226" y="203770"/>
                  <a:pt x="436656" y="229170"/>
                </a:cubicBezTo>
                <a:cubicBezTo>
                  <a:pt x="448086" y="254570"/>
                  <a:pt x="431576" y="278700"/>
                  <a:pt x="406176" y="282510"/>
                </a:cubicBezTo>
                <a:cubicBezTo>
                  <a:pt x="380776" y="286320"/>
                  <a:pt x="312851" y="246908"/>
                  <a:pt x="284256" y="252030"/>
                </a:cubicBezTo>
                <a:cubicBezTo>
                  <a:pt x="255661" y="257152"/>
                  <a:pt x="252983" y="291424"/>
                  <a:pt x="234605" y="313244"/>
                </a:cubicBezTo>
                <a:cubicBezTo>
                  <a:pt x="216227" y="335064"/>
                  <a:pt x="190134" y="394528"/>
                  <a:pt x="173986" y="382949"/>
                </a:cubicBezTo>
                <a:cubicBezTo>
                  <a:pt x="157838" y="371370"/>
                  <a:pt x="166331" y="271938"/>
                  <a:pt x="137719" y="243768"/>
                </a:cubicBezTo>
                <a:cubicBezTo>
                  <a:pt x="109107" y="215598"/>
                  <a:pt x="16286" y="226630"/>
                  <a:pt x="2316" y="213930"/>
                </a:cubicBezTo>
                <a:cubicBezTo>
                  <a:pt x="-11654" y="201230"/>
                  <a:pt x="41566" y="172756"/>
                  <a:pt x="55656" y="152970"/>
                </a:cubicBezTo>
                <a:cubicBezTo>
                  <a:pt x="69746" y="133184"/>
                  <a:pt x="77964" y="120612"/>
                  <a:pt x="86854" y="95212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任意多边形 29"/>
          <p:cNvSpPr/>
          <p:nvPr/>
        </p:nvSpPr>
        <p:spPr>
          <a:xfrm rot="7755168">
            <a:off x="8329812" y="2272458"/>
            <a:ext cx="417084" cy="394626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5" name="云形 25"/>
          <p:cNvSpPr/>
          <p:nvPr/>
        </p:nvSpPr>
        <p:spPr>
          <a:xfrm>
            <a:off x="-3532612" y="480406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云形 26"/>
          <p:cNvSpPr/>
          <p:nvPr/>
        </p:nvSpPr>
        <p:spPr>
          <a:xfrm rot="429982">
            <a:off x="1725421" y="2483167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823" y="3932196"/>
            <a:ext cx="4324430" cy="281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8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65911 0.06157 " pathEditMode="relative" rAng="0" ptsTypes="AA">
                                      <p:cBhvr>
                                        <p:cTn id="14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6" y="307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0247 -0.02431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-122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0527 0.00013 E" pathEditMode="relative" ptsTypes="">
                                      <p:cBhvr>
                                        <p:cTn id="18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12461 0.00057 E" pathEditMode="relative" ptsTypes="">
                                      <p:cBhvr>
                                        <p:cTn id="20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 -0.01458 L 0.46289 0.00162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81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5 -0.00255 L -1.45833E-6 1.11111E-6 " pathEditMode="relative" rAng="0" ptsTypes="AA">
                                      <p:cBhvr>
                                        <p:cTn id="24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1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68719 -0.017227 L 0 0 E" pathEditMode="relative" ptsTypes="">
                                      <p:cBhvr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" fill="hold">
                                          <p:stCondLst>
                                            <p:cond delay="101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grpId="3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6" grpId="0" animBg="1"/>
      <p:bldP spid="27" grpId="0" animBg="1"/>
      <p:bldP spid="29" grpId="0" animBg="1"/>
      <p:bldP spid="29" grpId="1" animBg="1"/>
      <p:bldP spid="29" grpId="2" animBg="1"/>
      <p:bldP spid="29" grpId="3" animBg="1"/>
      <p:bldP spid="30" grpId="0" animBg="1"/>
      <p:bldP spid="35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7" r="25527"/>
          <a:stretch/>
        </p:blipFill>
        <p:spPr>
          <a:xfrm>
            <a:off x="23957" y="-34443"/>
            <a:ext cx="12282344" cy="691129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471" y="1047171"/>
            <a:ext cx="3810000" cy="5715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39" y="723900"/>
            <a:ext cx="7648731" cy="477963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64024" y="1624479"/>
            <a:ext cx="563197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F69AC"/>
                </a:solidFill>
                <a:effectLst/>
                <a:uLnTx/>
                <a:uFillTx/>
                <a:latin typeface="UTM Flamenco" panose="02040603050506020204" pitchFamily="18" charset="0"/>
                <a:ea typeface="华康娃娃体W5(P)" panose="040B0500000000000000" pitchFamily="82" charset="-122"/>
                <a:cs typeface="+mn-cs"/>
              </a:rPr>
              <a:t>Mời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6F69AC"/>
                </a:solidFill>
                <a:effectLst/>
                <a:uLnTx/>
                <a:uFillTx/>
                <a:latin typeface="UTM Flamenco" panose="02040603050506020204" pitchFamily="18" charset="0"/>
                <a:ea typeface="华康娃娃体W5(P)" panose="040B0500000000000000" pitchFamily="82" charset="-122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F69AC"/>
                </a:solidFill>
                <a:effectLst/>
                <a:uLnTx/>
                <a:uFillTx/>
                <a:latin typeface="UTM Flamenco" panose="02040603050506020204" pitchFamily="18" charset="0"/>
                <a:ea typeface="华康娃娃体W5(P)" panose="040B0500000000000000" pitchFamily="82" charset="-122"/>
                <a:cs typeface="+mn-cs"/>
              </a:rPr>
              <a:t>các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6F69AC"/>
                </a:solidFill>
                <a:effectLst/>
                <a:uLnTx/>
                <a:uFillTx/>
                <a:latin typeface="UTM Flamenco" panose="02040603050506020204" pitchFamily="18" charset="0"/>
                <a:ea typeface="华康娃娃体W5(P)" panose="040B0500000000000000" pitchFamily="82" charset="-122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F69AC"/>
                </a:solidFill>
                <a:effectLst/>
                <a:uLnTx/>
                <a:uFillTx/>
                <a:latin typeface="UTM Flamenco" panose="02040603050506020204" pitchFamily="18" charset="0"/>
                <a:ea typeface="华康娃娃体W5(P)" panose="040B0500000000000000" pitchFamily="82" charset="-122"/>
                <a:cs typeface="+mn-cs"/>
              </a:rPr>
              <a:t>bạn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6F69AC"/>
                </a:solidFill>
                <a:effectLst/>
                <a:uLnTx/>
                <a:uFillTx/>
                <a:latin typeface="UTM Flamenco" panose="02040603050506020204" pitchFamily="18" charset="0"/>
                <a:ea typeface="华康娃娃体W5(P)" panose="040B0500000000000000" pitchFamily="82" charset="-122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F69AC"/>
                </a:solidFill>
                <a:effectLst/>
                <a:uLnTx/>
                <a:uFillTx/>
                <a:latin typeface="UTM Flamenco" panose="02040603050506020204" pitchFamily="18" charset="0"/>
                <a:ea typeface="华康娃娃体W5(P)" panose="040B0500000000000000" pitchFamily="82" charset="-122"/>
                <a:cs typeface="+mn-cs"/>
              </a:rPr>
              <a:t>xem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6F69AC"/>
                </a:solidFill>
                <a:effectLst/>
                <a:uLnTx/>
                <a:uFillTx/>
                <a:latin typeface="UTM Flamenco" panose="02040603050506020204" pitchFamily="18" charset="0"/>
                <a:ea typeface="华康娃娃体W5(P)" panose="040B0500000000000000" pitchFamily="82" charset="-122"/>
                <a:cs typeface="+mn-cs"/>
              </a:rPr>
              <a:t> video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F69AC"/>
                </a:solidFill>
                <a:effectLst/>
                <a:uLnTx/>
                <a:uFillTx/>
                <a:latin typeface="UTM Flamenco" panose="02040603050506020204" pitchFamily="18" charset="0"/>
                <a:ea typeface="华康娃娃体W5(P)" panose="040B0500000000000000" pitchFamily="82" charset="-122"/>
                <a:cs typeface="+mn-cs"/>
              </a:rPr>
              <a:t>sau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6F69AC"/>
                </a:solidFill>
                <a:effectLst/>
                <a:uLnTx/>
                <a:uFillTx/>
                <a:latin typeface="UTM Flamenco" panose="02040603050506020204" pitchFamily="18" charset="0"/>
                <a:ea typeface="华康娃娃体W5(P)" panose="040B0500000000000000" pitchFamily="82" charset="-122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F69AC"/>
                </a:solidFill>
                <a:effectLst/>
                <a:uLnTx/>
                <a:uFillTx/>
                <a:latin typeface="UTM Flamenco" panose="02040603050506020204" pitchFamily="18" charset="0"/>
                <a:ea typeface="华康娃娃体W5(P)" panose="040B0500000000000000" pitchFamily="82" charset="-122"/>
                <a:cs typeface="+mn-cs"/>
              </a:rPr>
              <a:t>để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6F69AC"/>
                </a:solidFill>
                <a:effectLst/>
                <a:uLnTx/>
                <a:uFillTx/>
                <a:latin typeface="UTM Flamenco" panose="02040603050506020204" pitchFamily="18" charset="0"/>
                <a:ea typeface="华康娃娃体W5(P)" panose="040B0500000000000000" pitchFamily="82" charset="-122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F69AC"/>
                </a:solidFill>
                <a:effectLst/>
                <a:uLnTx/>
                <a:uFillTx/>
                <a:latin typeface="UTM Flamenco" panose="02040603050506020204" pitchFamily="18" charset="0"/>
                <a:ea typeface="华康娃娃体W5(P)" panose="040B0500000000000000" pitchFamily="82" charset="-122"/>
                <a:cs typeface="+mn-cs"/>
              </a:rPr>
              <a:t>hình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6F69AC"/>
                </a:solidFill>
                <a:effectLst/>
                <a:uLnTx/>
                <a:uFillTx/>
                <a:latin typeface="UTM Flamenco" panose="02040603050506020204" pitchFamily="18" charset="0"/>
                <a:ea typeface="华康娃娃体W5(P)" panose="040B0500000000000000" pitchFamily="82" charset="-122"/>
                <a:cs typeface="+mn-cs"/>
              </a:rPr>
              <a:t> dung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F69AC"/>
                </a:solidFill>
                <a:effectLst/>
                <a:uLnTx/>
                <a:uFillTx/>
                <a:latin typeface="UTM Flamenco" panose="02040603050506020204" pitchFamily="18" charset="0"/>
                <a:ea typeface="华康娃娃体W5(P)" panose="040B0500000000000000" pitchFamily="82" charset="-122"/>
                <a:cs typeface="+mn-cs"/>
              </a:rPr>
              <a:t>về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6F69AC"/>
                </a:solidFill>
                <a:effectLst/>
                <a:uLnTx/>
                <a:uFillTx/>
                <a:latin typeface="UTM Flamenco" panose="02040603050506020204" pitchFamily="18" charset="0"/>
                <a:ea typeface="华康娃娃体W5(P)" panose="040B0500000000000000" pitchFamily="82" charset="-122"/>
                <a:cs typeface="+mn-cs"/>
              </a:rPr>
              <a:t> 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UTM Flamenco" panose="02040603050506020204" pitchFamily="18" charset="0"/>
                <a:ea typeface="华康娃娃体W5(P)" panose="040B0500000000000000" pitchFamily="82" charset="-122"/>
                <a:cs typeface="+mn-cs"/>
              </a:rPr>
              <a:t>Vòng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UTM Flamenco" panose="02040603050506020204" pitchFamily="18" charset="0"/>
                <a:ea typeface="华康娃娃体W5(P)" panose="040B0500000000000000" pitchFamily="82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UTM Flamenco" panose="02040603050506020204" pitchFamily="18" charset="0"/>
                <a:ea typeface="华康娃娃体W5(P)" panose="040B0500000000000000" pitchFamily="82" charset="-122"/>
                <a:cs typeface="+mn-cs"/>
              </a:rPr>
              <a:t>tuần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UTM Flamenco" panose="02040603050506020204" pitchFamily="18" charset="0"/>
                <a:ea typeface="华康娃娃体W5(P)" panose="040B0500000000000000" pitchFamily="82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UTM Flamenco" panose="02040603050506020204" pitchFamily="18" charset="0"/>
                <a:ea typeface="华康娃娃体W5(P)" panose="040B0500000000000000" pitchFamily="82" charset="-122"/>
                <a:cs typeface="+mn-cs"/>
              </a:rPr>
              <a:t>hoàn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UTM Flamenco" panose="02040603050506020204" pitchFamily="18" charset="0"/>
                <a:ea typeface="华康娃娃体W5(P)" panose="040B0500000000000000" pitchFamily="82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UTM Flamenco" panose="02040603050506020204" pitchFamily="18" charset="0"/>
                <a:ea typeface="华康娃娃体W5(P)" panose="040B0500000000000000" pitchFamily="82" charset="-122"/>
                <a:cs typeface="+mn-cs"/>
              </a:rPr>
              <a:t>của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UTM Flamenco" panose="02040603050506020204" pitchFamily="18" charset="0"/>
                <a:ea typeface="华康娃娃体W5(P)" panose="040B0500000000000000" pitchFamily="82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UTM Flamenco" panose="02040603050506020204" pitchFamily="18" charset="0"/>
                <a:ea typeface="华康娃娃体W5(P)" panose="040B0500000000000000" pitchFamily="82" charset="-122"/>
                <a:cs typeface="+mn-cs"/>
              </a:rPr>
              <a:t>nước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UTM Flamenco" panose="02040603050506020204" pitchFamily="18" charset="0"/>
                <a:ea typeface="华康娃娃体W5(P)" panose="040B0500000000000000" pitchFamily="82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UTM Flamenco" panose="02040603050506020204" pitchFamily="18" charset="0"/>
                <a:ea typeface="华康娃娃体W5(P)" panose="040B0500000000000000" pitchFamily="82" charset="-122"/>
                <a:cs typeface="+mn-cs"/>
              </a:rPr>
              <a:t>trong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UTM Flamenco" panose="02040603050506020204" pitchFamily="18" charset="0"/>
                <a:ea typeface="华康娃娃体W5(P)" panose="040B0500000000000000" pitchFamily="82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UTM Flamenco" panose="02040603050506020204" pitchFamily="18" charset="0"/>
                <a:ea typeface="华康娃娃体W5(P)" panose="040B0500000000000000" pitchFamily="82" charset="-122"/>
                <a:cs typeface="+mn-cs"/>
              </a:rPr>
              <a:t>tự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UTM Flamenco" panose="02040603050506020204" pitchFamily="18" charset="0"/>
                <a:ea typeface="华康娃娃体W5(P)" panose="040B0500000000000000" pitchFamily="82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UTM Flamenco" panose="02040603050506020204" pitchFamily="18" charset="0"/>
                <a:ea typeface="华康娃娃体W5(P)" panose="040B0500000000000000" pitchFamily="82" charset="-122"/>
                <a:cs typeface="+mn-cs"/>
              </a:rPr>
              <a:t>nhiên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UTM Flamenco" panose="02040603050506020204" pitchFamily="18" charset="0"/>
                <a:ea typeface="华康娃娃体W5(P)" panose="040B0500000000000000" pitchFamily="8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F69AC"/>
                </a:solidFill>
                <a:effectLst/>
                <a:uLnTx/>
                <a:uFillTx/>
                <a:latin typeface="UTM Flamenco" panose="02040603050506020204" pitchFamily="18" charset="0"/>
                <a:ea typeface="华康娃娃体W5(P)" panose="040B0500000000000000" pitchFamily="82" charset="-122"/>
                <a:cs typeface="+mn-cs"/>
              </a:rPr>
              <a:t>nhé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6F69AC"/>
                </a:solidFill>
                <a:effectLst/>
                <a:uLnTx/>
                <a:uFillTx/>
                <a:latin typeface="UTM Flamenco" panose="02040603050506020204" pitchFamily="18" charset="0"/>
                <a:ea typeface="华康娃娃体W5(P)" panose="040B0500000000000000" pitchFamily="82" charset="-122"/>
                <a:cs typeface="+mn-cs"/>
              </a:rPr>
              <a:t>!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619" y="94269"/>
            <a:ext cx="2600614" cy="244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0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3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088" y="4504295"/>
            <a:ext cx="9118600" cy="36449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5831"/>
            <a:ext cx="3417756" cy="4472169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t="9654" r="8393" b="15580"/>
          <a:stretch>
            <a:fillRect/>
          </a:stretch>
        </p:blipFill>
        <p:spPr>
          <a:xfrm>
            <a:off x="1377068" y="2153789"/>
            <a:ext cx="1565189" cy="14869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Graphic 7" descr="Arrow circle">
            <a:extLst>
              <a:ext uri="{FF2B5EF4-FFF2-40B4-BE49-F238E27FC236}">
                <a16:creationId xmlns:a16="http://schemas.microsoft.com/office/drawing/2014/main" id="{EE95B928-BE9A-4D3C-BBE4-9CFDD73517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516126" y="-697804"/>
            <a:ext cx="8677072" cy="8677072"/>
          </a:xfrm>
          <a:prstGeom prst="rect">
            <a:avLst/>
          </a:prstGeom>
        </p:spPr>
      </p:pic>
      <p:pic>
        <p:nvPicPr>
          <p:cNvPr id="7" name="Graphic 6" descr="Arrow circle">
            <a:extLst>
              <a:ext uri="{FF2B5EF4-FFF2-40B4-BE49-F238E27FC236}">
                <a16:creationId xmlns:a16="http://schemas.microsoft.com/office/drawing/2014/main" id="{6006F7ED-A03D-4C84-B52D-6A195F783D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516126" y="-697804"/>
            <a:ext cx="8677072" cy="867707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E61F159-35B3-4339-A286-99B8783CFBA9}"/>
              </a:ext>
            </a:extLst>
          </p:cNvPr>
          <p:cNvSpPr txBox="1">
            <a:spLocks/>
          </p:cNvSpPr>
          <p:nvPr/>
        </p:nvSpPr>
        <p:spPr bwMode="auto">
          <a:xfrm>
            <a:off x="2969286" y="1349140"/>
            <a:ext cx="8223912" cy="38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</a:defRPr>
            </a:lvl9pPr>
          </a:lstStyle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400" b="1" dirty="0" err="1">
                <a:solidFill>
                  <a:srgbClr val="FF0000"/>
                </a:solidFill>
                <a:latin typeface="Jokerman" panose="04090605060006020702" pitchFamily="82" charset="0"/>
                <a:cs typeface="Times New Roman" pitchFamily="18" charset="0"/>
              </a:rPr>
              <a:t>Vòng</a:t>
            </a:r>
            <a:r>
              <a:rPr lang="en-US" sz="4400" b="1" dirty="0">
                <a:solidFill>
                  <a:srgbClr val="FF0000"/>
                </a:solidFill>
                <a:latin typeface="Jokerman" panose="04090605060006020702" pitchFamily="82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Jokerman" panose="04090605060006020702" pitchFamily="82" charset="0"/>
                <a:cs typeface="Times New Roman" pitchFamily="18" charset="0"/>
              </a:rPr>
              <a:t>tuần</a:t>
            </a:r>
            <a:r>
              <a:rPr lang="en-US" sz="4400" b="1" dirty="0">
                <a:solidFill>
                  <a:srgbClr val="FF0000"/>
                </a:solidFill>
                <a:latin typeface="Jokerman" panose="04090605060006020702" pitchFamily="82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Jokerman" panose="04090605060006020702" pitchFamily="82" charset="0"/>
                <a:cs typeface="Times New Roman" pitchFamily="18" charset="0"/>
              </a:rPr>
              <a:t>hoàn</a:t>
            </a:r>
            <a:r>
              <a:rPr lang="en-US" sz="4400" b="1" dirty="0">
                <a:solidFill>
                  <a:srgbClr val="FF0000"/>
                </a:solidFill>
                <a:latin typeface="Jokerman" panose="04090605060006020702" pitchFamily="82" charset="0"/>
                <a:cs typeface="Times New Roman" pitchFamily="18" charset="0"/>
              </a:rPr>
              <a:t> </a:t>
            </a:r>
            <a:br>
              <a:rPr lang="en-US" sz="4400" b="1" dirty="0">
                <a:solidFill>
                  <a:srgbClr val="FF0000"/>
                </a:solidFill>
                <a:latin typeface="Jokerman" panose="04090605060006020702" pitchFamily="82" charset="0"/>
                <a:cs typeface="Times New Roman" pitchFamily="18" charset="0"/>
              </a:rPr>
            </a:br>
            <a:r>
              <a:rPr lang="en-US" sz="4400" b="1" dirty="0" err="1">
                <a:solidFill>
                  <a:srgbClr val="FF0000"/>
                </a:solidFill>
                <a:latin typeface="Jokerman" panose="04090605060006020702" pitchFamily="82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Jokerman" panose="04090605060006020702" pitchFamily="82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Jokerman" panose="04090605060006020702" pitchFamily="82" charset="0"/>
                <a:cs typeface="Times New Roman" pitchFamily="18" charset="0"/>
              </a:rPr>
              <a:t>nước</a:t>
            </a:r>
            <a:r>
              <a:rPr lang="en-US" sz="4400" b="1" dirty="0">
                <a:solidFill>
                  <a:srgbClr val="FF0000"/>
                </a:solidFill>
                <a:latin typeface="Jokerman" panose="04090605060006020702" pitchFamily="82" charset="0"/>
                <a:cs typeface="Times New Roman" pitchFamily="18" charset="0"/>
              </a:rPr>
              <a:t/>
            </a:r>
            <a:br>
              <a:rPr lang="en-US" sz="4400" b="1" dirty="0">
                <a:solidFill>
                  <a:srgbClr val="FF0000"/>
                </a:solidFill>
                <a:latin typeface="Jokerman" panose="04090605060006020702" pitchFamily="82" charset="0"/>
                <a:cs typeface="Times New Roman" pitchFamily="18" charset="0"/>
              </a:rPr>
            </a:br>
            <a:r>
              <a:rPr lang="en-US" sz="4400" b="1" dirty="0">
                <a:solidFill>
                  <a:srgbClr val="FF0000"/>
                </a:solidFill>
                <a:latin typeface="Jokerman" panose="04090605060006020702" pitchFamily="82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Jokerman" panose="04090605060006020702" pitchFamily="82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Jokerman" panose="04090605060006020702" pitchFamily="82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Jokerman" panose="04090605060006020702" pitchFamily="82" charset="0"/>
                <a:cs typeface="Times New Roman" pitchFamily="18" charset="0"/>
              </a:rPr>
              <a:t>tự</a:t>
            </a:r>
            <a:r>
              <a:rPr lang="en-US" sz="4400" b="1" dirty="0">
                <a:solidFill>
                  <a:srgbClr val="FF0000"/>
                </a:solidFill>
                <a:latin typeface="Jokerman" panose="04090605060006020702" pitchFamily="82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Jokerman" panose="04090605060006020702" pitchFamily="82" charset="0"/>
                <a:cs typeface="Times New Roman" pitchFamily="18" charset="0"/>
              </a:rPr>
              <a:t>nhiên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图片 14">
            <a:extLst>
              <a:ext uri="{FF2B5EF4-FFF2-40B4-BE49-F238E27FC236}">
                <a16:creationId xmlns:a16="http://schemas.microsoft.com/office/drawing/2014/main" id="{75934B87-7EE2-46EE-BFFA-AEDDAE72298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2714" y="668487"/>
            <a:ext cx="2297785" cy="1685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3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3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7" r="25527"/>
          <a:stretch/>
        </p:blipFill>
        <p:spPr>
          <a:xfrm>
            <a:off x="23957" y="-34443"/>
            <a:ext cx="12282344" cy="6911292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104907" y="587875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1273941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2446283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3618624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4790966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5963307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7135648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8307990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9480331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10652673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11825015" y="588009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101600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1273941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2446283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3618624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4790966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>
            <a:off x="5963307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>
            <a:off x="7135648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>
            <a:off x="8307990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>
            <a:off x="9480331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>
            <a:off x="10652673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/>
          <p:cNvSpPr/>
          <p:nvPr/>
        </p:nvSpPr>
        <p:spPr>
          <a:xfrm>
            <a:off x="11825015" y="6398609"/>
            <a:ext cx="219529" cy="21952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19" y="124151"/>
            <a:ext cx="7259562" cy="6594103"/>
          </a:xfrm>
          <a:prstGeom prst="rect">
            <a:avLst/>
          </a:prstGeom>
        </p:spPr>
      </p:pic>
      <p:sp>
        <p:nvSpPr>
          <p:cNvPr id="37" name="矩形 5"/>
          <p:cNvSpPr/>
          <p:nvPr/>
        </p:nvSpPr>
        <p:spPr>
          <a:xfrm>
            <a:off x="3203967" y="2841437"/>
            <a:ext cx="621037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dirty="0" err="1">
                <a:solidFill>
                  <a:schemeClr val="bg1"/>
                </a:solidFill>
                <a:latin typeface="UTM Flamenco" panose="02040603050506020204" pitchFamily="18" charset="0"/>
                <a:ea typeface="华康娃娃体W5(P)" panose="040B0500000000000000" pitchFamily="82" charset="-122"/>
              </a:rPr>
              <a:t>Các</a:t>
            </a:r>
            <a:r>
              <a:rPr lang="en-US" altLang="zh-CN" sz="5400" dirty="0">
                <a:solidFill>
                  <a:schemeClr val="bg1"/>
                </a:solidFill>
                <a:latin typeface="UTM Flamenco" panose="02040603050506020204" pitchFamily="18" charset="0"/>
                <a:ea typeface="华康娃娃体W5(P)" panose="040B0500000000000000" pitchFamily="82" charset="-122"/>
              </a:rPr>
              <a:t> </a:t>
            </a:r>
            <a:r>
              <a:rPr lang="en-US" altLang="zh-CN" sz="5400" dirty="0" err="1">
                <a:solidFill>
                  <a:schemeClr val="bg1"/>
                </a:solidFill>
                <a:latin typeface="UTM Flamenco" panose="02040603050506020204" pitchFamily="18" charset="0"/>
                <a:ea typeface="华康娃娃体W5(P)" panose="040B0500000000000000" pitchFamily="82" charset="-122"/>
              </a:rPr>
              <a:t>bạn</a:t>
            </a:r>
            <a:r>
              <a:rPr lang="en-US" altLang="zh-CN" sz="5400" dirty="0">
                <a:solidFill>
                  <a:schemeClr val="bg1"/>
                </a:solidFill>
                <a:latin typeface="UTM Flamenco" panose="02040603050506020204" pitchFamily="18" charset="0"/>
                <a:ea typeface="华康娃娃体W5(P)" panose="040B0500000000000000" pitchFamily="82" charset="-122"/>
              </a:rPr>
              <a:t> </a:t>
            </a:r>
            <a:r>
              <a:rPr lang="en-US" altLang="zh-CN" sz="5400" dirty="0" err="1">
                <a:solidFill>
                  <a:schemeClr val="bg1"/>
                </a:solidFill>
                <a:latin typeface="UTM Flamenco" panose="02040603050506020204" pitchFamily="18" charset="0"/>
                <a:ea typeface="华康娃娃体W5(P)" panose="040B0500000000000000" pitchFamily="82" charset="-122"/>
              </a:rPr>
              <a:t>quan</a:t>
            </a:r>
            <a:r>
              <a:rPr lang="en-US" altLang="zh-CN" sz="5400" dirty="0">
                <a:solidFill>
                  <a:schemeClr val="bg1"/>
                </a:solidFill>
                <a:latin typeface="UTM Flamenco" panose="02040603050506020204" pitchFamily="18" charset="0"/>
                <a:ea typeface="华康娃娃体W5(P)" panose="040B0500000000000000" pitchFamily="82" charset="-122"/>
              </a:rPr>
              <a:t> </a:t>
            </a:r>
            <a:r>
              <a:rPr lang="en-US" altLang="zh-CN" sz="5400" dirty="0" err="1">
                <a:solidFill>
                  <a:schemeClr val="bg1"/>
                </a:solidFill>
                <a:latin typeface="UTM Flamenco" panose="02040603050506020204" pitchFamily="18" charset="0"/>
                <a:ea typeface="华康娃娃体W5(P)" panose="040B0500000000000000" pitchFamily="82" charset="-122"/>
              </a:rPr>
              <a:t>sát</a:t>
            </a:r>
            <a:r>
              <a:rPr lang="en-US" altLang="zh-CN" sz="5400" dirty="0">
                <a:solidFill>
                  <a:schemeClr val="bg1"/>
                </a:solidFill>
                <a:latin typeface="UTM Flamenco" panose="02040603050506020204" pitchFamily="18" charset="0"/>
                <a:ea typeface="华康娃娃体W5(P)" panose="040B0500000000000000" pitchFamily="82" charset="-122"/>
              </a:rPr>
              <a:t> </a:t>
            </a:r>
            <a:r>
              <a:rPr lang="en-US" altLang="zh-CN" sz="5400" dirty="0" err="1">
                <a:solidFill>
                  <a:schemeClr val="bg1"/>
                </a:solidFill>
                <a:latin typeface="UTM Flamenco" panose="02040603050506020204" pitchFamily="18" charset="0"/>
                <a:ea typeface="华康娃娃体W5(P)" panose="040B0500000000000000" pitchFamily="82" charset="-122"/>
              </a:rPr>
              <a:t>xem</a:t>
            </a:r>
            <a:r>
              <a:rPr lang="en-US" altLang="zh-CN" sz="5400" dirty="0">
                <a:solidFill>
                  <a:schemeClr val="bg1"/>
                </a:solidFill>
                <a:latin typeface="UTM Flamenco" panose="02040603050506020204" pitchFamily="18" charset="0"/>
                <a:ea typeface="华康娃娃体W5(P)" panose="040B0500000000000000" pitchFamily="82" charset="-122"/>
              </a:rPr>
              <a:t> </a:t>
            </a:r>
            <a:r>
              <a:rPr lang="en-US" altLang="zh-CN" sz="5400" dirty="0" err="1">
                <a:solidFill>
                  <a:schemeClr val="bg1"/>
                </a:solidFill>
                <a:latin typeface="UTM Flamenco" panose="02040603050506020204" pitchFamily="18" charset="0"/>
                <a:ea typeface="华康娃娃体W5(P)" panose="040B0500000000000000" pitchFamily="82" charset="-122"/>
              </a:rPr>
              <a:t>tranh</a:t>
            </a:r>
            <a:r>
              <a:rPr lang="en-US" altLang="zh-CN" sz="5400" dirty="0">
                <a:solidFill>
                  <a:schemeClr val="bg1"/>
                </a:solidFill>
                <a:latin typeface="UTM Flamenco" panose="02040603050506020204" pitchFamily="18" charset="0"/>
                <a:ea typeface="华康娃娃体W5(P)" panose="040B0500000000000000" pitchFamily="82" charset="-122"/>
              </a:rPr>
              <a:t> </a:t>
            </a:r>
            <a:r>
              <a:rPr lang="en-US" altLang="zh-CN" sz="5400" dirty="0" err="1">
                <a:solidFill>
                  <a:schemeClr val="bg1"/>
                </a:solidFill>
                <a:latin typeface="UTM Flamenco" panose="02040603050506020204" pitchFamily="18" charset="0"/>
                <a:ea typeface="华康娃娃体W5(P)" panose="040B0500000000000000" pitchFamily="82" charset="-122"/>
              </a:rPr>
              <a:t>vẽ</a:t>
            </a:r>
            <a:r>
              <a:rPr lang="en-US" altLang="zh-CN" sz="5400" dirty="0">
                <a:solidFill>
                  <a:schemeClr val="bg1"/>
                </a:solidFill>
                <a:latin typeface="UTM Flamenco" panose="02040603050506020204" pitchFamily="18" charset="0"/>
                <a:ea typeface="华康娃娃体W5(P)" panose="040B0500000000000000" pitchFamily="82" charset="-122"/>
              </a:rPr>
              <a:t> </a:t>
            </a:r>
          </a:p>
          <a:p>
            <a:pPr algn="ctr"/>
            <a:r>
              <a:rPr lang="en-US" altLang="zh-CN" sz="5400" dirty="0" err="1">
                <a:solidFill>
                  <a:schemeClr val="bg1"/>
                </a:solidFill>
                <a:latin typeface="UTM Flamenco" panose="02040603050506020204" pitchFamily="18" charset="0"/>
                <a:ea typeface="华康娃娃体W5(P)" panose="040B0500000000000000" pitchFamily="82" charset="-122"/>
              </a:rPr>
              <a:t>những</a:t>
            </a:r>
            <a:r>
              <a:rPr lang="en-US" altLang="zh-CN" sz="5400" dirty="0">
                <a:solidFill>
                  <a:schemeClr val="bg1"/>
                </a:solidFill>
                <a:latin typeface="UTM Flamenco" panose="02040603050506020204" pitchFamily="18" charset="0"/>
                <a:ea typeface="华康娃娃体W5(P)" panose="040B0500000000000000" pitchFamily="82" charset="-122"/>
              </a:rPr>
              <a:t> </a:t>
            </a:r>
            <a:r>
              <a:rPr lang="en-US" altLang="zh-CN" sz="5400" dirty="0" err="1">
                <a:solidFill>
                  <a:schemeClr val="bg1"/>
                </a:solidFill>
                <a:latin typeface="UTM Flamenco" panose="02040603050506020204" pitchFamily="18" charset="0"/>
                <a:ea typeface="华康娃娃体W5(P)" panose="040B0500000000000000" pitchFamily="82" charset="-122"/>
              </a:rPr>
              <a:t>gì</a:t>
            </a:r>
            <a:r>
              <a:rPr lang="en-US" altLang="zh-CN" sz="5400" dirty="0">
                <a:solidFill>
                  <a:schemeClr val="bg1"/>
                </a:solidFill>
                <a:latin typeface="UTM Flamenco" panose="02040603050506020204" pitchFamily="18" charset="0"/>
                <a:ea typeface="华康娃娃体W5(P)" panose="040B0500000000000000" pitchFamily="82" charset="-122"/>
              </a:rPr>
              <a:t>!</a:t>
            </a:r>
          </a:p>
        </p:txBody>
      </p:sp>
      <p:pic>
        <p:nvPicPr>
          <p:cNvPr id="38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1925815"/>
            <a:ext cx="3474254" cy="4951033"/>
          </a:xfrm>
          <a:prstGeom prst="rect">
            <a:avLst/>
          </a:prstGeom>
        </p:spPr>
      </p:pic>
      <p:pic>
        <p:nvPicPr>
          <p:cNvPr id="39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29285" y="2199191"/>
            <a:ext cx="3269195" cy="465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8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31" y="2404443"/>
            <a:ext cx="3015704" cy="36002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6159" y="6003638"/>
            <a:ext cx="8752319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219170"/>
            <a:r>
              <a:rPr lang="en-US" altLang="zh-CN" sz="2667" b="1" dirty="0">
                <a:solidFill>
                  <a:srgbClr val="FFFFFF"/>
                </a:solidFill>
                <a:latin typeface="Calibri"/>
                <a:ea typeface="微软雅黑"/>
              </a:rPr>
              <a:t>  </a:t>
            </a:r>
            <a:r>
              <a:rPr lang="en-US" altLang="zh-CN" sz="2800" b="1" dirty="0" err="1">
                <a:solidFill>
                  <a:srgbClr val="FFFFFF"/>
                </a:solidFill>
                <a:latin typeface="Calibri"/>
                <a:ea typeface="微软雅黑"/>
              </a:rPr>
              <a:t>Hãy</a:t>
            </a:r>
            <a:r>
              <a:rPr lang="en-US" altLang="zh-CN" sz="2800" b="1" dirty="0">
                <a:solidFill>
                  <a:srgbClr val="FFFFFF"/>
                </a:solidFill>
                <a:latin typeface="Calibri"/>
                <a:ea typeface="微软雅黑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Calibri"/>
                <a:ea typeface="微软雅黑"/>
              </a:rPr>
              <a:t>quan</a:t>
            </a:r>
            <a:r>
              <a:rPr lang="en-US" altLang="zh-CN" sz="2800" b="1" dirty="0">
                <a:solidFill>
                  <a:srgbClr val="FFFFFF"/>
                </a:solidFill>
                <a:latin typeface="Calibri"/>
                <a:ea typeface="微软雅黑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Calibri"/>
                <a:ea typeface="微软雅黑"/>
              </a:rPr>
              <a:t>sát</a:t>
            </a:r>
            <a:r>
              <a:rPr lang="en-US" altLang="zh-CN" sz="2800" b="1" dirty="0">
                <a:solidFill>
                  <a:srgbClr val="FFFFFF"/>
                </a:solidFill>
                <a:latin typeface="Calibri"/>
                <a:ea typeface="微软雅黑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Calibri"/>
                <a:ea typeface="微软雅黑"/>
              </a:rPr>
              <a:t>và</a:t>
            </a:r>
            <a:r>
              <a:rPr lang="en-US" altLang="zh-CN" sz="2800" b="1" dirty="0">
                <a:solidFill>
                  <a:srgbClr val="FFFFFF"/>
                </a:solidFill>
                <a:latin typeface="Calibri"/>
                <a:ea typeface="微软雅黑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Calibri"/>
                <a:ea typeface="微软雅黑"/>
              </a:rPr>
              <a:t>cho</a:t>
            </a:r>
            <a:r>
              <a:rPr lang="en-US" altLang="zh-CN" sz="2800" b="1" dirty="0">
                <a:solidFill>
                  <a:srgbClr val="FFFFFF"/>
                </a:solidFill>
                <a:latin typeface="Calibri"/>
                <a:ea typeface="微软雅黑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Calibri"/>
                <a:ea typeface="微软雅黑"/>
              </a:rPr>
              <a:t>biết</a:t>
            </a:r>
            <a:r>
              <a:rPr lang="en-US" altLang="zh-CN" sz="2800" b="1" dirty="0">
                <a:solidFill>
                  <a:srgbClr val="FFFFFF"/>
                </a:solidFill>
                <a:latin typeface="Calibri"/>
                <a:ea typeface="微软雅黑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Calibri"/>
                <a:ea typeface="微软雅黑"/>
              </a:rPr>
              <a:t>em</a:t>
            </a:r>
            <a:r>
              <a:rPr lang="en-US" altLang="zh-CN" sz="2800" b="1" dirty="0">
                <a:solidFill>
                  <a:srgbClr val="FFFFFF"/>
                </a:solidFill>
                <a:latin typeface="Calibri"/>
                <a:ea typeface="微软雅黑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Calibri"/>
                <a:ea typeface="微软雅黑"/>
              </a:rPr>
              <a:t>thấy</a:t>
            </a:r>
            <a:r>
              <a:rPr lang="en-US" altLang="zh-CN" sz="2800" b="1" dirty="0">
                <a:solidFill>
                  <a:srgbClr val="FFFFFF"/>
                </a:solidFill>
                <a:latin typeface="Calibri"/>
                <a:ea typeface="微软雅黑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Calibri"/>
                <a:ea typeface="微软雅黑"/>
              </a:rPr>
              <a:t>những</a:t>
            </a:r>
            <a:r>
              <a:rPr lang="en-US" altLang="zh-CN" sz="2800" b="1" dirty="0">
                <a:solidFill>
                  <a:srgbClr val="FFFFFF"/>
                </a:solidFill>
                <a:latin typeface="Calibri"/>
                <a:ea typeface="微软雅黑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Calibri"/>
                <a:ea typeface="微软雅黑"/>
              </a:rPr>
              <a:t>gì</a:t>
            </a:r>
            <a:r>
              <a:rPr lang="en-US" altLang="zh-CN" sz="2800" b="1" dirty="0">
                <a:solidFill>
                  <a:srgbClr val="FFFFFF"/>
                </a:solidFill>
                <a:latin typeface="Calibri"/>
                <a:ea typeface="微软雅黑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Calibri"/>
                <a:ea typeface="微软雅黑"/>
              </a:rPr>
              <a:t>trong</a:t>
            </a:r>
            <a:r>
              <a:rPr lang="en-US" altLang="zh-CN" sz="2800" b="1" dirty="0">
                <a:solidFill>
                  <a:srgbClr val="FFFFFF"/>
                </a:solidFill>
                <a:latin typeface="Calibri"/>
                <a:ea typeface="微软雅黑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Calibri"/>
                <a:ea typeface="微软雅黑"/>
              </a:rPr>
              <a:t>tranh</a:t>
            </a:r>
            <a:r>
              <a:rPr lang="en-US" altLang="zh-CN" sz="2800" b="1" dirty="0">
                <a:solidFill>
                  <a:srgbClr val="FFFFFF"/>
                </a:solidFill>
                <a:latin typeface="Calibri"/>
                <a:ea typeface="微软雅黑"/>
              </a:rPr>
              <a:t> ?        </a:t>
            </a:r>
            <a:endParaRPr lang="zh-CN" altLang="en-US" sz="2667" b="1" dirty="0">
              <a:solidFill>
                <a:srgbClr val="FFFFFF"/>
              </a:solidFill>
              <a:latin typeface="Calibri"/>
              <a:ea typeface="微软雅黑"/>
            </a:endParaRPr>
          </a:p>
        </p:txBody>
      </p:sp>
      <p:grpSp>
        <p:nvGrpSpPr>
          <p:cNvPr id="8" name="Group 29">
            <a:extLst>
              <a:ext uri="{FF2B5EF4-FFF2-40B4-BE49-F238E27FC236}">
                <a16:creationId xmlns:a16="http://schemas.microsoft.com/office/drawing/2014/main" id="{FA371FDD-7645-48EC-A851-7298007B6B65}"/>
              </a:ext>
            </a:extLst>
          </p:cNvPr>
          <p:cNvGrpSpPr>
            <a:grpSpLocks/>
          </p:cNvGrpSpPr>
          <p:nvPr/>
        </p:nvGrpSpPr>
        <p:grpSpPr bwMode="auto">
          <a:xfrm>
            <a:off x="3434060" y="1"/>
            <a:ext cx="8512637" cy="5966084"/>
            <a:chOff x="1307" y="564"/>
            <a:chExt cx="3157" cy="3564"/>
          </a:xfrm>
        </p:grpSpPr>
        <p:pic>
          <p:nvPicPr>
            <p:cNvPr id="9" name="Picture 30" descr="nuong">
              <a:extLst>
                <a:ext uri="{FF2B5EF4-FFF2-40B4-BE49-F238E27FC236}">
                  <a16:creationId xmlns:a16="http://schemas.microsoft.com/office/drawing/2014/main" id="{8BA1DFDA-BDCC-4AFE-9F63-4E0C8DDB04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8" t="3061" r="7445" b="4082"/>
            <a:stretch>
              <a:fillRect/>
            </a:stretch>
          </p:blipFill>
          <p:spPr bwMode="auto">
            <a:xfrm>
              <a:off x="1307" y="564"/>
              <a:ext cx="3157" cy="3564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Freeform 31">
              <a:extLst>
                <a:ext uri="{FF2B5EF4-FFF2-40B4-BE49-F238E27FC236}">
                  <a16:creationId xmlns:a16="http://schemas.microsoft.com/office/drawing/2014/main" id="{610D8EF6-B524-4F89-ACD0-42D7CACC60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" y="1026"/>
              <a:ext cx="172" cy="198"/>
            </a:xfrm>
            <a:custGeom>
              <a:avLst/>
              <a:gdLst>
                <a:gd name="T0" fmla="*/ 172 w 172"/>
                <a:gd name="T1" fmla="*/ 4 h 198"/>
                <a:gd name="T2" fmla="*/ 140 w 172"/>
                <a:gd name="T3" fmla="*/ 15 h 198"/>
                <a:gd name="T4" fmla="*/ 123 w 172"/>
                <a:gd name="T5" fmla="*/ 27 h 198"/>
                <a:gd name="T6" fmla="*/ 78 w 172"/>
                <a:gd name="T7" fmla="*/ 72 h 198"/>
                <a:gd name="T8" fmla="*/ 41 w 172"/>
                <a:gd name="T9" fmla="*/ 105 h 198"/>
                <a:gd name="T10" fmla="*/ 8 w 172"/>
                <a:gd name="T11" fmla="*/ 144 h 198"/>
                <a:gd name="T12" fmla="*/ 5 w 172"/>
                <a:gd name="T13" fmla="*/ 198 h 198"/>
                <a:gd name="T14" fmla="*/ 6 w 172"/>
                <a:gd name="T15" fmla="*/ 198 h 1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2"/>
                <a:gd name="T25" fmla="*/ 0 h 198"/>
                <a:gd name="T26" fmla="*/ 172 w 172"/>
                <a:gd name="T27" fmla="*/ 198 h 1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2" h="198">
                  <a:moveTo>
                    <a:pt x="172" y="4"/>
                  </a:moveTo>
                  <a:cubicBezTo>
                    <a:pt x="161" y="0"/>
                    <a:pt x="150" y="8"/>
                    <a:pt x="140" y="15"/>
                  </a:cubicBezTo>
                  <a:cubicBezTo>
                    <a:pt x="134" y="19"/>
                    <a:pt x="123" y="27"/>
                    <a:pt x="123" y="27"/>
                  </a:cubicBezTo>
                  <a:cubicBezTo>
                    <a:pt x="113" y="44"/>
                    <a:pt x="94" y="60"/>
                    <a:pt x="78" y="72"/>
                  </a:cubicBezTo>
                  <a:cubicBezTo>
                    <a:pt x="72" y="116"/>
                    <a:pt x="66" y="79"/>
                    <a:pt x="41" y="105"/>
                  </a:cubicBezTo>
                  <a:cubicBezTo>
                    <a:pt x="33" y="131"/>
                    <a:pt x="32" y="135"/>
                    <a:pt x="8" y="144"/>
                  </a:cubicBezTo>
                  <a:cubicBezTo>
                    <a:pt x="0" y="167"/>
                    <a:pt x="5" y="150"/>
                    <a:pt x="5" y="198"/>
                  </a:cubicBezTo>
                  <a:lnTo>
                    <a:pt x="6" y="198"/>
                  </a:lnTo>
                </a:path>
              </a:pathLst>
            </a:custGeom>
            <a:noFill/>
            <a:ln w="19050">
              <a:solidFill>
                <a:sysClr val="windowText" lastClr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1" name="Freeform 32">
              <a:extLst>
                <a:ext uri="{FF2B5EF4-FFF2-40B4-BE49-F238E27FC236}">
                  <a16:creationId xmlns:a16="http://schemas.microsoft.com/office/drawing/2014/main" id="{AF20838D-49A8-43D1-B84C-6AF0F145A9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5" y="1206"/>
              <a:ext cx="264" cy="42"/>
            </a:xfrm>
            <a:custGeom>
              <a:avLst/>
              <a:gdLst>
                <a:gd name="T0" fmla="*/ 264 w 264"/>
                <a:gd name="T1" fmla="*/ 6 h 42"/>
                <a:gd name="T2" fmla="*/ 219 w 264"/>
                <a:gd name="T3" fmla="*/ 6 h 42"/>
                <a:gd name="T4" fmla="*/ 195 w 264"/>
                <a:gd name="T5" fmla="*/ 27 h 42"/>
                <a:gd name="T6" fmla="*/ 24 w 264"/>
                <a:gd name="T7" fmla="*/ 36 h 42"/>
                <a:gd name="T8" fmla="*/ 6 w 264"/>
                <a:gd name="T9" fmla="*/ 27 h 42"/>
                <a:gd name="T10" fmla="*/ 0 w 264"/>
                <a:gd name="T11" fmla="*/ 18 h 42"/>
                <a:gd name="T12" fmla="*/ 15 w 264"/>
                <a:gd name="T13" fmla="*/ 42 h 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4"/>
                <a:gd name="T22" fmla="*/ 0 h 42"/>
                <a:gd name="T23" fmla="*/ 264 w 264"/>
                <a:gd name="T24" fmla="*/ 42 h 4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4" h="42">
                  <a:moveTo>
                    <a:pt x="264" y="6"/>
                  </a:moveTo>
                  <a:cubicBezTo>
                    <a:pt x="247" y="3"/>
                    <a:pt x="237" y="0"/>
                    <a:pt x="219" y="6"/>
                  </a:cubicBezTo>
                  <a:cubicBezTo>
                    <a:pt x="208" y="10"/>
                    <a:pt x="207" y="23"/>
                    <a:pt x="195" y="27"/>
                  </a:cubicBezTo>
                  <a:cubicBezTo>
                    <a:pt x="135" y="7"/>
                    <a:pt x="79" y="25"/>
                    <a:pt x="24" y="36"/>
                  </a:cubicBezTo>
                  <a:cubicBezTo>
                    <a:pt x="17" y="34"/>
                    <a:pt x="12" y="33"/>
                    <a:pt x="6" y="27"/>
                  </a:cubicBezTo>
                  <a:cubicBezTo>
                    <a:pt x="3" y="24"/>
                    <a:pt x="0" y="18"/>
                    <a:pt x="0" y="18"/>
                  </a:cubicBezTo>
                  <a:lnTo>
                    <a:pt x="15" y="42"/>
                  </a:lnTo>
                </a:path>
              </a:pathLst>
            </a:custGeom>
            <a:noFill/>
            <a:ln w="19050">
              <a:solidFill>
                <a:sysClr val="windowText" lastClr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2" name="Freeform 33">
              <a:extLst>
                <a:ext uri="{FF2B5EF4-FFF2-40B4-BE49-F238E27FC236}">
                  <a16:creationId xmlns:a16="http://schemas.microsoft.com/office/drawing/2014/main" id="{C64711BF-7CCA-4142-A2F7-FE0820C40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8" y="1372"/>
              <a:ext cx="394" cy="212"/>
            </a:xfrm>
            <a:custGeom>
              <a:avLst/>
              <a:gdLst>
                <a:gd name="T0" fmla="*/ 394 w 394"/>
                <a:gd name="T1" fmla="*/ 0 h 212"/>
                <a:gd name="T2" fmla="*/ 338 w 394"/>
                <a:gd name="T3" fmla="*/ 18 h 212"/>
                <a:gd name="T4" fmla="*/ 274 w 394"/>
                <a:gd name="T5" fmla="*/ 60 h 212"/>
                <a:gd name="T6" fmla="*/ 226 w 394"/>
                <a:gd name="T7" fmla="*/ 62 h 212"/>
                <a:gd name="T8" fmla="*/ 198 w 394"/>
                <a:gd name="T9" fmla="*/ 86 h 212"/>
                <a:gd name="T10" fmla="*/ 180 w 394"/>
                <a:gd name="T11" fmla="*/ 98 h 212"/>
                <a:gd name="T12" fmla="*/ 174 w 394"/>
                <a:gd name="T13" fmla="*/ 102 h 212"/>
                <a:gd name="T14" fmla="*/ 148 w 394"/>
                <a:gd name="T15" fmla="*/ 100 h 212"/>
                <a:gd name="T16" fmla="*/ 130 w 394"/>
                <a:gd name="T17" fmla="*/ 92 h 212"/>
                <a:gd name="T18" fmla="*/ 94 w 394"/>
                <a:gd name="T19" fmla="*/ 106 h 212"/>
                <a:gd name="T20" fmla="*/ 80 w 394"/>
                <a:gd name="T21" fmla="*/ 128 h 212"/>
                <a:gd name="T22" fmla="*/ 62 w 394"/>
                <a:gd name="T23" fmla="*/ 148 h 212"/>
                <a:gd name="T24" fmla="*/ 50 w 394"/>
                <a:gd name="T25" fmla="*/ 152 h 212"/>
                <a:gd name="T26" fmla="*/ 26 w 394"/>
                <a:gd name="T27" fmla="*/ 186 h 212"/>
                <a:gd name="T28" fmla="*/ 28 w 394"/>
                <a:gd name="T29" fmla="*/ 186 h 212"/>
                <a:gd name="T30" fmla="*/ 32 w 394"/>
                <a:gd name="T31" fmla="*/ 188 h 212"/>
                <a:gd name="T32" fmla="*/ 0 w 394"/>
                <a:gd name="T33" fmla="*/ 212 h 2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4"/>
                <a:gd name="T52" fmla="*/ 0 h 212"/>
                <a:gd name="T53" fmla="*/ 394 w 394"/>
                <a:gd name="T54" fmla="*/ 212 h 2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4" h="212">
                  <a:moveTo>
                    <a:pt x="394" y="0"/>
                  </a:moveTo>
                  <a:cubicBezTo>
                    <a:pt x="376" y="18"/>
                    <a:pt x="362" y="12"/>
                    <a:pt x="338" y="18"/>
                  </a:cubicBezTo>
                  <a:cubicBezTo>
                    <a:pt x="322" y="29"/>
                    <a:pt x="291" y="59"/>
                    <a:pt x="274" y="60"/>
                  </a:cubicBezTo>
                  <a:cubicBezTo>
                    <a:pt x="258" y="61"/>
                    <a:pt x="242" y="61"/>
                    <a:pt x="226" y="62"/>
                  </a:cubicBezTo>
                  <a:cubicBezTo>
                    <a:pt x="213" y="66"/>
                    <a:pt x="208" y="78"/>
                    <a:pt x="198" y="86"/>
                  </a:cubicBezTo>
                  <a:cubicBezTo>
                    <a:pt x="198" y="86"/>
                    <a:pt x="183" y="96"/>
                    <a:pt x="180" y="98"/>
                  </a:cubicBezTo>
                  <a:cubicBezTo>
                    <a:pt x="178" y="99"/>
                    <a:pt x="174" y="102"/>
                    <a:pt x="174" y="102"/>
                  </a:cubicBezTo>
                  <a:cubicBezTo>
                    <a:pt x="165" y="101"/>
                    <a:pt x="157" y="102"/>
                    <a:pt x="148" y="100"/>
                  </a:cubicBezTo>
                  <a:cubicBezTo>
                    <a:pt x="142" y="99"/>
                    <a:pt x="130" y="92"/>
                    <a:pt x="130" y="92"/>
                  </a:cubicBezTo>
                  <a:cubicBezTo>
                    <a:pt x="109" y="94"/>
                    <a:pt x="109" y="96"/>
                    <a:pt x="94" y="106"/>
                  </a:cubicBezTo>
                  <a:cubicBezTo>
                    <a:pt x="90" y="117"/>
                    <a:pt x="90" y="122"/>
                    <a:pt x="80" y="128"/>
                  </a:cubicBezTo>
                  <a:cubicBezTo>
                    <a:pt x="74" y="137"/>
                    <a:pt x="75" y="144"/>
                    <a:pt x="62" y="148"/>
                  </a:cubicBezTo>
                  <a:cubicBezTo>
                    <a:pt x="58" y="149"/>
                    <a:pt x="50" y="152"/>
                    <a:pt x="50" y="152"/>
                  </a:cubicBezTo>
                  <a:cubicBezTo>
                    <a:pt x="48" y="166"/>
                    <a:pt x="38" y="178"/>
                    <a:pt x="26" y="186"/>
                  </a:cubicBezTo>
                  <a:cubicBezTo>
                    <a:pt x="25" y="188"/>
                    <a:pt x="28" y="186"/>
                    <a:pt x="28" y="186"/>
                  </a:cubicBezTo>
                  <a:cubicBezTo>
                    <a:pt x="29" y="187"/>
                    <a:pt x="31" y="187"/>
                    <a:pt x="32" y="188"/>
                  </a:cubicBezTo>
                  <a:lnTo>
                    <a:pt x="0" y="212"/>
                  </a:lnTo>
                </a:path>
              </a:pathLst>
            </a:custGeom>
            <a:noFill/>
            <a:ln w="19050">
              <a:solidFill>
                <a:sysClr val="windowText" lastClr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CF492F7-9F9B-4080-9922-818E6C0DA2FB}"/>
              </a:ext>
            </a:extLst>
          </p:cNvPr>
          <p:cNvSpPr txBox="1"/>
          <p:nvPr/>
        </p:nvSpPr>
        <p:spPr>
          <a:xfrm>
            <a:off x="279353" y="6005823"/>
            <a:ext cx="11667344" cy="50276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219170"/>
            <a:r>
              <a:rPr lang="en-US" altLang="zh-CN" sz="2667" b="1" dirty="0">
                <a:solidFill>
                  <a:srgbClr val="FFFFFF"/>
                </a:solidFill>
                <a:latin typeface="Calibri"/>
                <a:ea typeface="微软雅黑"/>
              </a:rPr>
              <a:t>  </a:t>
            </a:r>
            <a:r>
              <a:rPr lang="en-US" altLang="zh-CN" sz="2667" b="1" dirty="0" err="1">
                <a:solidFill>
                  <a:srgbClr val="FFFFFF"/>
                </a:solidFill>
                <a:latin typeface="Calibri"/>
                <a:ea typeface="微软雅黑"/>
              </a:rPr>
              <a:t>Tranh</a:t>
            </a:r>
            <a:r>
              <a:rPr lang="en-US" altLang="zh-CN" sz="2667" b="1" dirty="0">
                <a:solidFill>
                  <a:srgbClr val="FFFFFF"/>
                </a:solidFill>
                <a:latin typeface="Calibri"/>
                <a:ea typeface="微软雅黑"/>
              </a:rPr>
              <a:t> </a:t>
            </a:r>
            <a:r>
              <a:rPr lang="en-US" altLang="zh-CN" sz="2667" b="1" dirty="0" err="1">
                <a:solidFill>
                  <a:srgbClr val="FFFFFF"/>
                </a:solidFill>
                <a:latin typeface="Calibri"/>
                <a:ea typeface="微软雅黑"/>
              </a:rPr>
              <a:t>vẽ</a:t>
            </a:r>
            <a:r>
              <a:rPr lang="en-US" altLang="zh-CN" sz="2667" b="1" dirty="0">
                <a:solidFill>
                  <a:srgbClr val="FFFFFF"/>
                </a:solidFill>
                <a:latin typeface="Calibri"/>
                <a:ea typeface="微软雅黑"/>
              </a:rPr>
              <a:t> </a:t>
            </a:r>
            <a:r>
              <a:rPr lang="en-US" altLang="zh-CN" sz="2667" b="1" dirty="0" err="1">
                <a:solidFill>
                  <a:srgbClr val="FFFFFF"/>
                </a:solidFill>
                <a:latin typeface="Calibri"/>
                <a:ea typeface="微软雅黑"/>
              </a:rPr>
              <a:t>cảnh</a:t>
            </a:r>
            <a:r>
              <a:rPr lang="en-US" altLang="zh-CN" sz="2667" b="1" dirty="0">
                <a:solidFill>
                  <a:srgbClr val="FFFFFF"/>
                </a:solidFill>
                <a:latin typeface="Calibri"/>
                <a:ea typeface="微软雅黑"/>
              </a:rPr>
              <a:t> </a:t>
            </a:r>
            <a:r>
              <a:rPr lang="en-US" altLang="zh-CN" sz="2667" b="1" dirty="0" err="1">
                <a:solidFill>
                  <a:srgbClr val="FFFFFF"/>
                </a:solidFill>
                <a:latin typeface="Calibri"/>
                <a:ea typeface="微软雅黑"/>
              </a:rPr>
              <a:t>thiên</a:t>
            </a:r>
            <a:r>
              <a:rPr lang="en-US" altLang="zh-CN" sz="2667" b="1" dirty="0">
                <a:solidFill>
                  <a:srgbClr val="FFFFFF"/>
                </a:solidFill>
                <a:latin typeface="Calibri"/>
                <a:ea typeface="微软雅黑"/>
              </a:rPr>
              <a:t> </a:t>
            </a:r>
            <a:r>
              <a:rPr lang="en-US" altLang="zh-CN" sz="2667" b="1" dirty="0" err="1">
                <a:solidFill>
                  <a:srgbClr val="FFFFFF"/>
                </a:solidFill>
                <a:latin typeface="Calibri"/>
                <a:ea typeface="微软雅黑"/>
              </a:rPr>
              <a:t>nhiên</a:t>
            </a:r>
            <a:r>
              <a:rPr lang="en-US" altLang="zh-CN" sz="2667" b="1" dirty="0">
                <a:solidFill>
                  <a:srgbClr val="FFFFFF"/>
                </a:solidFill>
                <a:latin typeface="Calibri"/>
                <a:ea typeface="微软雅黑"/>
              </a:rPr>
              <a:t> </a:t>
            </a:r>
            <a:r>
              <a:rPr lang="en-US" altLang="zh-CN" sz="2667" b="1" dirty="0" err="1">
                <a:solidFill>
                  <a:srgbClr val="FFFFFF"/>
                </a:solidFill>
                <a:latin typeface="Calibri"/>
                <a:ea typeface="微软雅黑"/>
              </a:rPr>
              <a:t>có</a:t>
            </a:r>
            <a:r>
              <a:rPr lang="en-US" altLang="zh-CN" sz="2667" b="1" dirty="0">
                <a:solidFill>
                  <a:srgbClr val="FFFFFF"/>
                </a:solidFill>
                <a:latin typeface="Calibri"/>
                <a:ea typeface="微软雅黑"/>
              </a:rPr>
              <a:t> </a:t>
            </a:r>
            <a:r>
              <a:rPr lang="en-US" altLang="zh-CN" sz="2667" b="1" dirty="0" err="1">
                <a:solidFill>
                  <a:srgbClr val="FFFFFF"/>
                </a:solidFill>
                <a:latin typeface="Calibri"/>
                <a:ea typeface="微软雅黑"/>
              </a:rPr>
              <a:t>sông</a:t>
            </a:r>
            <a:r>
              <a:rPr lang="en-US" altLang="zh-CN" sz="2667" b="1" dirty="0">
                <a:solidFill>
                  <a:srgbClr val="FFFFFF"/>
                </a:solidFill>
                <a:latin typeface="Calibri"/>
                <a:ea typeface="微软雅黑"/>
              </a:rPr>
              <a:t>, </a:t>
            </a:r>
            <a:r>
              <a:rPr lang="en-US" altLang="zh-CN" sz="2667" b="1" dirty="0" err="1">
                <a:solidFill>
                  <a:srgbClr val="FFFFFF"/>
                </a:solidFill>
                <a:latin typeface="Calibri"/>
                <a:ea typeface="微软雅黑"/>
              </a:rPr>
              <a:t>suối</a:t>
            </a:r>
            <a:r>
              <a:rPr lang="en-US" altLang="zh-CN" sz="2667" b="1" dirty="0">
                <a:solidFill>
                  <a:srgbClr val="FFFFFF"/>
                </a:solidFill>
                <a:latin typeface="Calibri"/>
                <a:ea typeface="微软雅黑"/>
              </a:rPr>
              <a:t>, </a:t>
            </a:r>
            <a:r>
              <a:rPr lang="en-US" altLang="zh-CN" sz="2667" b="1" dirty="0" err="1">
                <a:solidFill>
                  <a:srgbClr val="FFFFFF"/>
                </a:solidFill>
                <a:latin typeface="Calibri"/>
                <a:ea typeface="微软雅黑"/>
              </a:rPr>
              <a:t>biển</a:t>
            </a:r>
            <a:r>
              <a:rPr lang="en-US" altLang="zh-CN" sz="2667" b="1" dirty="0">
                <a:solidFill>
                  <a:srgbClr val="FFFFFF"/>
                </a:solidFill>
                <a:latin typeface="Calibri"/>
                <a:ea typeface="微软雅黑"/>
              </a:rPr>
              <a:t>, </a:t>
            </a:r>
            <a:r>
              <a:rPr lang="en-US" altLang="zh-CN" sz="2667" b="1" dirty="0" err="1">
                <a:solidFill>
                  <a:srgbClr val="FFFFFF"/>
                </a:solidFill>
                <a:latin typeface="Calibri"/>
                <a:ea typeface="微软雅黑"/>
              </a:rPr>
              <a:t>núi</a:t>
            </a:r>
            <a:r>
              <a:rPr lang="en-US" altLang="zh-CN" sz="2667" b="1" dirty="0">
                <a:solidFill>
                  <a:srgbClr val="FFFFFF"/>
                </a:solidFill>
                <a:latin typeface="Calibri"/>
                <a:ea typeface="微软雅黑"/>
              </a:rPr>
              <a:t>, </a:t>
            </a:r>
            <a:r>
              <a:rPr lang="en-US" altLang="zh-CN" sz="2667" b="1" dirty="0" err="1">
                <a:solidFill>
                  <a:srgbClr val="FFFFFF"/>
                </a:solidFill>
                <a:latin typeface="Calibri"/>
                <a:ea typeface="微软雅黑"/>
              </a:rPr>
              <a:t>mây</a:t>
            </a:r>
            <a:r>
              <a:rPr lang="en-US" altLang="zh-CN" sz="2667" b="1" dirty="0">
                <a:solidFill>
                  <a:srgbClr val="FFFFFF"/>
                </a:solidFill>
                <a:latin typeface="Calibri"/>
                <a:ea typeface="微软雅黑"/>
              </a:rPr>
              <a:t> </a:t>
            </a:r>
            <a:r>
              <a:rPr lang="en-US" altLang="zh-CN" sz="2667" b="1" dirty="0" err="1">
                <a:solidFill>
                  <a:srgbClr val="FFFFFF"/>
                </a:solidFill>
                <a:latin typeface="Calibri"/>
                <a:ea typeface="微软雅黑"/>
              </a:rPr>
              <a:t>trắng</a:t>
            </a:r>
            <a:r>
              <a:rPr lang="en-US" altLang="zh-CN" sz="2667" b="1" dirty="0">
                <a:solidFill>
                  <a:srgbClr val="FFFFFF"/>
                </a:solidFill>
                <a:latin typeface="Calibri"/>
                <a:ea typeface="微软雅黑"/>
              </a:rPr>
              <a:t>, </a:t>
            </a:r>
            <a:r>
              <a:rPr lang="en-US" altLang="zh-CN" sz="2667" b="1" dirty="0" err="1">
                <a:solidFill>
                  <a:srgbClr val="FFFFFF"/>
                </a:solidFill>
                <a:latin typeface="Calibri"/>
                <a:ea typeface="微软雅黑"/>
              </a:rPr>
              <a:t>mây</a:t>
            </a:r>
            <a:r>
              <a:rPr lang="en-US" altLang="zh-CN" sz="2667" b="1" dirty="0">
                <a:solidFill>
                  <a:srgbClr val="FFFFFF"/>
                </a:solidFill>
                <a:latin typeface="Calibri"/>
                <a:ea typeface="微软雅黑"/>
              </a:rPr>
              <a:t> </a:t>
            </a:r>
            <a:r>
              <a:rPr lang="en-US" altLang="zh-CN" sz="2667" b="1" dirty="0" err="1">
                <a:solidFill>
                  <a:srgbClr val="FFFFFF"/>
                </a:solidFill>
                <a:latin typeface="Calibri"/>
                <a:ea typeface="微软雅黑"/>
              </a:rPr>
              <a:t>đen</a:t>
            </a:r>
            <a:r>
              <a:rPr lang="en-US" altLang="zh-CN" sz="2667" b="1" dirty="0">
                <a:solidFill>
                  <a:srgbClr val="FFFFFF"/>
                </a:solidFill>
                <a:latin typeface="Calibri"/>
                <a:ea typeface="微软雅黑"/>
              </a:rPr>
              <a:t>, </a:t>
            </a:r>
            <a:r>
              <a:rPr lang="en-US" altLang="zh-CN" sz="2667" b="1" dirty="0" err="1">
                <a:solidFill>
                  <a:srgbClr val="FFFFFF"/>
                </a:solidFill>
                <a:latin typeface="Calibri"/>
                <a:ea typeface="微软雅黑"/>
              </a:rPr>
              <a:t>mưa</a:t>
            </a:r>
            <a:r>
              <a:rPr lang="en-US" altLang="zh-CN" sz="2667" b="1" dirty="0">
                <a:solidFill>
                  <a:srgbClr val="FFFFFF"/>
                </a:solidFill>
                <a:latin typeface="Calibri"/>
                <a:ea typeface="微软雅黑"/>
              </a:rPr>
              <a:t> … </a:t>
            </a:r>
            <a:endParaRPr lang="zh-CN" altLang="en-US" sz="2667" b="1" dirty="0">
              <a:solidFill>
                <a:srgbClr val="FFFFFF"/>
              </a:solidFill>
              <a:latin typeface="Calibri"/>
              <a:ea typeface="微软雅黑"/>
            </a:endParaRPr>
          </a:p>
        </p:txBody>
      </p:sp>
      <p:sp>
        <p:nvSpPr>
          <p:cNvPr id="14" name="Freeform 63">
            <a:extLst>
              <a:ext uri="{FF2B5EF4-FFF2-40B4-BE49-F238E27FC236}">
                <a16:creationId xmlns:a16="http://schemas.microsoft.com/office/drawing/2014/main" id="{2D337E94-7FA8-4BF6-B967-2E5F11FC2A6B}"/>
              </a:ext>
            </a:extLst>
          </p:cNvPr>
          <p:cNvSpPr>
            <a:spLocks/>
          </p:cNvSpPr>
          <p:nvPr/>
        </p:nvSpPr>
        <p:spPr bwMode="auto">
          <a:xfrm rot="4701522">
            <a:off x="9669817" y="2810251"/>
            <a:ext cx="533400" cy="1600200"/>
          </a:xfrm>
          <a:custGeom>
            <a:avLst/>
            <a:gdLst>
              <a:gd name="T0" fmla="*/ 2147483647 w 266"/>
              <a:gd name="T1" fmla="*/ 2147483647 h 858"/>
              <a:gd name="T2" fmla="*/ 2147483647 w 266"/>
              <a:gd name="T3" fmla="*/ 2147483647 h 858"/>
              <a:gd name="T4" fmla="*/ 2147483647 w 266"/>
              <a:gd name="T5" fmla="*/ 2147483647 h 858"/>
              <a:gd name="T6" fmla="*/ 0 w 266"/>
              <a:gd name="T7" fmla="*/ 0 h 858"/>
              <a:gd name="T8" fmla="*/ 2147483647 w 266"/>
              <a:gd name="T9" fmla="*/ 2147483647 h 858"/>
              <a:gd name="T10" fmla="*/ 2147483647 w 266"/>
              <a:gd name="T11" fmla="*/ 2147483647 h 858"/>
              <a:gd name="T12" fmla="*/ 2147483647 w 266"/>
              <a:gd name="T13" fmla="*/ 2147483647 h 858"/>
              <a:gd name="T14" fmla="*/ 2147483647 w 266"/>
              <a:gd name="T15" fmla="*/ 2147483647 h 85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66"/>
              <a:gd name="T25" fmla="*/ 0 h 858"/>
              <a:gd name="T26" fmla="*/ 266 w 266"/>
              <a:gd name="T27" fmla="*/ 858 h 85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66" h="858">
                <a:moveTo>
                  <a:pt x="92" y="820"/>
                </a:moveTo>
                <a:cubicBezTo>
                  <a:pt x="108" y="762"/>
                  <a:pt x="218" y="544"/>
                  <a:pt x="62" y="138"/>
                </a:cubicBezTo>
                <a:cubicBezTo>
                  <a:pt x="59" y="157"/>
                  <a:pt x="33" y="176"/>
                  <a:pt x="30" y="194"/>
                </a:cubicBezTo>
                <a:lnTo>
                  <a:pt x="0" y="0"/>
                </a:lnTo>
                <a:cubicBezTo>
                  <a:pt x="30" y="25"/>
                  <a:pt x="148" y="92"/>
                  <a:pt x="166" y="120"/>
                </a:cubicBezTo>
                <a:cubicBezTo>
                  <a:pt x="148" y="128"/>
                  <a:pt x="109" y="123"/>
                  <a:pt x="108" y="120"/>
                </a:cubicBezTo>
                <a:cubicBezTo>
                  <a:pt x="236" y="324"/>
                  <a:pt x="266" y="620"/>
                  <a:pt x="196" y="858"/>
                </a:cubicBezTo>
                <a:lnTo>
                  <a:pt x="92" y="820"/>
                </a:lnTo>
                <a:close/>
              </a:path>
            </a:pathLst>
          </a:custGeom>
          <a:solidFill>
            <a:srgbClr val="FF3300"/>
          </a:solidFill>
          <a:ln w="19050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5" name="Freeform 63">
            <a:extLst>
              <a:ext uri="{FF2B5EF4-FFF2-40B4-BE49-F238E27FC236}">
                <a16:creationId xmlns:a16="http://schemas.microsoft.com/office/drawing/2014/main" id="{2A678563-58E6-44AA-B89B-177136C8E8FF}"/>
              </a:ext>
            </a:extLst>
          </p:cNvPr>
          <p:cNvSpPr>
            <a:spLocks/>
          </p:cNvSpPr>
          <p:nvPr/>
        </p:nvSpPr>
        <p:spPr bwMode="auto">
          <a:xfrm rot="20311557">
            <a:off x="9966186" y="1005076"/>
            <a:ext cx="533400" cy="1600200"/>
          </a:xfrm>
          <a:custGeom>
            <a:avLst/>
            <a:gdLst>
              <a:gd name="T0" fmla="*/ 2147483647 w 266"/>
              <a:gd name="T1" fmla="*/ 2147483647 h 858"/>
              <a:gd name="T2" fmla="*/ 2147483647 w 266"/>
              <a:gd name="T3" fmla="*/ 2147483647 h 858"/>
              <a:gd name="T4" fmla="*/ 2147483647 w 266"/>
              <a:gd name="T5" fmla="*/ 2147483647 h 858"/>
              <a:gd name="T6" fmla="*/ 0 w 266"/>
              <a:gd name="T7" fmla="*/ 0 h 858"/>
              <a:gd name="T8" fmla="*/ 2147483647 w 266"/>
              <a:gd name="T9" fmla="*/ 2147483647 h 858"/>
              <a:gd name="T10" fmla="*/ 2147483647 w 266"/>
              <a:gd name="T11" fmla="*/ 2147483647 h 858"/>
              <a:gd name="T12" fmla="*/ 2147483647 w 266"/>
              <a:gd name="T13" fmla="*/ 2147483647 h 858"/>
              <a:gd name="T14" fmla="*/ 2147483647 w 266"/>
              <a:gd name="T15" fmla="*/ 2147483647 h 85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66"/>
              <a:gd name="T25" fmla="*/ 0 h 858"/>
              <a:gd name="T26" fmla="*/ 266 w 266"/>
              <a:gd name="T27" fmla="*/ 858 h 85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66" h="858">
                <a:moveTo>
                  <a:pt x="92" y="820"/>
                </a:moveTo>
                <a:cubicBezTo>
                  <a:pt x="108" y="762"/>
                  <a:pt x="218" y="544"/>
                  <a:pt x="62" y="138"/>
                </a:cubicBezTo>
                <a:cubicBezTo>
                  <a:pt x="59" y="157"/>
                  <a:pt x="33" y="176"/>
                  <a:pt x="30" y="194"/>
                </a:cubicBezTo>
                <a:lnTo>
                  <a:pt x="0" y="0"/>
                </a:lnTo>
                <a:cubicBezTo>
                  <a:pt x="30" y="25"/>
                  <a:pt x="148" y="92"/>
                  <a:pt x="166" y="120"/>
                </a:cubicBezTo>
                <a:cubicBezTo>
                  <a:pt x="148" y="128"/>
                  <a:pt x="109" y="123"/>
                  <a:pt x="108" y="120"/>
                </a:cubicBezTo>
                <a:cubicBezTo>
                  <a:pt x="236" y="324"/>
                  <a:pt x="266" y="620"/>
                  <a:pt x="196" y="858"/>
                </a:cubicBezTo>
                <a:lnTo>
                  <a:pt x="92" y="820"/>
                </a:lnTo>
                <a:close/>
              </a:path>
            </a:pathLst>
          </a:custGeom>
          <a:solidFill>
            <a:srgbClr val="FF3300"/>
          </a:solidFill>
          <a:ln w="19050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6" name="Freeform 63">
            <a:extLst>
              <a:ext uri="{FF2B5EF4-FFF2-40B4-BE49-F238E27FC236}">
                <a16:creationId xmlns:a16="http://schemas.microsoft.com/office/drawing/2014/main" id="{84CE8DE8-E492-42BB-88C0-B6372AA331EE}"/>
              </a:ext>
            </a:extLst>
          </p:cNvPr>
          <p:cNvSpPr>
            <a:spLocks/>
          </p:cNvSpPr>
          <p:nvPr/>
        </p:nvSpPr>
        <p:spPr bwMode="auto">
          <a:xfrm rot="14652075">
            <a:off x="7719662" y="415653"/>
            <a:ext cx="533400" cy="1600200"/>
          </a:xfrm>
          <a:custGeom>
            <a:avLst/>
            <a:gdLst>
              <a:gd name="T0" fmla="*/ 2147483647 w 266"/>
              <a:gd name="T1" fmla="*/ 2147483647 h 858"/>
              <a:gd name="T2" fmla="*/ 2147483647 w 266"/>
              <a:gd name="T3" fmla="*/ 2147483647 h 858"/>
              <a:gd name="T4" fmla="*/ 2147483647 w 266"/>
              <a:gd name="T5" fmla="*/ 2147483647 h 858"/>
              <a:gd name="T6" fmla="*/ 0 w 266"/>
              <a:gd name="T7" fmla="*/ 0 h 858"/>
              <a:gd name="T8" fmla="*/ 2147483647 w 266"/>
              <a:gd name="T9" fmla="*/ 2147483647 h 858"/>
              <a:gd name="T10" fmla="*/ 2147483647 w 266"/>
              <a:gd name="T11" fmla="*/ 2147483647 h 858"/>
              <a:gd name="T12" fmla="*/ 2147483647 w 266"/>
              <a:gd name="T13" fmla="*/ 2147483647 h 858"/>
              <a:gd name="T14" fmla="*/ 2147483647 w 266"/>
              <a:gd name="T15" fmla="*/ 2147483647 h 85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66"/>
              <a:gd name="T25" fmla="*/ 0 h 858"/>
              <a:gd name="T26" fmla="*/ 266 w 266"/>
              <a:gd name="T27" fmla="*/ 858 h 85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66" h="858">
                <a:moveTo>
                  <a:pt x="92" y="820"/>
                </a:moveTo>
                <a:cubicBezTo>
                  <a:pt x="108" y="762"/>
                  <a:pt x="218" y="544"/>
                  <a:pt x="62" y="138"/>
                </a:cubicBezTo>
                <a:cubicBezTo>
                  <a:pt x="59" y="157"/>
                  <a:pt x="33" y="176"/>
                  <a:pt x="30" y="194"/>
                </a:cubicBezTo>
                <a:lnTo>
                  <a:pt x="0" y="0"/>
                </a:lnTo>
                <a:cubicBezTo>
                  <a:pt x="30" y="25"/>
                  <a:pt x="148" y="92"/>
                  <a:pt x="166" y="120"/>
                </a:cubicBezTo>
                <a:cubicBezTo>
                  <a:pt x="148" y="128"/>
                  <a:pt x="109" y="123"/>
                  <a:pt x="108" y="120"/>
                </a:cubicBezTo>
                <a:cubicBezTo>
                  <a:pt x="236" y="324"/>
                  <a:pt x="266" y="620"/>
                  <a:pt x="196" y="858"/>
                </a:cubicBezTo>
                <a:lnTo>
                  <a:pt x="92" y="820"/>
                </a:lnTo>
                <a:close/>
              </a:path>
            </a:pathLst>
          </a:custGeom>
          <a:solidFill>
            <a:srgbClr val="FF3300"/>
          </a:solidFill>
          <a:ln w="19050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7" name="Freeform 63">
            <a:extLst>
              <a:ext uri="{FF2B5EF4-FFF2-40B4-BE49-F238E27FC236}">
                <a16:creationId xmlns:a16="http://schemas.microsoft.com/office/drawing/2014/main" id="{9626E9CA-A084-496D-A730-FBF2A2F2F82F}"/>
              </a:ext>
            </a:extLst>
          </p:cNvPr>
          <p:cNvSpPr>
            <a:spLocks/>
          </p:cNvSpPr>
          <p:nvPr/>
        </p:nvSpPr>
        <p:spPr bwMode="auto">
          <a:xfrm rot="9353297">
            <a:off x="7300716" y="2565209"/>
            <a:ext cx="533400" cy="1600200"/>
          </a:xfrm>
          <a:custGeom>
            <a:avLst/>
            <a:gdLst>
              <a:gd name="T0" fmla="*/ 2147483647 w 266"/>
              <a:gd name="T1" fmla="*/ 2147483647 h 858"/>
              <a:gd name="T2" fmla="*/ 2147483647 w 266"/>
              <a:gd name="T3" fmla="*/ 2147483647 h 858"/>
              <a:gd name="T4" fmla="*/ 2147483647 w 266"/>
              <a:gd name="T5" fmla="*/ 2147483647 h 858"/>
              <a:gd name="T6" fmla="*/ 0 w 266"/>
              <a:gd name="T7" fmla="*/ 0 h 858"/>
              <a:gd name="T8" fmla="*/ 2147483647 w 266"/>
              <a:gd name="T9" fmla="*/ 2147483647 h 858"/>
              <a:gd name="T10" fmla="*/ 2147483647 w 266"/>
              <a:gd name="T11" fmla="*/ 2147483647 h 858"/>
              <a:gd name="T12" fmla="*/ 2147483647 w 266"/>
              <a:gd name="T13" fmla="*/ 2147483647 h 858"/>
              <a:gd name="T14" fmla="*/ 2147483647 w 266"/>
              <a:gd name="T15" fmla="*/ 2147483647 h 85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66"/>
              <a:gd name="T25" fmla="*/ 0 h 858"/>
              <a:gd name="T26" fmla="*/ 266 w 266"/>
              <a:gd name="T27" fmla="*/ 858 h 85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66" h="858">
                <a:moveTo>
                  <a:pt x="92" y="820"/>
                </a:moveTo>
                <a:cubicBezTo>
                  <a:pt x="108" y="762"/>
                  <a:pt x="218" y="544"/>
                  <a:pt x="62" y="138"/>
                </a:cubicBezTo>
                <a:cubicBezTo>
                  <a:pt x="59" y="157"/>
                  <a:pt x="33" y="176"/>
                  <a:pt x="30" y="194"/>
                </a:cubicBezTo>
                <a:lnTo>
                  <a:pt x="0" y="0"/>
                </a:lnTo>
                <a:cubicBezTo>
                  <a:pt x="30" y="25"/>
                  <a:pt x="148" y="92"/>
                  <a:pt x="166" y="120"/>
                </a:cubicBezTo>
                <a:cubicBezTo>
                  <a:pt x="148" y="128"/>
                  <a:pt x="109" y="123"/>
                  <a:pt x="108" y="120"/>
                </a:cubicBezTo>
                <a:cubicBezTo>
                  <a:pt x="236" y="324"/>
                  <a:pt x="266" y="620"/>
                  <a:pt x="196" y="858"/>
                </a:cubicBezTo>
                <a:lnTo>
                  <a:pt x="92" y="820"/>
                </a:lnTo>
                <a:close/>
              </a:path>
            </a:pathLst>
          </a:custGeom>
          <a:solidFill>
            <a:srgbClr val="FF3300"/>
          </a:solidFill>
          <a:ln w="19050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5A65F9-9AF6-4938-9A70-26063AB30269}"/>
              </a:ext>
            </a:extLst>
          </p:cNvPr>
          <p:cNvSpPr txBox="1"/>
          <p:nvPr/>
        </p:nvSpPr>
        <p:spPr>
          <a:xfrm>
            <a:off x="279353" y="6003638"/>
            <a:ext cx="11667344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219170"/>
            <a:r>
              <a:rPr lang="en-US" altLang="zh-CN" sz="2800" b="1" dirty="0">
                <a:solidFill>
                  <a:srgbClr val="FFFFFF"/>
                </a:solidFill>
                <a:latin typeface="Calibri"/>
                <a:ea typeface="微软雅黑"/>
              </a:rPr>
              <a:t>                               </a:t>
            </a:r>
            <a:r>
              <a:rPr lang="en-US" altLang="zh-CN" sz="3200" b="1" dirty="0" err="1">
                <a:solidFill>
                  <a:srgbClr val="FFFFFF"/>
                </a:solidFill>
                <a:latin typeface="Calibri"/>
                <a:ea typeface="微软雅黑"/>
              </a:rPr>
              <a:t>Sơ</a:t>
            </a:r>
            <a:r>
              <a:rPr lang="en-US" altLang="zh-CN" sz="3200" b="1" dirty="0">
                <a:solidFill>
                  <a:srgbClr val="FFFFFF"/>
                </a:solidFill>
                <a:latin typeface="Calibri"/>
                <a:ea typeface="微软雅黑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Calibri"/>
                <a:ea typeface="微软雅黑"/>
              </a:rPr>
              <a:t>đồ</a:t>
            </a:r>
            <a:r>
              <a:rPr lang="en-US" altLang="zh-CN" sz="3200" b="1" dirty="0">
                <a:solidFill>
                  <a:srgbClr val="FFFFFF"/>
                </a:solidFill>
                <a:latin typeface="Calibri"/>
                <a:ea typeface="微软雅黑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Calibri"/>
                <a:ea typeface="微软雅黑"/>
              </a:rPr>
              <a:t>mô</a:t>
            </a:r>
            <a:r>
              <a:rPr lang="en-US" altLang="zh-CN" sz="3200" b="1" dirty="0">
                <a:solidFill>
                  <a:srgbClr val="FFFFFF"/>
                </a:solidFill>
                <a:latin typeface="Calibri"/>
                <a:ea typeface="微软雅黑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Calibri"/>
                <a:ea typeface="微软雅黑"/>
              </a:rPr>
              <a:t>tả</a:t>
            </a:r>
            <a:r>
              <a:rPr lang="en-US" altLang="zh-CN" sz="3200" b="1" dirty="0">
                <a:solidFill>
                  <a:srgbClr val="FFFFFF"/>
                </a:solidFill>
                <a:latin typeface="Calibri"/>
                <a:ea typeface="微软雅黑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Calibri"/>
                <a:ea typeface="微软雅黑"/>
              </a:rPr>
              <a:t>hiện</a:t>
            </a:r>
            <a:r>
              <a:rPr lang="en-US" altLang="zh-CN" sz="3200" b="1" dirty="0">
                <a:solidFill>
                  <a:srgbClr val="FFFFFF"/>
                </a:solidFill>
                <a:latin typeface="Calibri"/>
                <a:ea typeface="微软雅黑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Calibri"/>
                <a:ea typeface="微软雅黑"/>
              </a:rPr>
              <a:t>tượng</a:t>
            </a:r>
            <a:r>
              <a:rPr lang="en-US" altLang="zh-CN" sz="3200" b="1" dirty="0">
                <a:solidFill>
                  <a:srgbClr val="FFFFFF"/>
                </a:solidFill>
                <a:latin typeface="Calibri"/>
                <a:ea typeface="微软雅黑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Calibri"/>
                <a:ea typeface="微软雅黑"/>
              </a:rPr>
              <a:t>gì</a:t>
            </a:r>
            <a:r>
              <a:rPr lang="en-US" altLang="zh-CN" sz="3200" b="1" dirty="0">
                <a:solidFill>
                  <a:srgbClr val="FFFFFF"/>
                </a:solidFill>
                <a:latin typeface="Calibri"/>
                <a:ea typeface="微软雅黑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Calibri"/>
                <a:ea typeface="微软雅黑"/>
              </a:rPr>
              <a:t>của</a:t>
            </a:r>
            <a:r>
              <a:rPr lang="en-US" altLang="zh-CN" sz="3200" b="1" dirty="0">
                <a:solidFill>
                  <a:srgbClr val="FFFFFF"/>
                </a:solidFill>
                <a:latin typeface="Calibri"/>
                <a:ea typeface="微软雅黑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Calibri"/>
                <a:ea typeface="微软雅黑"/>
              </a:rPr>
              <a:t>nước</a:t>
            </a:r>
            <a:r>
              <a:rPr lang="en-US" altLang="zh-CN" sz="3200" b="1" dirty="0">
                <a:solidFill>
                  <a:srgbClr val="FFFFFF"/>
                </a:solidFill>
                <a:latin typeface="Calibri"/>
                <a:ea typeface="微软雅黑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Calibri"/>
                <a:ea typeface="微软雅黑"/>
              </a:rPr>
              <a:t>trong</a:t>
            </a:r>
            <a:r>
              <a:rPr lang="en-US" altLang="zh-CN" sz="3200" b="1" dirty="0">
                <a:solidFill>
                  <a:srgbClr val="FFFFFF"/>
                </a:solidFill>
                <a:latin typeface="Calibri"/>
                <a:ea typeface="微软雅黑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Calibri"/>
                <a:ea typeface="微软雅黑"/>
              </a:rPr>
              <a:t>tự</a:t>
            </a:r>
            <a:r>
              <a:rPr lang="en-US" altLang="zh-CN" sz="3200" b="1" dirty="0">
                <a:solidFill>
                  <a:srgbClr val="FFFFFF"/>
                </a:solidFill>
                <a:latin typeface="Calibri"/>
                <a:ea typeface="微软雅黑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Calibri"/>
                <a:ea typeface="微软雅黑"/>
              </a:rPr>
              <a:t>nhiên</a:t>
            </a:r>
            <a:r>
              <a:rPr lang="en-US" altLang="zh-CN" sz="3200" b="1" dirty="0">
                <a:solidFill>
                  <a:srgbClr val="FFFFFF"/>
                </a:solidFill>
                <a:latin typeface="Calibri"/>
                <a:ea typeface="微软雅黑"/>
              </a:rPr>
              <a:t> ?</a:t>
            </a:r>
            <a:endParaRPr lang="zh-CN" altLang="en-US" sz="2800" b="1" dirty="0">
              <a:solidFill>
                <a:srgbClr val="FFFFFF"/>
              </a:solidFill>
              <a:latin typeface="Calibri"/>
              <a:ea typeface="微软雅黑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05CC46-FB1E-4E07-8C42-0CFAA3A3BFAA}"/>
              </a:ext>
            </a:extLst>
          </p:cNvPr>
          <p:cNvSpPr txBox="1"/>
          <p:nvPr/>
        </p:nvSpPr>
        <p:spPr>
          <a:xfrm>
            <a:off x="279353" y="6014265"/>
            <a:ext cx="11667344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219170"/>
            <a:r>
              <a:rPr lang="en-US" altLang="zh-CN" sz="2667" b="1" dirty="0">
                <a:solidFill>
                  <a:srgbClr val="FFFFFF"/>
                </a:solidFill>
                <a:latin typeface="Calibri"/>
                <a:ea typeface="微软雅黑"/>
              </a:rPr>
              <a:t>                            </a:t>
            </a:r>
            <a:r>
              <a:rPr lang="en-US" altLang="zh-CN" sz="2800" b="1" dirty="0" err="1">
                <a:solidFill>
                  <a:srgbClr val="FFFFFF"/>
                </a:solidFill>
                <a:latin typeface="Calibri"/>
                <a:ea typeface="微软雅黑"/>
              </a:rPr>
              <a:t>Sơ</a:t>
            </a:r>
            <a:r>
              <a:rPr lang="en-US" altLang="zh-CN" sz="2800" b="1" dirty="0">
                <a:solidFill>
                  <a:srgbClr val="FFFFFF"/>
                </a:solidFill>
                <a:latin typeface="Calibri"/>
                <a:ea typeface="微软雅黑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Calibri"/>
                <a:ea typeface="微软雅黑"/>
              </a:rPr>
              <a:t>đồ</a:t>
            </a:r>
            <a:r>
              <a:rPr lang="en-US" altLang="zh-CN" sz="2800" b="1" dirty="0">
                <a:solidFill>
                  <a:srgbClr val="FFFFFF"/>
                </a:solidFill>
                <a:latin typeface="Calibri"/>
                <a:ea typeface="微软雅黑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Calibri"/>
                <a:ea typeface="微软雅黑"/>
              </a:rPr>
              <a:t>mô</a:t>
            </a:r>
            <a:r>
              <a:rPr lang="en-US" altLang="zh-CN" sz="2800" b="1" dirty="0">
                <a:solidFill>
                  <a:srgbClr val="FFFFFF"/>
                </a:solidFill>
                <a:latin typeface="Calibri"/>
                <a:ea typeface="微软雅黑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Calibri"/>
                <a:ea typeface="微软雅黑"/>
              </a:rPr>
              <a:t>tả</a:t>
            </a:r>
            <a:r>
              <a:rPr lang="en-US" altLang="zh-CN" sz="2800" b="1" dirty="0">
                <a:solidFill>
                  <a:srgbClr val="FFFFFF"/>
                </a:solidFill>
                <a:latin typeface="Calibri"/>
                <a:ea typeface="微软雅黑"/>
              </a:rPr>
              <a:t> SỰ BAY HƠI, NGƯNG TỤ </a:t>
            </a:r>
            <a:r>
              <a:rPr lang="en-US" altLang="zh-CN" sz="2800" b="1" dirty="0" err="1">
                <a:solidFill>
                  <a:srgbClr val="FFFFFF"/>
                </a:solidFill>
                <a:latin typeface="Calibri"/>
                <a:ea typeface="微软雅黑"/>
              </a:rPr>
              <a:t>của</a:t>
            </a:r>
            <a:r>
              <a:rPr lang="en-US" altLang="zh-CN" sz="2800" b="1" dirty="0">
                <a:solidFill>
                  <a:srgbClr val="FFFFFF"/>
                </a:solidFill>
                <a:latin typeface="Calibri"/>
                <a:ea typeface="微软雅黑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Calibri"/>
                <a:ea typeface="微软雅黑"/>
              </a:rPr>
              <a:t>nước</a:t>
            </a:r>
            <a:r>
              <a:rPr lang="en-US" altLang="zh-CN" sz="2800" b="1" dirty="0">
                <a:solidFill>
                  <a:srgbClr val="FFFFFF"/>
                </a:solidFill>
                <a:latin typeface="Calibri"/>
                <a:ea typeface="微软雅黑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Calibri"/>
                <a:ea typeface="微软雅黑"/>
              </a:rPr>
              <a:t>trong</a:t>
            </a:r>
            <a:r>
              <a:rPr lang="en-US" altLang="zh-CN" sz="2800" b="1" dirty="0">
                <a:solidFill>
                  <a:srgbClr val="FFFFFF"/>
                </a:solidFill>
                <a:latin typeface="Calibri"/>
                <a:ea typeface="微软雅黑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Calibri"/>
                <a:ea typeface="微软雅黑"/>
              </a:rPr>
              <a:t>tự</a:t>
            </a:r>
            <a:r>
              <a:rPr lang="en-US" altLang="zh-CN" sz="2800" b="1" dirty="0">
                <a:solidFill>
                  <a:srgbClr val="FFFFFF"/>
                </a:solidFill>
                <a:latin typeface="Calibri"/>
                <a:ea typeface="微软雅黑"/>
              </a:rPr>
              <a:t> </a:t>
            </a:r>
            <a:r>
              <a:rPr lang="en-US" altLang="zh-CN" sz="2800" b="1" dirty="0" err="1">
                <a:solidFill>
                  <a:srgbClr val="FFFFFF"/>
                </a:solidFill>
                <a:latin typeface="Calibri"/>
                <a:ea typeface="微软雅黑"/>
              </a:rPr>
              <a:t>nhiên</a:t>
            </a:r>
            <a:r>
              <a:rPr lang="en-US" altLang="zh-CN" sz="2800" b="1" dirty="0">
                <a:solidFill>
                  <a:srgbClr val="FFFFFF"/>
                </a:solidFill>
                <a:latin typeface="Calibri"/>
                <a:ea typeface="微软雅黑"/>
              </a:rPr>
              <a:t>.</a:t>
            </a:r>
            <a:endParaRPr lang="zh-CN" altLang="en-US" sz="2667" b="1" dirty="0">
              <a:solidFill>
                <a:srgbClr val="FFFFFF"/>
              </a:solidFill>
              <a:latin typeface="Calibri"/>
              <a:ea typeface="微软雅黑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3" grpId="0" animBg="1"/>
      <p:bldP spid="13" grpId="1" animBg="1"/>
      <p:bldP spid="14" grpId="0" animBg="1"/>
      <p:bldP spid="15" grpId="0" animBg="1"/>
      <p:bldP spid="16" grpId="0" animBg="1"/>
      <p:bldP spid="17" grpId="0" animBg="1"/>
      <p:bldP spid="18" grpId="0" animBg="1"/>
      <p:bldP spid="18" grpId="1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>
            <a:extLst>
              <a:ext uri="{FF2B5EF4-FFF2-40B4-BE49-F238E27FC236}">
                <a16:creationId xmlns:a16="http://schemas.microsoft.com/office/drawing/2014/main" id="{8F7F8801-614B-4DE6-99DC-5C9469AE970B}"/>
              </a:ext>
            </a:extLst>
          </p:cNvPr>
          <p:cNvGrpSpPr>
            <a:grpSpLocks/>
          </p:cNvGrpSpPr>
          <p:nvPr/>
        </p:nvGrpSpPr>
        <p:grpSpPr bwMode="auto">
          <a:xfrm>
            <a:off x="1885985" y="152400"/>
            <a:ext cx="8574087" cy="6553200"/>
            <a:chOff x="1307" y="192"/>
            <a:chExt cx="3157" cy="3936"/>
          </a:xfrm>
        </p:grpSpPr>
        <p:pic>
          <p:nvPicPr>
            <p:cNvPr id="19528" name="Picture 3" descr="nuong">
              <a:extLst>
                <a:ext uri="{FF2B5EF4-FFF2-40B4-BE49-F238E27FC236}">
                  <a16:creationId xmlns:a16="http://schemas.microsoft.com/office/drawing/2014/main" id="{ADB8E5E2-C6B7-430E-94B2-9A3C0AC0E7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8" t="3061" r="7445" b="4082"/>
            <a:stretch>
              <a:fillRect/>
            </a:stretch>
          </p:blipFill>
          <p:spPr bwMode="auto">
            <a:xfrm>
              <a:off x="1307" y="192"/>
              <a:ext cx="3157" cy="3936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529" name="Freeform 4">
              <a:extLst>
                <a:ext uri="{FF2B5EF4-FFF2-40B4-BE49-F238E27FC236}">
                  <a16:creationId xmlns:a16="http://schemas.microsoft.com/office/drawing/2014/main" id="{8D356B6F-A5F8-40DD-8424-9CA468F0C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" y="1026"/>
              <a:ext cx="172" cy="198"/>
            </a:xfrm>
            <a:custGeom>
              <a:avLst/>
              <a:gdLst>
                <a:gd name="T0" fmla="*/ 172 w 172"/>
                <a:gd name="T1" fmla="*/ 4 h 198"/>
                <a:gd name="T2" fmla="*/ 140 w 172"/>
                <a:gd name="T3" fmla="*/ 15 h 198"/>
                <a:gd name="T4" fmla="*/ 123 w 172"/>
                <a:gd name="T5" fmla="*/ 27 h 198"/>
                <a:gd name="T6" fmla="*/ 78 w 172"/>
                <a:gd name="T7" fmla="*/ 72 h 198"/>
                <a:gd name="T8" fmla="*/ 41 w 172"/>
                <a:gd name="T9" fmla="*/ 105 h 198"/>
                <a:gd name="T10" fmla="*/ 8 w 172"/>
                <a:gd name="T11" fmla="*/ 144 h 198"/>
                <a:gd name="T12" fmla="*/ 5 w 172"/>
                <a:gd name="T13" fmla="*/ 198 h 198"/>
                <a:gd name="T14" fmla="*/ 6 w 172"/>
                <a:gd name="T15" fmla="*/ 198 h 1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2"/>
                <a:gd name="T25" fmla="*/ 0 h 198"/>
                <a:gd name="T26" fmla="*/ 172 w 172"/>
                <a:gd name="T27" fmla="*/ 198 h 1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2" h="198">
                  <a:moveTo>
                    <a:pt x="172" y="4"/>
                  </a:moveTo>
                  <a:cubicBezTo>
                    <a:pt x="161" y="0"/>
                    <a:pt x="150" y="8"/>
                    <a:pt x="140" y="15"/>
                  </a:cubicBezTo>
                  <a:cubicBezTo>
                    <a:pt x="134" y="19"/>
                    <a:pt x="123" y="27"/>
                    <a:pt x="123" y="27"/>
                  </a:cubicBezTo>
                  <a:cubicBezTo>
                    <a:pt x="113" y="44"/>
                    <a:pt x="94" y="60"/>
                    <a:pt x="78" y="72"/>
                  </a:cubicBezTo>
                  <a:cubicBezTo>
                    <a:pt x="72" y="116"/>
                    <a:pt x="66" y="79"/>
                    <a:pt x="41" y="105"/>
                  </a:cubicBezTo>
                  <a:cubicBezTo>
                    <a:pt x="33" y="131"/>
                    <a:pt x="32" y="135"/>
                    <a:pt x="8" y="144"/>
                  </a:cubicBezTo>
                  <a:cubicBezTo>
                    <a:pt x="0" y="167"/>
                    <a:pt x="5" y="150"/>
                    <a:pt x="5" y="198"/>
                  </a:cubicBezTo>
                  <a:lnTo>
                    <a:pt x="6" y="198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9530" name="Freeform 5">
              <a:extLst>
                <a:ext uri="{FF2B5EF4-FFF2-40B4-BE49-F238E27FC236}">
                  <a16:creationId xmlns:a16="http://schemas.microsoft.com/office/drawing/2014/main" id="{C5095953-EA4A-45EB-A900-BB4055DF6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5" y="1206"/>
              <a:ext cx="264" cy="42"/>
            </a:xfrm>
            <a:custGeom>
              <a:avLst/>
              <a:gdLst>
                <a:gd name="T0" fmla="*/ 264 w 264"/>
                <a:gd name="T1" fmla="*/ 6 h 42"/>
                <a:gd name="T2" fmla="*/ 219 w 264"/>
                <a:gd name="T3" fmla="*/ 6 h 42"/>
                <a:gd name="T4" fmla="*/ 195 w 264"/>
                <a:gd name="T5" fmla="*/ 27 h 42"/>
                <a:gd name="T6" fmla="*/ 24 w 264"/>
                <a:gd name="T7" fmla="*/ 36 h 42"/>
                <a:gd name="T8" fmla="*/ 6 w 264"/>
                <a:gd name="T9" fmla="*/ 27 h 42"/>
                <a:gd name="T10" fmla="*/ 0 w 264"/>
                <a:gd name="T11" fmla="*/ 18 h 42"/>
                <a:gd name="T12" fmla="*/ 15 w 264"/>
                <a:gd name="T13" fmla="*/ 42 h 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4"/>
                <a:gd name="T22" fmla="*/ 0 h 42"/>
                <a:gd name="T23" fmla="*/ 264 w 264"/>
                <a:gd name="T24" fmla="*/ 42 h 4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4" h="42">
                  <a:moveTo>
                    <a:pt x="264" y="6"/>
                  </a:moveTo>
                  <a:cubicBezTo>
                    <a:pt x="247" y="3"/>
                    <a:pt x="237" y="0"/>
                    <a:pt x="219" y="6"/>
                  </a:cubicBezTo>
                  <a:cubicBezTo>
                    <a:pt x="208" y="10"/>
                    <a:pt x="207" y="23"/>
                    <a:pt x="195" y="27"/>
                  </a:cubicBezTo>
                  <a:cubicBezTo>
                    <a:pt x="135" y="7"/>
                    <a:pt x="79" y="25"/>
                    <a:pt x="24" y="36"/>
                  </a:cubicBezTo>
                  <a:cubicBezTo>
                    <a:pt x="17" y="34"/>
                    <a:pt x="12" y="33"/>
                    <a:pt x="6" y="27"/>
                  </a:cubicBezTo>
                  <a:cubicBezTo>
                    <a:pt x="3" y="24"/>
                    <a:pt x="0" y="18"/>
                    <a:pt x="0" y="18"/>
                  </a:cubicBezTo>
                  <a:lnTo>
                    <a:pt x="15" y="42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9531" name="Freeform 6">
              <a:extLst>
                <a:ext uri="{FF2B5EF4-FFF2-40B4-BE49-F238E27FC236}">
                  <a16:creationId xmlns:a16="http://schemas.microsoft.com/office/drawing/2014/main" id="{4994C81A-FAAE-40E7-82BE-D8C7FA324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8" y="1372"/>
              <a:ext cx="394" cy="212"/>
            </a:xfrm>
            <a:custGeom>
              <a:avLst/>
              <a:gdLst>
                <a:gd name="T0" fmla="*/ 394 w 394"/>
                <a:gd name="T1" fmla="*/ 0 h 212"/>
                <a:gd name="T2" fmla="*/ 338 w 394"/>
                <a:gd name="T3" fmla="*/ 18 h 212"/>
                <a:gd name="T4" fmla="*/ 274 w 394"/>
                <a:gd name="T5" fmla="*/ 60 h 212"/>
                <a:gd name="T6" fmla="*/ 226 w 394"/>
                <a:gd name="T7" fmla="*/ 62 h 212"/>
                <a:gd name="T8" fmla="*/ 198 w 394"/>
                <a:gd name="T9" fmla="*/ 86 h 212"/>
                <a:gd name="T10" fmla="*/ 180 w 394"/>
                <a:gd name="T11" fmla="*/ 98 h 212"/>
                <a:gd name="T12" fmla="*/ 174 w 394"/>
                <a:gd name="T13" fmla="*/ 102 h 212"/>
                <a:gd name="T14" fmla="*/ 148 w 394"/>
                <a:gd name="T15" fmla="*/ 100 h 212"/>
                <a:gd name="T16" fmla="*/ 130 w 394"/>
                <a:gd name="T17" fmla="*/ 92 h 212"/>
                <a:gd name="T18" fmla="*/ 94 w 394"/>
                <a:gd name="T19" fmla="*/ 106 h 212"/>
                <a:gd name="T20" fmla="*/ 80 w 394"/>
                <a:gd name="T21" fmla="*/ 128 h 212"/>
                <a:gd name="T22" fmla="*/ 62 w 394"/>
                <a:gd name="T23" fmla="*/ 148 h 212"/>
                <a:gd name="T24" fmla="*/ 50 w 394"/>
                <a:gd name="T25" fmla="*/ 152 h 212"/>
                <a:gd name="T26" fmla="*/ 26 w 394"/>
                <a:gd name="T27" fmla="*/ 186 h 212"/>
                <a:gd name="T28" fmla="*/ 28 w 394"/>
                <a:gd name="T29" fmla="*/ 186 h 212"/>
                <a:gd name="T30" fmla="*/ 32 w 394"/>
                <a:gd name="T31" fmla="*/ 188 h 212"/>
                <a:gd name="T32" fmla="*/ 0 w 394"/>
                <a:gd name="T33" fmla="*/ 212 h 2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4"/>
                <a:gd name="T52" fmla="*/ 0 h 212"/>
                <a:gd name="T53" fmla="*/ 394 w 394"/>
                <a:gd name="T54" fmla="*/ 212 h 2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4" h="212">
                  <a:moveTo>
                    <a:pt x="394" y="0"/>
                  </a:moveTo>
                  <a:cubicBezTo>
                    <a:pt x="376" y="18"/>
                    <a:pt x="362" y="12"/>
                    <a:pt x="338" y="18"/>
                  </a:cubicBezTo>
                  <a:cubicBezTo>
                    <a:pt x="322" y="29"/>
                    <a:pt x="291" y="59"/>
                    <a:pt x="274" y="60"/>
                  </a:cubicBezTo>
                  <a:cubicBezTo>
                    <a:pt x="258" y="61"/>
                    <a:pt x="242" y="61"/>
                    <a:pt x="226" y="62"/>
                  </a:cubicBezTo>
                  <a:cubicBezTo>
                    <a:pt x="213" y="66"/>
                    <a:pt x="208" y="78"/>
                    <a:pt x="198" y="86"/>
                  </a:cubicBezTo>
                  <a:cubicBezTo>
                    <a:pt x="198" y="86"/>
                    <a:pt x="183" y="96"/>
                    <a:pt x="180" y="98"/>
                  </a:cubicBezTo>
                  <a:cubicBezTo>
                    <a:pt x="178" y="99"/>
                    <a:pt x="174" y="102"/>
                    <a:pt x="174" y="102"/>
                  </a:cubicBezTo>
                  <a:cubicBezTo>
                    <a:pt x="165" y="101"/>
                    <a:pt x="157" y="102"/>
                    <a:pt x="148" y="100"/>
                  </a:cubicBezTo>
                  <a:cubicBezTo>
                    <a:pt x="142" y="99"/>
                    <a:pt x="130" y="92"/>
                    <a:pt x="130" y="92"/>
                  </a:cubicBezTo>
                  <a:cubicBezTo>
                    <a:pt x="109" y="94"/>
                    <a:pt x="109" y="96"/>
                    <a:pt x="94" y="106"/>
                  </a:cubicBezTo>
                  <a:cubicBezTo>
                    <a:pt x="90" y="117"/>
                    <a:pt x="90" y="122"/>
                    <a:pt x="80" y="128"/>
                  </a:cubicBezTo>
                  <a:cubicBezTo>
                    <a:pt x="74" y="137"/>
                    <a:pt x="75" y="144"/>
                    <a:pt x="62" y="148"/>
                  </a:cubicBezTo>
                  <a:cubicBezTo>
                    <a:pt x="58" y="149"/>
                    <a:pt x="50" y="152"/>
                    <a:pt x="50" y="152"/>
                  </a:cubicBezTo>
                  <a:cubicBezTo>
                    <a:pt x="48" y="166"/>
                    <a:pt x="38" y="178"/>
                    <a:pt x="26" y="186"/>
                  </a:cubicBezTo>
                  <a:cubicBezTo>
                    <a:pt x="25" y="188"/>
                    <a:pt x="28" y="186"/>
                    <a:pt x="28" y="186"/>
                  </a:cubicBezTo>
                  <a:cubicBezTo>
                    <a:pt x="29" y="187"/>
                    <a:pt x="31" y="187"/>
                    <a:pt x="32" y="188"/>
                  </a:cubicBezTo>
                  <a:lnTo>
                    <a:pt x="0" y="212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69319" name="Freeform 7">
            <a:extLst>
              <a:ext uri="{FF2B5EF4-FFF2-40B4-BE49-F238E27FC236}">
                <a16:creationId xmlns:a16="http://schemas.microsoft.com/office/drawing/2014/main" id="{4D4E1513-5B5B-4E1F-B09C-1354391EE694}"/>
              </a:ext>
            </a:extLst>
          </p:cNvPr>
          <p:cNvSpPr>
            <a:spLocks/>
          </p:cNvSpPr>
          <p:nvPr/>
        </p:nvSpPr>
        <p:spPr bwMode="auto">
          <a:xfrm>
            <a:off x="5295901" y="609601"/>
            <a:ext cx="1241425" cy="542925"/>
          </a:xfrm>
          <a:custGeom>
            <a:avLst/>
            <a:gdLst>
              <a:gd name="T0" fmla="*/ 2147483647 w 1042"/>
              <a:gd name="T1" fmla="*/ 2147483647 h 342"/>
              <a:gd name="T2" fmla="*/ 2147483647 w 1042"/>
              <a:gd name="T3" fmla="*/ 2147483647 h 342"/>
              <a:gd name="T4" fmla="*/ 2147483647 w 1042"/>
              <a:gd name="T5" fmla="*/ 2147483647 h 342"/>
              <a:gd name="T6" fmla="*/ 0 w 1042"/>
              <a:gd name="T7" fmla="*/ 2147483647 h 342"/>
              <a:gd name="T8" fmla="*/ 2147483647 w 1042"/>
              <a:gd name="T9" fmla="*/ 2147483647 h 342"/>
              <a:gd name="T10" fmla="*/ 2147483647 w 1042"/>
              <a:gd name="T11" fmla="*/ 2147483647 h 342"/>
              <a:gd name="T12" fmla="*/ 2147483647 w 1042"/>
              <a:gd name="T13" fmla="*/ 2147483647 h 342"/>
              <a:gd name="T14" fmla="*/ 2147483647 w 1042"/>
              <a:gd name="T15" fmla="*/ 2147483647 h 34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42"/>
              <a:gd name="T25" fmla="*/ 0 h 342"/>
              <a:gd name="T26" fmla="*/ 1042 w 1042"/>
              <a:gd name="T27" fmla="*/ 342 h 34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42" h="342">
                <a:moveTo>
                  <a:pt x="1006" y="238"/>
                </a:moveTo>
                <a:cubicBezTo>
                  <a:pt x="502" y="106"/>
                  <a:pt x="294" y="210"/>
                  <a:pt x="196" y="260"/>
                </a:cubicBezTo>
                <a:cubicBezTo>
                  <a:pt x="215" y="262"/>
                  <a:pt x="250" y="286"/>
                  <a:pt x="268" y="288"/>
                </a:cubicBezTo>
                <a:lnTo>
                  <a:pt x="0" y="342"/>
                </a:lnTo>
                <a:cubicBezTo>
                  <a:pt x="23" y="311"/>
                  <a:pt x="150" y="173"/>
                  <a:pt x="178" y="154"/>
                </a:cubicBezTo>
                <a:lnTo>
                  <a:pt x="166" y="220"/>
                </a:lnTo>
                <a:cubicBezTo>
                  <a:pt x="264" y="154"/>
                  <a:pt x="626" y="0"/>
                  <a:pt x="1042" y="145"/>
                </a:cubicBezTo>
                <a:lnTo>
                  <a:pt x="1006" y="238"/>
                </a:lnTo>
                <a:close/>
              </a:path>
            </a:pathLst>
          </a:custGeom>
          <a:solidFill>
            <a:srgbClr val="FF33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69320" name="Freeform 8">
            <a:extLst>
              <a:ext uri="{FF2B5EF4-FFF2-40B4-BE49-F238E27FC236}">
                <a16:creationId xmlns:a16="http://schemas.microsoft.com/office/drawing/2014/main" id="{CF247931-D7F7-4264-AE87-4BA68A791BC1}"/>
              </a:ext>
            </a:extLst>
          </p:cNvPr>
          <p:cNvSpPr>
            <a:spLocks/>
          </p:cNvSpPr>
          <p:nvPr/>
        </p:nvSpPr>
        <p:spPr bwMode="auto">
          <a:xfrm>
            <a:off x="4545014" y="1685925"/>
            <a:ext cx="414337" cy="1614488"/>
          </a:xfrm>
          <a:custGeom>
            <a:avLst/>
            <a:gdLst>
              <a:gd name="T0" fmla="*/ 2147483647 w 348"/>
              <a:gd name="T1" fmla="*/ 2147483647 h 1017"/>
              <a:gd name="T2" fmla="*/ 2147483647 w 348"/>
              <a:gd name="T3" fmla="*/ 2147483647 h 1017"/>
              <a:gd name="T4" fmla="*/ 2147483647 w 348"/>
              <a:gd name="T5" fmla="*/ 2147483647 h 1017"/>
              <a:gd name="T6" fmla="*/ 2147483647 w 348"/>
              <a:gd name="T7" fmla="*/ 2147483647 h 1017"/>
              <a:gd name="T8" fmla="*/ 2147483647 w 348"/>
              <a:gd name="T9" fmla="*/ 2147483647 h 1017"/>
              <a:gd name="T10" fmla="*/ 2147483647 w 348"/>
              <a:gd name="T11" fmla="*/ 2147483647 h 1017"/>
              <a:gd name="T12" fmla="*/ 2147483647 w 348"/>
              <a:gd name="T13" fmla="*/ 0 h 1017"/>
              <a:gd name="T14" fmla="*/ 2147483647 w 348"/>
              <a:gd name="T15" fmla="*/ 2147483647 h 101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48"/>
              <a:gd name="T25" fmla="*/ 0 h 1017"/>
              <a:gd name="T26" fmla="*/ 348 w 348"/>
              <a:gd name="T27" fmla="*/ 1017 h 101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48" h="1017">
                <a:moveTo>
                  <a:pt x="348" y="63"/>
                </a:moveTo>
                <a:cubicBezTo>
                  <a:pt x="165" y="336"/>
                  <a:pt x="141" y="732"/>
                  <a:pt x="174" y="840"/>
                </a:cubicBezTo>
                <a:cubicBezTo>
                  <a:pt x="180" y="823"/>
                  <a:pt x="201" y="818"/>
                  <a:pt x="207" y="801"/>
                </a:cubicBezTo>
                <a:lnTo>
                  <a:pt x="207" y="1017"/>
                </a:lnTo>
                <a:cubicBezTo>
                  <a:pt x="184" y="987"/>
                  <a:pt x="90" y="862"/>
                  <a:pt x="78" y="831"/>
                </a:cubicBezTo>
                <a:cubicBezTo>
                  <a:pt x="96" y="827"/>
                  <a:pt x="138" y="837"/>
                  <a:pt x="138" y="840"/>
                </a:cubicBezTo>
                <a:cubicBezTo>
                  <a:pt x="123" y="822"/>
                  <a:pt x="0" y="402"/>
                  <a:pt x="264" y="0"/>
                </a:cubicBezTo>
                <a:lnTo>
                  <a:pt x="348" y="63"/>
                </a:lnTo>
                <a:close/>
              </a:path>
            </a:pathLst>
          </a:custGeom>
          <a:solidFill>
            <a:srgbClr val="FF33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69321" name="Freeform 9">
            <a:extLst>
              <a:ext uri="{FF2B5EF4-FFF2-40B4-BE49-F238E27FC236}">
                <a16:creationId xmlns:a16="http://schemas.microsoft.com/office/drawing/2014/main" id="{E749E73B-AD2B-4E34-BCC3-6269F7D58695}"/>
              </a:ext>
            </a:extLst>
          </p:cNvPr>
          <p:cNvSpPr>
            <a:spLocks/>
          </p:cNvSpPr>
          <p:nvPr/>
        </p:nvSpPr>
        <p:spPr bwMode="auto">
          <a:xfrm>
            <a:off x="7410450" y="1676400"/>
            <a:ext cx="317500" cy="1371600"/>
          </a:xfrm>
          <a:custGeom>
            <a:avLst/>
            <a:gdLst>
              <a:gd name="T0" fmla="*/ 2147483647 w 266"/>
              <a:gd name="T1" fmla="*/ 2147483647 h 858"/>
              <a:gd name="T2" fmla="*/ 2147483647 w 266"/>
              <a:gd name="T3" fmla="*/ 2147483647 h 858"/>
              <a:gd name="T4" fmla="*/ 2147483647 w 266"/>
              <a:gd name="T5" fmla="*/ 2147483647 h 858"/>
              <a:gd name="T6" fmla="*/ 0 w 266"/>
              <a:gd name="T7" fmla="*/ 0 h 858"/>
              <a:gd name="T8" fmla="*/ 2147483647 w 266"/>
              <a:gd name="T9" fmla="*/ 2147483647 h 858"/>
              <a:gd name="T10" fmla="*/ 2147483647 w 266"/>
              <a:gd name="T11" fmla="*/ 2147483647 h 858"/>
              <a:gd name="T12" fmla="*/ 2147483647 w 266"/>
              <a:gd name="T13" fmla="*/ 2147483647 h 858"/>
              <a:gd name="T14" fmla="*/ 2147483647 w 266"/>
              <a:gd name="T15" fmla="*/ 2147483647 h 85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66"/>
              <a:gd name="T25" fmla="*/ 0 h 858"/>
              <a:gd name="T26" fmla="*/ 266 w 266"/>
              <a:gd name="T27" fmla="*/ 858 h 85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66" h="858">
                <a:moveTo>
                  <a:pt x="92" y="820"/>
                </a:moveTo>
                <a:cubicBezTo>
                  <a:pt x="108" y="762"/>
                  <a:pt x="218" y="544"/>
                  <a:pt x="62" y="138"/>
                </a:cubicBezTo>
                <a:cubicBezTo>
                  <a:pt x="59" y="157"/>
                  <a:pt x="33" y="176"/>
                  <a:pt x="30" y="194"/>
                </a:cubicBezTo>
                <a:lnTo>
                  <a:pt x="0" y="0"/>
                </a:lnTo>
                <a:cubicBezTo>
                  <a:pt x="30" y="25"/>
                  <a:pt x="148" y="92"/>
                  <a:pt x="166" y="120"/>
                </a:cubicBezTo>
                <a:cubicBezTo>
                  <a:pt x="148" y="128"/>
                  <a:pt x="109" y="123"/>
                  <a:pt x="108" y="120"/>
                </a:cubicBezTo>
                <a:cubicBezTo>
                  <a:pt x="236" y="324"/>
                  <a:pt x="266" y="620"/>
                  <a:pt x="196" y="858"/>
                </a:cubicBezTo>
                <a:lnTo>
                  <a:pt x="92" y="820"/>
                </a:lnTo>
                <a:close/>
              </a:path>
            </a:pathLst>
          </a:custGeom>
          <a:solidFill>
            <a:srgbClr val="FF33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69322" name="Freeform 10">
            <a:extLst>
              <a:ext uri="{FF2B5EF4-FFF2-40B4-BE49-F238E27FC236}">
                <a16:creationId xmlns:a16="http://schemas.microsoft.com/office/drawing/2014/main" id="{723D125C-7C1B-45D9-BC9B-42F804BA9922}"/>
              </a:ext>
            </a:extLst>
          </p:cNvPr>
          <p:cNvSpPr>
            <a:spLocks/>
          </p:cNvSpPr>
          <p:nvPr/>
        </p:nvSpPr>
        <p:spPr bwMode="auto">
          <a:xfrm rot="20996359">
            <a:off x="5924550" y="4191001"/>
            <a:ext cx="965200" cy="396875"/>
          </a:xfrm>
          <a:custGeom>
            <a:avLst/>
            <a:gdLst>
              <a:gd name="T0" fmla="*/ 2147483647 w 810"/>
              <a:gd name="T1" fmla="*/ 0 h 250"/>
              <a:gd name="T2" fmla="*/ 2147483647 w 810"/>
              <a:gd name="T3" fmla="*/ 2147483647 h 250"/>
              <a:gd name="T4" fmla="*/ 2147483647 w 810"/>
              <a:gd name="T5" fmla="*/ 2147483647 h 250"/>
              <a:gd name="T6" fmla="*/ 2147483647 w 810"/>
              <a:gd name="T7" fmla="*/ 2147483647 h 250"/>
              <a:gd name="T8" fmla="*/ 2147483647 w 810"/>
              <a:gd name="T9" fmla="*/ 2147483647 h 250"/>
              <a:gd name="T10" fmla="*/ 2147483647 w 810"/>
              <a:gd name="T11" fmla="*/ 2147483647 h 250"/>
              <a:gd name="T12" fmla="*/ 0 w 810"/>
              <a:gd name="T13" fmla="*/ 2147483647 h 250"/>
              <a:gd name="T14" fmla="*/ 2147483647 w 810"/>
              <a:gd name="T15" fmla="*/ 0 h 25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10"/>
              <a:gd name="T25" fmla="*/ 0 h 250"/>
              <a:gd name="T26" fmla="*/ 810 w 810"/>
              <a:gd name="T27" fmla="*/ 250 h 25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10" h="250">
                <a:moveTo>
                  <a:pt x="32" y="0"/>
                </a:moveTo>
                <a:lnTo>
                  <a:pt x="656" y="182"/>
                </a:lnTo>
                <a:cubicBezTo>
                  <a:pt x="641" y="171"/>
                  <a:pt x="659" y="145"/>
                  <a:pt x="644" y="134"/>
                </a:cubicBezTo>
                <a:lnTo>
                  <a:pt x="810" y="218"/>
                </a:lnTo>
                <a:cubicBezTo>
                  <a:pt x="698" y="226"/>
                  <a:pt x="702" y="232"/>
                  <a:pt x="634" y="250"/>
                </a:cubicBezTo>
                <a:lnTo>
                  <a:pt x="650" y="200"/>
                </a:lnTo>
                <a:cubicBezTo>
                  <a:pt x="694" y="222"/>
                  <a:pt x="260" y="186"/>
                  <a:pt x="0" y="84"/>
                </a:cubicBezTo>
                <a:lnTo>
                  <a:pt x="32" y="0"/>
                </a:lnTo>
                <a:close/>
              </a:path>
            </a:pathLst>
          </a:custGeom>
          <a:solidFill>
            <a:srgbClr val="FF33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69323" name="Freeform 11">
            <a:extLst>
              <a:ext uri="{FF2B5EF4-FFF2-40B4-BE49-F238E27FC236}">
                <a16:creationId xmlns:a16="http://schemas.microsoft.com/office/drawing/2014/main" id="{567B02D4-D0AF-4BDF-B3FB-927149414AF8}"/>
              </a:ext>
            </a:extLst>
          </p:cNvPr>
          <p:cNvSpPr>
            <a:spLocks/>
          </p:cNvSpPr>
          <p:nvPr/>
        </p:nvSpPr>
        <p:spPr bwMode="auto">
          <a:xfrm flipH="1">
            <a:off x="7697789" y="1752600"/>
            <a:ext cx="134937" cy="1543050"/>
          </a:xfrm>
          <a:custGeom>
            <a:avLst/>
            <a:gdLst>
              <a:gd name="T0" fmla="*/ 2147483647 w 114"/>
              <a:gd name="T1" fmla="*/ 0 h 972"/>
              <a:gd name="T2" fmla="*/ 0 w 114"/>
              <a:gd name="T3" fmla="*/ 2147483647 h 972"/>
              <a:gd name="T4" fmla="*/ 2147483647 w 114"/>
              <a:gd name="T5" fmla="*/ 2147483647 h 972"/>
              <a:gd name="T6" fmla="*/ 2147483647 w 114"/>
              <a:gd name="T7" fmla="*/ 2147483647 h 972"/>
              <a:gd name="T8" fmla="*/ 2147483647 w 114"/>
              <a:gd name="T9" fmla="*/ 2147483647 h 972"/>
              <a:gd name="T10" fmla="*/ 2147483647 w 114"/>
              <a:gd name="T11" fmla="*/ 2147483647 h 972"/>
              <a:gd name="T12" fmla="*/ 2147483647 w 114"/>
              <a:gd name="T13" fmla="*/ 2147483647 h 972"/>
              <a:gd name="T14" fmla="*/ 2147483647 w 114"/>
              <a:gd name="T15" fmla="*/ 2147483647 h 9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4"/>
              <a:gd name="T25" fmla="*/ 0 h 972"/>
              <a:gd name="T26" fmla="*/ 114 w 114"/>
              <a:gd name="T27" fmla="*/ 972 h 9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4" h="972">
                <a:moveTo>
                  <a:pt x="60" y="0"/>
                </a:moveTo>
                <a:cubicBezTo>
                  <a:pt x="38" y="33"/>
                  <a:pt x="18" y="67"/>
                  <a:pt x="0" y="102"/>
                </a:cubicBezTo>
                <a:cubicBezTo>
                  <a:pt x="6" y="206"/>
                  <a:pt x="8" y="240"/>
                  <a:pt x="60" y="318"/>
                </a:cubicBezTo>
                <a:cubicBezTo>
                  <a:pt x="77" y="385"/>
                  <a:pt x="100" y="448"/>
                  <a:pt x="114" y="516"/>
                </a:cubicBezTo>
                <a:cubicBezTo>
                  <a:pt x="112" y="562"/>
                  <a:pt x="112" y="608"/>
                  <a:pt x="108" y="654"/>
                </a:cubicBezTo>
                <a:cubicBezTo>
                  <a:pt x="107" y="672"/>
                  <a:pt x="85" y="698"/>
                  <a:pt x="78" y="708"/>
                </a:cubicBezTo>
                <a:cubicBezTo>
                  <a:pt x="58" y="738"/>
                  <a:pt x="54" y="784"/>
                  <a:pt x="54" y="816"/>
                </a:cubicBezTo>
                <a:lnTo>
                  <a:pt x="114" y="972"/>
                </a:lnTo>
              </a:path>
            </a:pathLst>
          </a:cu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69324" name="Freeform 12">
            <a:extLst>
              <a:ext uri="{FF2B5EF4-FFF2-40B4-BE49-F238E27FC236}">
                <a16:creationId xmlns:a16="http://schemas.microsoft.com/office/drawing/2014/main" id="{77B81D61-A8AB-4A4D-B3C4-BFAE724F0D18}"/>
              </a:ext>
            </a:extLst>
          </p:cNvPr>
          <p:cNvSpPr>
            <a:spLocks/>
          </p:cNvSpPr>
          <p:nvPr/>
        </p:nvSpPr>
        <p:spPr bwMode="auto">
          <a:xfrm flipH="1">
            <a:off x="7812089" y="1828800"/>
            <a:ext cx="134937" cy="1543050"/>
          </a:xfrm>
          <a:custGeom>
            <a:avLst/>
            <a:gdLst>
              <a:gd name="T0" fmla="*/ 2147483647 w 114"/>
              <a:gd name="T1" fmla="*/ 0 h 972"/>
              <a:gd name="T2" fmla="*/ 0 w 114"/>
              <a:gd name="T3" fmla="*/ 2147483647 h 972"/>
              <a:gd name="T4" fmla="*/ 2147483647 w 114"/>
              <a:gd name="T5" fmla="*/ 2147483647 h 972"/>
              <a:gd name="T6" fmla="*/ 2147483647 w 114"/>
              <a:gd name="T7" fmla="*/ 2147483647 h 972"/>
              <a:gd name="T8" fmla="*/ 2147483647 w 114"/>
              <a:gd name="T9" fmla="*/ 2147483647 h 972"/>
              <a:gd name="T10" fmla="*/ 2147483647 w 114"/>
              <a:gd name="T11" fmla="*/ 2147483647 h 972"/>
              <a:gd name="T12" fmla="*/ 2147483647 w 114"/>
              <a:gd name="T13" fmla="*/ 2147483647 h 972"/>
              <a:gd name="T14" fmla="*/ 2147483647 w 114"/>
              <a:gd name="T15" fmla="*/ 2147483647 h 9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4"/>
              <a:gd name="T25" fmla="*/ 0 h 972"/>
              <a:gd name="T26" fmla="*/ 114 w 114"/>
              <a:gd name="T27" fmla="*/ 972 h 9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4" h="972">
                <a:moveTo>
                  <a:pt x="60" y="0"/>
                </a:moveTo>
                <a:cubicBezTo>
                  <a:pt x="38" y="33"/>
                  <a:pt x="18" y="67"/>
                  <a:pt x="0" y="102"/>
                </a:cubicBezTo>
                <a:cubicBezTo>
                  <a:pt x="6" y="206"/>
                  <a:pt x="8" y="240"/>
                  <a:pt x="60" y="318"/>
                </a:cubicBezTo>
                <a:cubicBezTo>
                  <a:pt x="77" y="385"/>
                  <a:pt x="100" y="448"/>
                  <a:pt x="114" y="516"/>
                </a:cubicBezTo>
                <a:cubicBezTo>
                  <a:pt x="112" y="562"/>
                  <a:pt x="112" y="608"/>
                  <a:pt x="108" y="654"/>
                </a:cubicBezTo>
                <a:cubicBezTo>
                  <a:pt x="107" y="672"/>
                  <a:pt x="85" y="698"/>
                  <a:pt x="78" y="708"/>
                </a:cubicBezTo>
                <a:cubicBezTo>
                  <a:pt x="58" y="738"/>
                  <a:pt x="54" y="784"/>
                  <a:pt x="54" y="816"/>
                </a:cubicBezTo>
                <a:lnTo>
                  <a:pt x="114" y="972"/>
                </a:lnTo>
              </a:path>
            </a:pathLst>
          </a:cu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69325" name="Freeform 13">
            <a:extLst>
              <a:ext uri="{FF2B5EF4-FFF2-40B4-BE49-F238E27FC236}">
                <a16:creationId xmlns:a16="http://schemas.microsoft.com/office/drawing/2014/main" id="{5D740D0D-6498-4E00-8336-B44B1701A83A}"/>
              </a:ext>
            </a:extLst>
          </p:cNvPr>
          <p:cNvSpPr>
            <a:spLocks/>
          </p:cNvSpPr>
          <p:nvPr/>
        </p:nvSpPr>
        <p:spPr bwMode="auto">
          <a:xfrm flipH="1">
            <a:off x="7961314" y="1828800"/>
            <a:ext cx="136525" cy="1543050"/>
          </a:xfrm>
          <a:custGeom>
            <a:avLst/>
            <a:gdLst>
              <a:gd name="T0" fmla="*/ 2147483647 w 114"/>
              <a:gd name="T1" fmla="*/ 0 h 972"/>
              <a:gd name="T2" fmla="*/ 0 w 114"/>
              <a:gd name="T3" fmla="*/ 2147483647 h 972"/>
              <a:gd name="T4" fmla="*/ 2147483647 w 114"/>
              <a:gd name="T5" fmla="*/ 2147483647 h 972"/>
              <a:gd name="T6" fmla="*/ 2147483647 w 114"/>
              <a:gd name="T7" fmla="*/ 2147483647 h 972"/>
              <a:gd name="T8" fmla="*/ 2147483647 w 114"/>
              <a:gd name="T9" fmla="*/ 2147483647 h 972"/>
              <a:gd name="T10" fmla="*/ 2147483647 w 114"/>
              <a:gd name="T11" fmla="*/ 2147483647 h 972"/>
              <a:gd name="T12" fmla="*/ 2147483647 w 114"/>
              <a:gd name="T13" fmla="*/ 2147483647 h 972"/>
              <a:gd name="T14" fmla="*/ 2147483647 w 114"/>
              <a:gd name="T15" fmla="*/ 2147483647 h 9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4"/>
              <a:gd name="T25" fmla="*/ 0 h 972"/>
              <a:gd name="T26" fmla="*/ 114 w 114"/>
              <a:gd name="T27" fmla="*/ 972 h 9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4" h="972">
                <a:moveTo>
                  <a:pt x="60" y="0"/>
                </a:moveTo>
                <a:cubicBezTo>
                  <a:pt x="38" y="33"/>
                  <a:pt x="18" y="67"/>
                  <a:pt x="0" y="102"/>
                </a:cubicBezTo>
                <a:cubicBezTo>
                  <a:pt x="6" y="206"/>
                  <a:pt x="8" y="240"/>
                  <a:pt x="60" y="318"/>
                </a:cubicBezTo>
                <a:cubicBezTo>
                  <a:pt x="77" y="385"/>
                  <a:pt x="100" y="448"/>
                  <a:pt x="114" y="516"/>
                </a:cubicBezTo>
                <a:cubicBezTo>
                  <a:pt x="112" y="562"/>
                  <a:pt x="112" y="608"/>
                  <a:pt x="108" y="654"/>
                </a:cubicBezTo>
                <a:cubicBezTo>
                  <a:pt x="107" y="672"/>
                  <a:pt x="85" y="698"/>
                  <a:pt x="78" y="708"/>
                </a:cubicBezTo>
                <a:cubicBezTo>
                  <a:pt x="58" y="738"/>
                  <a:pt x="54" y="784"/>
                  <a:pt x="54" y="816"/>
                </a:cubicBezTo>
                <a:lnTo>
                  <a:pt x="114" y="972"/>
                </a:lnTo>
              </a:path>
            </a:pathLst>
          </a:cu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69326" name="Oval 14">
            <a:extLst>
              <a:ext uri="{FF2B5EF4-FFF2-40B4-BE49-F238E27FC236}">
                <a16:creationId xmlns:a16="http://schemas.microsoft.com/office/drawing/2014/main" id="{B46A2245-25DC-43F8-9A4C-A82FAA5E0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51" y="1905001"/>
            <a:ext cx="41275" cy="1190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27" name="Oval 15">
            <a:extLst>
              <a:ext uri="{FF2B5EF4-FFF2-40B4-BE49-F238E27FC236}">
                <a16:creationId xmlns:a16="http://schemas.microsoft.com/office/drawing/2014/main" id="{2D0CB73D-28B8-4781-ABB9-83525166D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0051" y="1981201"/>
            <a:ext cx="41275" cy="1190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28" name="Oval 16">
            <a:extLst>
              <a:ext uri="{FF2B5EF4-FFF2-40B4-BE49-F238E27FC236}">
                <a16:creationId xmlns:a16="http://schemas.microsoft.com/office/drawing/2014/main" id="{93A43CDD-159B-4CF8-B836-055FCBBF5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1" y="1905001"/>
            <a:ext cx="41275" cy="1190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29" name="Oval 17">
            <a:extLst>
              <a:ext uri="{FF2B5EF4-FFF2-40B4-BE49-F238E27FC236}">
                <a16:creationId xmlns:a16="http://schemas.microsoft.com/office/drawing/2014/main" id="{49E1DC48-8E8C-481F-800B-DFDA1FAC0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851" y="1828801"/>
            <a:ext cx="41275" cy="1190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30" name="Oval 18">
            <a:extLst>
              <a:ext uri="{FF2B5EF4-FFF2-40B4-BE49-F238E27FC236}">
                <a16:creationId xmlns:a16="http://schemas.microsoft.com/office/drawing/2014/main" id="{7CC18BA0-7467-4CA7-B172-34E58F88E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1" y="1752601"/>
            <a:ext cx="42863" cy="1190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31" name="Oval 19">
            <a:extLst>
              <a:ext uri="{FF2B5EF4-FFF2-40B4-BE49-F238E27FC236}">
                <a16:creationId xmlns:a16="http://schemas.microsoft.com/office/drawing/2014/main" id="{DE5394DC-C534-4164-987B-DD1806940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1" y="1676401"/>
            <a:ext cx="41275" cy="1190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32" name="Oval 20">
            <a:extLst>
              <a:ext uri="{FF2B5EF4-FFF2-40B4-BE49-F238E27FC236}">
                <a16:creationId xmlns:a16="http://schemas.microsoft.com/office/drawing/2014/main" id="{23E298BD-6979-4A45-BA6A-225358567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851" y="1905001"/>
            <a:ext cx="42863" cy="1190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33" name="Oval 21">
            <a:extLst>
              <a:ext uri="{FF2B5EF4-FFF2-40B4-BE49-F238E27FC236}">
                <a16:creationId xmlns:a16="http://schemas.microsoft.com/office/drawing/2014/main" id="{BD12392B-81A4-474C-8873-7D078D3E7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7301" y="1676401"/>
            <a:ext cx="42863" cy="1190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34" name="Oval 22">
            <a:extLst>
              <a:ext uri="{FF2B5EF4-FFF2-40B4-BE49-F238E27FC236}">
                <a16:creationId xmlns:a16="http://schemas.microsoft.com/office/drawing/2014/main" id="{427FD7B7-A3F8-4C96-ABDF-3234A0887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4351" y="1600201"/>
            <a:ext cx="41275" cy="1190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35" name="Oval 23">
            <a:extLst>
              <a:ext uri="{FF2B5EF4-FFF2-40B4-BE49-F238E27FC236}">
                <a16:creationId xmlns:a16="http://schemas.microsoft.com/office/drawing/2014/main" id="{B8CB579C-7BB3-4A5A-B2DA-F10BB2F2A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751" y="1676401"/>
            <a:ext cx="42863" cy="1190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36" name="Oval 24">
            <a:extLst>
              <a:ext uri="{FF2B5EF4-FFF2-40B4-BE49-F238E27FC236}">
                <a16:creationId xmlns:a16="http://schemas.microsoft.com/office/drawing/2014/main" id="{88114D97-7B07-421A-A422-BCEF87DD5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1" y="1600201"/>
            <a:ext cx="41275" cy="1190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37" name="Oval 25">
            <a:extLst>
              <a:ext uri="{FF2B5EF4-FFF2-40B4-BE49-F238E27FC236}">
                <a16:creationId xmlns:a16="http://schemas.microsoft.com/office/drawing/2014/main" id="{560C04CE-5748-4C02-A5B5-2997793F7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1" y="1752601"/>
            <a:ext cx="42863" cy="1190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38" name="Oval 26">
            <a:extLst>
              <a:ext uri="{FF2B5EF4-FFF2-40B4-BE49-F238E27FC236}">
                <a16:creationId xmlns:a16="http://schemas.microsoft.com/office/drawing/2014/main" id="{B237621A-199F-4F22-BA4F-6465598C3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1" y="1676401"/>
            <a:ext cx="42863" cy="1190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39" name="Oval 27">
            <a:extLst>
              <a:ext uri="{FF2B5EF4-FFF2-40B4-BE49-F238E27FC236}">
                <a16:creationId xmlns:a16="http://schemas.microsoft.com/office/drawing/2014/main" id="{BE9DF598-C73D-4AA4-9970-3F11A8AC8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01" y="1676401"/>
            <a:ext cx="42863" cy="1190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40" name="Oval 28">
            <a:extLst>
              <a:ext uri="{FF2B5EF4-FFF2-40B4-BE49-F238E27FC236}">
                <a16:creationId xmlns:a16="http://schemas.microsoft.com/office/drawing/2014/main" id="{C858727A-3D14-4740-8082-14C63FEF2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1551" y="1600201"/>
            <a:ext cx="42863" cy="1190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41" name="Freeform 29">
            <a:extLst>
              <a:ext uri="{FF2B5EF4-FFF2-40B4-BE49-F238E27FC236}">
                <a16:creationId xmlns:a16="http://schemas.microsoft.com/office/drawing/2014/main" id="{0F1B1FA5-327A-43C4-879D-EEF274DE8498}"/>
              </a:ext>
            </a:extLst>
          </p:cNvPr>
          <p:cNvSpPr>
            <a:spLocks/>
          </p:cNvSpPr>
          <p:nvPr/>
        </p:nvSpPr>
        <p:spPr bwMode="auto">
          <a:xfrm flipH="1">
            <a:off x="8154989" y="1676400"/>
            <a:ext cx="134937" cy="1543050"/>
          </a:xfrm>
          <a:custGeom>
            <a:avLst/>
            <a:gdLst>
              <a:gd name="T0" fmla="*/ 2147483647 w 114"/>
              <a:gd name="T1" fmla="*/ 0 h 972"/>
              <a:gd name="T2" fmla="*/ 0 w 114"/>
              <a:gd name="T3" fmla="*/ 2147483647 h 972"/>
              <a:gd name="T4" fmla="*/ 2147483647 w 114"/>
              <a:gd name="T5" fmla="*/ 2147483647 h 972"/>
              <a:gd name="T6" fmla="*/ 2147483647 w 114"/>
              <a:gd name="T7" fmla="*/ 2147483647 h 972"/>
              <a:gd name="T8" fmla="*/ 2147483647 w 114"/>
              <a:gd name="T9" fmla="*/ 2147483647 h 972"/>
              <a:gd name="T10" fmla="*/ 2147483647 w 114"/>
              <a:gd name="T11" fmla="*/ 2147483647 h 972"/>
              <a:gd name="T12" fmla="*/ 2147483647 w 114"/>
              <a:gd name="T13" fmla="*/ 2147483647 h 972"/>
              <a:gd name="T14" fmla="*/ 2147483647 w 114"/>
              <a:gd name="T15" fmla="*/ 2147483647 h 9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4"/>
              <a:gd name="T25" fmla="*/ 0 h 972"/>
              <a:gd name="T26" fmla="*/ 114 w 114"/>
              <a:gd name="T27" fmla="*/ 972 h 9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4" h="972">
                <a:moveTo>
                  <a:pt x="60" y="0"/>
                </a:moveTo>
                <a:cubicBezTo>
                  <a:pt x="38" y="33"/>
                  <a:pt x="18" y="67"/>
                  <a:pt x="0" y="102"/>
                </a:cubicBezTo>
                <a:cubicBezTo>
                  <a:pt x="6" y="206"/>
                  <a:pt x="8" y="240"/>
                  <a:pt x="60" y="318"/>
                </a:cubicBezTo>
                <a:cubicBezTo>
                  <a:pt x="77" y="385"/>
                  <a:pt x="100" y="448"/>
                  <a:pt x="114" y="516"/>
                </a:cubicBezTo>
                <a:cubicBezTo>
                  <a:pt x="112" y="562"/>
                  <a:pt x="112" y="608"/>
                  <a:pt x="108" y="654"/>
                </a:cubicBezTo>
                <a:cubicBezTo>
                  <a:pt x="107" y="672"/>
                  <a:pt x="85" y="698"/>
                  <a:pt x="78" y="708"/>
                </a:cubicBezTo>
                <a:cubicBezTo>
                  <a:pt x="58" y="738"/>
                  <a:pt x="54" y="784"/>
                  <a:pt x="54" y="816"/>
                </a:cubicBezTo>
                <a:lnTo>
                  <a:pt x="114" y="972"/>
                </a:lnTo>
              </a:path>
            </a:pathLst>
          </a:cu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69342" name="Freeform 30">
            <a:extLst>
              <a:ext uri="{FF2B5EF4-FFF2-40B4-BE49-F238E27FC236}">
                <a16:creationId xmlns:a16="http://schemas.microsoft.com/office/drawing/2014/main" id="{11759FFF-3ABE-4A48-B058-3869CB3548A7}"/>
              </a:ext>
            </a:extLst>
          </p:cNvPr>
          <p:cNvSpPr>
            <a:spLocks/>
          </p:cNvSpPr>
          <p:nvPr/>
        </p:nvSpPr>
        <p:spPr bwMode="auto">
          <a:xfrm flipH="1">
            <a:off x="8269289" y="1676400"/>
            <a:ext cx="134937" cy="1543050"/>
          </a:xfrm>
          <a:custGeom>
            <a:avLst/>
            <a:gdLst>
              <a:gd name="T0" fmla="*/ 2147483647 w 114"/>
              <a:gd name="T1" fmla="*/ 0 h 972"/>
              <a:gd name="T2" fmla="*/ 0 w 114"/>
              <a:gd name="T3" fmla="*/ 2147483647 h 972"/>
              <a:gd name="T4" fmla="*/ 2147483647 w 114"/>
              <a:gd name="T5" fmla="*/ 2147483647 h 972"/>
              <a:gd name="T6" fmla="*/ 2147483647 w 114"/>
              <a:gd name="T7" fmla="*/ 2147483647 h 972"/>
              <a:gd name="T8" fmla="*/ 2147483647 w 114"/>
              <a:gd name="T9" fmla="*/ 2147483647 h 972"/>
              <a:gd name="T10" fmla="*/ 2147483647 w 114"/>
              <a:gd name="T11" fmla="*/ 2147483647 h 972"/>
              <a:gd name="T12" fmla="*/ 2147483647 w 114"/>
              <a:gd name="T13" fmla="*/ 2147483647 h 972"/>
              <a:gd name="T14" fmla="*/ 2147483647 w 114"/>
              <a:gd name="T15" fmla="*/ 2147483647 h 9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4"/>
              <a:gd name="T25" fmla="*/ 0 h 972"/>
              <a:gd name="T26" fmla="*/ 114 w 114"/>
              <a:gd name="T27" fmla="*/ 972 h 9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4" h="972">
                <a:moveTo>
                  <a:pt x="60" y="0"/>
                </a:moveTo>
                <a:cubicBezTo>
                  <a:pt x="38" y="33"/>
                  <a:pt x="18" y="67"/>
                  <a:pt x="0" y="102"/>
                </a:cubicBezTo>
                <a:cubicBezTo>
                  <a:pt x="6" y="206"/>
                  <a:pt x="8" y="240"/>
                  <a:pt x="60" y="318"/>
                </a:cubicBezTo>
                <a:cubicBezTo>
                  <a:pt x="77" y="385"/>
                  <a:pt x="100" y="448"/>
                  <a:pt x="114" y="516"/>
                </a:cubicBezTo>
                <a:cubicBezTo>
                  <a:pt x="112" y="562"/>
                  <a:pt x="112" y="608"/>
                  <a:pt x="108" y="654"/>
                </a:cubicBezTo>
                <a:cubicBezTo>
                  <a:pt x="107" y="672"/>
                  <a:pt x="85" y="698"/>
                  <a:pt x="78" y="708"/>
                </a:cubicBezTo>
                <a:cubicBezTo>
                  <a:pt x="58" y="738"/>
                  <a:pt x="54" y="784"/>
                  <a:pt x="54" y="816"/>
                </a:cubicBezTo>
                <a:lnTo>
                  <a:pt x="114" y="972"/>
                </a:lnTo>
              </a:path>
            </a:pathLst>
          </a:cu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69343" name="Oval 31">
            <a:extLst>
              <a:ext uri="{FF2B5EF4-FFF2-40B4-BE49-F238E27FC236}">
                <a16:creationId xmlns:a16="http://schemas.microsoft.com/office/drawing/2014/main" id="{2FFE8BAC-8026-45A8-BD15-BAC27A556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0051" y="2057401"/>
            <a:ext cx="41275" cy="1190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44" name="Oval 32">
            <a:extLst>
              <a:ext uri="{FF2B5EF4-FFF2-40B4-BE49-F238E27FC236}">
                <a16:creationId xmlns:a16="http://schemas.microsoft.com/office/drawing/2014/main" id="{CE7E1AD9-1763-4AD5-8E2A-988D47FD9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4351" y="2133601"/>
            <a:ext cx="41275" cy="1190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45" name="Oval 33">
            <a:extLst>
              <a:ext uri="{FF2B5EF4-FFF2-40B4-BE49-F238E27FC236}">
                <a16:creationId xmlns:a16="http://schemas.microsoft.com/office/drawing/2014/main" id="{809A61DC-BD80-43BB-B500-AF8C26857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0101" y="2057401"/>
            <a:ext cx="42863" cy="1190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46" name="Oval 34">
            <a:extLst>
              <a:ext uri="{FF2B5EF4-FFF2-40B4-BE49-F238E27FC236}">
                <a16:creationId xmlns:a16="http://schemas.microsoft.com/office/drawing/2014/main" id="{6699C7E8-AF7E-41EE-9066-85D5EC3DC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7151" y="1981201"/>
            <a:ext cx="41275" cy="1190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47" name="Oval 35">
            <a:extLst>
              <a:ext uri="{FF2B5EF4-FFF2-40B4-BE49-F238E27FC236}">
                <a16:creationId xmlns:a16="http://schemas.microsoft.com/office/drawing/2014/main" id="{6084AED0-60A5-4543-86AC-7F351C798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1551" y="1905001"/>
            <a:ext cx="42863" cy="1190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48" name="Oval 36">
            <a:extLst>
              <a:ext uri="{FF2B5EF4-FFF2-40B4-BE49-F238E27FC236}">
                <a16:creationId xmlns:a16="http://schemas.microsoft.com/office/drawing/2014/main" id="{0AE85C02-07FC-4C23-9C26-0C06DE6FB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1" y="1828801"/>
            <a:ext cx="41275" cy="1190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49" name="Oval 37">
            <a:extLst>
              <a:ext uri="{FF2B5EF4-FFF2-40B4-BE49-F238E27FC236}">
                <a16:creationId xmlns:a16="http://schemas.microsoft.com/office/drawing/2014/main" id="{598111A5-8390-4899-9759-315A40FBB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0151" y="2057401"/>
            <a:ext cx="42863" cy="1190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50" name="Oval 38">
            <a:extLst>
              <a:ext uri="{FF2B5EF4-FFF2-40B4-BE49-F238E27FC236}">
                <a16:creationId xmlns:a16="http://schemas.microsoft.com/office/drawing/2014/main" id="{19BA5F40-5561-4E5B-BD14-F358F9875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1" y="1828801"/>
            <a:ext cx="42863" cy="1190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51" name="Oval 39">
            <a:extLst>
              <a:ext uri="{FF2B5EF4-FFF2-40B4-BE49-F238E27FC236}">
                <a16:creationId xmlns:a16="http://schemas.microsoft.com/office/drawing/2014/main" id="{F527B155-91F2-45F4-BD89-CCDE939BB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8651" y="1752601"/>
            <a:ext cx="41275" cy="1190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52" name="Oval 40">
            <a:extLst>
              <a:ext uri="{FF2B5EF4-FFF2-40B4-BE49-F238E27FC236}">
                <a16:creationId xmlns:a16="http://schemas.microsoft.com/office/drawing/2014/main" id="{813438EA-0AEE-438E-BA28-022DE9B8F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3051" y="1828801"/>
            <a:ext cx="42863" cy="1190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53" name="Oval 41">
            <a:extLst>
              <a:ext uri="{FF2B5EF4-FFF2-40B4-BE49-F238E27FC236}">
                <a16:creationId xmlns:a16="http://schemas.microsoft.com/office/drawing/2014/main" id="{8A9B8B66-0DD5-4057-BAF6-050B2640B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0101" y="1752601"/>
            <a:ext cx="42863" cy="1190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54" name="Oval 42">
            <a:extLst>
              <a:ext uri="{FF2B5EF4-FFF2-40B4-BE49-F238E27FC236}">
                <a16:creationId xmlns:a16="http://schemas.microsoft.com/office/drawing/2014/main" id="{EAB01651-6B23-48C6-B9DA-1FF97ED69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01" y="1905001"/>
            <a:ext cx="42863" cy="1190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55" name="Oval 43">
            <a:extLst>
              <a:ext uri="{FF2B5EF4-FFF2-40B4-BE49-F238E27FC236}">
                <a16:creationId xmlns:a16="http://schemas.microsoft.com/office/drawing/2014/main" id="{359C82F8-60ED-4A02-A314-A72B5E98F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1551" y="1828801"/>
            <a:ext cx="42863" cy="1190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56" name="Oval 44">
            <a:extLst>
              <a:ext uri="{FF2B5EF4-FFF2-40B4-BE49-F238E27FC236}">
                <a16:creationId xmlns:a16="http://schemas.microsoft.com/office/drawing/2014/main" id="{639177DA-A439-4343-A601-83384311E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1" y="1828801"/>
            <a:ext cx="42863" cy="1190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57" name="Oval 45">
            <a:extLst>
              <a:ext uri="{FF2B5EF4-FFF2-40B4-BE49-F238E27FC236}">
                <a16:creationId xmlns:a16="http://schemas.microsoft.com/office/drawing/2014/main" id="{BCEE873B-7343-41E1-B619-203C31BC5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851" y="1752601"/>
            <a:ext cx="42863" cy="1190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58" name="Oval 46">
            <a:extLst>
              <a:ext uri="{FF2B5EF4-FFF2-40B4-BE49-F238E27FC236}">
                <a16:creationId xmlns:a16="http://schemas.microsoft.com/office/drawing/2014/main" id="{5F11C70B-FA47-4452-B54E-BEAB03763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8775" y="2014538"/>
            <a:ext cx="39688" cy="1190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59" name="Oval 47">
            <a:extLst>
              <a:ext uri="{FF2B5EF4-FFF2-40B4-BE49-F238E27FC236}">
                <a16:creationId xmlns:a16="http://schemas.microsoft.com/office/drawing/2014/main" id="{79845EBB-E921-4FB7-9DD5-E8B7C4545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075" y="2090738"/>
            <a:ext cx="39688" cy="1190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60" name="Oval 48">
            <a:extLst>
              <a:ext uri="{FF2B5EF4-FFF2-40B4-BE49-F238E27FC236}">
                <a16:creationId xmlns:a16="http://schemas.microsoft.com/office/drawing/2014/main" id="{DF269B0C-E9BA-44C8-AD4B-D8A544AF5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8826" y="2014538"/>
            <a:ext cx="41275" cy="1190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61" name="Oval 49">
            <a:extLst>
              <a:ext uri="{FF2B5EF4-FFF2-40B4-BE49-F238E27FC236}">
                <a16:creationId xmlns:a16="http://schemas.microsoft.com/office/drawing/2014/main" id="{F2DB3363-A214-4196-898D-AE2841890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5875" y="1938338"/>
            <a:ext cx="39688" cy="1190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62" name="Oval 50">
            <a:extLst>
              <a:ext uri="{FF2B5EF4-FFF2-40B4-BE49-F238E27FC236}">
                <a16:creationId xmlns:a16="http://schemas.microsoft.com/office/drawing/2014/main" id="{CF490285-2D0F-4382-897E-B0E74F0E6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0276" y="1862138"/>
            <a:ext cx="41275" cy="1190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63" name="Oval 51">
            <a:extLst>
              <a:ext uri="{FF2B5EF4-FFF2-40B4-BE49-F238E27FC236}">
                <a16:creationId xmlns:a16="http://schemas.microsoft.com/office/drawing/2014/main" id="{81C8C577-208F-46A1-B83B-93A8C5219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7325" y="1785938"/>
            <a:ext cx="39688" cy="1190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64" name="Oval 52">
            <a:extLst>
              <a:ext uri="{FF2B5EF4-FFF2-40B4-BE49-F238E27FC236}">
                <a16:creationId xmlns:a16="http://schemas.microsoft.com/office/drawing/2014/main" id="{B21AFDF0-FB2A-4B37-9146-83073E603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8876" y="2014538"/>
            <a:ext cx="41275" cy="1190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65" name="Oval 53">
            <a:extLst>
              <a:ext uri="{FF2B5EF4-FFF2-40B4-BE49-F238E27FC236}">
                <a16:creationId xmlns:a16="http://schemas.microsoft.com/office/drawing/2014/main" id="{2B093F70-3C0D-4F85-BDDB-20FF5340D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326" y="1785938"/>
            <a:ext cx="41275" cy="1190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66" name="Oval 54">
            <a:extLst>
              <a:ext uri="{FF2B5EF4-FFF2-40B4-BE49-F238E27FC236}">
                <a16:creationId xmlns:a16="http://schemas.microsoft.com/office/drawing/2014/main" id="{B335790C-8737-401C-9036-A98C4AB69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75" y="1709738"/>
            <a:ext cx="39688" cy="1190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67" name="Oval 55">
            <a:extLst>
              <a:ext uri="{FF2B5EF4-FFF2-40B4-BE49-F238E27FC236}">
                <a16:creationId xmlns:a16="http://schemas.microsoft.com/office/drawing/2014/main" id="{F51BC11F-1CAC-4CEF-9F8B-2B24DD7C8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1776" y="1785938"/>
            <a:ext cx="41275" cy="1190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68" name="Oval 56">
            <a:extLst>
              <a:ext uri="{FF2B5EF4-FFF2-40B4-BE49-F238E27FC236}">
                <a16:creationId xmlns:a16="http://schemas.microsoft.com/office/drawing/2014/main" id="{8AEC0384-09FC-4A64-BEFC-367B71B56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8826" y="1709738"/>
            <a:ext cx="41275" cy="1190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69" name="Oval 57">
            <a:extLst>
              <a:ext uri="{FF2B5EF4-FFF2-40B4-BE49-F238E27FC236}">
                <a16:creationId xmlns:a16="http://schemas.microsoft.com/office/drawing/2014/main" id="{A96F0541-FED9-4BC9-A583-C6D91D610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3226" y="1862138"/>
            <a:ext cx="41275" cy="1190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70" name="Oval 58">
            <a:extLst>
              <a:ext uri="{FF2B5EF4-FFF2-40B4-BE49-F238E27FC236}">
                <a16:creationId xmlns:a16="http://schemas.microsoft.com/office/drawing/2014/main" id="{F3079E0A-70E4-4BD6-B5EE-A26A64B98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0276" y="1785938"/>
            <a:ext cx="41275" cy="1190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71" name="Oval 59">
            <a:extLst>
              <a:ext uri="{FF2B5EF4-FFF2-40B4-BE49-F238E27FC236}">
                <a16:creationId xmlns:a16="http://schemas.microsoft.com/office/drawing/2014/main" id="{1FEB8469-7FFF-4F01-A3DB-7640B0287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7526" y="1785938"/>
            <a:ext cx="41275" cy="1190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72" name="Oval 60">
            <a:extLst>
              <a:ext uri="{FF2B5EF4-FFF2-40B4-BE49-F238E27FC236}">
                <a16:creationId xmlns:a16="http://schemas.microsoft.com/office/drawing/2014/main" id="{6B2823ED-F231-4EF6-99A6-1F88C576A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4576" y="1709738"/>
            <a:ext cx="41275" cy="1190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73" name="Oval 61">
            <a:extLst>
              <a:ext uri="{FF2B5EF4-FFF2-40B4-BE49-F238E27FC236}">
                <a16:creationId xmlns:a16="http://schemas.microsoft.com/office/drawing/2014/main" id="{6E030706-A47B-4D09-B1F2-6C7239954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075" y="2166938"/>
            <a:ext cx="39688" cy="1190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74" name="Oval 62">
            <a:extLst>
              <a:ext uri="{FF2B5EF4-FFF2-40B4-BE49-F238E27FC236}">
                <a16:creationId xmlns:a16="http://schemas.microsoft.com/office/drawing/2014/main" id="{AEFC950B-413A-44C0-B771-DDA43AA23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75" y="2243138"/>
            <a:ext cx="39688" cy="1190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75" name="Oval 63">
            <a:extLst>
              <a:ext uri="{FF2B5EF4-FFF2-40B4-BE49-F238E27FC236}">
                <a16:creationId xmlns:a16="http://schemas.microsoft.com/office/drawing/2014/main" id="{0C9C90CE-C284-4D1C-9F5B-FFE8D48FB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26" y="2166938"/>
            <a:ext cx="41275" cy="1190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76" name="Oval 64">
            <a:extLst>
              <a:ext uri="{FF2B5EF4-FFF2-40B4-BE49-F238E27FC236}">
                <a16:creationId xmlns:a16="http://schemas.microsoft.com/office/drawing/2014/main" id="{6E24D1B6-E21E-4EE7-A160-278869E41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0175" y="2090738"/>
            <a:ext cx="39688" cy="1190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77" name="Oval 65">
            <a:extLst>
              <a:ext uri="{FF2B5EF4-FFF2-40B4-BE49-F238E27FC236}">
                <a16:creationId xmlns:a16="http://schemas.microsoft.com/office/drawing/2014/main" id="{4DDD506E-CCEE-42E1-A074-2C8D76928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4576" y="2014538"/>
            <a:ext cx="41275" cy="1190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78" name="Oval 66">
            <a:extLst>
              <a:ext uri="{FF2B5EF4-FFF2-40B4-BE49-F238E27FC236}">
                <a16:creationId xmlns:a16="http://schemas.microsoft.com/office/drawing/2014/main" id="{A84ACEA9-EC0D-4C72-8249-A82B5E20D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1625" y="1938338"/>
            <a:ext cx="39688" cy="1190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79" name="Oval 67">
            <a:extLst>
              <a:ext uri="{FF2B5EF4-FFF2-40B4-BE49-F238E27FC236}">
                <a16:creationId xmlns:a16="http://schemas.microsoft.com/office/drawing/2014/main" id="{EFCF0B6A-73D9-40AB-AE07-CB46F0F82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3176" y="2166938"/>
            <a:ext cx="41275" cy="1190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80" name="Oval 68">
            <a:extLst>
              <a:ext uri="{FF2B5EF4-FFF2-40B4-BE49-F238E27FC236}">
                <a16:creationId xmlns:a16="http://schemas.microsoft.com/office/drawing/2014/main" id="{4945A960-2A8B-4831-A453-654244249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4626" y="1938338"/>
            <a:ext cx="41275" cy="1190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81" name="Oval 69">
            <a:extLst>
              <a:ext uri="{FF2B5EF4-FFF2-40B4-BE49-F238E27FC236}">
                <a16:creationId xmlns:a16="http://schemas.microsoft.com/office/drawing/2014/main" id="{3FD06EC5-691E-4670-A869-521B61887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1675" y="1862138"/>
            <a:ext cx="39688" cy="1190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82" name="Oval 70">
            <a:extLst>
              <a:ext uri="{FF2B5EF4-FFF2-40B4-BE49-F238E27FC236}">
                <a16:creationId xmlns:a16="http://schemas.microsoft.com/office/drawing/2014/main" id="{E6BAB590-924E-4462-B07B-5F5ACF375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6076" y="1938338"/>
            <a:ext cx="41275" cy="1190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83" name="Oval 71">
            <a:extLst>
              <a:ext uri="{FF2B5EF4-FFF2-40B4-BE49-F238E27FC236}">
                <a16:creationId xmlns:a16="http://schemas.microsoft.com/office/drawing/2014/main" id="{EEC50F29-9942-419C-B795-486144F0E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26" y="1862138"/>
            <a:ext cx="41275" cy="1190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84" name="Oval 72">
            <a:extLst>
              <a:ext uri="{FF2B5EF4-FFF2-40B4-BE49-F238E27FC236}">
                <a16:creationId xmlns:a16="http://schemas.microsoft.com/office/drawing/2014/main" id="{E30392F2-0896-4638-BB5B-C2ACE01BD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7526" y="2014538"/>
            <a:ext cx="41275" cy="1190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85" name="Oval 73">
            <a:extLst>
              <a:ext uri="{FF2B5EF4-FFF2-40B4-BE49-F238E27FC236}">
                <a16:creationId xmlns:a16="http://schemas.microsoft.com/office/drawing/2014/main" id="{009763D3-E149-4CFD-985F-68A1A0B33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4576" y="1938338"/>
            <a:ext cx="41275" cy="1190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86" name="Oval 74">
            <a:extLst>
              <a:ext uri="{FF2B5EF4-FFF2-40B4-BE49-F238E27FC236}">
                <a16:creationId xmlns:a16="http://schemas.microsoft.com/office/drawing/2014/main" id="{44EE862D-B269-401B-BC8D-AC7C32DEA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1826" y="1938338"/>
            <a:ext cx="41275" cy="1190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269387" name="Oval 75">
            <a:extLst>
              <a:ext uri="{FF2B5EF4-FFF2-40B4-BE49-F238E27FC236}">
                <a16:creationId xmlns:a16="http://schemas.microsoft.com/office/drawing/2014/main" id="{5B9F8D1D-DCE6-466E-8AFE-CD6F02707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8876" y="1862138"/>
            <a:ext cx="41275" cy="1190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NI-Helve-Condense" pitchFamily="2" charset="0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1EA09A2-3AFA-4078-B278-423EAB4D6823}"/>
              </a:ext>
            </a:extLst>
          </p:cNvPr>
          <p:cNvSpPr txBox="1"/>
          <p:nvPr/>
        </p:nvSpPr>
        <p:spPr>
          <a:xfrm>
            <a:off x="6777819" y="3977008"/>
            <a:ext cx="3252814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ớc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…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D66274A-272F-4F9D-8262-122465763193}"/>
              </a:ext>
            </a:extLst>
          </p:cNvPr>
          <p:cNvSpPr txBox="1"/>
          <p:nvPr/>
        </p:nvSpPr>
        <p:spPr>
          <a:xfrm>
            <a:off x="6916995" y="1049911"/>
            <a:ext cx="2454518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thành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mây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055E845-FE64-4FE7-AD22-22185B2FD7D0}"/>
              </a:ext>
            </a:extLst>
          </p:cNvPr>
          <p:cNvSpPr txBox="1"/>
          <p:nvPr/>
        </p:nvSpPr>
        <p:spPr>
          <a:xfrm>
            <a:off x="3557472" y="1172885"/>
            <a:ext cx="2751349" cy="64633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tụ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thành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giọt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rơi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xuống</a:t>
            </a:r>
            <a:endParaRPr kumimoji="0" lang="vi-VN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E87B1B3-7A9E-4AD7-A8D1-F8F6DD739BA7}"/>
              </a:ext>
            </a:extLst>
          </p:cNvPr>
          <p:cNvSpPr txBox="1"/>
          <p:nvPr/>
        </p:nvSpPr>
        <p:spPr>
          <a:xfrm>
            <a:off x="2659383" y="4168915"/>
            <a:ext cx="3237922" cy="70788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ớc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xuống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…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0" name="文本框 11">
            <a:extLst>
              <a:ext uri="{FF2B5EF4-FFF2-40B4-BE49-F238E27FC236}">
                <a16:creationId xmlns:a16="http://schemas.microsoft.com/office/drawing/2014/main" id="{CD725676-050F-4C1C-B097-09A4F298D6BA}"/>
              </a:ext>
            </a:extLst>
          </p:cNvPr>
          <p:cNvSpPr txBox="1"/>
          <p:nvPr/>
        </p:nvSpPr>
        <p:spPr>
          <a:xfrm>
            <a:off x="307003" y="384066"/>
            <a:ext cx="1205920" cy="397031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Sơ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đồ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vòng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hoàn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nước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9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9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9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9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9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9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3000"/>
                                        <p:tgtEl>
                                          <p:spTgt spid="269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3000"/>
                                        <p:tgtEl>
                                          <p:spTgt spid="269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3000"/>
                                        <p:tgtEl>
                                          <p:spTgt spid="269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3000"/>
                                        <p:tgtEl>
                                          <p:spTgt spid="269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3000"/>
                                        <p:tgtEl>
                                          <p:spTgt spid="269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9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9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9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3000"/>
                                        <p:tgtEl>
                                          <p:spTgt spid="269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55112E-17 L 3.33333E-6 0.2888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69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44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0.00416 0.3055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69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5278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48148E-6 L -0.00295 0.3581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693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7894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00416 0.3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69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750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7.40741E-7 L -0.004 0.3803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69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9005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85185E-6 L 0.00538 0.3025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69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5116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00417 0.3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69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750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94" dur="2000" fill="hold"/>
                                        <p:tgtEl>
                                          <p:spTgt spid="269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96296E-6 L 0.00539 0.3136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93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5671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85185E-6 L -0.00295 0.3692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9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449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96296E-6 L -0.00295 0.31365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69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5671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10" dur="2000" fill="hold"/>
                                        <p:tgtEl>
                                          <p:spTgt spid="2693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85185E-6 L 0.00539 0.31366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269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5671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18" dur="2000" fill="hold"/>
                                        <p:tgtEl>
                                          <p:spTgt spid="269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96296E-6 L -0.00295 0.3469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69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7338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4" dur="500"/>
                                        <p:tgtEl>
                                          <p:spTgt spid="269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7" dur="500"/>
                                        <p:tgtEl>
                                          <p:spTgt spid="269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0" dur="500"/>
                                        <p:tgtEl>
                                          <p:spTgt spid="269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3" dur="500"/>
                                        <p:tgtEl>
                                          <p:spTgt spid="269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6" dur="500"/>
                                        <p:tgtEl>
                                          <p:spTgt spid="269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9" dur="500"/>
                                        <p:tgtEl>
                                          <p:spTgt spid="269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2" dur="500"/>
                                        <p:tgtEl>
                                          <p:spTgt spid="269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5" dur="500"/>
                                        <p:tgtEl>
                                          <p:spTgt spid="269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8" dur="500"/>
                                        <p:tgtEl>
                                          <p:spTgt spid="269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1" dur="500"/>
                                        <p:tgtEl>
                                          <p:spTgt spid="269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4" dur="500"/>
                                        <p:tgtEl>
                                          <p:spTgt spid="269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7" dur="500"/>
                                        <p:tgtEl>
                                          <p:spTgt spid="269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0" dur="500"/>
                                        <p:tgtEl>
                                          <p:spTgt spid="269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3" dur="500"/>
                                        <p:tgtEl>
                                          <p:spTgt spid="269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6" dur="500"/>
                                        <p:tgtEl>
                                          <p:spTgt spid="269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55112E-17 L 3.33333E-6 0.28889 " pathEditMode="relative" rAng="0" ptsTypes="AA">
                                      <p:cBhvr>
                                        <p:cTn id="171" dur="2000" fill="hold"/>
                                        <p:tgtEl>
                                          <p:spTgt spid="269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444"/>
                                    </p:animMotion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0.00416 0.30556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269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5278"/>
                                    </p:animMotion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48148E-6 L -0.00295 0.3581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2693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7894"/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00416 0.35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269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7500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7.40741E-7 L -0.004 0.38032 " pathEditMode="relative" rAng="0" ptsTypes="AA">
                                      <p:cBhvr>
                                        <p:cTn id="187" dur="2000" fill="hold"/>
                                        <p:tgtEl>
                                          <p:spTgt spid="269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9005"/>
                                    </p:animMotion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85185E-6 L 0.00538 0.30254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2693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5116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00417 0.35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2693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7500"/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99" dur="2000" fill="hold"/>
                                        <p:tgtEl>
                                          <p:spTgt spid="269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96296E-6 L 0.00539 0.31365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2693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5671"/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85185E-6 L -0.00295 0.36921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2693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449"/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96296E-6 L -0.00295 0.31365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269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5671"/>
                                    </p:animMotion>
                                  </p:childTnLst>
                                </p:cTn>
                              </p:par>
                              <p:par>
                                <p:cTn id="2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15" dur="2000" fill="hold"/>
                                        <p:tgtEl>
                                          <p:spTgt spid="2693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85185E-6 L 0.00539 0.31366 " pathEditMode="relative" rAng="0" ptsTypes="AA">
                                      <p:cBhvr>
                                        <p:cTn id="219" dur="2000" fill="hold"/>
                                        <p:tgtEl>
                                          <p:spTgt spid="2693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5671"/>
                                    </p:animMotion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23" dur="2000" fill="hold"/>
                                        <p:tgtEl>
                                          <p:spTgt spid="2693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96296E-6 L -0.00295 0.34699 " pathEditMode="relative" rAng="0" ptsTypes="AA">
                                      <p:cBhvr>
                                        <p:cTn id="227" dur="2000" fill="hold"/>
                                        <p:tgtEl>
                                          <p:spTgt spid="2693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7338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9" dur="500"/>
                                        <p:tgtEl>
                                          <p:spTgt spid="269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2" dur="500"/>
                                        <p:tgtEl>
                                          <p:spTgt spid="269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5" dur="500"/>
                                        <p:tgtEl>
                                          <p:spTgt spid="269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8" dur="500"/>
                                        <p:tgtEl>
                                          <p:spTgt spid="269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1" dur="500"/>
                                        <p:tgtEl>
                                          <p:spTgt spid="269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4" dur="500"/>
                                        <p:tgtEl>
                                          <p:spTgt spid="2693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7" dur="500"/>
                                        <p:tgtEl>
                                          <p:spTgt spid="269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0" dur="500"/>
                                        <p:tgtEl>
                                          <p:spTgt spid="269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3" dur="500"/>
                                        <p:tgtEl>
                                          <p:spTgt spid="269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6" dur="500"/>
                                        <p:tgtEl>
                                          <p:spTgt spid="269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9" dur="500"/>
                                        <p:tgtEl>
                                          <p:spTgt spid="269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2" dur="500"/>
                                        <p:tgtEl>
                                          <p:spTgt spid="269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5" dur="500"/>
                                        <p:tgtEl>
                                          <p:spTgt spid="269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8" dur="500"/>
                                        <p:tgtEl>
                                          <p:spTgt spid="269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1" dur="500"/>
                                        <p:tgtEl>
                                          <p:spTgt spid="269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55112E-17 L 3.33333E-6 0.28889 " pathEditMode="relative" rAng="0" ptsTypes="AA">
                                      <p:cBhvr>
                                        <p:cTn id="276" dur="2000" fill="hold"/>
                                        <p:tgtEl>
                                          <p:spTgt spid="2693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444"/>
                                    </p:animMotion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0.00416 0.30556 " pathEditMode="relative" rAng="0" ptsTypes="AA">
                                      <p:cBhvr>
                                        <p:cTn id="280" dur="2000" fill="hold"/>
                                        <p:tgtEl>
                                          <p:spTgt spid="269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5278"/>
                                    </p:animMotion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48148E-6 L -0.00295 0.3581 " pathEditMode="relative" rAng="0" ptsTypes="AA">
                                      <p:cBhvr>
                                        <p:cTn id="284" dur="2000" fill="hold"/>
                                        <p:tgtEl>
                                          <p:spTgt spid="269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7894"/>
                                    </p:animMotion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00416 0.35 " pathEditMode="relative" rAng="0" ptsTypes="AA">
                                      <p:cBhvr>
                                        <p:cTn id="288" dur="2000" fill="hold"/>
                                        <p:tgtEl>
                                          <p:spTgt spid="2693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7500"/>
                                    </p:animMotion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7.40741E-7 L -0.004 0.38032 " pathEditMode="relative" rAng="0" ptsTypes="AA">
                                      <p:cBhvr>
                                        <p:cTn id="292" dur="2000" fill="hold"/>
                                        <p:tgtEl>
                                          <p:spTgt spid="2693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9005"/>
                                    </p:animMotion>
                                  </p:childTnLst>
                                </p:cTn>
                              </p:par>
                              <p:par>
                                <p:cTn id="2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85185E-6 L 0.00538 0.30254 " pathEditMode="relative" rAng="0" ptsTypes="AA">
                                      <p:cBhvr>
                                        <p:cTn id="296" dur="2000" fill="hold"/>
                                        <p:tgtEl>
                                          <p:spTgt spid="2693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5116"/>
                                    </p:animMotion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00417 0.35 " pathEditMode="relative" rAng="0" ptsTypes="AA">
                                      <p:cBhvr>
                                        <p:cTn id="300" dur="2000" fill="hold"/>
                                        <p:tgtEl>
                                          <p:spTgt spid="2693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7500"/>
                                    </p:animMotion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304" dur="2000" fill="hold"/>
                                        <p:tgtEl>
                                          <p:spTgt spid="2693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96296E-6 L 0.00539 0.31365 " pathEditMode="relative" rAng="0" ptsTypes="AA">
                                      <p:cBhvr>
                                        <p:cTn id="308" dur="2000" fill="hold"/>
                                        <p:tgtEl>
                                          <p:spTgt spid="269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5671"/>
                                    </p:animMotion>
                                  </p:childTnLst>
                                </p:cTn>
                              </p:par>
                              <p:par>
                                <p:cTn id="3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85185E-6 L -0.00295 0.36921 " pathEditMode="relative" rAng="0" ptsTypes="AA">
                                      <p:cBhvr>
                                        <p:cTn id="312" dur="2000" fill="hold"/>
                                        <p:tgtEl>
                                          <p:spTgt spid="2693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449"/>
                                    </p:animMotion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96296E-6 L -0.00295 0.31365 " pathEditMode="relative" rAng="0" ptsTypes="AA">
                                      <p:cBhvr>
                                        <p:cTn id="316" dur="2000" fill="hold"/>
                                        <p:tgtEl>
                                          <p:spTgt spid="2693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5671"/>
                                    </p:animMotion>
                                  </p:childTnLst>
                                </p:cTn>
                              </p:par>
                              <p:par>
                                <p:cTn id="3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320" dur="2000" fill="hold"/>
                                        <p:tgtEl>
                                          <p:spTgt spid="269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85185E-6 L 0.00539 0.31366 " pathEditMode="relative" rAng="0" ptsTypes="AA">
                                      <p:cBhvr>
                                        <p:cTn id="324" dur="2000" fill="hold"/>
                                        <p:tgtEl>
                                          <p:spTgt spid="269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5671"/>
                                    </p:animMotion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328" dur="2000" fill="hold"/>
                                        <p:tgtEl>
                                          <p:spTgt spid="269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96296E-6 L -0.00295 0.34699 " pathEditMode="relative" rAng="0" ptsTypes="AA">
                                      <p:cBhvr>
                                        <p:cTn id="332" dur="2000" fill="hold"/>
                                        <p:tgtEl>
                                          <p:spTgt spid="269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7338"/>
                                    </p:animMotion>
                                  </p:childTnLst>
                                </p:cTn>
                              </p:par>
                              <p:par>
                                <p:cTn id="333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4" dur="500"/>
                                        <p:tgtEl>
                                          <p:spTgt spid="269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7" dur="500"/>
                                        <p:tgtEl>
                                          <p:spTgt spid="269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0" dur="500"/>
                                        <p:tgtEl>
                                          <p:spTgt spid="269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3" dur="500"/>
                                        <p:tgtEl>
                                          <p:spTgt spid="269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6" dur="500"/>
                                        <p:tgtEl>
                                          <p:spTgt spid="269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9" dur="500"/>
                                        <p:tgtEl>
                                          <p:spTgt spid="269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2" dur="500"/>
                                        <p:tgtEl>
                                          <p:spTgt spid="269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5" dur="500"/>
                                        <p:tgtEl>
                                          <p:spTgt spid="269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8" dur="500"/>
                                        <p:tgtEl>
                                          <p:spTgt spid="269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1" dur="500"/>
                                        <p:tgtEl>
                                          <p:spTgt spid="269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4" dur="500"/>
                                        <p:tgtEl>
                                          <p:spTgt spid="269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7" dur="500"/>
                                        <p:tgtEl>
                                          <p:spTgt spid="269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0" dur="500"/>
                                        <p:tgtEl>
                                          <p:spTgt spid="269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3" dur="500"/>
                                        <p:tgtEl>
                                          <p:spTgt spid="269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6" dur="500"/>
                                        <p:tgtEl>
                                          <p:spTgt spid="269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55112E-17 L 3.33333E-6 0.28889 " pathEditMode="relative" rAng="0" ptsTypes="AA">
                                      <p:cBhvr>
                                        <p:cTn id="381" dur="2000" fill="hold"/>
                                        <p:tgtEl>
                                          <p:spTgt spid="269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444"/>
                                    </p:animMotion>
                                  </p:childTnLst>
                                </p:cTn>
                              </p:par>
                              <p:par>
                                <p:cTn id="3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0.00416 0.30556 " pathEditMode="relative" rAng="0" ptsTypes="AA">
                                      <p:cBhvr>
                                        <p:cTn id="385" dur="2000" fill="hold"/>
                                        <p:tgtEl>
                                          <p:spTgt spid="269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5278"/>
                                    </p:animMotion>
                                  </p:childTnLst>
                                </p:cTn>
                              </p:par>
                              <p:par>
                                <p:cTn id="3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48148E-6 L -0.00295 0.3581 " pathEditMode="relative" rAng="0" ptsTypes="AA">
                                      <p:cBhvr>
                                        <p:cTn id="389" dur="2000" fill="hold"/>
                                        <p:tgtEl>
                                          <p:spTgt spid="269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7894"/>
                                    </p:animMotion>
                                  </p:childTnLst>
                                </p:cTn>
                              </p:par>
                              <p:par>
                                <p:cTn id="3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00416 0.35 " pathEditMode="relative" rAng="0" ptsTypes="AA">
                                      <p:cBhvr>
                                        <p:cTn id="393" dur="2000" fill="hold"/>
                                        <p:tgtEl>
                                          <p:spTgt spid="2693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7500"/>
                                    </p:animMotion>
                                  </p:childTnLst>
                                </p:cTn>
                              </p:par>
                              <p:par>
                                <p:cTn id="3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7.40741E-7 L -0.004 0.38032 " pathEditMode="relative" rAng="0" ptsTypes="AA">
                                      <p:cBhvr>
                                        <p:cTn id="397" dur="2000" fill="hold"/>
                                        <p:tgtEl>
                                          <p:spTgt spid="269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9005"/>
                                    </p:animMotion>
                                  </p:childTnLst>
                                </p:cTn>
                              </p:par>
                              <p:par>
                                <p:cTn id="3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85185E-6 L 0.00538 0.30254 " pathEditMode="relative" rAng="0" ptsTypes="AA">
                                      <p:cBhvr>
                                        <p:cTn id="401" dur="2000" fill="hold"/>
                                        <p:tgtEl>
                                          <p:spTgt spid="269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5116"/>
                                    </p:animMotion>
                                  </p:childTnLst>
                                </p:cTn>
                              </p:par>
                              <p:par>
                                <p:cTn id="4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00417 0.35 " pathEditMode="relative" rAng="0" ptsTypes="AA">
                                      <p:cBhvr>
                                        <p:cTn id="405" dur="2000" fill="hold"/>
                                        <p:tgtEl>
                                          <p:spTgt spid="2693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7500"/>
                                    </p:animMotion>
                                  </p:childTnLst>
                                </p:cTn>
                              </p:par>
                              <p:par>
                                <p:cTn id="4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409" dur="2000" fill="hold"/>
                                        <p:tgtEl>
                                          <p:spTgt spid="2693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96296E-6 L 0.00539 0.31365 " pathEditMode="relative" rAng="0" ptsTypes="AA">
                                      <p:cBhvr>
                                        <p:cTn id="413" dur="2000" fill="hold"/>
                                        <p:tgtEl>
                                          <p:spTgt spid="2693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5671"/>
                                    </p:animMotion>
                                  </p:childTnLst>
                                </p:cTn>
                              </p:par>
                              <p:par>
                                <p:cTn id="4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85185E-6 L -0.00295 0.36921 " pathEditMode="relative" rAng="0" ptsTypes="AA">
                                      <p:cBhvr>
                                        <p:cTn id="417" dur="2000" fill="hold"/>
                                        <p:tgtEl>
                                          <p:spTgt spid="2693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449"/>
                                    </p:animMotion>
                                  </p:childTnLst>
                                </p:cTn>
                              </p:par>
                              <p:par>
                                <p:cTn id="4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96296E-6 L -0.00295 0.31365 " pathEditMode="relative" rAng="0" ptsTypes="AA">
                                      <p:cBhvr>
                                        <p:cTn id="421" dur="2000" fill="hold"/>
                                        <p:tgtEl>
                                          <p:spTgt spid="2693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5671"/>
                                    </p:animMotion>
                                  </p:childTnLst>
                                </p:cTn>
                              </p:par>
                              <p:par>
                                <p:cTn id="4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425" dur="2000" fill="hold"/>
                                        <p:tgtEl>
                                          <p:spTgt spid="2693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85185E-6 L 0.00539 0.31366 " pathEditMode="relative" rAng="0" ptsTypes="AA">
                                      <p:cBhvr>
                                        <p:cTn id="429" dur="2000" fill="hold"/>
                                        <p:tgtEl>
                                          <p:spTgt spid="2693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5671"/>
                                    </p:animMotion>
                                  </p:childTnLst>
                                </p:cTn>
                              </p:par>
                              <p:par>
                                <p:cTn id="4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433" dur="2000" fill="hold"/>
                                        <p:tgtEl>
                                          <p:spTgt spid="2693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42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96296E-6 L -0.00295 0.34699 " pathEditMode="relative" rAng="0" ptsTypes="AA">
                                      <p:cBhvr>
                                        <p:cTn id="437" dur="2000" fill="hold"/>
                                        <p:tgtEl>
                                          <p:spTgt spid="269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7338"/>
                                    </p:animMotion>
                                  </p:childTnLst>
                                </p:cTn>
                              </p:par>
                              <p:par>
                                <p:cTn id="438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9" dur="500"/>
                                        <p:tgtEl>
                                          <p:spTgt spid="269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2" dur="500"/>
                                        <p:tgtEl>
                                          <p:spTgt spid="269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5" dur="500"/>
                                        <p:tgtEl>
                                          <p:spTgt spid="2693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8" dur="500"/>
                                        <p:tgtEl>
                                          <p:spTgt spid="269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1" dur="500"/>
                                        <p:tgtEl>
                                          <p:spTgt spid="2693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4" dur="500"/>
                                        <p:tgtEl>
                                          <p:spTgt spid="2693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7" dur="500"/>
                                        <p:tgtEl>
                                          <p:spTgt spid="269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0" dur="500"/>
                                        <p:tgtEl>
                                          <p:spTgt spid="269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3" dur="500"/>
                                        <p:tgtEl>
                                          <p:spTgt spid="269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6" dur="500"/>
                                        <p:tgtEl>
                                          <p:spTgt spid="269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9" dur="500"/>
                                        <p:tgtEl>
                                          <p:spTgt spid="269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2" dur="500"/>
                                        <p:tgtEl>
                                          <p:spTgt spid="269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5" dur="500"/>
                                        <p:tgtEl>
                                          <p:spTgt spid="269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8" dur="500"/>
                                        <p:tgtEl>
                                          <p:spTgt spid="2693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4" presetClass="exit" presetSubtype="16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1" dur="500"/>
                                        <p:tgtEl>
                                          <p:spTgt spid="2693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0" fill="hold">
                      <p:stCondLst>
                        <p:cond delay="indefinite"/>
                      </p:stCondLst>
                      <p:childTnLst>
                        <p:par>
                          <p:cTn id="491" fill="hold">
                            <p:stCondLst>
                              <p:cond delay="0"/>
                            </p:stCondLst>
                            <p:childTnLst>
                              <p:par>
                                <p:cTn id="4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26" grpId="0" animBg="1"/>
      <p:bldP spid="269326" grpId="1" animBg="1"/>
      <p:bldP spid="269326" grpId="2" animBg="1"/>
      <p:bldP spid="269327" grpId="0" animBg="1"/>
      <p:bldP spid="269327" grpId="1" animBg="1"/>
      <p:bldP spid="269327" grpId="2" animBg="1"/>
      <p:bldP spid="269328" grpId="0" animBg="1"/>
      <p:bldP spid="269328" grpId="1" animBg="1"/>
      <p:bldP spid="269328" grpId="2" animBg="1"/>
      <p:bldP spid="269329" grpId="0" animBg="1"/>
      <p:bldP spid="269329" grpId="1" animBg="1"/>
      <p:bldP spid="269329" grpId="2" animBg="1"/>
      <p:bldP spid="269330" grpId="0" animBg="1"/>
      <p:bldP spid="269330" grpId="1" animBg="1"/>
      <p:bldP spid="269330" grpId="2" animBg="1"/>
      <p:bldP spid="269331" grpId="0" animBg="1"/>
      <p:bldP spid="269331" grpId="1" animBg="1"/>
      <p:bldP spid="269331" grpId="2" animBg="1"/>
      <p:bldP spid="269332" grpId="0" animBg="1"/>
      <p:bldP spid="269332" grpId="1" animBg="1"/>
      <p:bldP spid="269332" grpId="2" animBg="1"/>
      <p:bldP spid="269333" grpId="0" animBg="1"/>
      <p:bldP spid="269333" grpId="1" animBg="1"/>
      <p:bldP spid="269333" grpId="2" animBg="1"/>
      <p:bldP spid="269334" grpId="0" animBg="1"/>
      <p:bldP spid="269334" grpId="1" animBg="1"/>
      <p:bldP spid="269334" grpId="2" animBg="1"/>
      <p:bldP spid="269335" grpId="0" animBg="1"/>
      <p:bldP spid="269335" grpId="1" animBg="1"/>
      <p:bldP spid="269335" grpId="2" animBg="1"/>
      <p:bldP spid="269336" grpId="0" animBg="1"/>
      <p:bldP spid="269336" grpId="1" animBg="1"/>
      <p:bldP spid="269336" grpId="2" animBg="1"/>
      <p:bldP spid="269337" grpId="0" animBg="1"/>
      <p:bldP spid="269337" grpId="1" animBg="1"/>
      <p:bldP spid="269337" grpId="2" animBg="1"/>
      <p:bldP spid="269338" grpId="0" animBg="1"/>
      <p:bldP spid="269338" grpId="1" animBg="1"/>
      <p:bldP spid="269338" grpId="2" animBg="1"/>
      <p:bldP spid="269339" grpId="0" animBg="1"/>
      <p:bldP spid="269339" grpId="1" animBg="1"/>
      <p:bldP spid="269339" grpId="2" animBg="1"/>
      <p:bldP spid="269340" grpId="0" animBg="1"/>
      <p:bldP spid="269340" grpId="1" animBg="1"/>
      <p:bldP spid="269340" grpId="2" animBg="1"/>
      <p:bldP spid="269343" grpId="0" animBg="1"/>
      <p:bldP spid="269343" grpId="1" animBg="1"/>
      <p:bldP spid="269343" grpId="2" animBg="1"/>
      <p:bldP spid="269344" grpId="0" animBg="1"/>
      <p:bldP spid="269344" grpId="1" animBg="1"/>
      <p:bldP spid="269344" grpId="2" animBg="1"/>
      <p:bldP spid="269345" grpId="0" animBg="1"/>
      <p:bldP spid="269345" grpId="1" animBg="1"/>
      <p:bldP spid="269345" grpId="2" animBg="1"/>
      <p:bldP spid="269346" grpId="0" animBg="1"/>
      <p:bldP spid="269346" grpId="1" animBg="1"/>
      <p:bldP spid="269346" grpId="2" animBg="1"/>
      <p:bldP spid="269347" grpId="0" animBg="1"/>
      <p:bldP spid="269347" grpId="1" animBg="1"/>
      <p:bldP spid="269347" grpId="2" animBg="1"/>
      <p:bldP spid="269348" grpId="0" animBg="1"/>
      <p:bldP spid="269348" grpId="1" animBg="1"/>
      <p:bldP spid="269348" grpId="2" animBg="1"/>
      <p:bldP spid="269349" grpId="0" animBg="1"/>
      <p:bldP spid="269349" grpId="1" animBg="1"/>
      <p:bldP spid="269349" grpId="2" animBg="1"/>
      <p:bldP spid="269350" grpId="0" animBg="1"/>
      <p:bldP spid="269350" grpId="1" animBg="1"/>
      <p:bldP spid="269350" grpId="2" animBg="1"/>
      <p:bldP spid="269351" grpId="0" animBg="1"/>
      <p:bldP spid="269351" grpId="1" animBg="1"/>
      <p:bldP spid="269351" grpId="2" animBg="1"/>
      <p:bldP spid="269352" grpId="0" animBg="1"/>
      <p:bldP spid="269352" grpId="1" animBg="1"/>
      <p:bldP spid="269352" grpId="2" animBg="1"/>
      <p:bldP spid="269353" grpId="0" animBg="1"/>
      <p:bldP spid="269353" grpId="1" animBg="1"/>
      <p:bldP spid="269353" grpId="2" animBg="1"/>
      <p:bldP spid="269354" grpId="0" animBg="1"/>
      <p:bldP spid="269354" grpId="1" animBg="1"/>
      <p:bldP spid="269354" grpId="2" animBg="1"/>
      <p:bldP spid="269355" grpId="0" animBg="1"/>
      <p:bldP spid="269355" grpId="1" animBg="1"/>
      <p:bldP spid="269355" grpId="2" animBg="1"/>
      <p:bldP spid="269356" grpId="0" animBg="1"/>
      <p:bldP spid="269356" grpId="1" animBg="1"/>
      <p:bldP spid="269356" grpId="2" animBg="1"/>
      <p:bldP spid="269357" grpId="0" animBg="1"/>
      <p:bldP spid="269357" grpId="1" animBg="1"/>
      <p:bldP spid="269357" grpId="2" animBg="1"/>
      <p:bldP spid="269358" grpId="0" animBg="1"/>
      <p:bldP spid="269358" grpId="1" animBg="1"/>
      <p:bldP spid="269358" grpId="2" animBg="1"/>
      <p:bldP spid="269359" grpId="0" animBg="1"/>
      <p:bldP spid="269359" grpId="1" animBg="1"/>
      <p:bldP spid="269359" grpId="2" animBg="1"/>
      <p:bldP spid="269360" grpId="0" animBg="1"/>
      <p:bldP spid="269360" grpId="1" animBg="1"/>
      <p:bldP spid="269360" grpId="2" animBg="1"/>
      <p:bldP spid="269361" grpId="0" animBg="1"/>
      <p:bldP spid="269361" grpId="1" animBg="1"/>
      <p:bldP spid="269361" grpId="2" animBg="1"/>
      <p:bldP spid="269362" grpId="0" animBg="1"/>
      <p:bldP spid="269362" grpId="1" animBg="1"/>
      <p:bldP spid="269362" grpId="2" animBg="1"/>
      <p:bldP spid="269363" grpId="0" animBg="1"/>
      <p:bldP spid="269363" grpId="1" animBg="1"/>
      <p:bldP spid="269363" grpId="2" animBg="1"/>
      <p:bldP spid="269364" grpId="0" animBg="1"/>
      <p:bldP spid="269364" grpId="1" animBg="1"/>
      <p:bldP spid="269364" grpId="2" animBg="1"/>
      <p:bldP spid="269365" grpId="0" animBg="1"/>
      <p:bldP spid="269365" grpId="1" animBg="1"/>
      <p:bldP spid="269365" grpId="2" animBg="1"/>
      <p:bldP spid="269366" grpId="0" animBg="1"/>
      <p:bldP spid="269366" grpId="1" animBg="1"/>
      <p:bldP spid="269366" grpId="2" animBg="1"/>
      <p:bldP spid="269367" grpId="0" animBg="1"/>
      <p:bldP spid="269367" grpId="1" animBg="1"/>
      <p:bldP spid="269367" grpId="2" animBg="1"/>
      <p:bldP spid="269368" grpId="0" animBg="1"/>
      <p:bldP spid="269368" grpId="1" animBg="1"/>
      <p:bldP spid="269368" grpId="2" animBg="1"/>
      <p:bldP spid="269369" grpId="0" animBg="1"/>
      <p:bldP spid="269369" grpId="1" animBg="1"/>
      <p:bldP spid="269369" grpId="2" animBg="1"/>
      <p:bldP spid="269370" grpId="0" animBg="1"/>
      <p:bldP spid="269370" grpId="1" animBg="1"/>
      <p:bldP spid="269370" grpId="2" animBg="1"/>
      <p:bldP spid="269371" grpId="0" animBg="1"/>
      <p:bldP spid="269371" grpId="1" animBg="1"/>
      <p:bldP spid="269371" grpId="2" animBg="1"/>
      <p:bldP spid="269372" grpId="0" animBg="1"/>
      <p:bldP spid="269372" grpId="1" animBg="1"/>
      <p:bldP spid="269372" grpId="2" animBg="1"/>
      <p:bldP spid="269373" grpId="0" animBg="1"/>
      <p:bldP spid="269373" grpId="1" animBg="1"/>
      <p:bldP spid="269373" grpId="2" animBg="1"/>
      <p:bldP spid="269374" grpId="0" animBg="1"/>
      <p:bldP spid="269374" grpId="1" animBg="1"/>
      <p:bldP spid="269374" grpId="2" animBg="1"/>
      <p:bldP spid="269375" grpId="0" animBg="1"/>
      <p:bldP spid="269375" grpId="1" animBg="1"/>
      <p:bldP spid="269375" grpId="2" animBg="1"/>
      <p:bldP spid="269376" grpId="0" animBg="1"/>
      <p:bldP spid="269376" grpId="1" animBg="1"/>
      <p:bldP spid="269376" grpId="2" animBg="1"/>
      <p:bldP spid="269377" grpId="0" animBg="1"/>
      <p:bldP spid="269377" grpId="1" animBg="1"/>
      <p:bldP spid="269377" grpId="2" animBg="1"/>
      <p:bldP spid="269378" grpId="0" animBg="1"/>
      <p:bldP spid="269378" grpId="1" animBg="1"/>
      <p:bldP spid="269378" grpId="2" animBg="1"/>
      <p:bldP spid="269379" grpId="0" animBg="1"/>
      <p:bldP spid="269379" grpId="1" animBg="1"/>
      <p:bldP spid="269379" grpId="2" animBg="1"/>
      <p:bldP spid="269380" grpId="0" animBg="1"/>
      <p:bldP spid="269380" grpId="1" animBg="1"/>
      <p:bldP spid="269380" grpId="2" animBg="1"/>
      <p:bldP spid="269381" grpId="0" animBg="1"/>
      <p:bldP spid="269381" grpId="1" animBg="1"/>
      <p:bldP spid="269381" grpId="2" animBg="1"/>
      <p:bldP spid="269382" grpId="0" animBg="1"/>
      <p:bldP spid="269382" grpId="1" animBg="1"/>
      <p:bldP spid="269382" grpId="2" animBg="1"/>
      <p:bldP spid="269383" grpId="0" animBg="1"/>
      <p:bldP spid="269383" grpId="1" animBg="1"/>
      <p:bldP spid="269383" grpId="2" animBg="1"/>
      <p:bldP spid="269384" grpId="0" animBg="1"/>
      <p:bldP spid="269384" grpId="1" animBg="1"/>
      <p:bldP spid="269384" grpId="2" animBg="1"/>
      <p:bldP spid="269385" grpId="0" animBg="1"/>
      <p:bldP spid="269385" grpId="1" animBg="1"/>
      <p:bldP spid="269385" grpId="2" animBg="1"/>
      <p:bldP spid="269386" grpId="0" animBg="1"/>
      <p:bldP spid="269386" grpId="1" animBg="1"/>
      <p:bldP spid="269386" grpId="2" animBg="1"/>
      <p:bldP spid="269387" grpId="0" animBg="1"/>
      <p:bldP spid="269387" grpId="1" animBg="1"/>
      <p:bldP spid="269387" grpId="2" animBg="1"/>
      <p:bldP spid="76" grpId="0" animBg="1"/>
      <p:bldP spid="77" grpId="0" animBg="1"/>
      <p:bldP spid="78" grpId="0" animBg="1"/>
      <p:bldP spid="79" grpId="0" animBg="1"/>
      <p:bldP spid="8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13"/>
          <p:cNvSpPr/>
          <p:nvPr/>
        </p:nvSpPr>
        <p:spPr>
          <a:xfrm>
            <a:off x="3941829" y="1090689"/>
            <a:ext cx="5546945" cy="5400051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zh-CN" altLang="en-US" sz="240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4" r="17305"/>
          <a:stretch>
            <a:fillRect/>
          </a:stretch>
        </p:blipFill>
        <p:spPr>
          <a:xfrm>
            <a:off x="1015541" y="1139252"/>
            <a:ext cx="3484113" cy="467662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225892" y="2687847"/>
            <a:ext cx="4978818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>
              <a:defRPr sz="2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pPr defTabSz="1219170"/>
            <a:r>
              <a:rPr lang="en-US" altLang="zh-CN" sz="11500" spc="67" dirty="0">
                <a:solidFill>
                  <a:srgbClr val="CC0066"/>
                </a:solidFill>
                <a:latin typeface="Calibri"/>
                <a:ea typeface="微软雅黑"/>
              </a:rPr>
              <a:t>EM VẼ</a:t>
            </a:r>
            <a:endParaRPr lang="zh-CN" altLang="en-US" sz="11500" spc="67" dirty="0">
              <a:solidFill>
                <a:srgbClr val="CC0066"/>
              </a:solidFill>
              <a:latin typeface="Calibri"/>
              <a:ea typeface="微软雅黑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4951862" y="636542"/>
            <a:ext cx="1527923" cy="1308076"/>
            <a:chOff x="3203030" y="1095630"/>
            <a:chExt cx="792000" cy="792000"/>
          </a:xfrm>
          <a:solidFill>
            <a:srgbClr val="00B050"/>
          </a:solidFill>
        </p:grpSpPr>
        <p:sp>
          <p:nvSpPr>
            <p:cNvPr id="22" name="椭圆 21"/>
            <p:cNvSpPr/>
            <p:nvPr/>
          </p:nvSpPr>
          <p:spPr>
            <a:xfrm>
              <a:off x="3203030" y="1095630"/>
              <a:ext cx="792000" cy="792000"/>
            </a:xfrm>
            <a:prstGeom prst="ellips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 dirty="0">
                <a:solidFill>
                  <a:srgbClr val="FFFFFF"/>
                </a:solidFill>
                <a:latin typeface="Calibri"/>
                <a:ea typeface="微软雅黑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71814" y="1347067"/>
              <a:ext cx="688997" cy="35406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 defTabSz="1219170"/>
              <a:r>
                <a:rPr lang="en-US" altLang="zh-CN" sz="3200" b="1" dirty="0">
                  <a:solidFill>
                    <a:srgbClr val="FF0000"/>
                  </a:solidFill>
                  <a:latin typeface="Calibri"/>
                  <a:ea typeface="微软雅黑"/>
                </a:rPr>
                <a:t>VÒNG </a:t>
              </a:r>
              <a:endParaRPr lang="zh-CN" altLang="en-US" sz="3200" b="1" dirty="0">
                <a:solidFill>
                  <a:srgbClr val="FF0000"/>
                </a:solidFill>
                <a:latin typeface="Calibri"/>
                <a:ea typeface="微软雅黑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489817" y="983561"/>
            <a:ext cx="1564153" cy="1454705"/>
            <a:chOff x="3851014" y="1743614"/>
            <a:chExt cx="792000" cy="792000"/>
          </a:xfrm>
        </p:grpSpPr>
        <p:sp>
          <p:nvSpPr>
            <p:cNvPr id="25" name="椭圆 24"/>
            <p:cNvSpPr/>
            <p:nvPr/>
          </p:nvSpPr>
          <p:spPr>
            <a:xfrm>
              <a:off x="3851014" y="1743614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>
                <a:solidFill>
                  <a:srgbClr val="FFFFFF"/>
                </a:solidFill>
                <a:latin typeface="Calibri"/>
                <a:ea typeface="微软雅黑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979446" y="1981990"/>
              <a:ext cx="527749" cy="2848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/>
              <a:r>
                <a:rPr lang="en-US" altLang="zh-CN" sz="2800" b="1" dirty="0">
                  <a:solidFill>
                    <a:schemeClr val="accent4">
                      <a:lumMod val="50000"/>
                    </a:schemeClr>
                  </a:solidFill>
                  <a:latin typeface="Calibri"/>
                  <a:ea typeface="微软雅黑"/>
                </a:rPr>
                <a:t>TUẦN</a:t>
              </a:r>
              <a:endParaRPr lang="zh-CN" altLang="en-US" sz="2800" b="1" dirty="0">
                <a:solidFill>
                  <a:schemeClr val="accent4">
                    <a:lumMod val="50000"/>
                  </a:schemeClr>
                </a:solidFill>
                <a:latin typeface="Calibri"/>
                <a:ea typeface="微软雅黑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578794" y="2947887"/>
            <a:ext cx="1604525" cy="1513255"/>
            <a:chOff x="4031078" y="2679718"/>
            <a:chExt cx="792000" cy="792000"/>
          </a:xfrm>
        </p:grpSpPr>
        <p:sp>
          <p:nvSpPr>
            <p:cNvPr id="28" name="椭圆 27"/>
            <p:cNvSpPr/>
            <p:nvPr/>
          </p:nvSpPr>
          <p:spPr>
            <a:xfrm>
              <a:off x="4031078" y="2679718"/>
              <a:ext cx="792000" cy="792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>
                <a:solidFill>
                  <a:srgbClr val="FFFFFF"/>
                </a:solidFill>
                <a:latin typeface="Calibri"/>
                <a:ea typeface="微软雅黑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162112" y="2931155"/>
              <a:ext cx="546912" cy="273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/>
              <a:r>
                <a:rPr lang="en-US" altLang="zh-CN" sz="2800" b="1" dirty="0">
                  <a:solidFill>
                    <a:srgbClr val="FFFFFF"/>
                  </a:solidFill>
                  <a:latin typeface="Calibri"/>
                  <a:ea typeface="微软雅黑"/>
                </a:rPr>
                <a:t>HOÀN</a:t>
              </a:r>
              <a:endParaRPr lang="zh-CN" altLang="en-US" sz="2800" b="1" dirty="0">
                <a:solidFill>
                  <a:srgbClr val="FFFFFF"/>
                </a:solidFill>
                <a:latin typeface="Calibri"/>
                <a:ea typeface="微软雅黑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728133" y="5143163"/>
            <a:ext cx="4507253" cy="1691438"/>
            <a:chOff x="3552206" y="3774674"/>
            <a:chExt cx="3380440" cy="1268579"/>
          </a:xfrm>
          <a:solidFill>
            <a:schemeClr val="accent2"/>
          </a:solidFill>
        </p:grpSpPr>
        <p:sp>
          <p:nvSpPr>
            <p:cNvPr id="31" name="椭圆 30"/>
            <p:cNvSpPr/>
            <p:nvPr/>
          </p:nvSpPr>
          <p:spPr>
            <a:xfrm>
              <a:off x="5623469" y="3774674"/>
              <a:ext cx="1309177" cy="1091029"/>
            </a:xfrm>
            <a:prstGeom prst="ellipse">
              <a:avLst/>
            </a:prstGeom>
            <a:solidFill>
              <a:srgbClr val="7030A0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>
                <a:solidFill>
                  <a:srgbClr val="FFFFFF"/>
                </a:solidFill>
                <a:latin typeface="Calibri"/>
                <a:ea typeface="微软雅黑"/>
              </a:endParaRPr>
            </a:p>
          </p:txBody>
        </p:sp>
        <p:sp>
          <p:nvSpPr>
            <p:cNvPr id="33" name="椭圆 30">
              <a:extLst>
                <a:ext uri="{FF2B5EF4-FFF2-40B4-BE49-F238E27FC236}">
                  <a16:creationId xmlns:a16="http://schemas.microsoft.com/office/drawing/2014/main" id="{B90C37C2-83E0-4E09-8CFF-C3D5BADCBC57}"/>
                </a:ext>
              </a:extLst>
            </p:cNvPr>
            <p:cNvSpPr/>
            <p:nvPr/>
          </p:nvSpPr>
          <p:spPr>
            <a:xfrm>
              <a:off x="3552206" y="3952224"/>
              <a:ext cx="1257926" cy="1091029"/>
            </a:xfrm>
            <a:prstGeom prst="ellipse">
              <a:avLst/>
            </a:prstGeom>
            <a:solidFill>
              <a:srgbClr val="00B0F0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>
                <a:solidFill>
                  <a:srgbClr val="FFFFFF"/>
                </a:solidFill>
                <a:latin typeface="Calibri"/>
                <a:ea typeface="微软雅黑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956308" y="4046202"/>
              <a:ext cx="680861" cy="438581"/>
            </a:xfrm>
            <a:prstGeom prst="rect">
              <a:avLst/>
            </a:prstGeom>
            <a:solidFill>
              <a:srgbClr val="7030A0"/>
            </a:solidFill>
          </p:spPr>
          <p:txBody>
            <a:bodyPr wrap="none" rtlCol="0">
              <a:spAutoFit/>
            </a:bodyPr>
            <a:lstStyle/>
            <a:p>
              <a:pPr algn="ctr" defTabSz="1219170"/>
              <a:r>
                <a:rPr lang="en-US" altLang="zh-CN" sz="3200" b="1" dirty="0">
                  <a:solidFill>
                    <a:srgbClr val="FFFFFF"/>
                  </a:solidFill>
                  <a:latin typeface="Calibri"/>
                  <a:ea typeface="微软雅黑"/>
                </a:rPr>
                <a:t>CỦA</a:t>
              </a:r>
              <a:endParaRPr lang="zh-CN" altLang="en-US" sz="3200" b="1" dirty="0">
                <a:solidFill>
                  <a:srgbClr val="FFFFFF"/>
                </a:solidFill>
                <a:latin typeface="Calibri"/>
                <a:ea typeface="微软雅黑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1DE8FD5-52B0-4F84-A9FF-4F5F796E3235}"/>
                </a:ext>
              </a:extLst>
            </p:cNvPr>
            <p:cNvSpPr txBox="1"/>
            <p:nvPr/>
          </p:nvSpPr>
          <p:spPr>
            <a:xfrm>
              <a:off x="3688558" y="4271938"/>
              <a:ext cx="942806" cy="438581"/>
            </a:xfrm>
            <a:prstGeom prst="rect">
              <a:avLst/>
            </a:prstGeom>
            <a:solidFill>
              <a:srgbClr val="00B0F0"/>
            </a:solidFill>
          </p:spPr>
          <p:txBody>
            <a:bodyPr wrap="none" rtlCol="0">
              <a:spAutoFit/>
            </a:bodyPr>
            <a:lstStyle/>
            <a:p>
              <a:pPr algn="ctr" defTabSz="1219170"/>
              <a:r>
                <a:rPr lang="en-US" altLang="zh-CN" sz="3200" b="1" dirty="0">
                  <a:solidFill>
                    <a:srgbClr val="FFFFFF"/>
                  </a:solidFill>
                  <a:latin typeface="Calibri"/>
                  <a:ea typeface="微软雅黑"/>
                </a:rPr>
                <a:t>N</a:t>
              </a:r>
              <a:r>
                <a:rPr lang="vi-VN" altLang="zh-CN" sz="3200" b="1" dirty="0">
                  <a:solidFill>
                    <a:srgbClr val="FFFFFF"/>
                  </a:solidFill>
                  <a:latin typeface="Calibri"/>
                  <a:ea typeface="微软雅黑"/>
                </a:rPr>
                <a:t>Ư</a:t>
              </a:r>
              <a:r>
                <a:rPr lang="en-US" altLang="zh-CN" sz="3200" b="1" dirty="0">
                  <a:solidFill>
                    <a:srgbClr val="FFFFFF"/>
                  </a:solidFill>
                  <a:latin typeface="Calibri"/>
                  <a:ea typeface="微软雅黑"/>
                </a:rPr>
                <a:t>ỚC</a:t>
              </a:r>
              <a:endParaRPr lang="zh-CN" altLang="en-US" sz="3200" b="1" dirty="0">
                <a:solidFill>
                  <a:srgbClr val="FFFFFF"/>
                </a:solidFill>
                <a:latin typeface="Calibri"/>
                <a:ea typeface="微软雅黑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21680A3-CA0D-4005-988A-2F7627E25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512" y="1034577"/>
            <a:ext cx="4966899" cy="501940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905" y="3605"/>
            <a:ext cx="2703818" cy="23566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CE32E3B-53BF-414E-AF9F-3B21998BF0FD}"/>
              </a:ext>
            </a:extLst>
          </p:cNvPr>
          <p:cNvSpPr/>
          <p:nvPr/>
        </p:nvSpPr>
        <p:spPr>
          <a:xfrm>
            <a:off x="3856845" y="1939853"/>
            <a:ext cx="496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kern="0" dirty="0">
                <a:solidFill>
                  <a:srgbClr val="FFFFFF"/>
                </a:solidFill>
                <a:latin typeface="Jokerman" panose="04090605060006020702" pitchFamily="82" charset="0"/>
                <a:ea typeface="华康方圆体W7(P)" pitchFamily="82" charset="-122"/>
              </a:rPr>
              <a:t>-</a:t>
            </a:r>
            <a:endParaRPr lang="en-US" sz="3600" dirty="0"/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B3BACA31-BBB0-4E3F-B83A-BCB2121C11AE}"/>
              </a:ext>
            </a:extLst>
          </p:cNvPr>
          <p:cNvGrpSpPr>
            <a:grpSpLocks/>
          </p:cNvGrpSpPr>
          <p:nvPr/>
        </p:nvGrpSpPr>
        <p:grpSpPr bwMode="auto">
          <a:xfrm>
            <a:off x="423716" y="1400206"/>
            <a:ext cx="4596983" cy="4415977"/>
            <a:chOff x="2896" y="2400"/>
            <a:chExt cx="2532" cy="1780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021BF3A7-F114-49E8-B237-2BB350A64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6" y="2426"/>
              <a:ext cx="860" cy="273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4">
              <a:extLst>
                <a:ext uri="{FF2B5EF4-FFF2-40B4-BE49-F238E27FC236}">
                  <a16:creationId xmlns:a16="http://schemas.microsoft.com/office/drawing/2014/main" id="{CA883D15-E1FE-4EA4-B497-DA04B16B25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0" y="2400"/>
              <a:ext cx="968" cy="273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5">
              <a:extLst>
                <a:ext uri="{FF2B5EF4-FFF2-40B4-BE49-F238E27FC236}">
                  <a16:creationId xmlns:a16="http://schemas.microsoft.com/office/drawing/2014/main" id="{14535B08-9198-4021-BDAF-CE7827CDC0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5" y="3217"/>
              <a:ext cx="861" cy="273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6">
              <a:extLst>
                <a:ext uri="{FF2B5EF4-FFF2-40B4-BE49-F238E27FC236}">
                  <a16:creationId xmlns:a16="http://schemas.microsoft.com/office/drawing/2014/main" id="{2C557B86-B487-41E7-A12B-E68C2F8FA2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0" y="3177"/>
              <a:ext cx="945" cy="273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7">
              <a:extLst>
                <a:ext uri="{FF2B5EF4-FFF2-40B4-BE49-F238E27FC236}">
                  <a16:creationId xmlns:a16="http://schemas.microsoft.com/office/drawing/2014/main" id="{F47C94C6-8928-4B57-B4F2-D222436C68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2" y="3907"/>
              <a:ext cx="889" cy="273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Line 8">
              <a:extLst>
                <a:ext uri="{FF2B5EF4-FFF2-40B4-BE49-F238E27FC236}">
                  <a16:creationId xmlns:a16="http://schemas.microsoft.com/office/drawing/2014/main" id="{C42041FA-A1BB-4209-90E4-FFD40403DD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05" y="2762"/>
              <a:ext cx="0" cy="45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Line 9">
              <a:extLst>
                <a:ext uri="{FF2B5EF4-FFF2-40B4-BE49-F238E27FC236}">
                  <a16:creationId xmlns:a16="http://schemas.microsoft.com/office/drawing/2014/main" id="{F703D254-B732-4A3F-9710-05243880B6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86" y="2722"/>
              <a:ext cx="0" cy="45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Line 10">
              <a:extLst>
                <a:ext uri="{FF2B5EF4-FFF2-40B4-BE49-F238E27FC236}">
                  <a16:creationId xmlns:a16="http://schemas.microsoft.com/office/drawing/2014/main" id="{3E1798B2-9CBB-4354-88C4-C4CE903ED0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61" y="3505"/>
              <a:ext cx="250" cy="5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" name="Line 11">
              <a:extLst>
                <a:ext uri="{FF2B5EF4-FFF2-40B4-BE49-F238E27FC236}">
                  <a16:creationId xmlns:a16="http://schemas.microsoft.com/office/drawing/2014/main" id="{AA82E753-636C-4157-812A-CBC4E930A7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99" y="3505"/>
              <a:ext cx="300" cy="63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" name="Line 12">
              <a:extLst>
                <a:ext uri="{FF2B5EF4-FFF2-40B4-BE49-F238E27FC236}">
                  <a16:creationId xmlns:a16="http://schemas.microsoft.com/office/drawing/2014/main" id="{47B836ED-36B1-4631-8EEB-4DB7EAA3F8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9" y="2544"/>
              <a:ext cx="546" cy="0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F4BBC89-C9B2-48EE-B72D-BDC0432D4B9C}"/>
              </a:ext>
            </a:extLst>
          </p:cNvPr>
          <p:cNvSpPr txBox="1"/>
          <p:nvPr/>
        </p:nvSpPr>
        <p:spPr>
          <a:xfrm>
            <a:off x="1146931" y="6009317"/>
            <a:ext cx="7967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altLang="zh-CN" sz="4800" b="1" dirty="0">
                <a:solidFill>
                  <a:srgbClr val="FF0000"/>
                </a:solidFill>
                <a:latin typeface="Calibri"/>
                <a:ea typeface="微软雅黑"/>
              </a:rPr>
              <a:t>Sơ</a:t>
            </a:r>
            <a:r>
              <a:rPr lang="en-US" altLang="zh-CN" sz="4800" b="1" dirty="0">
                <a:solidFill>
                  <a:srgbClr val="FF0000"/>
                </a:solidFill>
                <a:latin typeface="Calibri"/>
                <a:ea typeface="微软雅黑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Calibri"/>
                <a:ea typeface="微软雅黑"/>
              </a:rPr>
              <a:t>đồ</a:t>
            </a:r>
            <a:r>
              <a:rPr lang="en-US" altLang="zh-CN" sz="4800" b="1" dirty="0">
                <a:solidFill>
                  <a:srgbClr val="FF0000"/>
                </a:solidFill>
                <a:latin typeface="Calibri"/>
                <a:ea typeface="微软雅黑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Calibri"/>
                <a:ea typeface="微软雅黑"/>
              </a:rPr>
              <a:t>dạng</a:t>
            </a:r>
            <a:r>
              <a:rPr lang="en-US" altLang="zh-CN" sz="4800" b="1" dirty="0">
                <a:solidFill>
                  <a:srgbClr val="FF0000"/>
                </a:solidFill>
                <a:latin typeface="Calibri"/>
                <a:ea typeface="微软雅黑"/>
              </a:rPr>
              <a:t> đ</a:t>
            </a:r>
            <a:r>
              <a:rPr lang="vi-VN" altLang="zh-CN" sz="4800" b="1" dirty="0">
                <a:solidFill>
                  <a:srgbClr val="FF0000"/>
                </a:solidFill>
                <a:latin typeface="Calibri"/>
                <a:ea typeface="微软雅黑"/>
              </a:rPr>
              <a:t>ơ</a:t>
            </a:r>
            <a:r>
              <a:rPr lang="en-US" altLang="zh-CN" sz="4800" b="1" dirty="0">
                <a:solidFill>
                  <a:srgbClr val="FF0000"/>
                </a:solidFill>
                <a:latin typeface="Calibri"/>
                <a:ea typeface="微软雅黑"/>
              </a:rPr>
              <a:t>n </a:t>
            </a:r>
            <a:r>
              <a:rPr lang="en-US" altLang="zh-CN" sz="4800" b="1" dirty="0" err="1">
                <a:solidFill>
                  <a:srgbClr val="FF0000"/>
                </a:solidFill>
                <a:latin typeface="Calibri"/>
                <a:ea typeface="微软雅黑"/>
              </a:rPr>
              <a:t>giản</a:t>
            </a:r>
            <a:r>
              <a:rPr lang="en-US" altLang="zh-CN" sz="4800" b="1" dirty="0">
                <a:solidFill>
                  <a:srgbClr val="FF0000"/>
                </a:solidFill>
                <a:latin typeface="Calibri"/>
                <a:ea typeface="微软雅黑"/>
              </a:rPr>
              <a:t> </a:t>
            </a:r>
            <a:endParaRPr lang="zh-CN" altLang="en-US" sz="4800" b="1" dirty="0">
              <a:solidFill>
                <a:srgbClr val="FF0000"/>
              </a:solidFill>
              <a:latin typeface="Calibri"/>
              <a:ea typeface="微软雅黑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>
        <p14:glitter pattern="hexago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673FE2C3">
            <a:extLst>
              <a:ext uri="{FF2B5EF4-FFF2-40B4-BE49-F238E27FC236}">
                <a16:creationId xmlns:a16="http://schemas.microsoft.com/office/drawing/2014/main" id="{3D9113B0-7D9B-4E0D-96C2-0DAB3306A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"/>
          <a:stretch>
            <a:fillRect/>
          </a:stretch>
        </p:blipFill>
        <p:spPr bwMode="auto">
          <a:xfrm>
            <a:off x="0" y="183658"/>
            <a:ext cx="12192000" cy="688048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2">
            <a:extLst>
              <a:ext uri="{FF2B5EF4-FFF2-40B4-BE49-F238E27FC236}">
                <a16:creationId xmlns:a16="http://schemas.microsoft.com/office/drawing/2014/main" id="{E59D798C-FA3D-42F1-9AED-75AA7A6BF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6790" y="131762"/>
            <a:ext cx="320802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Hơi nước</a:t>
            </a:r>
          </a:p>
        </p:txBody>
      </p:sp>
      <p:sp>
        <p:nvSpPr>
          <p:cNvPr id="4" name="Text Box 13">
            <a:extLst>
              <a:ext uri="{FF2B5EF4-FFF2-40B4-BE49-F238E27FC236}">
                <a16:creationId xmlns:a16="http://schemas.microsoft.com/office/drawing/2014/main" id="{D630225F-8A21-4C30-9F2D-3C74AFA1F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183658"/>
            <a:ext cx="3208020" cy="71010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Mưa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9CCDED08-493F-4520-B9A0-83099B5CA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6790" y="968851"/>
            <a:ext cx="3208020" cy="533400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Mây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trắng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2027511D-551F-4FF9-BC79-9EE8220B6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939482"/>
            <a:ext cx="3208020" cy="710102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Mây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đen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3E5D2B91-2518-4053-B783-43291AEB5962}"/>
              </a:ext>
            </a:extLst>
          </p:cNvPr>
          <p:cNvSpPr/>
          <p:nvPr/>
        </p:nvSpPr>
        <p:spPr>
          <a:xfrm>
            <a:off x="1158240" y="2392680"/>
            <a:ext cx="381000" cy="3215640"/>
          </a:xfrm>
          <a:prstGeom prst="up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D5B02EB-2EAA-4305-B1D2-F87D3AD87DD7}"/>
              </a:ext>
            </a:extLst>
          </p:cNvPr>
          <p:cNvSpPr/>
          <p:nvPr/>
        </p:nvSpPr>
        <p:spPr>
          <a:xfrm>
            <a:off x="4010772" y="2029240"/>
            <a:ext cx="2407920" cy="228600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83362F97-83B4-4E2F-8192-A254D3F0CCBD}"/>
              </a:ext>
            </a:extLst>
          </p:cNvPr>
          <p:cNvSpPr/>
          <p:nvPr/>
        </p:nvSpPr>
        <p:spPr>
          <a:xfrm>
            <a:off x="7330440" y="2741424"/>
            <a:ext cx="381000" cy="2089656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A1BFD02B-0368-435F-9966-21A6B5CCB369}"/>
              </a:ext>
            </a:extLst>
          </p:cNvPr>
          <p:cNvSpPr/>
          <p:nvPr/>
        </p:nvSpPr>
        <p:spPr>
          <a:xfrm rot="17703719">
            <a:off x="5412606" y="3799810"/>
            <a:ext cx="183372" cy="31542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Curved Left 12">
            <a:extLst>
              <a:ext uri="{FF2B5EF4-FFF2-40B4-BE49-F238E27FC236}">
                <a16:creationId xmlns:a16="http://schemas.microsoft.com/office/drawing/2014/main" id="{2322B93C-E0F4-4592-99CB-E01E03523734}"/>
              </a:ext>
            </a:extLst>
          </p:cNvPr>
          <p:cNvSpPr/>
          <p:nvPr/>
        </p:nvSpPr>
        <p:spPr>
          <a:xfrm rot="773128">
            <a:off x="8251527" y="4272710"/>
            <a:ext cx="384865" cy="640404"/>
          </a:xfrm>
          <a:prstGeom prst="curvedLeftArrow">
            <a:avLst/>
          </a:prstGeom>
          <a:solidFill>
            <a:srgbClr val="0070C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985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crush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-0.26719 0.5696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59" y="2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463 L -0.3263 0.1203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15" y="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1 0.00463 L -0.13984 0.1469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7" y="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0.06968 L -0.03815 0.4437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2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200"/>
                            </p:stCondLst>
                            <p:childTnLst>
                              <p:par>
                                <p:cTn id="5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8" grpId="0" animBg="1"/>
      <p:bldP spid="9" grpId="0" animBg="1"/>
      <p:bldP spid="11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可爱卡通风格幼教家长会PPT"/>
</p:tagLst>
</file>

<file path=ppt/theme/theme1.xml><?xml version="1.0" encoding="utf-8"?>
<a:theme xmlns:a="http://schemas.openxmlformats.org/drawingml/2006/main" name="Office 主题">
  <a:themeElements>
    <a:clrScheme name="0-卡通色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F674"/>
      </a:accent1>
      <a:accent2>
        <a:srgbClr val="FF94AE"/>
      </a:accent2>
      <a:accent3>
        <a:srgbClr val="BDE6FF"/>
      </a:accent3>
      <a:accent4>
        <a:srgbClr val="BED85D"/>
      </a:accent4>
      <a:accent5>
        <a:srgbClr val="9A5A5E"/>
      </a:accent5>
      <a:accent6>
        <a:srgbClr val="70AD47"/>
      </a:accent6>
      <a:hlink>
        <a:srgbClr val="0563C1"/>
      </a:hlink>
      <a:folHlink>
        <a:srgbClr val="954F72"/>
      </a:folHlink>
    </a:clrScheme>
    <a:fontScheme name="0-卡通">
      <a:majorFont>
        <a:latin typeface="Helga"/>
        <a:ea typeface="MYuppy-KR-Bold-DDC"/>
        <a:cs typeface=""/>
      </a:majorFont>
      <a:minorFont>
        <a:latin typeface="Helga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ctr">
          <a:lnSpc>
            <a:spcPct val="150000"/>
          </a:lnSpc>
          <a:defRPr spc="300" dirty="0" smtClean="0">
            <a:solidFill>
              <a:schemeClr val="tx1">
                <a:lumMod val="85000"/>
                <a:lumOff val="15000"/>
              </a:schemeClr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ln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1124</TotalTime>
  <Words>285</Words>
  <Application>Microsoft Office PowerPoint</Application>
  <PresentationFormat>Widescreen</PresentationFormat>
  <Paragraphs>70</Paragraphs>
  <Slides>13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35" baseType="lpstr">
      <vt:lpstr>微软雅黑 Light</vt:lpstr>
      <vt:lpstr>Times New Roman</vt:lpstr>
      <vt:lpstr>UVN Dzung Dakao</vt:lpstr>
      <vt:lpstr>Montserrat</vt:lpstr>
      <vt:lpstr>宋体</vt:lpstr>
      <vt:lpstr>VNI-Helve-Condense</vt:lpstr>
      <vt:lpstr>UTM Flamenco</vt:lpstr>
      <vt:lpstr>微软雅黑</vt:lpstr>
      <vt:lpstr>华康方圆体W7(P)</vt:lpstr>
      <vt:lpstr>华康娃娃体W5(P)</vt:lpstr>
      <vt:lpstr>MYuppy-KR-Bold-DDC</vt:lpstr>
      <vt:lpstr>Verdana</vt:lpstr>
      <vt:lpstr>Calibri</vt:lpstr>
      <vt:lpstr>UTM Khuccamta</vt:lpstr>
      <vt:lpstr>Jokerman</vt:lpstr>
      <vt:lpstr>Arial</vt:lpstr>
      <vt:lpstr>Helga</vt:lpstr>
      <vt:lpstr>UTM Futura Extra</vt:lpstr>
      <vt:lpstr>Office 主题</vt:lpstr>
      <vt:lpstr>Balloons</vt:lpstr>
      <vt:lpstr>更多模版请关注:尚佳素材公社shop64427429.taobao.com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OnTap</dc:title>
  <dc:subject>Khoa hoc 4</dc:subject>
  <dc:creator>KTUTS</dc:creator>
  <cp:keywords>VIET BAO</cp:keywords>
  <cp:lastModifiedBy>LE THI THU GIANG</cp:lastModifiedBy>
  <cp:revision>220</cp:revision>
  <dcterms:created xsi:type="dcterms:W3CDTF">2016-08-24T02:16:11Z</dcterms:created>
  <dcterms:modified xsi:type="dcterms:W3CDTF">2022-11-29T04:15:18Z</dcterms:modified>
</cp:coreProperties>
</file>