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6"/>
  </p:notesMasterIdLst>
  <p:sldIdLst>
    <p:sldId id="366" r:id="rId3"/>
    <p:sldId id="446" r:id="rId4"/>
    <p:sldId id="501" r:id="rId5"/>
    <p:sldId id="447" r:id="rId6"/>
    <p:sldId id="479" r:id="rId7"/>
    <p:sldId id="482" r:id="rId8"/>
    <p:sldId id="416" r:id="rId9"/>
    <p:sldId id="481" r:id="rId10"/>
    <p:sldId id="502" r:id="rId11"/>
    <p:sldId id="455" r:id="rId12"/>
    <p:sldId id="503" r:id="rId13"/>
    <p:sldId id="487" r:id="rId14"/>
    <p:sldId id="488" r:id="rId15"/>
    <p:sldId id="324" r:id="rId16"/>
    <p:sldId id="400" r:id="rId17"/>
    <p:sldId id="434" r:id="rId18"/>
    <p:sldId id="489" r:id="rId19"/>
    <p:sldId id="490" r:id="rId20"/>
    <p:sldId id="492" r:id="rId21"/>
    <p:sldId id="493" r:id="rId22"/>
    <p:sldId id="494" r:id="rId23"/>
    <p:sldId id="495" r:id="rId24"/>
    <p:sldId id="496" r:id="rId25"/>
    <p:sldId id="497" r:id="rId26"/>
    <p:sldId id="498" r:id="rId27"/>
    <p:sldId id="499" r:id="rId28"/>
    <p:sldId id="500" r:id="rId29"/>
    <p:sldId id="504" r:id="rId30"/>
    <p:sldId id="505" r:id="rId31"/>
    <p:sldId id="466" r:id="rId32"/>
    <p:sldId id="507" r:id="rId33"/>
    <p:sldId id="506" r:id="rId34"/>
    <p:sldId id="425" r:id="rId35"/>
  </p:sldIdLst>
  <p:sldSz cx="9144000" cy="5143500" type="screen16x9"/>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1711"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CC"/>
    <a:srgbClr val="00CC00"/>
    <a:srgbClr val="FFFF00"/>
    <a:srgbClr val="FF0066"/>
    <a:srgbClr val="FF99FF"/>
    <a:srgbClr val="FFFF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showGuides="1">
      <p:cViewPr>
        <p:scale>
          <a:sx n="95" d="100"/>
          <a:sy n="95" d="100"/>
        </p:scale>
        <p:origin x="-432" y="-48"/>
      </p:cViewPr>
      <p:guideLst>
        <p:guide orient="horz" pos="1711"/>
        <p:guide pos="292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C7391EA-EAC7-4624-8FCB-2A8AB9612AC1}" type="datetimeFigureOut">
              <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09/04/2023</a:t>
            </a:fld>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vi-VN"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vi-VN" altLang="en-US" sz="1200" dirty="0"/>
              <a:t>‹#›</a:t>
            </a:fld>
            <a:endParaRPr lang="vi-VN" altLang="en-US" sz="1200" dirty="0"/>
          </a:p>
        </p:txBody>
      </p:sp>
    </p:spTree>
    <p:extLst>
      <p:ext uri="{BB962C8B-B14F-4D97-AF65-F5344CB8AC3E}">
        <p14:creationId xmlns:p14="http://schemas.microsoft.com/office/powerpoint/2010/main" val="243155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ln>
            <a:solidFill>
              <a:srgbClr val="000000">
                <a:alpha val="100000"/>
              </a:srgbClr>
            </a:solidFill>
            <a:miter lim="800000"/>
          </a:ln>
        </p:spPr>
      </p:sp>
      <p:sp>
        <p:nvSpPr>
          <p:cNvPr id="2969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ea typeface="DengXian" pitchFamily="2" charset="-122"/>
            </a:endParaRPr>
          </a:p>
        </p:txBody>
      </p:sp>
      <p:sp>
        <p:nvSpPr>
          <p:cNvPr id="2970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ea typeface="DengXian" pitchFamily="2" charset="-122"/>
              </a:rPr>
              <a:t>1</a:t>
            </a:fld>
            <a:endParaRPr lang="zh-CN" altLang="en-US" sz="1200" dirty="0">
              <a:ea typeface="DengXian"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15</a:t>
            </a:fld>
            <a:endParaRPr lang="zh-CN" altLang="en-US"/>
          </a:p>
        </p:txBody>
      </p:sp>
    </p:spTree>
    <p:extLst>
      <p:ext uri="{BB962C8B-B14F-4D97-AF65-F5344CB8AC3E}">
        <p14:creationId xmlns:p14="http://schemas.microsoft.com/office/powerpoint/2010/main" val="406267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bg>
      <p:bgPr>
        <a:solidFill>
          <a:schemeClr val="bg1"/>
        </a:solidFill>
        <a:effectLst/>
      </p:bgPr>
    </p:bg>
    <p:spTree>
      <p:nvGrpSpPr>
        <p:cNvPr id="1" name=""/>
        <p:cNvGrpSpPr/>
        <p:nvPr/>
      </p:nvGrpSpPr>
      <p:grpSpPr>
        <a:xfrm>
          <a:off x="0" y="0"/>
          <a:ext cx="0" cy="0"/>
          <a:chOff x="0" y="0"/>
          <a:chExt cx="0" cy="0"/>
        </a:xfrm>
      </p:grpSpPr>
      <p:grpSp>
        <p:nvGrpSpPr>
          <p:cNvPr id="23554" name="组合 1"/>
          <p:cNvGrpSpPr/>
          <p:nvPr userDrawn="1"/>
        </p:nvGrpSpPr>
        <p:grpSpPr>
          <a:xfrm>
            <a:off x="0" y="0"/>
            <a:ext cx="9144000" cy="5143500"/>
            <a:chOff x="0" y="0"/>
            <a:chExt cx="12192000" cy="6750674"/>
          </a:xfrm>
        </p:grpSpPr>
        <p:sp>
          <p:nvSpPr>
            <p:cNvPr id="321"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2"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3"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4"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5"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6"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7"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8"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9"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0"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1"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2"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3"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4"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gr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vi-VN"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bg>
      <p:bgPr>
        <a:solidFill>
          <a:schemeClr val="bg1"/>
        </a:solidFill>
        <a:effectLst/>
      </p:bgPr>
    </p:bg>
    <p:spTree>
      <p:nvGrpSpPr>
        <p:cNvPr id="1" name=""/>
        <p:cNvGrpSpPr/>
        <p:nvPr/>
      </p:nvGrpSpPr>
      <p:grpSpPr>
        <a:xfrm>
          <a:off x="0" y="0"/>
          <a:ext cx="0" cy="0"/>
          <a:chOff x="0" y="0"/>
          <a:chExt cx="0" cy="0"/>
        </a:xfrm>
      </p:grpSpPr>
      <p:grpSp>
        <p:nvGrpSpPr>
          <p:cNvPr id="23554" name="组合 1"/>
          <p:cNvGrpSpPr/>
          <p:nvPr userDrawn="1"/>
        </p:nvGrpSpPr>
        <p:grpSpPr>
          <a:xfrm>
            <a:off x="0" y="0"/>
            <a:ext cx="9144000" cy="5143500"/>
            <a:chOff x="0" y="0"/>
            <a:chExt cx="12192000" cy="6750674"/>
          </a:xfrm>
        </p:grpSpPr>
        <p:sp>
          <p:nvSpPr>
            <p:cNvPr id="321"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2"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3"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4"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5"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6"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7"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8"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29"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0"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1"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2"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3"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sp>
          <p:nvSpPr>
            <p:cNvPr id="334"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nTime"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nTime" pitchFamily="34" charset="0"/>
                  <a:ea typeface="+mn-ea"/>
                  <a:cs typeface="+mn-cs"/>
                </a:defRPr>
              </a:lvl5pPr>
            </a:lstStyle>
            <a:p>
              <a:pPr lvl="0" algn="ctr" eaLnBrk="1" hangingPunct="1">
                <a:buNone/>
              </a:pPr>
              <a:endParaRPr lang="zh-CN" altLang="en-US" sz="1350" dirty="0">
                <a:solidFill>
                  <a:srgbClr val="FFFFFF"/>
                </a:solidFill>
                <a:latin typeface="Arial" panose="020B0604020202020204" pitchFamily="34" charset="0"/>
                <a:ea typeface="Microsoft YaHei" panose="020B0503020204020204" charset="-122"/>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vi-VN"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06375"/>
            <a:ext cx="8229600" cy="85725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457200" y="1200150"/>
            <a:ext cx="8229600" cy="3394075"/>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4684713"/>
            <a:ext cx="2133600" cy="357188"/>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06375"/>
            <a:ext cx="8229600" cy="85725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457200" y="1200150"/>
            <a:ext cx="8229600" cy="3394075"/>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4684713"/>
            <a:ext cx="2133600" cy="357188"/>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vi.wikipedia.org/wiki/Nh%C3%A0_th%C6%A1"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s://vi.wikipedia.org/wiki/H%E1%BB%8Da_s%C4%A9" TargetMode="External"/><Relationship Id="rId5" Type="http://schemas.openxmlformats.org/officeDocument/2006/relationships/hyperlink" Target="https://vi.wikipedia.org/wiki/Nh%C3%A0_b%C3%A1o" TargetMode="External"/><Relationship Id="rId4" Type="http://schemas.openxmlformats.org/officeDocument/2006/relationships/hyperlink" Target="https://vi.wikipedia.org/wiki/Nh%E1%BA%A1c_s%C4%A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4"/>
          <p:cNvPicPr>
            <a:picLocks noChangeAspect="1"/>
          </p:cNvPicPr>
          <p:nvPr/>
        </p:nvPicPr>
        <p:blipFill>
          <a:blip r:embed="rId3"/>
          <a:srcRect l="34267" t="41719"/>
          <a:stretch>
            <a:fillRect/>
          </a:stretch>
        </p:blipFill>
        <p:spPr>
          <a:xfrm>
            <a:off x="3851920" y="2845594"/>
            <a:ext cx="4266540" cy="2247900"/>
          </a:xfrm>
          <a:prstGeom prst="rect">
            <a:avLst/>
          </a:prstGeom>
          <a:noFill/>
          <a:ln w="9525">
            <a:noFill/>
          </a:ln>
        </p:spPr>
      </p:pic>
      <p:pic>
        <p:nvPicPr>
          <p:cNvPr id="28676" name="5"/>
          <p:cNvPicPr>
            <a:picLocks noChangeAspect="1"/>
          </p:cNvPicPr>
          <p:nvPr/>
        </p:nvPicPr>
        <p:blipFill>
          <a:blip r:embed="rId4"/>
          <a:srcRect r="80000" b="64444"/>
          <a:stretch>
            <a:fillRect/>
          </a:stretch>
        </p:blipFill>
        <p:spPr>
          <a:xfrm>
            <a:off x="611560" y="278606"/>
            <a:ext cx="900113" cy="900113"/>
          </a:xfrm>
          <a:prstGeom prst="rect">
            <a:avLst/>
          </a:prstGeom>
          <a:noFill/>
          <a:ln w="9525">
            <a:noFill/>
          </a:ln>
        </p:spPr>
      </p:pic>
      <p:pic>
        <p:nvPicPr>
          <p:cNvPr id="28677" name="6"/>
          <p:cNvPicPr>
            <a:picLocks noChangeAspect="1"/>
          </p:cNvPicPr>
          <p:nvPr/>
        </p:nvPicPr>
        <p:blipFill>
          <a:blip r:embed="rId5"/>
          <a:srcRect l="4533" t="32474" r="80000" b="43585"/>
          <a:stretch>
            <a:fillRect/>
          </a:stretch>
        </p:blipFill>
        <p:spPr>
          <a:xfrm>
            <a:off x="3682703" y="3284935"/>
            <a:ext cx="716756" cy="623888"/>
          </a:xfrm>
          <a:prstGeom prst="rect">
            <a:avLst/>
          </a:prstGeom>
          <a:noFill/>
          <a:ln w="9525">
            <a:noFill/>
          </a:ln>
        </p:spPr>
      </p:pic>
      <p:pic>
        <p:nvPicPr>
          <p:cNvPr id="28678" name="7"/>
          <p:cNvPicPr>
            <a:picLocks noChangeAspect="1"/>
          </p:cNvPicPr>
          <p:nvPr/>
        </p:nvPicPr>
        <p:blipFill>
          <a:blip r:embed="rId6"/>
          <a:srcRect l="34267" t="5688" r="53999" b="64444"/>
          <a:stretch>
            <a:fillRect/>
          </a:stretch>
        </p:blipFill>
        <p:spPr>
          <a:xfrm>
            <a:off x="938305" y="2845594"/>
            <a:ext cx="553641" cy="791766"/>
          </a:xfrm>
          <a:prstGeom prst="rect">
            <a:avLst/>
          </a:prstGeom>
          <a:noFill/>
          <a:ln w="9525">
            <a:noFill/>
          </a:ln>
        </p:spPr>
      </p:pic>
      <p:pic>
        <p:nvPicPr>
          <p:cNvPr id="28679" name="8"/>
          <p:cNvPicPr>
            <a:picLocks noChangeAspect="1"/>
          </p:cNvPicPr>
          <p:nvPr/>
        </p:nvPicPr>
        <p:blipFill>
          <a:blip r:embed="rId7"/>
          <a:srcRect l="69333" t="3081" r="19867" b="71083"/>
          <a:stretch>
            <a:fillRect/>
          </a:stretch>
        </p:blipFill>
        <p:spPr>
          <a:xfrm>
            <a:off x="8261155" y="326640"/>
            <a:ext cx="526256" cy="708422"/>
          </a:xfrm>
          <a:prstGeom prst="rect">
            <a:avLst/>
          </a:prstGeom>
          <a:noFill/>
          <a:ln w="9525">
            <a:noFill/>
          </a:ln>
        </p:spPr>
      </p:pic>
      <p:pic>
        <p:nvPicPr>
          <p:cNvPr id="28680" name="12"/>
          <p:cNvPicPr>
            <a:picLocks noChangeAspect="1"/>
          </p:cNvPicPr>
          <p:nvPr/>
        </p:nvPicPr>
        <p:blipFill>
          <a:blip r:embed="rId8"/>
          <a:srcRect l="67133" t="32474" r="14267" b="22252"/>
          <a:stretch>
            <a:fillRect/>
          </a:stretch>
        </p:blipFill>
        <p:spPr>
          <a:xfrm>
            <a:off x="7185066" y="2839046"/>
            <a:ext cx="2075864" cy="2362200"/>
          </a:xfrm>
          <a:prstGeom prst="rect">
            <a:avLst/>
          </a:prstGeom>
          <a:noFill/>
          <a:ln w="9525">
            <a:noFill/>
          </a:ln>
        </p:spPr>
      </p:pic>
      <p:sp>
        <p:nvSpPr>
          <p:cNvPr id="11" name="Action Button: Sound 10">
            <a:hlinkClick r:id="" action="ppaction://noaction" highlightClick="1">
              <a:snd r:embed="rId9" name="applause.wav"/>
            </a:hlinkClick>
          </p:cNvPr>
          <p:cNvSpPr/>
          <p:nvPr/>
        </p:nvSpPr>
        <p:spPr>
          <a:xfrm>
            <a:off x="5321958" y="3435846"/>
            <a:ext cx="404948" cy="30152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Rectangle 3"/>
          <p:cNvSpPr/>
          <p:nvPr/>
        </p:nvSpPr>
        <p:spPr>
          <a:xfrm>
            <a:off x="4162239" y="2387084"/>
            <a:ext cx="819520" cy="369332"/>
          </a:xfrm>
          <a:prstGeom prst="rect">
            <a:avLst/>
          </a:prstGeom>
        </p:spPr>
        <p:txBody>
          <a:bodyPr wrap="none">
            <a:spAutoFit/>
          </a:bodyPr>
          <a:lstStyle/>
          <a:p>
            <a:pPr lvl="0" algn="ctr" eaLnBrk="1" hangingPunct="1">
              <a:defRPr/>
            </a:pPr>
            <a:r>
              <a:rPr lang="en-US" b="1" dirty="0">
                <a:ln w="11430"/>
                <a:solidFill>
                  <a:srgbClr val="0000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LỚP 4</a:t>
            </a:r>
          </a:p>
        </p:txBody>
      </p:sp>
      <p:sp>
        <p:nvSpPr>
          <p:cNvPr id="15" name="Rectangle 14"/>
          <p:cNvSpPr/>
          <p:nvPr/>
        </p:nvSpPr>
        <p:spPr>
          <a:xfrm>
            <a:off x="2658896" y="1904506"/>
            <a:ext cx="3969083" cy="369332"/>
          </a:xfrm>
          <a:prstGeom prst="rect">
            <a:avLst/>
          </a:prstGeom>
        </p:spPr>
        <p:txBody>
          <a:bodyPr wrap="square">
            <a:spAutoFit/>
          </a:bodyPr>
          <a:lstStyle/>
          <a:p>
            <a:pPr lvl="0" algn="ctr" eaLnBrk="1" hangingPunct="1">
              <a:defRPr/>
            </a:pPr>
            <a:r>
              <a:rPr lang="en-US" b="1" dirty="0">
                <a:ln w="11430"/>
                <a:solidFill>
                  <a:srgbClr val="0000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PHÂN MÔN: TẬP ĐỌC</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p:nvPr/>
        </p:nvSpPr>
        <p:spPr>
          <a:xfrm>
            <a:off x="4788024" y="1419225"/>
            <a:ext cx="20502" cy="2880717"/>
          </a:xfrm>
          <a:prstGeom prst="line">
            <a:avLst/>
          </a:prstGeom>
          <a:ln w="9525" cap="flat" cmpd="sng">
            <a:solidFill>
              <a:srgbClr val="D60093"/>
            </a:solidFill>
            <a:prstDash val="solid"/>
            <a:headEnd type="none" w="med" len="med"/>
            <a:tailEnd type="none" w="med" len="med"/>
          </a:ln>
        </p:spPr>
      </p:sp>
      <p:sp>
        <p:nvSpPr>
          <p:cNvPr id="8195" name="Text Box 8"/>
          <p:cNvSpPr txBox="1"/>
          <p:nvPr/>
        </p:nvSpPr>
        <p:spPr>
          <a:xfrm>
            <a:off x="1943287" y="1329471"/>
            <a:ext cx="2376487"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Luyện đọc</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8196" name="Text Box 9"/>
          <p:cNvSpPr txBox="1"/>
          <p:nvPr/>
        </p:nvSpPr>
        <p:spPr>
          <a:xfrm>
            <a:off x="5694353" y="1329471"/>
            <a:ext cx="2232025"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Tìm hiểu b</a:t>
            </a:r>
            <a:r>
              <a:rPr lang="en-US" altLang="en-US" sz="2000" b="1" u="sng" dirty="0">
                <a:solidFill>
                  <a:srgbClr val="FF0000"/>
                </a:solidFill>
                <a:latin typeface="Times New Roman" panose="02020603050405020304" pitchFamily="18" charset="0"/>
                <a:ea typeface="Times New Roman" panose="02020603050405020304" pitchFamily="18" charset="0"/>
              </a:rPr>
              <a:t>à</a:t>
            </a:r>
            <a:r>
              <a:rPr lang="en-US" altLang="en-US" sz="2000" b="1" u="sng" dirty="0">
                <a:solidFill>
                  <a:srgbClr val="FF0000"/>
                </a:solidFill>
                <a:latin typeface="Times New Roman" panose="02020603050405020304" pitchFamily="18" charset="0"/>
                <a:cs typeface="Times New Roman" panose="02020603050405020304" pitchFamily="18" charset="0"/>
              </a:rPr>
              <a:t>i</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1619672" y="1748673"/>
            <a:ext cx="2548618" cy="784830"/>
          </a:xfrm>
          <a:prstGeom prst="rect">
            <a:avLst/>
          </a:prstGeom>
          <a:noFill/>
          <a:ln w="9525">
            <a:noFill/>
          </a:ln>
        </p:spPr>
        <p:txBody>
          <a:bodyPr wrap="square">
            <a:spAutoFit/>
          </a:bodyPr>
          <a:lstStyle/>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lụa</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đào</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b="1" dirty="0" err="1" smtClean="0">
                <a:solidFill>
                  <a:srgbClr val="0000FF"/>
                </a:solidFill>
                <a:latin typeface="Times New Roman" panose="02020603050405020304" pitchFamily="18" charset="0"/>
                <a:cs typeface="Times New Roman" panose="02020603050405020304" pitchFamily="18" charset="0"/>
              </a:rPr>
              <a:t>nép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nở</a:t>
            </a:r>
            <a:endParaRPr lang="en-US" altLang="en-US" b="1" dirty="0">
              <a:latin typeface="Times New Roman" panose="02020603050405020304" pitchFamily="18" charset="0"/>
              <a:ea typeface="Times New Roman" panose="02020603050405020304" pitchFamily="18" charset="0"/>
            </a:endParaRP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sp>
        <p:nvSpPr>
          <p:cNvPr id="8205"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
        <p:nvSpPr>
          <p:cNvPr id="15" name="Text Box 8"/>
          <p:cNvSpPr txBox="1"/>
          <p:nvPr/>
        </p:nvSpPr>
        <p:spPr>
          <a:xfrm>
            <a:off x="323528" y="2643758"/>
            <a:ext cx="4752528" cy="1785104"/>
          </a:xfrm>
          <a:prstGeom prst="rect">
            <a:avLst/>
          </a:prstGeom>
          <a:noFill/>
          <a:ln w="9525">
            <a:noFill/>
          </a:ln>
        </p:spPr>
        <p:txBody>
          <a:bodyPr wrap="square">
            <a:spAutoFit/>
          </a:bodyPr>
          <a:lstStyle/>
          <a:p>
            <a:pPr eaLnBrk="1" hangingPunct="1">
              <a:spcBef>
                <a:spcPct val="50000"/>
              </a:spcBef>
            </a:pPr>
            <a:r>
              <a:rPr lang="en-US" altLang="en-US" sz="2000" b="1" dirty="0" err="1" smtClean="0">
                <a:solidFill>
                  <a:srgbClr val="FF0000"/>
                </a:solidFill>
                <a:latin typeface="Times New Roman" panose="02020603050405020304" pitchFamily="18" charset="0"/>
                <a:cs typeface="Times New Roman" panose="02020603050405020304" pitchFamily="18" charset="0"/>
              </a:rPr>
              <a:t>Thảo</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luận</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nhóm</a:t>
            </a:r>
            <a:r>
              <a:rPr lang="en-US" altLang="en-US" sz="2000" b="1" dirty="0" smtClean="0">
                <a:solidFill>
                  <a:srgbClr val="FF0000"/>
                </a:solidFill>
                <a:latin typeface="Times New Roman" panose="02020603050405020304" pitchFamily="18" charset="0"/>
                <a:cs typeface="Times New Roman" panose="02020603050405020304" pitchFamily="18" charset="0"/>
              </a:rPr>
              <a:t> 4 </a:t>
            </a:r>
            <a:r>
              <a:rPr lang="en-US" altLang="en-US" sz="2000" b="1" dirty="0" err="1" smtClean="0">
                <a:latin typeface="Times New Roman" panose="02020603050405020304" pitchFamily="18" charset="0"/>
                <a:cs typeface="Times New Roman" panose="02020603050405020304" pitchFamily="18" charset="0"/>
              </a:rPr>
              <a:t>thực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hiện</a:t>
            </a:r>
            <a:r>
              <a:rPr lang="en-US" altLang="en-US" sz="2000" b="1" dirty="0" smtClean="0">
                <a:latin typeface="Times New Roman" panose="02020603050405020304" pitchFamily="18" charset="0"/>
                <a:cs typeface="Times New Roman" panose="02020603050405020304" pitchFamily="18" charset="0"/>
              </a:rPr>
              <a:t> 3 </a:t>
            </a:r>
            <a:r>
              <a:rPr lang="en-US" altLang="en-US" sz="2000" b="1" dirty="0" err="1" smtClean="0">
                <a:latin typeface="Times New Roman" panose="02020603050405020304" pitchFamily="18" charset="0"/>
                <a:cs typeface="Times New Roman" panose="02020603050405020304" pitchFamily="18" charset="0"/>
              </a:rPr>
              <a:t>yêu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cầu</a:t>
            </a:r>
            <a:r>
              <a:rPr lang="en-US" altLang="en-US" sz="2000" b="1" dirty="0" smtClean="0">
                <a:latin typeface="Times New Roman" panose="02020603050405020304" pitchFamily="18" charset="0"/>
                <a:cs typeface="Times New Roman" panose="02020603050405020304" pitchFamily="18" charset="0"/>
              </a:rPr>
              <a:t>:</a:t>
            </a:r>
          </a:p>
          <a:p>
            <a:pPr eaLnBrk="1" hangingPunct="1">
              <a:spcBef>
                <a:spcPct val="50000"/>
              </a:spcBef>
            </a:pP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1.Ngắt,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nghỉ</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hơi</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dài</a:t>
            </a:r>
            <a:endPar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spcBef>
                <a:spcPct val="50000"/>
              </a:spcBef>
            </a:pP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2.Đọc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đoạn</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eaLnBrk="1" hangingPunct="1">
              <a:spcBef>
                <a:spcPct val="50000"/>
              </a:spcBef>
            </a:pP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3.Đọc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chú</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3879254"/>
      </p:ext>
    </p:extLst>
  </p:cSld>
  <p:clrMapOvr>
    <a:masterClrMapping/>
  </p:clrMapOvr>
  <p:transition spd="slow">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p:nvPr/>
        </p:nvSpPr>
        <p:spPr>
          <a:xfrm>
            <a:off x="4788024" y="1419225"/>
            <a:ext cx="20502" cy="2880717"/>
          </a:xfrm>
          <a:prstGeom prst="line">
            <a:avLst/>
          </a:prstGeom>
          <a:ln w="9525" cap="flat" cmpd="sng">
            <a:solidFill>
              <a:srgbClr val="D60093"/>
            </a:solidFill>
            <a:prstDash val="solid"/>
            <a:headEnd type="none" w="med" len="med"/>
            <a:tailEnd type="none" w="med" len="med"/>
          </a:ln>
        </p:spPr>
      </p:sp>
      <p:sp>
        <p:nvSpPr>
          <p:cNvPr id="8195" name="Text Box 8"/>
          <p:cNvSpPr txBox="1"/>
          <p:nvPr/>
        </p:nvSpPr>
        <p:spPr>
          <a:xfrm>
            <a:off x="1943287" y="1329471"/>
            <a:ext cx="2376487"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Luyện đọc</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8196" name="Text Box 9"/>
          <p:cNvSpPr txBox="1"/>
          <p:nvPr/>
        </p:nvSpPr>
        <p:spPr>
          <a:xfrm>
            <a:off x="5694353" y="1329471"/>
            <a:ext cx="2232025"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Tìm hiểu b</a:t>
            </a:r>
            <a:r>
              <a:rPr lang="en-US" altLang="en-US" sz="2000" b="1" u="sng" dirty="0">
                <a:solidFill>
                  <a:srgbClr val="FF0000"/>
                </a:solidFill>
                <a:latin typeface="Times New Roman" panose="02020603050405020304" pitchFamily="18" charset="0"/>
                <a:ea typeface="Times New Roman" panose="02020603050405020304" pitchFamily="18" charset="0"/>
              </a:rPr>
              <a:t>à</a:t>
            </a:r>
            <a:r>
              <a:rPr lang="en-US" altLang="en-US" sz="2000" b="1" u="sng" dirty="0">
                <a:solidFill>
                  <a:srgbClr val="FF0000"/>
                </a:solidFill>
                <a:latin typeface="Times New Roman" panose="02020603050405020304" pitchFamily="18" charset="0"/>
                <a:cs typeface="Times New Roman" panose="02020603050405020304" pitchFamily="18" charset="0"/>
              </a:rPr>
              <a:t>i</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1619672" y="1748673"/>
            <a:ext cx="2548618" cy="784830"/>
          </a:xfrm>
          <a:prstGeom prst="rect">
            <a:avLst/>
          </a:prstGeom>
          <a:noFill/>
          <a:ln w="9525">
            <a:noFill/>
          </a:ln>
        </p:spPr>
        <p:txBody>
          <a:bodyPr wrap="square">
            <a:spAutoFit/>
          </a:bodyPr>
          <a:lstStyle/>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lụa</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đào</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b="1" dirty="0" err="1" smtClean="0">
                <a:solidFill>
                  <a:srgbClr val="0000FF"/>
                </a:solidFill>
                <a:latin typeface="Times New Roman" panose="02020603050405020304" pitchFamily="18" charset="0"/>
                <a:cs typeface="Times New Roman" panose="02020603050405020304" pitchFamily="18" charset="0"/>
              </a:rPr>
              <a:t>nép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nở</a:t>
            </a:r>
            <a:endParaRPr lang="en-US" altLang="en-US" b="1" dirty="0">
              <a:latin typeface="Times New Roman" panose="02020603050405020304" pitchFamily="18" charset="0"/>
              <a:ea typeface="Times New Roman" panose="02020603050405020304" pitchFamily="18" charset="0"/>
            </a:endParaRP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sp>
        <p:nvSpPr>
          <p:cNvPr id="8205"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251520" y="2444084"/>
            <a:ext cx="668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Khuya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rồi</a:t>
            </a:r>
            <a:r>
              <a:rPr lang="en-US" altLang="en-US" sz="2100" b="1" dirty="0" smtClean="0">
                <a:solidFill>
                  <a:srgbClr val="990099"/>
                </a:solidFill>
                <a:latin typeface="Times New Roman" panose="02020603050405020304" pitchFamily="18" charset="0"/>
                <a:cs typeface="Times New Roman" panose="02020603050405020304" pitchFamily="18" charset="0"/>
              </a:rPr>
              <a:t>,</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sông</a:t>
            </a:r>
            <a:r>
              <a:rPr lang="en-US" altLang="en-US" sz="2100" b="1" dirty="0" smtClean="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đen</a:t>
            </a:r>
            <a:r>
              <a:rPr lang="en-US" altLang="en-US" sz="2100" b="1" dirty="0">
                <a:solidFill>
                  <a:srgbClr val="990099"/>
                </a:solidFill>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Nép</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trong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rừng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bưởi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lặng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yên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đôi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bờ</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107504" y="3158587"/>
            <a:ext cx="6343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Sáng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thơm</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đến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ngẩn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ngơ</a:t>
            </a:r>
            <a:endParaRPr lang="en-US" altLang="en-US" sz="2100" b="1" dirty="0">
              <a:solidFill>
                <a:srgbClr val="990099"/>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Dòng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đã</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giờ</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224995" y="3920656"/>
            <a:ext cx="6815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Ngước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gặp</a:t>
            </a:r>
            <a:r>
              <a:rPr lang="en-US" altLang="en-US" sz="2100" b="1" dirty="0">
                <a:solidFill>
                  <a:srgbClr val="990099"/>
                </a:solidFill>
                <a:latin typeface="Times New Roman" panose="02020603050405020304" pitchFamily="18" charset="0"/>
                <a:cs typeface="Times New Roman" panose="02020603050405020304" pitchFamily="18" charset="0"/>
              </a:rPr>
              <a:t> la </a:t>
            </a:r>
            <a:r>
              <a:rPr lang="en-US" altLang="en-US" sz="2100" b="1" dirty="0" err="1">
                <a:solidFill>
                  <a:srgbClr val="990099"/>
                </a:solidFill>
                <a:latin typeface="Times New Roman" panose="02020603050405020304" pitchFamily="18" charset="0"/>
                <a:cs typeface="Times New Roman" panose="02020603050405020304" pitchFamily="18" charset="0"/>
              </a:rPr>
              <a:t>đa</a:t>
            </a:r>
            <a:r>
              <a:rPr lang="en-US" altLang="en-US" sz="2100" b="1" dirty="0">
                <a:solidFill>
                  <a:srgbClr val="990099"/>
                </a:solidFill>
                <a:latin typeface="Times New Roman" panose="02020603050405020304" pitchFamily="18" charset="0"/>
                <a:cs typeface="Times New Roman" panose="02020603050405020304" pitchFamily="18" charset="0"/>
              </a:rPr>
              <a:t>̀</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Ngàn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bưởi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trắng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nơ</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ai</a:t>
            </a:r>
            <a:r>
              <a:rPr lang="en-US" altLang="en-US" sz="2100" b="1" dirty="0">
                <a:solidFill>
                  <a:srgbClr val="990099"/>
                </a:solidFill>
                <a:latin typeface="Times New Roman" panose="02020603050405020304" pitchFamily="18" charset="0"/>
                <a:cs typeface="Times New Roman" panose="02020603050405020304" pitchFamily="18" charset="0"/>
              </a:rPr>
              <a:t>…</a:t>
            </a:r>
          </a:p>
        </p:txBody>
      </p:sp>
      <p:sp>
        <p:nvSpPr>
          <p:cNvPr id="12" name="TextBox 11"/>
          <p:cNvSpPr txBox="1">
            <a:spLocks noChangeArrowheads="1"/>
          </p:cNvSpPr>
          <p:nvPr/>
        </p:nvSpPr>
        <p:spPr bwMode="auto">
          <a:xfrm>
            <a:off x="1933414" y="2478899"/>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3" name="TextBox 12"/>
          <p:cNvSpPr txBox="1">
            <a:spLocks noChangeArrowheads="1"/>
          </p:cNvSpPr>
          <p:nvPr/>
        </p:nvSpPr>
        <p:spPr bwMode="auto">
          <a:xfrm>
            <a:off x="2655653" y="2797693"/>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p:cNvSpPr txBox="1">
            <a:spLocks noChangeArrowheads="1"/>
          </p:cNvSpPr>
          <p:nvPr/>
        </p:nvSpPr>
        <p:spPr bwMode="auto">
          <a:xfrm>
            <a:off x="1531939" y="317634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6" name="TextBox 15"/>
          <p:cNvSpPr txBox="1">
            <a:spLocks noChangeArrowheads="1"/>
          </p:cNvSpPr>
          <p:nvPr/>
        </p:nvSpPr>
        <p:spPr bwMode="auto">
          <a:xfrm>
            <a:off x="3099210" y="350565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1771837" y="389352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8" name="TextBox 17"/>
          <p:cNvSpPr txBox="1">
            <a:spLocks noChangeArrowheads="1"/>
          </p:cNvSpPr>
          <p:nvPr/>
        </p:nvSpPr>
        <p:spPr bwMode="auto">
          <a:xfrm>
            <a:off x="2594186" y="420443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984327"/>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954" y="-1191"/>
            <a:ext cx="6921104" cy="5144691"/>
          </a:xfrm>
        </p:spPr>
      </p:pic>
      <p:sp>
        <p:nvSpPr>
          <p:cNvPr id="22531" name="Rectangle 15"/>
          <p:cNvSpPr>
            <a:spLocks noChangeArrowheads="1"/>
          </p:cNvSpPr>
          <p:nvPr/>
        </p:nvSpPr>
        <p:spPr bwMode="auto">
          <a:xfrm>
            <a:off x="7029450" y="457200"/>
            <a:ext cx="20002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b="1">
                <a:solidFill>
                  <a:srgbClr val="0000FF"/>
                </a:solidFill>
                <a:latin typeface="Times New Roman" panose="02020603050405020304" pitchFamily="18" charset="0"/>
                <a:cs typeface="Times New Roman" panose="02020603050405020304" pitchFamily="18" charset="0"/>
              </a:rPr>
              <a:t>- </a:t>
            </a:r>
            <a:r>
              <a:rPr lang="en-US" altLang="en-US" sz="2100" b="1">
                <a:solidFill>
                  <a:srgbClr val="FF0000"/>
                </a:solidFill>
                <a:latin typeface="Times New Roman" panose="02020603050405020304" pitchFamily="18" charset="0"/>
                <a:cs typeface="Times New Roman" panose="02020603050405020304" pitchFamily="18" charset="0"/>
              </a:rPr>
              <a:t>Ráng</a:t>
            </a:r>
            <a:r>
              <a:rPr lang="en-US" altLang="en-US" sz="2100" b="1">
                <a:solidFill>
                  <a:srgbClr val="0000FF"/>
                </a:solidFill>
                <a:latin typeface="Times New Roman" panose="02020603050405020304" pitchFamily="18" charset="0"/>
                <a:cs typeface="Times New Roman" panose="02020603050405020304" pitchFamily="18" charset="0"/>
              </a:rPr>
              <a:t>:</a:t>
            </a:r>
            <a:r>
              <a:rPr lang="en-US" altLang="en-US" sz="2100">
                <a:latin typeface="Times New Roman" panose="02020603050405020304" pitchFamily="18" charset="0"/>
                <a:cs typeface="Times New Roman" panose="02020603050405020304" pitchFamily="18" charset="0"/>
              </a:rPr>
              <a:t> </a:t>
            </a:r>
            <a:r>
              <a:rPr lang="en-US" altLang="en-US" sz="2100" b="1">
                <a:solidFill>
                  <a:srgbClr val="0000FF"/>
                </a:solidFill>
                <a:latin typeface="Times New Roman" panose="02020603050405020304" pitchFamily="18" charset="0"/>
                <a:cs typeface="Times New Roman" panose="02020603050405020304" pitchFamily="18"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2471913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2400300" y="171450"/>
            <a:ext cx="38290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300" b="1">
                <a:solidFill>
                  <a:srgbClr val="7030A0"/>
                </a:solidFill>
                <a:latin typeface="Times New Roman" panose="02020603050405020304" pitchFamily="18" charset="0"/>
                <a:cs typeface="Times New Roman" panose="02020603050405020304" pitchFamily="18" charset="0"/>
              </a:rPr>
              <a:t>* Giải nghĩa từ:</a:t>
            </a:r>
          </a:p>
        </p:txBody>
      </p:sp>
      <p:sp>
        <p:nvSpPr>
          <p:cNvPr id="36867" name="Text Box 8"/>
          <p:cNvSpPr txBox="1">
            <a:spLocks noChangeArrowheads="1"/>
          </p:cNvSpPr>
          <p:nvPr/>
        </p:nvSpPr>
        <p:spPr bwMode="auto">
          <a:xfrm>
            <a:off x="379810" y="862013"/>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Times New Roman" panose="02020603050405020304" pitchFamily="18" charset="0"/>
                <a:cs typeface="Times New Roman" panose="02020603050405020304" pitchFamily="18" charset="0"/>
              </a:rPr>
              <a:t> </a:t>
            </a:r>
            <a:r>
              <a:rPr lang="en-US" altLang="en-US" sz="3300" b="1">
                <a:solidFill>
                  <a:srgbClr val="FF0000"/>
                </a:solidFill>
                <a:latin typeface="Times New Roman" panose="02020603050405020304" pitchFamily="18" charset="0"/>
                <a:cs typeface="Times New Roman" panose="02020603050405020304" pitchFamily="18" charset="0"/>
              </a:rPr>
              <a:t>Điệu</a:t>
            </a:r>
            <a:r>
              <a:rPr lang="en-US" altLang="en-US" sz="3300" b="1">
                <a:solidFill>
                  <a:srgbClr val="7030A0"/>
                </a:solidFill>
                <a:latin typeface="Times New Roman" panose="02020603050405020304" pitchFamily="18" charset="0"/>
                <a:cs typeface="Times New Roman" panose="02020603050405020304" pitchFamily="18" charset="0"/>
              </a:rPr>
              <a:t>: tỏ ra duyên dáng, kiểu cách.</a:t>
            </a:r>
          </a:p>
        </p:txBody>
      </p:sp>
      <p:sp>
        <p:nvSpPr>
          <p:cNvPr id="36868" name="Text Box 9"/>
          <p:cNvSpPr txBox="1">
            <a:spLocks noChangeArrowheads="1"/>
          </p:cNvSpPr>
          <p:nvPr/>
        </p:nvSpPr>
        <p:spPr bwMode="auto">
          <a:xfrm>
            <a:off x="364331" y="1475185"/>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Times New Roman" panose="02020603050405020304" pitchFamily="18" charset="0"/>
                <a:cs typeface="Times New Roman" panose="02020603050405020304" pitchFamily="18" charset="0"/>
              </a:rPr>
              <a:t> </a:t>
            </a:r>
            <a:r>
              <a:rPr lang="en-US" altLang="en-US" sz="3300" b="1">
                <a:solidFill>
                  <a:srgbClr val="FF0000"/>
                </a:solidFill>
                <a:latin typeface="Times New Roman" panose="02020603050405020304" pitchFamily="18" charset="0"/>
                <a:cs typeface="Times New Roman" panose="02020603050405020304" pitchFamily="18" charset="0"/>
              </a:rPr>
              <a:t>Hây hây</a:t>
            </a:r>
            <a:r>
              <a:rPr lang="en-US" altLang="en-US" sz="3300" b="1">
                <a:solidFill>
                  <a:srgbClr val="7030A0"/>
                </a:solidFill>
                <a:latin typeface="Times New Roman" panose="02020603050405020304" pitchFamily="18" charset="0"/>
                <a:cs typeface="Times New Roman" panose="02020603050405020304" pitchFamily="18" charset="0"/>
              </a:rPr>
              <a:t>:  đỏ phơn phớt. </a:t>
            </a:r>
          </a:p>
        </p:txBody>
      </p:sp>
      <p:sp>
        <p:nvSpPr>
          <p:cNvPr id="36869" name="Text Box 16"/>
          <p:cNvSpPr txBox="1">
            <a:spLocks noChangeArrowheads="1"/>
          </p:cNvSpPr>
          <p:nvPr/>
        </p:nvSpPr>
        <p:spPr bwMode="auto">
          <a:xfrm>
            <a:off x="364331" y="2215754"/>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Times New Roman" panose="02020603050405020304" pitchFamily="18" charset="0"/>
                <a:cs typeface="Times New Roman" panose="02020603050405020304" pitchFamily="18" charset="0"/>
              </a:rPr>
              <a:t> </a:t>
            </a:r>
            <a:r>
              <a:rPr lang="en-US" altLang="en-US" sz="3300" b="1">
                <a:solidFill>
                  <a:srgbClr val="FF0000"/>
                </a:solidFill>
                <a:latin typeface="Times New Roman" panose="02020603050405020304" pitchFamily="18" charset="0"/>
                <a:cs typeface="Times New Roman" panose="02020603050405020304" pitchFamily="18" charset="0"/>
              </a:rPr>
              <a:t>Ráng: </a:t>
            </a:r>
            <a:endParaRPr lang="en-US" altLang="en-US" sz="3300" b="1">
              <a:solidFill>
                <a:srgbClr val="7030A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498872" y="2971800"/>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FF0000"/>
                </a:solidFill>
                <a:latin typeface="Times New Roman" panose="02020603050405020304" pitchFamily="18" charset="0"/>
                <a:cs typeface="Times New Roman" panose="02020603050405020304" pitchFamily="18" charset="0"/>
              </a:rPr>
              <a:t>La đà: </a:t>
            </a:r>
          </a:p>
        </p:txBody>
      </p:sp>
      <p:sp>
        <p:nvSpPr>
          <p:cNvPr id="8" name="Text Box 16"/>
          <p:cNvSpPr txBox="1">
            <a:spLocks noChangeArrowheads="1"/>
          </p:cNvSpPr>
          <p:nvPr/>
        </p:nvSpPr>
        <p:spPr bwMode="auto">
          <a:xfrm>
            <a:off x="1657350" y="2971800"/>
            <a:ext cx="723781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Times New Roman" panose="02020603050405020304" pitchFamily="18" charset="0"/>
                <a:cs typeface="Times New Roman" panose="02020603050405020304" pitchFamily="18" charset="0"/>
              </a:rPr>
              <a:t> </a:t>
            </a:r>
            <a:r>
              <a:rPr lang="en-US" altLang="en-US" sz="3300" b="1">
                <a:solidFill>
                  <a:srgbClr val="7030A0"/>
                </a:solidFill>
                <a:latin typeface="Times New Roman" panose="02020603050405020304" pitchFamily="18" charset="0"/>
                <a:cs typeface="Times New Roman" panose="02020603050405020304" pitchFamily="18" charset="0"/>
              </a:rPr>
              <a:t>sà xuống thấp và đưa đi đưa lại một cách nhẹ nhàng, lả lướt </a:t>
            </a:r>
          </a:p>
        </p:txBody>
      </p:sp>
      <p:pic>
        <p:nvPicPr>
          <p:cNvPr id="80900" name="Picture 4" descr="Cảnh đẹp non sông | Ca dao Cảnh đẹp non sông (SGK TV 3)"/>
          <p:cNvPicPr>
            <a:picLocks noChangeAspect="1" noChangeArrowheads="1"/>
          </p:cNvPicPr>
          <p:nvPr/>
        </p:nvPicPr>
        <p:blipFill>
          <a:blip r:embed="rId2" cstate="print">
            <a:extLst>
              <a:ext uri="{28A0092B-C50C-407E-A947-70E740481C1C}">
                <a14:useLocalDpi xmlns:a14="http://schemas.microsoft.com/office/drawing/2010/main" val="0"/>
              </a:ext>
            </a:extLst>
          </a:blip>
          <a:srcRect t="50053" r="37541" b="27095"/>
          <a:stretch>
            <a:fillRect/>
          </a:stretch>
        </p:blipFill>
        <p:spPr bwMode="auto">
          <a:xfrm>
            <a:off x="4008835" y="4171950"/>
            <a:ext cx="5023247" cy="86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401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80900"/>
                                        </p:tgtEl>
                                        <p:attrNameLst>
                                          <p:attrName>style.visibility</p:attrName>
                                        </p:attrNameLst>
                                      </p:cBhvr>
                                      <p:to>
                                        <p:strVal val="visible"/>
                                      </p:to>
                                    </p:set>
                                    <p:animEffect transition="in" filter="circle(in)">
                                      <p:cBhvr>
                                        <p:cTn id="16"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9" name="Text Box 5"/>
          <p:cNvSpPr txBox="1"/>
          <p:nvPr/>
        </p:nvSpPr>
        <p:spPr>
          <a:xfrm>
            <a:off x="0" y="1404073"/>
            <a:ext cx="9144000" cy="2031325"/>
          </a:xfrm>
          <a:prstGeom prst="rect">
            <a:avLst/>
          </a:prstGeom>
          <a:solidFill>
            <a:srgbClr val="FFFF00"/>
          </a:solidFill>
          <a:ln w="9525" cap="flat" cmpd="sng">
            <a:solidFill>
              <a:srgbClr val="FF3300"/>
            </a:solidFill>
            <a:prstDash val="solid"/>
            <a:miter/>
            <a:headEnd type="none" w="med" len="med"/>
            <a:tailEnd type="none" w="med" len="med"/>
          </a:ln>
        </p:spPr>
        <p:txBody>
          <a:bodyPr wrap="square">
            <a:spAutoFit/>
          </a:bodyPr>
          <a:lstStyle/>
          <a:p>
            <a:pPr algn="just" eaLnBrk="1" hangingPunct="1">
              <a:spcBef>
                <a:spcPct val="50000"/>
              </a:spcBef>
            </a:pPr>
            <a:r>
              <a:rPr lang="en-US" altLang="en-US" sz="2800" b="1" u="sng" dirty="0">
                <a:solidFill>
                  <a:srgbClr val="FF0000"/>
                </a:solidFill>
                <a:latin typeface="Times New Roman" panose="02020603050405020304" pitchFamily="18" charset="0"/>
                <a:cs typeface="Times New Roman" panose="02020603050405020304" pitchFamily="18" charset="0"/>
              </a:rPr>
              <a:t>Hướng dẫn giọng đọc:</a:t>
            </a:r>
          </a:p>
          <a:p>
            <a:pPr algn="just" eaLnBrk="1" hangingPunct="1">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To</a:t>
            </a:r>
            <a:r>
              <a:rPr lang="en-US" altLang="en-US" sz="2800" b="1" dirty="0">
                <a:solidFill>
                  <a:srgbClr val="FF0000"/>
                </a:solidFill>
                <a:latin typeface="Times New Roman" panose="02020603050405020304" pitchFamily="18" charset="0"/>
                <a:ea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n b</a:t>
            </a:r>
            <a:r>
              <a:rPr lang="en-US" altLang="en-US" sz="2800" b="1" dirty="0">
                <a:solidFill>
                  <a:srgbClr val="FF0000"/>
                </a:solidFill>
                <a:latin typeface="Times New Roman" panose="02020603050405020304" pitchFamily="18" charset="0"/>
                <a:ea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i đọc với giọng </a:t>
            </a:r>
            <a:r>
              <a:rPr lang="en-US" altLang="en-US" sz="2800" b="1" dirty="0" err="1">
                <a:solidFill>
                  <a:srgbClr val="FF0000"/>
                </a:solidFill>
                <a:latin typeface="Times New Roman" panose="02020603050405020304" pitchFamily="18" charset="0"/>
                <a:cs typeface="Times New Roman" panose="02020603050405020304" pitchFamily="18" charset="0"/>
              </a:rPr>
              <a:t>kể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từ</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tốn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nhẹ</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nhàng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Lời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thầy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giáo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đọc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với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giọng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khuyên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bảo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ân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cần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Đoạn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cuối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bài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đọc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với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giọng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cảm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hứng</a:t>
            </a:r>
            <a:r>
              <a:rPr lang="en-US" altLang="en-US" sz="2800" b="1" dirty="0" smtClean="0">
                <a:solidFill>
                  <a:srgbClr val="FF0000"/>
                </a:solidFill>
                <a:latin typeface="Times New Roman" panose="02020603050405020304" pitchFamily="18" charset="0"/>
                <a:cs typeface="Times New Roman" panose="02020603050405020304" pitchFamily="18" charset="0"/>
              </a:rPr>
              <a:t>, ca </a:t>
            </a:r>
            <a:r>
              <a:rPr lang="en-US" altLang="en-US" sz="2800" b="1" dirty="0" err="1" smtClean="0">
                <a:solidFill>
                  <a:srgbClr val="FF0000"/>
                </a:solidFill>
                <a:latin typeface="Times New Roman" panose="02020603050405020304" pitchFamily="18" charset="0"/>
                <a:cs typeface="Times New Roman" panose="02020603050405020304" pitchFamily="18" charset="0"/>
              </a:rPr>
              <a:t>ngợi</a:t>
            </a:r>
            <a:r>
              <a:rPr lang="en-US" altLang="en-US" sz="2800" b="1" dirty="0" smtClean="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ea typeface="Times New Roman" panose="02020603050405020304" pitchFamily="18" charset="0"/>
            </a:endParaRPr>
          </a:p>
        </p:txBody>
      </p:sp>
      <p:sp>
        <p:nvSpPr>
          <p:cNvPr id="4" name="Text Box 13"/>
          <p:cNvSpPr txBox="1"/>
          <p:nvPr/>
        </p:nvSpPr>
        <p:spPr>
          <a:xfrm>
            <a:off x="611560" y="-31418"/>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ng</a:t>
            </a:r>
            <a:r>
              <a:rPr lang="en-US" altLang="en-US" sz="2000" dirty="0" err="1">
                <a:solidFill>
                  <a:schemeClr val="tx2"/>
                </a:solidFill>
                <a:latin typeface="Times New Roman" panose="02020603050405020304" pitchFamily="18" charset="0"/>
                <a:ea typeface="Times New Roman" panose="02020603050405020304" pitchFamily="18" charset="0"/>
              </a:rPr>
              <a:t>à</a:t>
            </a:r>
            <a:r>
              <a:rPr lang="en-US" altLang="en-US" sz="2000" dirty="0" err="1">
                <a:solidFill>
                  <a:schemeClr val="tx2"/>
                </a:solidFill>
                <a:latin typeface="Times New Roman" panose="02020603050405020304" pitchFamily="18" charset="0"/>
                <a:cs typeface="Times New Roman" panose="02020603050405020304" pitchFamily="18" charset="0"/>
              </a:rPr>
              <a:t>y</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Tree>
  </p:cSld>
  <p:clrMapOvr>
    <a:masterClrMapping/>
  </p:clrMapOvr>
  <p:transition spd="slow">
    <p:comb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436" y="4619315"/>
            <a:ext cx="6212564" cy="524185"/>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19315"/>
            <a:ext cx="5935911" cy="524185"/>
          </a:xfrm>
          <a:prstGeom prst="rect">
            <a:avLst/>
          </a:prstGeom>
        </p:spPr>
      </p:pic>
      <p:grpSp>
        <p:nvGrpSpPr>
          <p:cNvPr id="2" name="组合 1">
            <a:extLst>
              <a:ext uri="{FF2B5EF4-FFF2-40B4-BE49-F238E27FC236}">
                <a16:creationId xmlns:a16="http://schemas.microsoft.com/office/drawing/2014/main" xmlns="" id="{DE0DC727-CD0A-4A78-A914-5F8ACDE4CF9E}"/>
              </a:ext>
            </a:extLst>
          </p:cNvPr>
          <p:cNvGrpSpPr/>
          <p:nvPr/>
        </p:nvGrpSpPr>
        <p:grpSpPr>
          <a:xfrm flipH="1">
            <a:off x="0" y="1554989"/>
            <a:ext cx="4727895" cy="3399187"/>
            <a:chOff x="5888140" y="2073318"/>
            <a:chExt cx="6303860" cy="4532249"/>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xmlns=""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63948" y="986005"/>
            <a:ext cx="5935911" cy="1216280"/>
          </a:xfrm>
          <a:prstGeom prst="rect">
            <a:avLst/>
          </a:prstGeom>
        </p:spPr>
      </p:pic>
      <p:sp>
        <p:nvSpPr>
          <p:cNvPr id="12" name="Rectangle 11">
            <a:extLst>
              <a:ext uri="{FF2B5EF4-FFF2-40B4-BE49-F238E27FC236}">
                <a16:creationId xmlns:a16="http://schemas.microsoft.com/office/drawing/2014/main" xmlns="" id="{AA267D6E-33C7-4ACE-B4C8-547E9D7E4E43}"/>
              </a:ext>
            </a:extLst>
          </p:cNvPr>
          <p:cNvSpPr/>
          <p:nvPr/>
        </p:nvSpPr>
        <p:spPr>
          <a:xfrm>
            <a:off x="2092743" y="502909"/>
            <a:ext cx="5589606" cy="561692"/>
          </a:xfrm>
          <a:prstGeom prst="rect">
            <a:avLst/>
          </a:prstGeom>
          <a:noFill/>
        </p:spPr>
        <p:txBody>
          <a:bodyPr wrap="square" lIns="68580" tIns="34290" rIns="68580" bIns="34290">
            <a:spAutoFit/>
            <a:scene3d>
              <a:camera prst="obliqueTopLeft"/>
              <a:lightRig rig="threePt" dir="t"/>
            </a:scene3d>
            <a:sp3d extrusionH="57150">
              <a:bevelT w="50800" h="38100" prst="riblet"/>
            </a:sp3d>
          </a:bodyPr>
          <a:lstStyle/>
          <a:p>
            <a:pPr algn="ctr" defTabSz="685800" eaLnBrk="1" fontAlgn="auto" hangingPunct="1">
              <a:spcBef>
                <a:spcPts val="0"/>
              </a:spcBef>
              <a:spcAft>
                <a:spcPts val="0"/>
              </a:spcAft>
              <a:defRPr/>
            </a:pPr>
            <a:r>
              <a:rPr lang="en-US" sz="3200" b="1" dirty="0" err="1" smtClean="0">
                <a:solidFill>
                  <a:schemeClr val="accent4">
                    <a:lumMod val="75000"/>
                  </a:schemeClr>
                </a:solidFill>
                <a:latin typeface="Times New Roman" panose="02020603050405020304" pitchFamily="18" charset="0"/>
                <a:ea typeface="微软雅黑"/>
                <a:cs typeface="Times New Roman" panose="02020603050405020304" pitchFamily="18" charset="0"/>
              </a:rPr>
              <a:t>Hoạt</a:t>
            </a:r>
            <a:r>
              <a:rPr lang="en-US" sz="3200" b="1" dirty="0" smtClean="0">
                <a:solidFill>
                  <a:schemeClr val="accent4">
                    <a:lumMod val="75000"/>
                  </a:schemeClr>
                </a:solidFill>
                <a:latin typeface="Times New Roman" panose="02020603050405020304" pitchFamily="18" charset="0"/>
                <a:ea typeface="微软雅黑"/>
                <a:cs typeface="Times New Roman" panose="02020603050405020304" pitchFamily="18" charset="0"/>
              </a:rPr>
              <a:t> </a:t>
            </a:r>
            <a:r>
              <a:rPr lang="en-US" sz="3200" b="1" dirty="0" err="1" smtClean="0">
                <a:solidFill>
                  <a:schemeClr val="accent4">
                    <a:lumMod val="75000"/>
                  </a:schemeClr>
                </a:solidFill>
                <a:latin typeface="Times New Roman" panose="02020603050405020304" pitchFamily="18" charset="0"/>
                <a:ea typeface="微软雅黑"/>
                <a:cs typeface="Times New Roman" panose="02020603050405020304" pitchFamily="18" charset="0"/>
              </a:rPr>
              <a:t>động</a:t>
            </a:r>
            <a:r>
              <a:rPr lang="en-US" sz="3200" b="1" dirty="0" smtClean="0">
                <a:solidFill>
                  <a:schemeClr val="accent4">
                    <a:lumMod val="75000"/>
                  </a:schemeClr>
                </a:solidFill>
                <a:latin typeface="Times New Roman" panose="02020603050405020304" pitchFamily="18" charset="0"/>
                <a:ea typeface="微软雅黑"/>
                <a:cs typeface="Times New Roman" panose="02020603050405020304" pitchFamily="18" charset="0"/>
              </a:rPr>
              <a:t> 2</a:t>
            </a:r>
            <a:r>
              <a:rPr lang="en-US" sz="3200" b="1" dirty="0">
                <a:solidFill>
                  <a:schemeClr val="accent4">
                    <a:lumMod val="75000"/>
                  </a:schemeClr>
                </a:solidFill>
                <a:latin typeface="Times New Roman" panose="02020603050405020304" pitchFamily="18" charset="0"/>
                <a:ea typeface="微软雅黑"/>
                <a:cs typeface="Times New Roman" panose="02020603050405020304" pitchFamily="18" charset="0"/>
              </a:rPr>
              <a:t>: </a:t>
            </a:r>
            <a:r>
              <a:rPr lang="en-US" sz="3200" b="1" dirty="0" err="1" smtClean="0">
                <a:solidFill>
                  <a:schemeClr val="accent4">
                    <a:lumMod val="75000"/>
                  </a:schemeClr>
                </a:solidFill>
                <a:latin typeface="Times New Roman" panose="02020603050405020304" pitchFamily="18" charset="0"/>
                <a:ea typeface="微软雅黑"/>
                <a:cs typeface="Times New Roman" panose="02020603050405020304" pitchFamily="18" charset="0"/>
              </a:rPr>
              <a:t>Đọc</a:t>
            </a:r>
            <a:r>
              <a:rPr lang="en-US" sz="3200" b="1" dirty="0" smtClean="0">
                <a:solidFill>
                  <a:schemeClr val="accent4">
                    <a:lumMod val="75000"/>
                  </a:schemeClr>
                </a:solidFill>
                <a:latin typeface="Times New Roman" panose="02020603050405020304" pitchFamily="18" charset="0"/>
                <a:ea typeface="微软雅黑"/>
                <a:cs typeface="Times New Roman" panose="02020603050405020304" pitchFamily="18" charset="0"/>
              </a:rPr>
              <a:t> - </a:t>
            </a:r>
            <a:r>
              <a:rPr lang="en-US" sz="3200" b="1" dirty="0" err="1" smtClean="0">
                <a:solidFill>
                  <a:schemeClr val="accent4">
                    <a:lumMod val="75000"/>
                  </a:schemeClr>
                </a:solidFill>
                <a:latin typeface="Times New Roman" panose="02020603050405020304" pitchFamily="18" charset="0"/>
                <a:ea typeface="微软雅黑"/>
                <a:cs typeface="Times New Roman" panose="02020603050405020304" pitchFamily="18" charset="0"/>
              </a:rPr>
              <a:t>hiểu</a:t>
            </a:r>
            <a:endParaRPr lang="en-US" sz="3200" b="1" dirty="0">
              <a:solidFill>
                <a:schemeClr val="accent4">
                  <a:lumMod val="75000"/>
                </a:schemeClr>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6409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8"/>
          <p:cNvSpPr txBox="1"/>
          <p:nvPr/>
        </p:nvSpPr>
        <p:spPr>
          <a:xfrm>
            <a:off x="539552" y="1513007"/>
            <a:ext cx="8424936" cy="2477601"/>
          </a:xfrm>
          <a:prstGeom prst="rect">
            <a:avLst/>
          </a:prstGeom>
          <a:noFill/>
          <a:ln w="9525">
            <a:noFill/>
          </a:ln>
        </p:spPr>
        <p:txBody>
          <a:bodyPr wrap="square">
            <a:spAutoFit/>
          </a:bodyPr>
          <a:lstStyle/>
          <a:p>
            <a:pPr eaLnBrk="1" hangingPunct="1">
              <a:spcBef>
                <a:spcPct val="50000"/>
              </a:spcBef>
            </a:pPr>
            <a:r>
              <a:rPr lang="en-US" altLang="en-US" sz="2000" b="1" dirty="0" err="1" smtClean="0">
                <a:solidFill>
                  <a:srgbClr val="FF0000"/>
                </a:solidFill>
                <a:latin typeface="Times New Roman" panose="02020603050405020304" pitchFamily="18" charset="0"/>
                <a:cs typeface="Times New Roman" panose="02020603050405020304" pitchFamily="18" charset="0"/>
              </a:rPr>
              <a:t>Thảo</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luận</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nhóm</a:t>
            </a:r>
            <a:r>
              <a:rPr lang="en-US" altLang="en-US" sz="2000" b="1" dirty="0" smtClean="0">
                <a:solidFill>
                  <a:srgbClr val="FF0000"/>
                </a:solidFill>
                <a:latin typeface="Times New Roman" panose="02020603050405020304" pitchFamily="18" charset="0"/>
                <a:cs typeface="Times New Roman" panose="02020603050405020304" pitchFamily="18" charset="0"/>
              </a:rPr>
              <a:t> 2 </a:t>
            </a:r>
            <a:r>
              <a:rPr lang="en-US" altLang="en-US" sz="2000" b="1" dirty="0" err="1" smtClean="0">
                <a:latin typeface="Times New Roman" panose="02020603050405020304" pitchFamily="18" charset="0"/>
                <a:cs typeface="Times New Roman" panose="02020603050405020304" pitchFamily="18" charset="0"/>
              </a:rPr>
              <a:t>trả</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lời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các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câu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hỏi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sau</a:t>
            </a:r>
            <a:r>
              <a:rPr lang="en-US" altLang="en-US" sz="2000" b="1" dirty="0" smtClean="0">
                <a:latin typeface="Times New Roman" panose="02020603050405020304" pitchFamily="18" charset="0"/>
                <a:cs typeface="Times New Roman" panose="02020603050405020304" pitchFamily="18" charset="0"/>
              </a:rPr>
              <a:t>:</a:t>
            </a:r>
          </a:p>
          <a:p>
            <a:pPr eaLnBrk="1" hangingPunct="1">
              <a:spcBef>
                <a:spcPct val="50000"/>
              </a:spcBef>
            </a:pPr>
            <a:r>
              <a:rPr lang="en-US" altLang="en-US"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rPr>
              <a:t> 1: </a:t>
            </a:r>
            <a:r>
              <a:rPr lang="en-US" altLang="en-US" dirty="0" err="1">
                <a:latin typeface="Times New Roman" panose="02020603050405020304" pitchFamily="18" charset="0"/>
                <a:cs typeface="Times New Roman" panose="02020603050405020304" pitchFamily="18" charset="0"/>
              </a:rPr>
              <a:t>Sở</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thích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Lê</a:t>
            </a:r>
            <a:r>
              <a:rPr lang="en-US" altLang="en-US" dirty="0" smtClean="0">
                <a:latin typeface="Times New Roman" panose="02020603050405020304" pitchFamily="18" charset="0"/>
                <a:cs typeface="Times New Roman" panose="02020603050405020304" pitchFamily="18" charset="0"/>
              </a:rPr>
              <a:t>-ô-</a:t>
            </a:r>
            <a:r>
              <a:rPr lang="en-US" altLang="en-US" dirty="0" err="1" smtClean="0">
                <a:latin typeface="Times New Roman" panose="02020603050405020304" pitchFamily="18" charset="0"/>
                <a:cs typeface="Times New Roman" panose="02020603050405020304" pitchFamily="18" charset="0"/>
              </a:rPr>
              <a:t>nác</a:t>
            </a:r>
            <a:r>
              <a:rPr lang="en-US" altLang="en-US" dirty="0" smtClean="0">
                <a:latin typeface="Times New Roman" panose="02020603050405020304" pitchFamily="18" charset="0"/>
                <a:cs typeface="Times New Roman" panose="02020603050405020304" pitchFamily="18" charset="0"/>
              </a:rPr>
              <a:t>-</a:t>
            </a:r>
            <a:r>
              <a:rPr lang="en-US" altLang="en-US" dirty="0" err="1" smtClean="0">
                <a:latin typeface="Times New Roman" panose="02020603050405020304" pitchFamily="18" charset="0"/>
                <a:cs typeface="Times New Roman" panose="02020603050405020304" pitchFamily="18" charset="0"/>
              </a:rPr>
              <a:t>đô</a:t>
            </a: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còn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nhỏ</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smtClean="0">
                <a:latin typeface="Times New Roman" panose="02020603050405020304" pitchFamily="18" charset="0"/>
                <a:cs typeface="Times New Roman" panose="02020603050405020304" pitchFamily="18" charset="0"/>
              </a:rPr>
              <a:t>?</a:t>
            </a:r>
            <a:endPar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spcBef>
                <a:spcPct val="50000"/>
              </a:spcBef>
            </a:pPr>
            <a:r>
              <a:rPr lang="en-US" altLang="en-US"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rPr>
              <a:t> 2: </a:t>
            </a:r>
            <a:r>
              <a:rPr lang="en-US" altLang="en-US" dirty="0" err="1">
                <a:latin typeface="Times New Roman" panose="02020603050405020304" pitchFamily="18" charset="0"/>
                <a:cs typeface="Times New Roman" panose="02020603050405020304" pitchFamily="18" charset="0"/>
              </a:rPr>
              <a:t>Vì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ngày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vẽ</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cậu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bé</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Lê</a:t>
            </a:r>
            <a:r>
              <a:rPr lang="en-US" altLang="en-US" dirty="0">
                <a:latin typeface="Times New Roman" panose="02020603050405020304" pitchFamily="18" charset="0"/>
                <a:cs typeface="Times New Roman" panose="02020603050405020304" pitchFamily="18" charset="0"/>
              </a:rPr>
              <a:t>-ô-</a:t>
            </a:r>
            <a:r>
              <a:rPr lang="en-US" altLang="en-US" dirty="0" err="1">
                <a:latin typeface="Times New Roman" panose="02020603050405020304" pitchFamily="18" charset="0"/>
                <a:cs typeface="Times New Roman" panose="02020603050405020304" pitchFamily="18" charset="0"/>
              </a:rPr>
              <a:t>nác</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đô</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cảm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thấy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ngán</a:t>
            </a:r>
            <a:r>
              <a:rPr lang="en-US" altLang="en-US" dirty="0">
                <a:latin typeface="Times New Roman" panose="02020603050405020304" pitchFamily="18" charset="0"/>
                <a:cs typeface="Times New Roman" panose="02020603050405020304" pitchFamily="18" charset="0"/>
              </a:rPr>
              <a:t> ?</a:t>
            </a:r>
          </a:p>
          <a:p>
            <a:pPr eaLnBrk="1" hangingPunct="1">
              <a:spcBef>
                <a:spcPct val="50000"/>
              </a:spcBef>
            </a:pPr>
            <a:r>
              <a:rPr lang="en-US" altLang="en-US"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Vê</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rô</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ki</a:t>
            </a:r>
            <a:r>
              <a:rPr lang="en-US" dirty="0">
                <a:latin typeface="Times New Roman" panose="02020603050405020304" pitchFamily="18" charset="0"/>
                <a:cs typeface="Times New Roman" panose="02020603050405020304" pitchFamily="18" charset="0"/>
              </a:rPr>
              <a:t>-ô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endPar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spcBef>
                <a:spcPct val="50000"/>
              </a:spcBef>
            </a:pPr>
            <a:r>
              <a:rPr lang="en-US" altLang="en-US"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rPr>
              <a:t> 4: </a:t>
            </a:r>
            <a:r>
              <a:rPr lang="en-US" altLang="en-US" dirty="0" err="1">
                <a:latin typeface="Times New Roman" panose="02020603050405020304" pitchFamily="18" charset="0"/>
                <a:cs typeface="Times New Roman" panose="02020603050405020304" pitchFamily="18" charset="0"/>
              </a:rPr>
              <a:t>Thầy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Vê</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rô</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ki</a:t>
            </a:r>
            <a:r>
              <a:rPr lang="en-US" altLang="en-US" dirty="0">
                <a:latin typeface="Times New Roman" panose="02020603050405020304" pitchFamily="18" charset="0"/>
                <a:cs typeface="Times New Roman" panose="02020603050405020304" pitchFamily="18" charset="0"/>
              </a:rPr>
              <a:t>-ô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trò</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vẽ</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trứng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p>
          <a:p>
            <a:pPr eaLnBrk="1" hangingPunct="1">
              <a:spcBef>
                <a:spcPct val="50000"/>
              </a:spcBef>
            </a:pPr>
            <a:r>
              <a:rPr lang="en-US" altLang="en-US"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ea typeface="Times New Roman" panose="02020603050405020304" pitchFamily="18" charset="0"/>
                <a:cs typeface="Times New Roman" panose="02020603050405020304" pitchFamily="18" charset="0"/>
              </a:rPr>
              <a:t> 5: </a:t>
            </a:r>
            <a:r>
              <a:rPr lang="en-US" altLang="en-US" dirty="0" err="1">
                <a:latin typeface="Times New Roman" panose="02020603050405020304" pitchFamily="18" charset="0"/>
                <a:cs typeface="Times New Roman" panose="02020603050405020304" pitchFamily="18" charset="0"/>
              </a:rPr>
              <a:t>Lê</a:t>
            </a:r>
            <a:r>
              <a:rPr lang="en-US" altLang="en-US" dirty="0">
                <a:latin typeface="Times New Roman" panose="02020603050405020304" pitchFamily="18" charset="0"/>
                <a:cs typeface="Times New Roman" panose="02020603050405020304" pitchFamily="18" charset="0"/>
              </a:rPr>
              <a:t>-ô-</a:t>
            </a:r>
            <a:r>
              <a:rPr lang="en-US" altLang="en-US" dirty="0" err="1">
                <a:latin typeface="Times New Roman" panose="02020603050405020304" pitchFamily="18" charset="0"/>
                <a:cs typeface="Times New Roman" panose="02020603050405020304" pitchFamily="18" charset="0"/>
              </a:rPr>
              <a:t>nác</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đô</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Vin-xi </a:t>
            </a:r>
            <a:r>
              <a:rPr lang="en-US" altLang="en-US" dirty="0" err="1">
                <a:latin typeface="Times New Roman" panose="02020603050405020304" pitchFamily="18" charset="0"/>
                <a:cs typeface="Times New Roman" panose="02020603050405020304" pitchFamily="18" charset="0"/>
              </a:rPr>
              <a:t>thành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như</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nào</a:t>
            </a:r>
            <a:r>
              <a:rPr lang="en-US" altLang="en-US" dirty="0">
                <a:latin typeface="Times New Roman" panose="02020603050405020304" pitchFamily="18" charset="0"/>
                <a:cs typeface="Times New Roman" panose="02020603050405020304" pitchFamily="18" charset="0"/>
              </a:rPr>
              <a:t> ?</a:t>
            </a: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pic>
        <p:nvPicPr>
          <p:cNvPr id="8203" name="Picture 24" descr="POINSET2"/>
          <p:cNvPicPr>
            <a:picLocks noChangeAspect="1"/>
          </p:cNvPicPr>
          <p:nvPr/>
        </p:nvPicPr>
        <p:blipFill>
          <a:blip r:embed="rId2"/>
          <a:stretch>
            <a:fillRect/>
          </a:stretch>
        </p:blipFill>
        <p:spPr>
          <a:xfrm rot="-5400000">
            <a:off x="265113" y="3284538"/>
            <a:ext cx="1592262" cy="2124075"/>
          </a:xfrm>
          <a:prstGeom prst="rect">
            <a:avLst/>
          </a:prstGeom>
          <a:noFill/>
          <a:ln w="9525">
            <a:noFill/>
          </a:ln>
        </p:spPr>
      </p:pic>
      <p:pic>
        <p:nvPicPr>
          <p:cNvPr id="8204" name="Picture 27" descr="POINSET2"/>
          <p:cNvPicPr>
            <a:picLocks noChangeAspect="1"/>
          </p:cNvPicPr>
          <p:nvPr/>
        </p:nvPicPr>
        <p:blipFill>
          <a:blip r:embed="rId2"/>
          <a:stretch>
            <a:fillRect/>
          </a:stretch>
        </p:blipFill>
        <p:spPr>
          <a:xfrm rot="10800000">
            <a:off x="7019925" y="3551238"/>
            <a:ext cx="2124075" cy="1592262"/>
          </a:xfrm>
          <a:prstGeom prst="rect">
            <a:avLst/>
          </a:prstGeom>
          <a:noFill/>
          <a:ln w="9525">
            <a:noFill/>
          </a:ln>
        </p:spPr>
      </p:pic>
      <p:sp>
        <p:nvSpPr>
          <p:cNvPr id="8"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985386"/>
      </p:ext>
    </p:extLst>
  </p:cSld>
  <p:clrMapOvr>
    <a:masterClrMapping/>
  </p:clrMapOvr>
  <p:transition spd="slow">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207" y="0"/>
            <a:ext cx="6972300" cy="5143501"/>
          </a:xfrm>
          <a:prstGeom prst="rect">
            <a:avLst/>
          </a:prstGeom>
          <a:ln>
            <a:noFill/>
          </a:ln>
          <a:effectLst>
            <a:softEdge rad="112500"/>
          </a:effectLst>
        </p:spPr>
      </p:pic>
      <p:sp>
        <p:nvSpPr>
          <p:cNvPr id="8" name="Cloud Callout 7"/>
          <p:cNvSpPr/>
          <p:nvPr/>
        </p:nvSpPr>
        <p:spPr>
          <a:xfrm>
            <a:off x="1543050" y="342900"/>
            <a:ext cx="6115050" cy="10287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00" b="1" i="1" dirty="0" err="1">
                <a:solidFill>
                  <a:srgbClr val="FF3399"/>
                </a:solidFill>
                <a:latin typeface="Times New Roman" pitchFamily="18" charset="0"/>
              </a:rPr>
              <a:t>Câu</a:t>
            </a:r>
            <a:r>
              <a:rPr lang="en-US" sz="2100" b="1" i="1" dirty="0">
                <a:solidFill>
                  <a:srgbClr val="FF3399"/>
                </a:solidFill>
                <a:latin typeface="Times New Roman" pitchFamily="18" charset="0"/>
              </a:rPr>
              <a:t> 1:Vì </a:t>
            </a:r>
            <a:r>
              <a:rPr lang="en-US" sz="2100" b="1" i="1" dirty="0" err="1">
                <a:solidFill>
                  <a:srgbClr val="FF3399"/>
                </a:solidFill>
                <a:latin typeface="Times New Roman" pitchFamily="18" charset="0"/>
              </a:rPr>
              <a:t>sao</a:t>
            </a:r>
            <a:r>
              <a:rPr lang="en-US" sz="2100" b="1" i="1" dirty="0">
                <a:solidFill>
                  <a:srgbClr val="FF3399"/>
                </a:solidFill>
                <a:latin typeface="Times New Roman" pitchFamily="18" charset="0"/>
              </a:rPr>
              <a:t> </a:t>
            </a:r>
            <a:r>
              <a:rPr lang="en-US" sz="2100" b="1" i="1" dirty="0" err="1">
                <a:solidFill>
                  <a:srgbClr val="FF3399"/>
                </a:solidFill>
                <a:latin typeface="Times New Roman" pitchFamily="18" charset="0"/>
              </a:rPr>
              <a:t>tác</a:t>
            </a:r>
            <a:r>
              <a:rPr lang="en-US" sz="2100" b="1" i="1" dirty="0">
                <a:solidFill>
                  <a:srgbClr val="FF3399"/>
                </a:solidFill>
                <a:latin typeface="Times New Roman" pitchFamily="18" charset="0"/>
              </a:rPr>
              <a:t> </a:t>
            </a:r>
            <a:r>
              <a:rPr lang="en-US" sz="2100" b="1" i="1" dirty="0" err="1">
                <a:solidFill>
                  <a:srgbClr val="FF3399"/>
                </a:solidFill>
                <a:latin typeface="Times New Roman" pitchFamily="18" charset="0"/>
              </a:rPr>
              <a:t>giả</a:t>
            </a:r>
            <a:r>
              <a:rPr lang="en-US" sz="2100" b="1" i="1" dirty="0">
                <a:solidFill>
                  <a:srgbClr val="FF3399"/>
                </a:solidFill>
                <a:latin typeface="Times New Roman" pitchFamily="18" charset="0"/>
              </a:rPr>
              <a:t> </a:t>
            </a:r>
            <a:r>
              <a:rPr lang="en-US" sz="2100" b="1" i="1" dirty="0" err="1">
                <a:solidFill>
                  <a:srgbClr val="FF3399"/>
                </a:solidFill>
                <a:latin typeface="Times New Roman" pitchFamily="18" charset="0"/>
              </a:rPr>
              <a:t>nói</a:t>
            </a:r>
            <a:r>
              <a:rPr lang="en-US" sz="2100" b="1" i="1" dirty="0">
                <a:solidFill>
                  <a:srgbClr val="FF3399"/>
                </a:solidFill>
                <a:latin typeface="Times New Roman" pitchFamily="18" charset="0"/>
              </a:rPr>
              <a:t> là </a:t>
            </a:r>
            <a:r>
              <a:rPr lang="en-US" sz="2100" b="1" i="1" dirty="0" err="1">
                <a:solidFill>
                  <a:srgbClr val="FF3399"/>
                </a:solidFill>
                <a:latin typeface="Times New Roman" pitchFamily="18" charset="0"/>
              </a:rPr>
              <a:t>dòng</a:t>
            </a:r>
            <a:r>
              <a:rPr lang="en-US" sz="2100" b="1" i="1" dirty="0">
                <a:solidFill>
                  <a:srgbClr val="FF3399"/>
                </a:solidFill>
                <a:latin typeface="Times New Roman" pitchFamily="18" charset="0"/>
              </a:rPr>
              <a:t> </a:t>
            </a:r>
            <a:r>
              <a:rPr lang="en-US" sz="2100" b="1" i="1" dirty="0" err="1">
                <a:solidFill>
                  <a:srgbClr val="FF3399"/>
                </a:solidFill>
                <a:latin typeface="Times New Roman" pitchFamily="18" charset="0"/>
              </a:rPr>
              <a:t>sông</a:t>
            </a:r>
            <a:r>
              <a:rPr lang="en-US" sz="2100" b="1" i="1" dirty="0">
                <a:solidFill>
                  <a:srgbClr val="FF3399"/>
                </a:solidFill>
                <a:latin typeface="Times New Roman" pitchFamily="18" charset="0"/>
              </a:rPr>
              <a:t> “</a:t>
            </a:r>
            <a:r>
              <a:rPr lang="en-US" sz="2100" b="1" i="1" dirty="0" err="1">
                <a:solidFill>
                  <a:srgbClr val="FF3399"/>
                </a:solidFill>
                <a:latin typeface="Times New Roman" pitchFamily="18" charset="0"/>
              </a:rPr>
              <a:t>điệu</a:t>
            </a:r>
            <a:r>
              <a:rPr lang="en-US" sz="2100" b="1" i="1" dirty="0">
                <a:solidFill>
                  <a:srgbClr val="FF3399"/>
                </a:solidFill>
                <a:latin typeface="Times New Roman" pitchFamily="18" charset="0"/>
              </a:rPr>
              <a:t>”?</a:t>
            </a:r>
          </a:p>
        </p:txBody>
      </p:sp>
      <p:sp>
        <p:nvSpPr>
          <p:cNvPr id="9" name="Pentagon 8"/>
          <p:cNvSpPr/>
          <p:nvPr/>
        </p:nvSpPr>
        <p:spPr>
          <a:xfrm>
            <a:off x="1371600" y="1835944"/>
            <a:ext cx="5486400" cy="7429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i="1" dirty="0">
                <a:solidFill>
                  <a:srgbClr val="FF3399"/>
                </a:solidFill>
                <a:latin typeface="Times New Roman" pitchFamily="18" charset="0"/>
                <a:cs typeface="Times New Roman" pitchFamily="18" charset="0"/>
              </a:rPr>
              <a:t>A</a:t>
            </a:r>
            <a:r>
              <a:rPr lang="en-US" b="1" dirty="0">
                <a:solidFill>
                  <a:srgbClr val="D60093"/>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Vì</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dòng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sông</a:t>
            </a:r>
            <a:r>
              <a:rPr lang="en-US" b="1" i="1" dirty="0">
                <a:solidFill>
                  <a:srgbClr val="FF3399"/>
                </a:solidFill>
                <a:latin typeface="Times New Roman" pitchFamily="18" charset="0"/>
                <a:cs typeface="Times New Roman" pitchFamily="18" charset="0"/>
              </a:rPr>
              <a:t> hay </a:t>
            </a:r>
            <a:r>
              <a:rPr lang="en-US" b="1" i="1" dirty="0" err="1">
                <a:solidFill>
                  <a:srgbClr val="FF3399"/>
                </a:solidFill>
                <a:latin typeface="Times New Roman" pitchFamily="18" charset="0"/>
                <a:cs typeface="Times New Roman" pitchFamily="18" charset="0"/>
              </a:rPr>
              <a:t>soi</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gương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tỏ</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ra</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mình</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duyên</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dáng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kiểu</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cách</a:t>
            </a:r>
            <a:endParaRPr lang="en-US" b="1" i="1" dirty="0">
              <a:solidFill>
                <a:srgbClr val="FF3399"/>
              </a:solidFill>
              <a:latin typeface="Times New Roman" pitchFamily="18" charset="0"/>
              <a:cs typeface="Times New Roman" pitchFamily="18" charset="0"/>
            </a:endParaRPr>
          </a:p>
        </p:txBody>
      </p:sp>
      <p:sp>
        <p:nvSpPr>
          <p:cNvPr id="12" name="Pentagon 11"/>
          <p:cNvSpPr/>
          <p:nvPr/>
        </p:nvSpPr>
        <p:spPr>
          <a:xfrm>
            <a:off x="1485900" y="2743200"/>
            <a:ext cx="5486400" cy="7429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i="1" dirty="0">
                <a:solidFill>
                  <a:srgbClr val="FF3399"/>
                </a:solidFill>
                <a:latin typeface="Times New Roman" pitchFamily="18" charset="0"/>
                <a:cs typeface="Times New Roman" pitchFamily="18" charset="0"/>
              </a:rPr>
              <a:t>B</a:t>
            </a:r>
            <a:r>
              <a:rPr lang="en-US" b="1" dirty="0">
                <a:solidFill>
                  <a:srgbClr val="D60093"/>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Vì</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dòng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sông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có</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rất</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nhiều</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áo</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đẹp</a:t>
            </a:r>
            <a:endParaRPr lang="en-US" b="1" i="1" dirty="0">
              <a:solidFill>
                <a:srgbClr val="FF3399"/>
              </a:solidFill>
              <a:latin typeface="Times New Roman" pitchFamily="18" charset="0"/>
              <a:cs typeface="Times New Roman" pitchFamily="18" charset="0"/>
            </a:endParaRPr>
          </a:p>
        </p:txBody>
      </p:sp>
      <p:sp>
        <p:nvSpPr>
          <p:cNvPr id="13" name="Pentagon 12"/>
          <p:cNvSpPr/>
          <p:nvPr/>
        </p:nvSpPr>
        <p:spPr>
          <a:xfrm>
            <a:off x="1657350" y="3714750"/>
            <a:ext cx="5486400" cy="7429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i="1" dirty="0">
                <a:solidFill>
                  <a:srgbClr val="FF3399"/>
                </a:solidFill>
                <a:latin typeface="Times New Roman" pitchFamily="18" charset="0"/>
                <a:cs typeface="Times New Roman" pitchFamily="18" charset="0"/>
              </a:rPr>
              <a:t>C.</a:t>
            </a:r>
            <a:r>
              <a:rPr lang="en-US" b="1" dirty="0">
                <a:solidFill>
                  <a:srgbClr val="D60093"/>
                </a:solidFill>
                <a:latin typeface="Times New Roman" pitchFamily="18" charset="0"/>
                <a:cs typeface="Times New Roman" pitchFamily="18" charset="0"/>
              </a:rPr>
              <a:t> </a:t>
            </a:r>
            <a:r>
              <a:rPr lang="en-US" b="1" i="1" dirty="0">
                <a:solidFill>
                  <a:srgbClr val="FF3399"/>
                </a:solidFill>
                <a:latin typeface="Times New Roman" pitchFamily="18" charset="0"/>
                <a:cs typeface="Times New Roman" pitchFamily="18" charset="0"/>
              </a:rPr>
              <a:t>Vì </a:t>
            </a:r>
            <a:r>
              <a:rPr lang="en-US" b="1" i="1" dirty="0" err="1">
                <a:solidFill>
                  <a:srgbClr val="FF3399"/>
                </a:solidFill>
                <a:latin typeface="Times New Roman" pitchFamily="18" charset="0"/>
                <a:cs typeface="Times New Roman" pitchFamily="18" charset="0"/>
              </a:rPr>
              <a:t>dòng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sông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thay</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đổi</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màu</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sắc</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nhiều</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lần</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trong</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một</a:t>
            </a:r>
            <a:r>
              <a:rPr lang="en-US" b="1" i="1" dirty="0">
                <a:solidFill>
                  <a:srgbClr val="FF3399"/>
                </a:solidFill>
                <a:latin typeface="Times New Roman" pitchFamily="18" charset="0"/>
                <a:cs typeface="Times New Roman" pitchFamily="18" charset="0"/>
              </a:rPr>
              <a:t> </a:t>
            </a:r>
            <a:r>
              <a:rPr lang="en-US" b="1" i="1" dirty="0" err="1">
                <a:solidFill>
                  <a:srgbClr val="FF3399"/>
                </a:solidFill>
                <a:latin typeface="Times New Roman" pitchFamily="18" charset="0"/>
                <a:cs typeface="Times New Roman" pitchFamily="18" charset="0"/>
              </a:rPr>
              <a:t>ngày</a:t>
            </a:r>
            <a:endParaRPr lang="en-US" b="1" i="1" dirty="0">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182341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207" y="0"/>
            <a:ext cx="6972300" cy="5143501"/>
          </a:xfrm>
          <a:prstGeom prst="rect">
            <a:avLst/>
          </a:prstGeom>
          <a:ln>
            <a:noFill/>
          </a:ln>
          <a:effectLst>
            <a:softEdge rad="112500"/>
          </a:effectLst>
        </p:spPr>
      </p:pic>
      <p:sp>
        <p:nvSpPr>
          <p:cNvPr id="8" name="Cloud Callout 7"/>
          <p:cNvSpPr/>
          <p:nvPr/>
        </p:nvSpPr>
        <p:spPr>
          <a:xfrm>
            <a:off x="1257300" y="57150"/>
            <a:ext cx="6572250" cy="12573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i="1" dirty="0" err="1">
                <a:solidFill>
                  <a:srgbClr val="FF0000"/>
                </a:solidFill>
                <a:latin typeface="Times New Roman" pitchFamily="18" charset="0"/>
              </a:rPr>
              <a:t>Câu</a:t>
            </a:r>
            <a:r>
              <a:rPr lang="en-US" b="1" i="1" dirty="0">
                <a:solidFill>
                  <a:srgbClr val="FF0000"/>
                </a:solidFill>
                <a:latin typeface="Times New Roman" pitchFamily="18" charset="0"/>
              </a:rPr>
              <a:t> 2: </a:t>
            </a:r>
            <a:r>
              <a:rPr lang="en-US" i="1" dirty="0" err="1">
                <a:solidFill>
                  <a:srgbClr val="FF0000"/>
                </a:solidFill>
                <a:latin typeface="Times New Roman" pitchFamily="18" charset="0"/>
              </a:rPr>
              <a:t>Màu</a:t>
            </a:r>
            <a:r>
              <a:rPr lang="en-US" i="1" dirty="0">
                <a:solidFill>
                  <a:srgbClr val="FF0000"/>
                </a:solidFill>
                <a:latin typeface="Times New Roman" pitchFamily="18" charset="0"/>
              </a:rPr>
              <a:t> </a:t>
            </a:r>
            <a:r>
              <a:rPr lang="en-US" i="1" dirty="0" err="1">
                <a:solidFill>
                  <a:srgbClr val="FF0000"/>
                </a:solidFill>
                <a:latin typeface="Times New Roman" pitchFamily="18" charset="0"/>
              </a:rPr>
              <a:t>sắc</a:t>
            </a:r>
            <a:r>
              <a:rPr lang="en-US" i="1" dirty="0">
                <a:solidFill>
                  <a:srgbClr val="FF0000"/>
                </a:solidFill>
                <a:latin typeface="Times New Roman" pitchFamily="18" charset="0"/>
              </a:rPr>
              <a:t> </a:t>
            </a:r>
            <a:r>
              <a:rPr lang="en-US" i="1" dirty="0" err="1">
                <a:solidFill>
                  <a:srgbClr val="FF0000"/>
                </a:solidFill>
                <a:latin typeface="Times New Roman" pitchFamily="18" charset="0"/>
              </a:rPr>
              <a:t>của</a:t>
            </a:r>
            <a:r>
              <a:rPr lang="en-US" i="1" dirty="0">
                <a:solidFill>
                  <a:srgbClr val="FF0000"/>
                </a:solidFill>
                <a:latin typeface="Times New Roman" pitchFamily="18" charset="0"/>
              </a:rPr>
              <a:t> </a:t>
            </a:r>
            <a:r>
              <a:rPr lang="en-US" i="1" dirty="0" err="1">
                <a:solidFill>
                  <a:srgbClr val="FF0000"/>
                </a:solidFill>
                <a:latin typeface="Times New Roman" pitchFamily="18" charset="0"/>
              </a:rPr>
              <a:t>dòng</a:t>
            </a:r>
            <a:r>
              <a:rPr lang="en-US" i="1" dirty="0">
                <a:solidFill>
                  <a:srgbClr val="FF0000"/>
                </a:solidFill>
                <a:latin typeface="Times New Roman" pitchFamily="18" charset="0"/>
              </a:rPr>
              <a:t> </a:t>
            </a:r>
            <a:r>
              <a:rPr lang="en-US" i="1" dirty="0" err="1">
                <a:solidFill>
                  <a:srgbClr val="FF0000"/>
                </a:solidFill>
                <a:latin typeface="Times New Roman" pitchFamily="18" charset="0"/>
              </a:rPr>
              <a:t>sông</a:t>
            </a:r>
            <a:r>
              <a:rPr lang="en-US" i="1" dirty="0">
                <a:solidFill>
                  <a:srgbClr val="FF0000"/>
                </a:solidFill>
                <a:latin typeface="Times New Roman" pitchFamily="18" charset="0"/>
              </a:rPr>
              <a:t> </a:t>
            </a:r>
            <a:r>
              <a:rPr lang="en-US" i="1" dirty="0" err="1">
                <a:solidFill>
                  <a:srgbClr val="FF0000"/>
                </a:solidFill>
                <a:latin typeface="Times New Roman" pitchFamily="18" charset="0"/>
              </a:rPr>
              <a:t>thay</a:t>
            </a:r>
            <a:r>
              <a:rPr lang="en-US" i="1" dirty="0">
                <a:solidFill>
                  <a:srgbClr val="FF0000"/>
                </a:solidFill>
                <a:latin typeface="Times New Roman" pitchFamily="18" charset="0"/>
              </a:rPr>
              <a:t> </a:t>
            </a:r>
            <a:r>
              <a:rPr lang="en-US" i="1" dirty="0" err="1">
                <a:solidFill>
                  <a:srgbClr val="FF0000"/>
                </a:solidFill>
                <a:latin typeface="Times New Roman" pitchFamily="18" charset="0"/>
              </a:rPr>
              <a:t>đổi</a:t>
            </a:r>
            <a:r>
              <a:rPr lang="en-US" i="1" dirty="0">
                <a:solidFill>
                  <a:srgbClr val="FF0000"/>
                </a:solidFill>
                <a:latin typeface="Times New Roman" pitchFamily="18" charset="0"/>
              </a:rPr>
              <a:t> </a:t>
            </a:r>
            <a:r>
              <a:rPr lang="en-US" i="1" dirty="0" err="1">
                <a:solidFill>
                  <a:srgbClr val="FF0000"/>
                </a:solidFill>
                <a:latin typeface="Times New Roman" pitchFamily="18" charset="0"/>
              </a:rPr>
              <a:t>như</a:t>
            </a:r>
            <a:r>
              <a:rPr lang="en-US" i="1" dirty="0">
                <a:solidFill>
                  <a:srgbClr val="FF0000"/>
                </a:solidFill>
                <a:latin typeface="Times New Roman" pitchFamily="18" charset="0"/>
              </a:rPr>
              <a:t> </a:t>
            </a:r>
            <a:r>
              <a:rPr lang="en-US" i="1" dirty="0" err="1">
                <a:solidFill>
                  <a:srgbClr val="FF0000"/>
                </a:solidFill>
                <a:latin typeface="Times New Roman" pitchFamily="18" charset="0"/>
              </a:rPr>
              <a:t>thê</a:t>
            </a:r>
            <a:r>
              <a:rPr lang="en-US" i="1" dirty="0">
                <a:solidFill>
                  <a:srgbClr val="FF0000"/>
                </a:solidFill>
                <a:latin typeface="Times New Roman" pitchFamily="18" charset="0"/>
              </a:rPr>
              <a:t>́ </a:t>
            </a:r>
            <a:r>
              <a:rPr lang="en-US" i="1" dirty="0" err="1">
                <a:solidFill>
                  <a:srgbClr val="FF0000"/>
                </a:solidFill>
                <a:latin typeface="Times New Roman" pitchFamily="18" charset="0"/>
              </a:rPr>
              <a:t>nào</a:t>
            </a:r>
            <a:r>
              <a:rPr lang="en-US" i="1" dirty="0">
                <a:solidFill>
                  <a:srgbClr val="FF0000"/>
                </a:solidFill>
                <a:latin typeface="Times New Roman" pitchFamily="18" charset="0"/>
              </a:rPr>
              <a:t> </a:t>
            </a:r>
            <a:r>
              <a:rPr lang="en-US" i="1" dirty="0" err="1">
                <a:solidFill>
                  <a:srgbClr val="FF0000"/>
                </a:solidFill>
                <a:latin typeface="Times New Roman" pitchFamily="18" charset="0"/>
              </a:rPr>
              <a:t>trong</a:t>
            </a:r>
            <a:r>
              <a:rPr lang="en-US" i="1" dirty="0">
                <a:solidFill>
                  <a:srgbClr val="FF0000"/>
                </a:solidFill>
                <a:latin typeface="Times New Roman" pitchFamily="18" charset="0"/>
              </a:rPr>
              <a:t> </a:t>
            </a:r>
            <a:r>
              <a:rPr lang="en-US" i="1" dirty="0" err="1">
                <a:solidFill>
                  <a:srgbClr val="FF0000"/>
                </a:solidFill>
                <a:latin typeface="Times New Roman" pitchFamily="18" charset="0"/>
              </a:rPr>
              <a:t>một</a:t>
            </a:r>
            <a:r>
              <a:rPr lang="en-US" i="1" dirty="0">
                <a:solidFill>
                  <a:srgbClr val="FF0000"/>
                </a:solidFill>
                <a:latin typeface="Times New Roman" pitchFamily="18" charset="0"/>
              </a:rPr>
              <a:t> </a:t>
            </a:r>
            <a:r>
              <a:rPr lang="en-US" i="1" dirty="0" err="1">
                <a:solidFill>
                  <a:srgbClr val="FF0000"/>
                </a:solidFill>
                <a:latin typeface="Times New Roman" pitchFamily="18" charset="0"/>
              </a:rPr>
              <a:t>ngày</a:t>
            </a:r>
            <a:r>
              <a:rPr lang="en-US" i="1" dirty="0">
                <a:solidFill>
                  <a:srgbClr val="FF0000"/>
                </a:solidFill>
                <a:latin typeface="Times New Roman" pitchFamily="18" charset="0"/>
              </a:rPr>
              <a:t> ?</a:t>
            </a:r>
          </a:p>
          <a:p>
            <a:pPr eaLnBrk="1" hangingPunct="1">
              <a:defRPr/>
            </a:pPr>
            <a:r>
              <a:rPr lang="en-US" sz="1200" i="1" dirty="0">
                <a:solidFill>
                  <a:srgbClr val="FF0000"/>
                </a:solidFill>
                <a:latin typeface="Times New Roman" pitchFamily="18" charset="0"/>
              </a:rPr>
              <a:t>(</a:t>
            </a:r>
            <a:r>
              <a:rPr lang="en-US" sz="1200" i="1" dirty="0" err="1">
                <a:solidFill>
                  <a:srgbClr val="FF0000"/>
                </a:solidFill>
                <a:latin typeface="Times New Roman" pitchFamily="18" charset="0"/>
              </a:rPr>
              <a:t>Nối</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thời</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khắc</a:t>
            </a:r>
            <a:r>
              <a:rPr lang="en-US" sz="1200" i="1" dirty="0">
                <a:solidFill>
                  <a:srgbClr val="FF0000"/>
                </a:solidFill>
                <a:latin typeface="Times New Roman" pitchFamily="18" charset="0"/>
              </a:rPr>
              <a:t> ở </a:t>
            </a:r>
            <a:r>
              <a:rPr lang="en-US" sz="1200" i="1" dirty="0" err="1">
                <a:solidFill>
                  <a:srgbClr val="FF0000"/>
                </a:solidFill>
                <a:latin typeface="Times New Roman" pitchFamily="18" charset="0"/>
              </a:rPr>
              <a:t>cột</a:t>
            </a:r>
            <a:r>
              <a:rPr lang="en-US" sz="1200" i="1" dirty="0">
                <a:solidFill>
                  <a:srgbClr val="FF0000"/>
                </a:solidFill>
                <a:latin typeface="Times New Roman" pitchFamily="18" charset="0"/>
              </a:rPr>
              <a:t> </a:t>
            </a:r>
            <a:r>
              <a:rPr lang="en-US" sz="1200" b="1" i="1" dirty="0">
                <a:solidFill>
                  <a:srgbClr val="FF0000"/>
                </a:solidFill>
                <a:latin typeface="Times New Roman" pitchFamily="18" charset="0"/>
              </a:rPr>
              <a:t>A</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tương</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ứng</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với</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màu</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áo</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dòng</a:t>
            </a:r>
            <a:r>
              <a:rPr lang="en-US" sz="1200" i="1" dirty="0">
                <a:solidFill>
                  <a:srgbClr val="FF0000"/>
                </a:solidFill>
                <a:latin typeface="Times New Roman" pitchFamily="18" charset="0"/>
              </a:rPr>
              <a:t> </a:t>
            </a:r>
            <a:r>
              <a:rPr lang="en-US" sz="1200" i="1" dirty="0" err="1">
                <a:solidFill>
                  <a:srgbClr val="FF0000"/>
                </a:solidFill>
                <a:latin typeface="Times New Roman" pitchFamily="18" charset="0"/>
              </a:rPr>
              <a:t>sông</a:t>
            </a:r>
            <a:r>
              <a:rPr lang="en-US" sz="1200" i="1" dirty="0">
                <a:solidFill>
                  <a:srgbClr val="FF0000"/>
                </a:solidFill>
                <a:latin typeface="Times New Roman" pitchFamily="18" charset="0"/>
              </a:rPr>
              <a:t> ở </a:t>
            </a:r>
            <a:r>
              <a:rPr lang="en-US" sz="1200" i="1" dirty="0" err="1">
                <a:solidFill>
                  <a:srgbClr val="FF0000"/>
                </a:solidFill>
                <a:latin typeface="Times New Roman" pitchFamily="18" charset="0"/>
              </a:rPr>
              <a:t>cột</a:t>
            </a:r>
            <a:r>
              <a:rPr lang="en-US" sz="1200" i="1" dirty="0">
                <a:solidFill>
                  <a:srgbClr val="FF0000"/>
                </a:solidFill>
                <a:latin typeface="Times New Roman" pitchFamily="18" charset="0"/>
              </a:rPr>
              <a:t> </a:t>
            </a:r>
            <a:r>
              <a:rPr lang="en-US" sz="1200" b="1" i="1" dirty="0">
                <a:solidFill>
                  <a:srgbClr val="FF0000"/>
                </a:solidFill>
                <a:latin typeface="Times New Roman" pitchFamily="18" charset="0"/>
              </a:rPr>
              <a:t>B</a:t>
            </a:r>
            <a:r>
              <a:rPr lang="en-US" sz="1200" i="1" dirty="0">
                <a:solidFill>
                  <a:srgbClr val="FF0000"/>
                </a:solidFill>
                <a:latin typeface="Times New Roman" pitchFamily="18" charset="0"/>
              </a:rPr>
              <a:t>)</a:t>
            </a:r>
          </a:p>
        </p:txBody>
      </p:sp>
      <p:sp>
        <p:nvSpPr>
          <p:cNvPr id="2" name="Rounded Rectangle 1"/>
          <p:cNvSpPr/>
          <p:nvPr/>
        </p:nvSpPr>
        <p:spPr>
          <a:xfrm>
            <a:off x="1393032" y="1716881"/>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Nắng</a:t>
            </a:r>
            <a:r>
              <a:rPr lang="en-US" sz="1500" i="1" dirty="0">
                <a:solidFill>
                  <a:srgbClr val="FF0000"/>
                </a:solidFill>
                <a:latin typeface="Times New Roman" pitchFamily="18" charset="0"/>
              </a:rPr>
              <a:t> </a:t>
            </a:r>
            <a:r>
              <a:rPr lang="en-US" sz="1500" i="1" dirty="0" err="1">
                <a:solidFill>
                  <a:srgbClr val="FF0000"/>
                </a:solidFill>
                <a:latin typeface="Times New Roman" pitchFamily="18" charset="0"/>
              </a:rPr>
              <a:t>lên</a:t>
            </a:r>
            <a:endParaRPr lang="en-US" sz="1500" i="1" dirty="0">
              <a:solidFill>
                <a:srgbClr val="FF0000"/>
              </a:solidFill>
              <a:latin typeface="Times New Roman" pitchFamily="18" charset="0"/>
            </a:endParaRPr>
          </a:p>
        </p:txBody>
      </p:sp>
      <p:sp>
        <p:nvSpPr>
          <p:cNvPr id="3" name="Rounded Rectangle 2"/>
          <p:cNvSpPr/>
          <p:nvPr/>
        </p:nvSpPr>
        <p:spPr>
          <a:xfrm>
            <a:off x="3943350" y="1693069"/>
            <a:ext cx="3543300" cy="39409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b="1" dirty="0" err="1">
                <a:solidFill>
                  <a:srgbClr val="990099"/>
                </a:solidFill>
                <a:latin typeface="Times New Roman" pitchFamily="18" charset="0"/>
                <a:cs typeface="Times New Roman" pitchFamily="18" charset="0"/>
              </a:rPr>
              <a:t>Áo</a:t>
            </a:r>
            <a:r>
              <a:rPr lang="en-US" sz="1500" b="1"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xanh</a:t>
            </a:r>
            <a:r>
              <a:rPr lang="en-US" sz="1500" b="1"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sông</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mặc</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như</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là</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mới</a:t>
            </a:r>
            <a:r>
              <a:rPr lang="en-US" sz="1500" dirty="0">
                <a:solidFill>
                  <a:srgbClr val="990099"/>
                </a:solidFill>
                <a:latin typeface="Times New Roman" pitchFamily="18" charset="0"/>
                <a:cs typeface="Times New Roman" pitchFamily="18" charset="0"/>
              </a:rPr>
              <a:t> may</a:t>
            </a:r>
          </a:p>
        </p:txBody>
      </p:sp>
      <p:sp>
        <p:nvSpPr>
          <p:cNvPr id="10" name="Rounded Rectangle 9"/>
          <p:cNvSpPr/>
          <p:nvPr/>
        </p:nvSpPr>
        <p:spPr>
          <a:xfrm>
            <a:off x="1371600" y="2228850"/>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Trưa</a:t>
            </a:r>
            <a:r>
              <a:rPr lang="en-US" sz="1500" i="1" dirty="0">
                <a:solidFill>
                  <a:srgbClr val="FF0000"/>
                </a:solidFill>
                <a:latin typeface="Times New Roman" pitchFamily="18" charset="0"/>
              </a:rPr>
              <a:t> </a:t>
            </a:r>
            <a:r>
              <a:rPr lang="en-US" sz="1500" i="1" dirty="0" err="1">
                <a:solidFill>
                  <a:srgbClr val="FF0000"/>
                </a:solidFill>
                <a:latin typeface="Times New Roman" pitchFamily="18" charset="0"/>
              </a:rPr>
              <a:t>về</a:t>
            </a:r>
            <a:endParaRPr lang="en-US" sz="1500" i="1" dirty="0">
              <a:solidFill>
                <a:srgbClr val="FF0000"/>
              </a:solidFill>
              <a:latin typeface="Times New Roman" pitchFamily="18" charset="0"/>
            </a:endParaRPr>
          </a:p>
        </p:txBody>
      </p:sp>
      <p:sp>
        <p:nvSpPr>
          <p:cNvPr id="11" name="Rounded Rectangle 10"/>
          <p:cNvSpPr/>
          <p:nvPr/>
        </p:nvSpPr>
        <p:spPr>
          <a:xfrm>
            <a:off x="3943350" y="2144316"/>
            <a:ext cx="3543300" cy="3952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dirty="0" err="1">
                <a:solidFill>
                  <a:srgbClr val="990099"/>
                </a:solidFill>
                <a:latin typeface="Times New Roman" pitchFamily="18" charset="0"/>
                <a:cs typeface="Times New Roman" pitchFamily="18" charset="0"/>
              </a:rPr>
              <a:t>Trên</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nền</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nhung</a:t>
            </a:r>
            <a:r>
              <a:rPr lang="en-US" sz="1500" b="1"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tím</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thêu</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trăm</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ngàn</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sao</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lên</a:t>
            </a:r>
            <a:endParaRPr lang="en-US" sz="1500" dirty="0">
              <a:solidFill>
                <a:srgbClr val="990099"/>
              </a:solidFill>
              <a:latin typeface="Times New Roman" pitchFamily="18" charset="0"/>
              <a:cs typeface="Times New Roman" pitchFamily="18" charset="0"/>
            </a:endParaRPr>
          </a:p>
        </p:txBody>
      </p:sp>
      <p:sp>
        <p:nvSpPr>
          <p:cNvPr id="14" name="Rounded Rectangle 13"/>
          <p:cNvSpPr/>
          <p:nvPr/>
        </p:nvSpPr>
        <p:spPr>
          <a:xfrm>
            <a:off x="1393032" y="2743200"/>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Buổi</a:t>
            </a:r>
            <a:r>
              <a:rPr lang="en-US" sz="1500" i="1" dirty="0">
                <a:solidFill>
                  <a:srgbClr val="FF0000"/>
                </a:solidFill>
                <a:latin typeface="Times New Roman" pitchFamily="18" charset="0"/>
              </a:rPr>
              <a:t> </a:t>
            </a:r>
            <a:r>
              <a:rPr lang="en-US" sz="1500" i="1" dirty="0" err="1">
                <a:solidFill>
                  <a:srgbClr val="FF0000"/>
                </a:solidFill>
                <a:latin typeface="Times New Roman" pitchFamily="18" charset="0"/>
              </a:rPr>
              <a:t>chiều</a:t>
            </a:r>
            <a:endParaRPr lang="en-US" sz="1500" i="1" dirty="0">
              <a:solidFill>
                <a:srgbClr val="FF0000"/>
              </a:solidFill>
              <a:latin typeface="Times New Roman" pitchFamily="18" charset="0"/>
            </a:endParaRPr>
          </a:p>
        </p:txBody>
      </p:sp>
      <p:sp>
        <p:nvSpPr>
          <p:cNvPr id="15" name="Rounded Rectangle 14"/>
          <p:cNvSpPr/>
          <p:nvPr/>
        </p:nvSpPr>
        <p:spPr>
          <a:xfrm>
            <a:off x="3943350" y="2664619"/>
            <a:ext cx="3543300" cy="39409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dirty="0" err="1">
                <a:solidFill>
                  <a:srgbClr val="990099"/>
                </a:solidFill>
                <a:latin typeface="Times New Roman" pitchFamily="18" charset="0"/>
                <a:cs typeface="Times New Roman" pitchFamily="18" charset="0"/>
              </a:rPr>
              <a:t>Dòng</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sông</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đã</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mặc</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bao</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giờ</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áo</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hoa</a:t>
            </a:r>
            <a:endParaRPr lang="en-US" sz="1500" b="1" dirty="0">
              <a:solidFill>
                <a:srgbClr val="990099"/>
              </a:solidFill>
              <a:latin typeface="Times New Roman" pitchFamily="18" charset="0"/>
              <a:cs typeface="Times New Roman" pitchFamily="18" charset="0"/>
            </a:endParaRPr>
          </a:p>
        </p:txBody>
      </p:sp>
      <p:sp>
        <p:nvSpPr>
          <p:cNvPr id="16" name="Rounded Rectangle 15"/>
          <p:cNvSpPr/>
          <p:nvPr/>
        </p:nvSpPr>
        <p:spPr>
          <a:xfrm>
            <a:off x="1393032" y="3257550"/>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Buổi</a:t>
            </a:r>
            <a:r>
              <a:rPr lang="en-US" sz="1500" i="1" dirty="0">
                <a:solidFill>
                  <a:srgbClr val="FF0000"/>
                </a:solidFill>
                <a:latin typeface="Times New Roman" pitchFamily="18" charset="0"/>
              </a:rPr>
              <a:t> </a:t>
            </a:r>
            <a:r>
              <a:rPr lang="en-US" sz="1500" i="1" dirty="0" err="1">
                <a:solidFill>
                  <a:srgbClr val="FF0000"/>
                </a:solidFill>
                <a:latin typeface="Times New Roman" pitchFamily="18" charset="0"/>
              </a:rPr>
              <a:t>tối</a:t>
            </a:r>
            <a:endParaRPr lang="en-US" sz="1500" i="1" dirty="0">
              <a:solidFill>
                <a:srgbClr val="FF0000"/>
              </a:solidFill>
              <a:latin typeface="Times New Roman" pitchFamily="18" charset="0"/>
            </a:endParaRPr>
          </a:p>
        </p:txBody>
      </p:sp>
      <p:sp>
        <p:nvSpPr>
          <p:cNvPr id="17" name="Rounded Rectangle 16"/>
          <p:cNvSpPr/>
          <p:nvPr/>
        </p:nvSpPr>
        <p:spPr>
          <a:xfrm>
            <a:off x="3943350" y="3178969"/>
            <a:ext cx="3543300" cy="39409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dirty="0" err="1">
                <a:solidFill>
                  <a:srgbClr val="990099"/>
                </a:solidFill>
                <a:latin typeface="Times New Roman" pitchFamily="18" charset="0"/>
                <a:cs typeface="Times New Roman" pitchFamily="18" charset="0"/>
              </a:rPr>
              <a:t>Cài</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lên</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màu</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áo</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hây</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hây</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ráng</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vàng</a:t>
            </a:r>
            <a:endParaRPr lang="en-US" sz="1500" b="1" dirty="0">
              <a:solidFill>
                <a:srgbClr val="990099"/>
              </a:solidFill>
              <a:latin typeface="Times New Roman" pitchFamily="18" charset="0"/>
              <a:cs typeface="Times New Roman" pitchFamily="18" charset="0"/>
            </a:endParaRPr>
          </a:p>
        </p:txBody>
      </p:sp>
      <p:sp>
        <p:nvSpPr>
          <p:cNvPr id="18" name="Rounded Rectangle 17"/>
          <p:cNvSpPr/>
          <p:nvPr/>
        </p:nvSpPr>
        <p:spPr>
          <a:xfrm>
            <a:off x="1393032" y="3713560"/>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Đêm</a:t>
            </a:r>
            <a:r>
              <a:rPr lang="en-US" sz="1500" i="1" dirty="0">
                <a:solidFill>
                  <a:srgbClr val="FF0000"/>
                </a:solidFill>
                <a:latin typeface="Times New Roman" pitchFamily="18" charset="0"/>
              </a:rPr>
              <a:t> </a:t>
            </a:r>
            <a:r>
              <a:rPr lang="en-US" sz="1500" i="1" dirty="0" err="1">
                <a:solidFill>
                  <a:srgbClr val="FF0000"/>
                </a:solidFill>
                <a:latin typeface="Times New Roman" pitchFamily="18" charset="0"/>
              </a:rPr>
              <a:t>khuya</a:t>
            </a:r>
            <a:r>
              <a:rPr lang="en-US" sz="1500" i="1" dirty="0">
                <a:solidFill>
                  <a:srgbClr val="FF0000"/>
                </a:solidFill>
                <a:latin typeface="Times New Roman" pitchFamily="18" charset="0"/>
              </a:rPr>
              <a:t> </a:t>
            </a:r>
          </a:p>
        </p:txBody>
      </p:sp>
      <p:sp>
        <p:nvSpPr>
          <p:cNvPr id="19" name="Rounded Rectangle 18"/>
          <p:cNvSpPr/>
          <p:nvPr/>
        </p:nvSpPr>
        <p:spPr>
          <a:xfrm>
            <a:off x="3943350" y="3693319"/>
            <a:ext cx="3543300" cy="39409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dirty="0" err="1">
                <a:solidFill>
                  <a:srgbClr val="990099"/>
                </a:solidFill>
                <a:latin typeface="Times New Roman" pitchFamily="18" charset="0"/>
                <a:cs typeface="Times New Roman" pitchFamily="18" charset="0"/>
              </a:rPr>
              <a:t>Mặc</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áo</a:t>
            </a:r>
            <a:r>
              <a:rPr lang="en-US" sz="1500" b="1"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lụa</a:t>
            </a:r>
            <a:r>
              <a:rPr lang="en-US" sz="1500" b="1"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đào</a:t>
            </a:r>
            <a:r>
              <a:rPr lang="en-US" sz="1500" b="1"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thướt</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tha</a:t>
            </a:r>
            <a:endParaRPr lang="en-US" sz="1500" dirty="0">
              <a:solidFill>
                <a:srgbClr val="990099"/>
              </a:solidFill>
              <a:latin typeface="Times New Roman" pitchFamily="18" charset="0"/>
              <a:cs typeface="Times New Roman" pitchFamily="18" charset="0"/>
            </a:endParaRPr>
          </a:p>
        </p:txBody>
      </p:sp>
      <p:sp>
        <p:nvSpPr>
          <p:cNvPr id="20" name="Rounded Rectangle 19"/>
          <p:cNvSpPr/>
          <p:nvPr/>
        </p:nvSpPr>
        <p:spPr>
          <a:xfrm>
            <a:off x="1428750" y="4229100"/>
            <a:ext cx="1350169"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500" i="1" dirty="0" err="1">
                <a:solidFill>
                  <a:srgbClr val="FF0000"/>
                </a:solidFill>
                <a:latin typeface="Times New Roman" pitchFamily="18" charset="0"/>
              </a:rPr>
              <a:t>Sáng</a:t>
            </a:r>
            <a:endParaRPr lang="en-US" sz="1500" i="1" dirty="0">
              <a:solidFill>
                <a:srgbClr val="FF0000"/>
              </a:solidFill>
              <a:latin typeface="Times New Roman" pitchFamily="18" charset="0"/>
            </a:endParaRPr>
          </a:p>
        </p:txBody>
      </p:sp>
      <p:sp>
        <p:nvSpPr>
          <p:cNvPr id="21" name="Rounded Rectangle 20"/>
          <p:cNvSpPr/>
          <p:nvPr/>
        </p:nvSpPr>
        <p:spPr>
          <a:xfrm>
            <a:off x="3943350" y="4235053"/>
            <a:ext cx="3543300" cy="39409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500" dirty="0" err="1">
                <a:solidFill>
                  <a:srgbClr val="990099"/>
                </a:solidFill>
                <a:latin typeface="Times New Roman" pitchFamily="18" charset="0"/>
                <a:cs typeface="Times New Roman" pitchFamily="18" charset="0"/>
              </a:rPr>
              <a:t>Sông</a:t>
            </a:r>
            <a:r>
              <a:rPr lang="en-US" sz="1500" dirty="0">
                <a:solidFill>
                  <a:srgbClr val="990099"/>
                </a:solidFill>
                <a:latin typeface="Times New Roman" pitchFamily="18" charset="0"/>
                <a:cs typeface="Times New Roman" pitchFamily="18" charset="0"/>
              </a:rPr>
              <a:t> </a:t>
            </a:r>
            <a:r>
              <a:rPr lang="en-US" sz="1500" dirty="0" err="1">
                <a:solidFill>
                  <a:srgbClr val="990099"/>
                </a:solidFill>
                <a:latin typeface="Times New Roman" pitchFamily="18" charset="0"/>
                <a:cs typeface="Times New Roman" pitchFamily="18" charset="0"/>
              </a:rPr>
              <a:t>mặc</a:t>
            </a:r>
            <a:r>
              <a:rPr lang="en-US" sz="1500"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áo</a:t>
            </a:r>
            <a:r>
              <a:rPr lang="en-US" sz="1500" b="1" dirty="0">
                <a:solidFill>
                  <a:srgbClr val="990099"/>
                </a:solidFill>
                <a:latin typeface="Times New Roman" pitchFamily="18" charset="0"/>
                <a:cs typeface="Times New Roman" pitchFamily="18" charset="0"/>
              </a:rPr>
              <a:t> </a:t>
            </a:r>
            <a:r>
              <a:rPr lang="en-US" sz="1500" b="1" dirty="0" err="1">
                <a:solidFill>
                  <a:srgbClr val="990099"/>
                </a:solidFill>
                <a:latin typeface="Times New Roman" pitchFamily="18" charset="0"/>
                <a:cs typeface="Times New Roman" pitchFamily="18" charset="0"/>
              </a:rPr>
              <a:t>đen</a:t>
            </a:r>
            <a:endParaRPr lang="en-US" sz="1500" b="1" dirty="0">
              <a:solidFill>
                <a:srgbClr val="990099"/>
              </a:solidFill>
              <a:latin typeface="Times New Roman" pitchFamily="18" charset="0"/>
              <a:cs typeface="Times New Roman" pitchFamily="18" charset="0"/>
            </a:endParaRPr>
          </a:p>
        </p:txBody>
      </p:sp>
      <p:cxnSp>
        <p:nvCxnSpPr>
          <p:cNvPr id="6" name="Straight Arrow Connector 5"/>
          <p:cNvCxnSpPr>
            <a:stCxn id="2" idx="3"/>
            <a:endCxn id="19" idx="1"/>
          </p:cNvCxnSpPr>
          <p:nvPr/>
        </p:nvCxnSpPr>
        <p:spPr>
          <a:xfrm>
            <a:off x="2743200" y="1888332"/>
            <a:ext cx="1200150" cy="200263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a:endCxn id="3" idx="1"/>
          </p:cNvCxnSpPr>
          <p:nvPr/>
        </p:nvCxnSpPr>
        <p:spPr>
          <a:xfrm flipV="1">
            <a:off x="2721769" y="1889523"/>
            <a:ext cx="1221581" cy="4833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stCxn id="14" idx="3"/>
            <a:endCxn id="17" idx="1"/>
          </p:cNvCxnSpPr>
          <p:nvPr/>
        </p:nvCxnSpPr>
        <p:spPr>
          <a:xfrm>
            <a:off x="2743200" y="2914650"/>
            <a:ext cx="1200150" cy="4619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a:stCxn id="16" idx="3"/>
            <a:endCxn id="11" idx="1"/>
          </p:cNvCxnSpPr>
          <p:nvPr/>
        </p:nvCxnSpPr>
        <p:spPr>
          <a:xfrm flipV="1">
            <a:off x="2743200" y="2341960"/>
            <a:ext cx="1200150" cy="108704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a:endCxn id="21" idx="1"/>
          </p:cNvCxnSpPr>
          <p:nvPr/>
        </p:nvCxnSpPr>
        <p:spPr>
          <a:xfrm>
            <a:off x="2721769" y="3889772"/>
            <a:ext cx="1221581" cy="54173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a:endCxn id="15" idx="1"/>
          </p:cNvCxnSpPr>
          <p:nvPr/>
        </p:nvCxnSpPr>
        <p:spPr>
          <a:xfrm flipV="1">
            <a:off x="2778919" y="2861073"/>
            <a:ext cx="1164431" cy="15120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382" name="Rectangle 32"/>
          <p:cNvSpPr>
            <a:spLocks noChangeArrowheads="1"/>
          </p:cNvSpPr>
          <p:nvPr/>
        </p:nvSpPr>
        <p:spPr bwMode="auto">
          <a:xfrm>
            <a:off x="1840706" y="1176337"/>
            <a:ext cx="2631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50" b="1" i="1">
                <a:solidFill>
                  <a:srgbClr val="FF0000"/>
                </a:solidFill>
                <a:latin typeface="Times New Roman" panose="02020603050405020304" pitchFamily="18" charset="0"/>
              </a:rPr>
              <a:t>A</a:t>
            </a:r>
            <a:endParaRPr lang="en-US" altLang="en-US" sz="1350"/>
          </a:p>
        </p:txBody>
      </p:sp>
      <p:sp>
        <p:nvSpPr>
          <p:cNvPr id="15383" name="Rectangle 33"/>
          <p:cNvSpPr>
            <a:spLocks noChangeArrowheads="1"/>
          </p:cNvSpPr>
          <p:nvPr/>
        </p:nvSpPr>
        <p:spPr bwMode="auto">
          <a:xfrm>
            <a:off x="5694760" y="1176338"/>
            <a:ext cx="263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500" b="1">
                <a:solidFill>
                  <a:srgbClr val="990099"/>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433403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ong- dao">
            <a:hlinkClick r:id="rId2" action="ppaction://hlinksldjump"/>
          </p:cNvPr>
          <p:cNvPicPr>
            <a:picLocks noChangeAspect="1" noChangeArrowheads="1"/>
          </p:cNvPicPr>
          <p:nvPr/>
        </p:nvPicPr>
        <p:blipFill>
          <a:blip r:embed="rId3">
            <a:clrChange>
              <a:clrFrom>
                <a:srgbClr val="7FB8A5"/>
              </a:clrFrom>
              <a:clrTo>
                <a:srgbClr val="7FB8A5">
                  <a:alpha val="0"/>
                </a:srgbClr>
              </a:clrTo>
            </a:clrChange>
            <a:lum bright="6000"/>
            <a:extLst>
              <a:ext uri="{28A0092B-C50C-407E-A947-70E740481C1C}">
                <a14:useLocalDpi xmlns:a14="http://schemas.microsoft.com/office/drawing/2010/main" val="0"/>
              </a:ext>
            </a:extLst>
          </a:blip>
          <a:srcRect/>
          <a:stretch>
            <a:fillRect/>
          </a:stretch>
        </p:blipFill>
        <p:spPr bwMode="auto">
          <a:xfrm>
            <a:off x="0" y="0"/>
            <a:ext cx="9144000" cy="5097066"/>
          </a:xfrm>
          <a:prstGeom prst="rect">
            <a:avLst/>
          </a:prstGeom>
          <a:solidFill>
            <a:srgbClr val="472137"/>
          </a:solidFill>
          <a:ln w="9525">
            <a:solidFill>
              <a:srgbClr val="333F50"/>
            </a:solidFill>
            <a:miter lim="800000"/>
            <a:headEnd/>
            <a:tailEnd/>
          </a:ln>
        </p:spPr>
      </p:pic>
      <p:sp>
        <p:nvSpPr>
          <p:cNvPr id="27651" name="Text Box 3"/>
          <p:cNvSpPr txBox="1">
            <a:spLocks noChangeArrowheads="1"/>
          </p:cNvSpPr>
          <p:nvPr/>
        </p:nvSpPr>
        <p:spPr bwMode="auto">
          <a:xfrm>
            <a:off x="2843213" y="4457700"/>
            <a:ext cx="62865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000" b="1">
                <a:solidFill>
                  <a:srgbClr val="D60093"/>
                </a:solidFill>
                <a:latin typeface="Times New Roman" panose="02020603050405020304" pitchFamily="18" charset="0"/>
                <a:cs typeface="Times New Roman" panose="02020603050405020304" pitchFamily="18" charset="0"/>
              </a:rPr>
              <a:t>Nắng lên mặc áo lụa đào thướt tha</a:t>
            </a:r>
          </a:p>
        </p:txBody>
      </p:sp>
    </p:spTree>
    <p:extLst>
      <p:ext uri="{BB962C8B-B14F-4D97-AF65-F5344CB8AC3E}">
        <p14:creationId xmlns:p14="http://schemas.microsoft.com/office/powerpoint/2010/main" val="2191500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75656" y="98217"/>
            <a:ext cx="5328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GB" altLang="en-US" sz="4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altLang="en-US" sz="4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altLang="en-US" sz="4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539552" y="1203598"/>
            <a:ext cx="80648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Vỗ</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tay</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và</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hát</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theo</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nhạc</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bài</a:t>
            </a:r>
            <a:r>
              <a:rPr lang="en-US" altLang="en-US" b="1" dirty="0" smtClean="0">
                <a:solidFill>
                  <a:srgbClr val="FF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Dòng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sông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của</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bé</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smtClean="0">
                <a:solidFill>
                  <a:srgbClr val="FF0000"/>
                </a:solidFill>
                <a:latin typeface="Times New Roman" panose="02020603050405020304" pitchFamily="18" charset="0"/>
                <a:cs typeface="Times New Roman" panose="02020603050405020304" pitchFamily="18" charset="0"/>
              </a:rPr>
              <a:t>(</a:t>
            </a:r>
            <a:r>
              <a:rPr lang="en-US" altLang="en-US" sz="2400" b="1" dirty="0" err="1" smtClean="0">
                <a:solidFill>
                  <a:srgbClr val="FF0000"/>
                </a:solidFill>
                <a:latin typeface="Times New Roman" panose="02020603050405020304" pitchFamily="18" charset="0"/>
                <a:cs typeface="Times New Roman" panose="02020603050405020304" pitchFamily="18" charset="0"/>
              </a:rPr>
              <a:t>sáng</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Phạm</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Đăng</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Khương</a:t>
            </a:r>
            <a:r>
              <a:rPr lang="en-US" altLang="en-US" sz="2400" b="1" dirty="0" smtClean="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27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ong-xanh">
            <a:hlinkClick r:id="rId2" action="ppaction://hlinksldjump"/>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288"/>
            <a:ext cx="9144000" cy="5163741"/>
          </a:xfrm>
        </p:spPr>
      </p:pic>
      <p:sp>
        <p:nvSpPr>
          <p:cNvPr id="19459" name="Text Box 3"/>
          <p:cNvSpPr txBox="1">
            <a:spLocks noChangeArrowheads="1"/>
          </p:cNvSpPr>
          <p:nvPr/>
        </p:nvSpPr>
        <p:spPr bwMode="auto">
          <a:xfrm>
            <a:off x="1985963" y="4057651"/>
            <a:ext cx="71437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rPr>
              <a:t>        Trưa về trời rộng bao la</a:t>
            </a:r>
          </a:p>
          <a:p>
            <a:pPr algn="ctr">
              <a:lnSpc>
                <a:spcPct val="100000"/>
              </a:lnSpc>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rPr>
              <a:t>            Áo xanh sông mặc như là mới may</a:t>
            </a:r>
          </a:p>
        </p:txBody>
      </p:sp>
    </p:spTree>
    <p:extLst>
      <p:ext uri="{BB962C8B-B14F-4D97-AF65-F5344CB8AC3E}">
        <p14:creationId xmlns:p14="http://schemas.microsoft.com/office/powerpoint/2010/main" val="107029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ong-rang vang">
            <a:hlinkClick r:id="rId2" action="ppaction://hlinksldjump"/>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15425" cy="5143500"/>
          </a:xfrm>
          <a:solidFill>
            <a:srgbClr val="1F4E79"/>
          </a:solidFill>
        </p:spPr>
      </p:pic>
      <p:sp>
        <p:nvSpPr>
          <p:cNvPr id="29699" name="Rectangle 3"/>
          <p:cNvSpPr>
            <a:spLocks noChangeArrowheads="1"/>
          </p:cNvSpPr>
          <p:nvPr/>
        </p:nvSpPr>
        <p:spPr bwMode="auto">
          <a:xfrm>
            <a:off x="2628900" y="417195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000" b="1">
                <a:solidFill>
                  <a:srgbClr val="FFC000"/>
                </a:solidFill>
                <a:latin typeface="Times New Roman" panose="02020603050405020304" pitchFamily="18" charset="0"/>
                <a:cs typeface="Times New Roman" panose="02020603050405020304" pitchFamily="18" charset="0"/>
              </a:rPr>
              <a:t>Chiều trôi thơ thẩn áng mây </a:t>
            </a:r>
            <a:br>
              <a:rPr lang="en-US" altLang="en-US" sz="3000" b="1">
                <a:solidFill>
                  <a:srgbClr val="FFC000"/>
                </a:solidFill>
                <a:latin typeface="Times New Roman" panose="02020603050405020304" pitchFamily="18" charset="0"/>
                <a:cs typeface="Times New Roman" panose="02020603050405020304" pitchFamily="18" charset="0"/>
              </a:rPr>
            </a:br>
            <a:r>
              <a:rPr lang="en-US" altLang="en-US" sz="3000" b="1">
                <a:solidFill>
                  <a:srgbClr val="FFC000"/>
                </a:solidFill>
                <a:latin typeface="Times New Roman" panose="02020603050405020304" pitchFamily="18" charset="0"/>
                <a:cs typeface="Times New Roman" panose="02020603050405020304" pitchFamily="18" charset="0"/>
              </a:rPr>
              <a:t>Cài lên màu áo hây hây ráng vàng </a:t>
            </a:r>
          </a:p>
        </p:txBody>
      </p:sp>
    </p:spTree>
    <p:extLst>
      <p:ext uri="{BB962C8B-B14F-4D97-AF65-F5344CB8AC3E}">
        <p14:creationId xmlns:p14="http://schemas.microsoft.com/office/powerpoint/2010/main" val="685072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9" name="AutoShape 139"/>
          <p:cNvSpPr>
            <a:spLocks noChangeArrowheads="1"/>
          </p:cNvSpPr>
          <p:nvPr/>
        </p:nvSpPr>
        <p:spPr bwMode="auto">
          <a:xfrm flipH="1">
            <a:off x="4857750" y="1771650"/>
            <a:ext cx="228600" cy="5715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grpSp>
        <p:nvGrpSpPr>
          <p:cNvPr id="30723" name="Group 153"/>
          <p:cNvGrpSpPr>
            <a:grpSpLocks/>
          </p:cNvGrpSpPr>
          <p:nvPr/>
        </p:nvGrpSpPr>
        <p:grpSpPr bwMode="auto">
          <a:xfrm>
            <a:off x="0" y="0"/>
            <a:ext cx="9144000" cy="5143500"/>
            <a:chOff x="0" y="964"/>
            <a:chExt cx="5760" cy="3356"/>
          </a:xfrm>
        </p:grpSpPr>
        <p:pic>
          <p:nvPicPr>
            <p:cNvPr id="45061" name="Picture 10" descr="song-tim">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4"/>
              <a:ext cx="5760"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AutoShape 31"/>
            <p:cNvSpPr>
              <a:spLocks noChangeArrowheads="1"/>
            </p:cNvSpPr>
            <p:nvPr/>
          </p:nvSpPr>
          <p:spPr bwMode="auto">
            <a:xfrm>
              <a:off x="1488" y="182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32" name="AutoShape 32"/>
            <p:cNvSpPr>
              <a:spLocks noChangeArrowheads="1"/>
            </p:cNvSpPr>
            <p:nvPr/>
          </p:nvSpPr>
          <p:spPr bwMode="auto">
            <a:xfrm>
              <a:off x="2736" y="1536"/>
              <a:ext cx="192"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33" name="AutoShape 33"/>
            <p:cNvSpPr>
              <a:spLocks noChangeArrowheads="1"/>
            </p:cNvSpPr>
            <p:nvPr/>
          </p:nvSpPr>
          <p:spPr bwMode="auto">
            <a:xfrm>
              <a:off x="1056" y="2832"/>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34" name="AutoShape 34"/>
            <p:cNvSpPr>
              <a:spLocks noChangeArrowheads="1"/>
            </p:cNvSpPr>
            <p:nvPr/>
          </p:nvSpPr>
          <p:spPr bwMode="auto">
            <a:xfrm>
              <a:off x="3408" y="1536"/>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88" name="AutoShape 88"/>
            <p:cNvSpPr>
              <a:spLocks noChangeArrowheads="1"/>
            </p:cNvSpPr>
            <p:nvPr/>
          </p:nvSpPr>
          <p:spPr bwMode="auto">
            <a:xfrm>
              <a:off x="1392" y="2256"/>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89" name="AutoShape 89"/>
            <p:cNvSpPr>
              <a:spLocks noChangeArrowheads="1"/>
            </p:cNvSpPr>
            <p:nvPr/>
          </p:nvSpPr>
          <p:spPr bwMode="auto">
            <a:xfrm>
              <a:off x="3120" y="1296"/>
              <a:ext cx="240"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690" name="AutoShape 90"/>
            <p:cNvSpPr>
              <a:spLocks noChangeArrowheads="1"/>
            </p:cNvSpPr>
            <p:nvPr/>
          </p:nvSpPr>
          <p:spPr bwMode="auto">
            <a:xfrm>
              <a:off x="4416" y="1296"/>
              <a:ext cx="96"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13" name="AutoShape 113"/>
            <p:cNvSpPr>
              <a:spLocks noChangeArrowheads="1"/>
            </p:cNvSpPr>
            <p:nvPr/>
          </p:nvSpPr>
          <p:spPr bwMode="auto">
            <a:xfrm>
              <a:off x="1200" y="2112"/>
              <a:ext cx="144" cy="192"/>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14" name="AutoShape 114"/>
            <p:cNvSpPr>
              <a:spLocks noChangeArrowheads="1"/>
            </p:cNvSpPr>
            <p:nvPr/>
          </p:nvSpPr>
          <p:spPr bwMode="auto">
            <a:xfrm>
              <a:off x="2592" y="1248"/>
              <a:ext cx="96"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15" name="AutoShape 115"/>
            <p:cNvSpPr>
              <a:spLocks noChangeArrowheads="1"/>
            </p:cNvSpPr>
            <p:nvPr/>
          </p:nvSpPr>
          <p:spPr bwMode="auto">
            <a:xfrm>
              <a:off x="4320" y="2064"/>
              <a:ext cx="48"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16" name="AutoShape 116"/>
            <p:cNvSpPr>
              <a:spLocks noChangeArrowheads="1"/>
            </p:cNvSpPr>
            <p:nvPr/>
          </p:nvSpPr>
          <p:spPr bwMode="auto">
            <a:xfrm>
              <a:off x="2160" y="158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0" name="AutoShape 140"/>
            <p:cNvSpPr>
              <a:spLocks noChangeArrowheads="1"/>
            </p:cNvSpPr>
            <p:nvPr/>
          </p:nvSpPr>
          <p:spPr bwMode="auto">
            <a:xfrm>
              <a:off x="4848" y="1440"/>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1" name="AutoShape 141"/>
            <p:cNvSpPr>
              <a:spLocks noChangeArrowheads="1"/>
            </p:cNvSpPr>
            <p:nvPr/>
          </p:nvSpPr>
          <p:spPr bwMode="auto">
            <a:xfrm>
              <a:off x="5040" y="182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2" name="AutoShape 142"/>
            <p:cNvSpPr>
              <a:spLocks noChangeArrowheads="1"/>
            </p:cNvSpPr>
            <p:nvPr/>
          </p:nvSpPr>
          <p:spPr bwMode="auto">
            <a:xfrm>
              <a:off x="3840" y="158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3" name="AutoShape 143"/>
            <p:cNvSpPr>
              <a:spLocks noChangeArrowheads="1"/>
            </p:cNvSpPr>
            <p:nvPr/>
          </p:nvSpPr>
          <p:spPr bwMode="auto">
            <a:xfrm>
              <a:off x="5328" y="254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4" name="AutoShape 144"/>
            <p:cNvSpPr>
              <a:spLocks noChangeArrowheads="1"/>
            </p:cNvSpPr>
            <p:nvPr/>
          </p:nvSpPr>
          <p:spPr bwMode="auto">
            <a:xfrm>
              <a:off x="4704"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5" name="AutoShape 145"/>
            <p:cNvSpPr>
              <a:spLocks noChangeArrowheads="1"/>
            </p:cNvSpPr>
            <p:nvPr/>
          </p:nvSpPr>
          <p:spPr bwMode="auto">
            <a:xfrm>
              <a:off x="480" y="1968"/>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6" name="AutoShape 146"/>
            <p:cNvSpPr>
              <a:spLocks noChangeArrowheads="1"/>
            </p:cNvSpPr>
            <p:nvPr/>
          </p:nvSpPr>
          <p:spPr bwMode="auto">
            <a:xfrm>
              <a:off x="1392" y="1392"/>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7" name="AutoShape 147"/>
            <p:cNvSpPr>
              <a:spLocks noChangeArrowheads="1"/>
            </p:cNvSpPr>
            <p:nvPr/>
          </p:nvSpPr>
          <p:spPr bwMode="auto">
            <a:xfrm>
              <a:off x="5232" y="1536"/>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25748" name="AutoShape 148"/>
            <p:cNvSpPr>
              <a:spLocks noChangeArrowheads="1"/>
            </p:cNvSpPr>
            <p:nvPr/>
          </p:nvSpPr>
          <p:spPr bwMode="auto">
            <a:xfrm>
              <a:off x="3840"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u="none">
                <a:latin typeface="Comic Sans MS" pitchFamily="66" charset="0"/>
              </a:endParaRPr>
            </a:p>
          </p:txBody>
        </p:sp>
        <p:sp>
          <p:nvSpPr>
            <p:cNvPr id="45082" name="Oval 150"/>
            <p:cNvSpPr>
              <a:spLocks noChangeArrowheads="1"/>
            </p:cNvSpPr>
            <p:nvPr/>
          </p:nvSpPr>
          <p:spPr bwMode="auto">
            <a:xfrm>
              <a:off x="336" y="1056"/>
              <a:ext cx="528" cy="480"/>
            </a:xfrm>
            <a:prstGeom prst="ellipse">
              <a:avLst/>
            </a:prstGeom>
            <a:gradFill rotWithShape="1">
              <a:gsLst>
                <a:gs pos="0">
                  <a:srgbClr val="FFFF00"/>
                </a:gs>
                <a:gs pos="100000">
                  <a:schemeClr val="bg1"/>
                </a:gs>
              </a:gsLst>
              <a:path path="shape">
                <a:fillToRect l="50000" t="50000" r="50000" b="50000"/>
              </a:path>
            </a:gra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0724" name="Text Box 27"/>
          <p:cNvSpPr txBox="1">
            <a:spLocks noChangeArrowheads="1"/>
          </p:cNvSpPr>
          <p:nvPr/>
        </p:nvSpPr>
        <p:spPr bwMode="auto">
          <a:xfrm>
            <a:off x="3086100" y="4185047"/>
            <a:ext cx="6172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a:solidFill>
                  <a:srgbClr val="FFC000"/>
                </a:solidFill>
                <a:latin typeface="Times New Roman" panose="02020603050405020304" pitchFamily="18" charset="0"/>
                <a:cs typeface="Times New Roman" panose="02020603050405020304" pitchFamily="18" charset="0"/>
              </a:rPr>
              <a:t>Đêm thêu trước ngực vầng trăng </a:t>
            </a:r>
            <a:br>
              <a:rPr lang="en-US" altLang="en-US" sz="2700" b="1">
                <a:solidFill>
                  <a:srgbClr val="FFC000"/>
                </a:solidFill>
                <a:latin typeface="Times New Roman" panose="02020603050405020304" pitchFamily="18" charset="0"/>
                <a:cs typeface="Times New Roman" panose="02020603050405020304" pitchFamily="18" charset="0"/>
              </a:rPr>
            </a:br>
            <a:r>
              <a:rPr lang="en-US" altLang="en-US" sz="2700" b="1">
                <a:solidFill>
                  <a:srgbClr val="FFC000"/>
                </a:solidFill>
                <a:latin typeface="Times New Roman" panose="02020603050405020304" pitchFamily="18" charset="0"/>
                <a:cs typeface="Times New Roman" panose="02020603050405020304" pitchFamily="18" charset="0"/>
              </a:rPr>
              <a:t>Trên nền nhung tím trăm ngàn sao lên</a:t>
            </a:r>
          </a:p>
        </p:txBody>
      </p:sp>
    </p:spTree>
    <p:extLst>
      <p:ext uri="{BB962C8B-B14F-4D97-AF65-F5344CB8AC3E}">
        <p14:creationId xmlns:p14="http://schemas.microsoft.com/office/powerpoint/2010/main" val="3616972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9"/>
          <p:cNvGrpSpPr>
            <a:grpSpLocks/>
          </p:cNvGrpSpPr>
          <p:nvPr/>
        </p:nvGrpSpPr>
        <p:grpSpPr bwMode="auto">
          <a:xfrm>
            <a:off x="0" y="14288"/>
            <a:ext cx="9129713" cy="5143500"/>
            <a:chOff x="0" y="864"/>
            <a:chExt cx="5760" cy="3456"/>
          </a:xfrm>
        </p:grpSpPr>
        <p:pic>
          <p:nvPicPr>
            <p:cNvPr id="46084" name="Picture 3" descr="song-de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4"/>
              <a:ext cx="5760" cy="3456"/>
            </a:xfrm>
            <a:prstGeom prst="rect">
              <a:avLst/>
            </a:prstGeom>
            <a:solidFill>
              <a:srgbClr val="474747"/>
            </a:solidFill>
            <a:ln w="9525">
              <a:solidFill>
                <a:srgbClr val="5B2E76"/>
              </a:solidFill>
              <a:miter lim="800000"/>
              <a:headEnd/>
              <a:tailEnd/>
            </a:ln>
          </p:spPr>
        </p:pic>
        <p:sp>
          <p:nvSpPr>
            <p:cNvPr id="46085" name="AutoShape 6"/>
            <p:cNvSpPr>
              <a:spLocks noChangeArrowheads="1"/>
            </p:cNvSpPr>
            <p:nvPr/>
          </p:nvSpPr>
          <p:spPr bwMode="auto">
            <a:xfrm rot="10256543">
              <a:off x="1766" y="1949"/>
              <a:ext cx="2238" cy="529"/>
            </a:xfrm>
            <a:prstGeom prst="cloudCallout">
              <a:avLst>
                <a:gd name="adj1" fmla="val 8481"/>
                <a:gd name="adj2" fmla="val -21144"/>
              </a:avLst>
            </a:prstGeom>
            <a:solidFill>
              <a:srgbClr val="2B2127"/>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vi-VN" altLang="en-US" sz="1350">
                <a:latin typeface="Comic Sans MS" panose="030F0702030302020204" pitchFamily="66" charset="0"/>
              </a:endParaRPr>
            </a:p>
          </p:txBody>
        </p:sp>
      </p:grpSp>
      <p:sp>
        <p:nvSpPr>
          <p:cNvPr id="31747" name="Text Box 6"/>
          <p:cNvSpPr txBox="1">
            <a:spLocks noChangeArrowheads="1"/>
          </p:cNvSpPr>
          <p:nvPr/>
        </p:nvSpPr>
        <p:spPr bwMode="auto">
          <a:xfrm>
            <a:off x="2774156" y="4229100"/>
            <a:ext cx="685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a:solidFill>
                  <a:schemeClr val="bg1"/>
                </a:solidFill>
                <a:latin typeface="Times New Roman" panose="02020603050405020304" pitchFamily="18" charset="0"/>
                <a:cs typeface="Times New Roman" panose="02020603050405020304" pitchFamily="18" charset="0"/>
              </a:rPr>
              <a:t>Khuya rồi sông mặc áo đen</a:t>
            </a:r>
            <a:br>
              <a:rPr lang="en-US" altLang="en-US" sz="2700" b="1">
                <a:solidFill>
                  <a:schemeClr val="bg1"/>
                </a:solidFill>
                <a:latin typeface="Times New Roman" panose="02020603050405020304" pitchFamily="18" charset="0"/>
                <a:cs typeface="Times New Roman" panose="02020603050405020304" pitchFamily="18" charset="0"/>
              </a:rPr>
            </a:br>
            <a:r>
              <a:rPr lang="en-US" altLang="en-US" sz="2700" b="1">
                <a:solidFill>
                  <a:schemeClr val="bg1"/>
                </a:solidFill>
                <a:latin typeface="Times New Roman" panose="02020603050405020304" pitchFamily="18" charset="0"/>
                <a:cs typeface="Times New Roman" panose="02020603050405020304" pitchFamily="18" charset="0"/>
              </a:rPr>
              <a:t>Nép trong rừng bưởi lặng yên đôi bờ...</a:t>
            </a:r>
          </a:p>
        </p:txBody>
      </p:sp>
    </p:spTree>
    <p:extLst>
      <p:ext uri="{BB962C8B-B14F-4D97-AF65-F5344CB8AC3E}">
        <p14:creationId xmlns:p14="http://schemas.microsoft.com/office/powerpoint/2010/main" val="26185472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07"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08"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09"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0"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1"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2"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3"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4"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5"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6"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7"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8"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19"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0"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1"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2"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3"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4"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5"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26"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47127" name="Group 93"/>
          <p:cNvGrpSpPr>
            <a:grpSpLocks/>
          </p:cNvGrpSpPr>
          <p:nvPr/>
        </p:nvGrpSpPr>
        <p:grpSpPr bwMode="auto">
          <a:xfrm>
            <a:off x="0" y="0"/>
            <a:ext cx="9144000" cy="5143500"/>
            <a:chOff x="0" y="1600200"/>
            <a:chExt cx="9144000" cy="5257800"/>
          </a:xfrm>
        </p:grpSpPr>
        <p:graphicFrame>
          <p:nvGraphicFramePr>
            <p:cNvPr id="47129" name="Object 3">
              <a:hlinkClick r:id="rId3" action="ppaction://hlinksldjump"/>
            </p:cNvPr>
            <p:cNvGraphicFramePr>
              <a:graphicFrameLocks noChangeAspect="1"/>
            </p:cNvGraphicFramePr>
            <p:nvPr/>
          </p:nvGraphicFramePr>
          <p:xfrm>
            <a:off x="0" y="1600200"/>
            <a:ext cx="9144000" cy="5257800"/>
          </p:xfrm>
          <a:graphic>
            <a:graphicData uri="http://schemas.openxmlformats.org/presentationml/2006/ole">
              <mc:AlternateContent xmlns:mc="http://schemas.openxmlformats.org/markup-compatibility/2006">
                <mc:Choice xmlns:v="urn:schemas-microsoft-com:vml" Requires="v">
                  <p:oleObj spid="_x0000_s1035" name="PhotoImpact" r:id="rId4" imgW="10085714" imgH="5533333" progId="PI3.Image">
                    <p:embed/>
                  </p:oleObj>
                </mc:Choice>
                <mc:Fallback>
                  <p:oleObj name="PhotoImpact" r:id="rId4" imgW="10085714" imgH="5533333" progId="PI3.Image">
                    <p:embed/>
                    <p:pic>
                      <p:nvPicPr>
                        <p:cNvPr id="47129" name="Object 3">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r="4877"/>
                        <a:stretch>
                          <a:fillRect/>
                        </a:stretch>
                      </p:blipFill>
                      <p:spPr bwMode="auto">
                        <a:xfrm>
                          <a:off x="0" y="1600200"/>
                          <a:ext cx="9144000" cy="525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30"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1"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2"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3"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4"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5"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6"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7"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8"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39"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0"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1"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2"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3"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4"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5"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6"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7"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8"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49"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0"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1"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2"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3"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4"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5"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6"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7"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8"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59"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0"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1"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2"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3"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4"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5"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6"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7"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8"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69"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0"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1"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2"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3"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4"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5"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6"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7"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8"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79"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0"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1"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2"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3"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4"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5"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6"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7"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8"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89"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0"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1"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2"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3"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4"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5"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6"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7"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7198"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47128" name="Text Box 95"/>
          <p:cNvSpPr txBox="1">
            <a:spLocks noChangeArrowheads="1"/>
          </p:cNvSpPr>
          <p:nvPr/>
        </p:nvSpPr>
        <p:spPr bwMode="auto">
          <a:xfrm>
            <a:off x="3667125" y="4144566"/>
            <a:ext cx="53625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a:solidFill>
                  <a:srgbClr val="D60093"/>
                </a:solidFill>
                <a:latin typeface="Times New Roman" panose="02020603050405020304" pitchFamily="18" charset="0"/>
                <a:cs typeface="Times New Roman" panose="02020603050405020304" pitchFamily="18" charset="0"/>
              </a:rPr>
              <a:t>Sáng ra thơm đến ngẩn ngơ </a:t>
            </a:r>
            <a:br>
              <a:rPr lang="en-US" altLang="en-US" sz="2700" b="1">
                <a:solidFill>
                  <a:srgbClr val="D60093"/>
                </a:solidFill>
                <a:latin typeface="Times New Roman" panose="02020603050405020304" pitchFamily="18" charset="0"/>
                <a:cs typeface="Times New Roman" panose="02020603050405020304" pitchFamily="18" charset="0"/>
              </a:rPr>
            </a:br>
            <a:r>
              <a:rPr lang="en-US" altLang="en-US" sz="2700" b="1">
                <a:solidFill>
                  <a:srgbClr val="D60093"/>
                </a:solidFill>
                <a:latin typeface="Times New Roman" panose="02020603050405020304" pitchFamily="18" charset="0"/>
                <a:cs typeface="Times New Roman" panose="02020603050405020304" pitchFamily="18" charset="0"/>
              </a:rPr>
              <a:t>Dòng sông đã mặc bao giờ áo hoa</a:t>
            </a:r>
            <a:endParaRPr lang="vi-VN" altLang="en-US" sz="2700" b="1">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72511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b="11671"/>
          <a:stretch>
            <a:fillRect/>
          </a:stretch>
        </p:blipFill>
        <p:spPr bwMode="auto">
          <a:xfrm>
            <a:off x="0" y="-46435"/>
            <a:ext cx="9144000" cy="51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2"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3"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4"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5"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6"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7"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8"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39"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0"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1"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2"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3"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4"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5"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6"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7"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8"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49"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0"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1"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48152" name="Group 93"/>
          <p:cNvGrpSpPr>
            <a:grpSpLocks/>
          </p:cNvGrpSpPr>
          <p:nvPr/>
        </p:nvGrpSpPr>
        <p:grpSpPr bwMode="auto">
          <a:xfrm>
            <a:off x="685800" y="894160"/>
            <a:ext cx="7391400" cy="3280172"/>
            <a:chOff x="685800" y="2514600"/>
            <a:chExt cx="7391400" cy="3352800"/>
          </a:xfrm>
        </p:grpSpPr>
        <p:sp>
          <p:nvSpPr>
            <p:cNvPr id="48154"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5"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6"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7"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8"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59"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0"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1"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2"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3"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4"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5"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6"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7"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8"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69"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0"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1"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2"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3"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4"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5"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6"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7"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8"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79"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0"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1"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2"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3"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4"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5"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6"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7"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8"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89"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0"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1"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2"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3"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4"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5"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6"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7"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8"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199"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0"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1"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2"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3"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4"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5"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6"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7"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8"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09"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0"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1"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2"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3"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4"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5"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6"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7"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8"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19"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20"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21"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48222"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2792" name="Text Box 95"/>
          <p:cNvSpPr txBox="1">
            <a:spLocks noChangeArrowheads="1"/>
          </p:cNvSpPr>
          <p:nvPr/>
        </p:nvSpPr>
        <p:spPr bwMode="auto">
          <a:xfrm>
            <a:off x="0" y="-50006"/>
            <a:ext cx="5972175" cy="101566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vi-VN" altLang="en-US" sz="3000" b="1" dirty="0">
                <a:solidFill>
                  <a:schemeClr val="bg1"/>
                </a:solidFill>
                <a:latin typeface="Times New Roman" panose="02020603050405020304" pitchFamily="18" charset="0"/>
                <a:cs typeface="Times New Roman" panose="02020603050405020304" pitchFamily="18" charset="0"/>
              </a:rPr>
              <a:t>Ngước lên bỗng gặp la đà</a:t>
            </a:r>
          </a:p>
          <a:p>
            <a:pPr algn="ctr" eaLnBrk="1" hangingPunct="1">
              <a:lnSpc>
                <a:spcPct val="100000"/>
              </a:lnSpc>
              <a:spcBef>
                <a:spcPct val="0"/>
              </a:spcBef>
              <a:buFontTx/>
              <a:buNone/>
              <a:defRPr/>
            </a:pPr>
            <a:r>
              <a:rPr lang="vi-VN" altLang="en-US" sz="3000" b="1" dirty="0">
                <a:solidFill>
                  <a:schemeClr val="bg1"/>
                </a:solidFill>
                <a:latin typeface="Times New Roman" panose="02020603050405020304" pitchFamily="18" charset="0"/>
                <a:cs typeface="Times New Roman" panose="02020603050405020304" pitchFamily="18" charset="0"/>
              </a:rPr>
              <a:t>Ngàn hoa bưởi trắng nở nhòa áo ai</a:t>
            </a:r>
            <a:endParaRPr lang="en-US" altLang="en-US" sz="3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078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983456" y="591476"/>
            <a:ext cx="6466285" cy="778934"/>
          </a:xfrm>
          <a:prstGeom prst="rect">
            <a:avLst/>
          </a:prstGeom>
          <a:solidFill>
            <a:srgbClr val="EFF5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i="1" dirty="0" err="1">
                <a:solidFill>
                  <a:srgbClr val="FF3399"/>
                </a:solidFill>
                <a:latin typeface="Times New Roman" panose="02020603050405020304" pitchFamily="18" charset="0"/>
              </a:rPr>
              <a:t>Câu</a:t>
            </a:r>
            <a:r>
              <a:rPr lang="en-US" altLang="en-US" sz="2400" b="1" i="1" dirty="0">
                <a:solidFill>
                  <a:srgbClr val="FF3399"/>
                </a:solidFill>
                <a:latin typeface="Times New Roman" panose="02020603050405020304" pitchFamily="18" charset="0"/>
              </a:rPr>
              <a:t> 3: </a:t>
            </a:r>
            <a:r>
              <a:rPr lang="en-US" altLang="en-US" sz="2400" b="1" i="1" dirty="0" err="1">
                <a:solidFill>
                  <a:srgbClr val="FF3399"/>
                </a:solidFill>
                <a:latin typeface="Times New Roman" panose="02020603050405020304" pitchFamily="18" charset="0"/>
              </a:rPr>
              <a:t>Cách</a:t>
            </a:r>
            <a:r>
              <a:rPr lang="en-US" altLang="en-US" sz="2400" b="1" i="1" dirty="0">
                <a:solidFill>
                  <a:srgbClr val="FF3399"/>
                </a:solidFill>
                <a:latin typeface="Times New Roman" panose="02020603050405020304" pitchFamily="18" charset="0"/>
              </a:rPr>
              <a:t> </a:t>
            </a:r>
            <a:r>
              <a:rPr lang="en-US" altLang="en-US" sz="2400" b="1" i="1" dirty="0" err="1">
                <a:solidFill>
                  <a:srgbClr val="FF3399"/>
                </a:solidFill>
                <a:latin typeface="Times New Roman" panose="02020603050405020304" pitchFamily="18" charset="0"/>
              </a:rPr>
              <a:t>nói</a:t>
            </a:r>
            <a:r>
              <a:rPr lang="en-US" altLang="en-US" sz="2400" b="1" i="1" dirty="0">
                <a:solidFill>
                  <a:srgbClr val="FF3399"/>
                </a:solidFill>
                <a:latin typeface="Times New Roman" panose="02020603050405020304" pitchFamily="18" charset="0"/>
              </a:rPr>
              <a:t> “</a:t>
            </a:r>
            <a:r>
              <a:rPr lang="en-US" altLang="en-US" sz="2400" b="1" i="1" dirty="0" err="1">
                <a:solidFill>
                  <a:srgbClr val="FF3399"/>
                </a:solidFill>
                <a:latin typeface="Times New Roman" panose="02020603050405020304" pitchFamily="18" charset="0"/>
              </a:rPr>
              <a:t>dòng</a:t>
            </a:r>
            <a:r>
              <a:rPr lang="en-US" altLang="en-US" sz="2400" b="1" i="1" dirty="0">
                <a:solidFill>
                  <a:srgbClr val="FF3399"/>
                </a:solidFill>
                <a:latin typeface="Times New Roman" panose="02020603050405020304" pitchFamily="18" charset="0"/>
              </a:rPr>
              <a:t> </a:t>
            </a:r>
            <a:r>
              <a:rPr lang="en-US" altLang="en-US" sz="2400" b="1" i="1" dirty="0" err="1">
                <a:solidFill>
                  <a:srgbClr val="FF3399"/>
                </a:solidFill>
                <a:latin typeface="Times New Roman" panose="02020603050405020304" pitchFamily="18" charset="0"/>
              </a:rPr>
              <a:t>sông</a:t>
            </a:r>
            <a:r>
              <a:rPr lang="en-US" altLang="en-US" sz="2400" b="1" i="1" dirty="0">
                <a:solidFill>
                  <a:srgbClr val="FF3399"/>
                </a:solidFill>
                <a:latin typeface="Times New Roman" panose="02020603050405020304" pitchFamily="18" charset="0"/>
              </a:rPr>
              <a:t> </a:t>
            </a:r>
            <a:r>
              <a:rPr lang="en-US" altLang="en-US" sz="2400" b="1" i="1" dirty="0" err="1">
                <a:solidFill>
                  <a:srgbClr val="FF3399"/>
                </a:solidFill>
                <a:latin typeface="Times New Roman" panose="02020603050405020304" pitchFamily="18" charset="0"/>
              </a:rPr>
              <a:t>mặc</a:t>
            </a:r>
            <a:r>
              <a:rPr lang="en-US" altLang="en-US" sz="2400" b="1" i="1" dirty="0">
                <a:solidFill>
                  <a:srgbClr val="FF3399"/>
                </a:solidFill>
                <a:latin typeface="Times New Roman" panose="02020603050405020304" pitchFamily="18" charset="0"/>
              </a:rPr>
              <a:t> </a:t>
            </a:r>
            <a:r>
              <a:rPr lang="en-US" altLang="en-US" sz="2400" b="1" i="1" dirty="0" err="1">
                <a:solidFill>
                  <a:srgbClr val="FF3399"/>
                </a:solidFill>
                <a:latin typeface="Times New Roman" panose="02020603050405020304" pitchFamily="18" charset="0"/>
              </a:rPr>
              <a:t>áo</a:t>
            </a:r>
            <a:r>
              <a:rPr lang="en-US" altLang="en-US" sz="2400" b="1" i="1" dirty="0">
                <a:solidFill>
                  <a:srgbClr val="FF3399"/>
                </a:solidFill>
                <a:latin typeface="Times New Roman" panose="02020603050405020304" pitchFamily="18" charset="0"/>
              </a:rPr>
              <a:t>” có </a:t>
            </a:r>
            <a:r>
              <a:rPr lang="en-US" altLang="en-US" sz="2400" b="1" i="1" dirty="0" err="1">
                <a:solidFill>
                  <a:srgbClr val="FF3399"/>
                </a:solidFill>
                <a:latin typeface="Times New Roman" panose="02020603050405020304" pitchFamily="18" charset="0"/>
              </a:rPr>
              <a:t>gi</a:t>
            </a:r>
            <a:r>
              <a:rPr lang="en-US" altLang="en-US" sz="2400" b="1" i="1" dirty="0">
                <a:solidFill>
                  <a:srgbClr val="FF3399"/>
                </a:solidFill>
                <a:latin typeface="Times New Roman" panose="02020603050405020304" pitchFamily="18" charset="0"/>
              </a:rPr>
              <a:t>̀ hay ?</a:t>
            </a:r>
          </a:p>
        </p:txBody>
      </p:sp>
      <p:sp>
        <p:nvSpPr>
          <p:cNvPr id="40965" name="Rectangle 5"/>
          <p:cNvSpPr>
            <a:spLocks noChangeArrowheads="1"/>
          </p:cNvSpPr>
          <p:nvPr/>
        </p:nvSpPr>
        <p:spPr bwMode="auto">
          <a:xfrm>
            <a:off x="510779" y="1600200"/>
            <a:ext cx="75354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AutoNum type="alphaLcPeriod"/>
            </a:pPr>
            <a:r>
              <a:rPr lang="en-US" altLang="en-US" sz="2400" b="1">
                <a:solidFill>
                  <a:srgbClr val="0000CC"/>
                </a:solidFill>
                <a:latin typeface="Times New Roman" panose="02020603050405020304" pitchFamily="18" charset="0"/>
              </a:rPr>
              <a:t>  Đây là hình ảnh nhân hóa làm cho con sông trở nên gần gũi với con người</a:t>
            </a:r>
          </a:p>
        </p:txBody>
      </p:sp>
      <p:sp>
        <p:nvSpPr>
          <p:cNvPr id="40967" name="Rectangle 7"/>
          <p:cNvSpPr>
            <a:spLocks noChangeArrowheads="1"/>
          </p:cNvSpPr>
          <p:nvPr/>
        </p:nvSpPr>
        <p:spPr bwMode="auto">
          <a:xfrm>
            <a:off x="510779" y="2516982"/>
            <a:ext cx="8172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00CC"/>
                </a:solidFill>
                <a:latin typeface="Times New Roman" panose="02020603050405020304" pitchFamily="18" charset="0"/>
              </a:rPr>
              <a:t>b.  Hình ảnh nhân hóa làm nổi bật sự thay đổi màu sắc của dòng sông theo thời gian theo màu trời, màu cỏ cây, …</a:t>
            </a:r>
          </a:p>
        </p:txBody>
      </p:sp>
      <p:sp>
        <p:nvSpPr>
          <p:cNvPr id="40969" name="Rectangle 9"/>
          <p:cNvSpPr>
            <a:spLocks noChangeArrowheads="1"/>
          </p:cNvSpPr>
          <p:nvPr/>
        </p:nvSpPr>
        <p:spPr bwMode="auto">
          <a:xfrm>
            <a:off x="510779" y="3451623"/>
            <a:ext cx="5829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00CC"/>
                </a:solidFill>
                <a:latin typeface="Times New Roman" panose="02020603050405020304" pitchFamily="18" charset="0"/>
              </a:rPr>
              <a:t> c.  Cả 2 ý trên đều đúng</a:t>
            </a:r>
          </a:p>
        </p:txBody>
      </p:sp>
      <p:sp>
        <p:nvSpPr>
          <p:cNvPr id="40970" name="Oval 10"/>
          <p:cNvSpPr>
            <a:spLocks noChangeArrowheads="1"/>
          </p:cNvSpPr>
          <p:nvPr/>
        </p:nvSpPr>
        <p:spPr bwMode="auto">
          <a:xfrm>
            <a:off x="526256" y="3440906"/>
            <a:ext cx="457200" cy="457200"/>
          </a:xfrm>
          <a:prstGeom prst="ellipse">
            <a:avLst/>
          </a:prstGeom>
          <a:solidFill>
            <a:srgbClr val="FF33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chemeClr val="bg1"/>
                </a:solidFill>
                <a:latin typeface="VNI-Times" pitchFamily="2" charset="0"/>
              </a:rPr>
              <a:t>c</a:t>
            </a:r>
          </a:p>
        </p:txBody>
      </p:sp>
      <p:sp>
        <p:nvSpPr>
          <p:cNvPr id="40971" name="Rectangle 11"/>
          <p:cNvSpPr>
            <a:spLocks noChangeArrowheads="1"/>
          </p:cNvSpPr>
          <p:nvPr/>
        </p:nvSpPr>
        <p:spPr bwMode="auto">
          <a:xfrm>
            <a:off x="848916" y="123264"/>
            <a:ext cx="68580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chemeClr val="tx2"/>
                </a:solidFill>
                <a:latin typeface="Times New Roman" panose="02020603050405020304" pitchFamily="18" charset="0"/>
              </a:rPr>
              <a:t>    </a:t>
            </a:r>
            <a:r>
              <a:rPr lang="en-US" altLang="en-US" sz="2400" b="1" i="1" dirty="0" err="1">
                <a:latin typeface="Times New Roman" panose="02020603050405020304" pitchFamily="18" charset="0"/>
              </a:rPr>
              <a:t>Em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hãy</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chọn</a:t>
            </a:r>
            <a:r>
              <a:rPr lang="en-US" altLang="en-US" sz="2400" b="1" i="1" dirty="0">
                <a:latin typeface="Times New Roman" panose="02020603050405020304" pitchFamily="18" charset="0"/>
              </a:rPr>
              <a:t> ý </a:t>
            </a:r>
            <a:r>
              <a:rPr lang="en-US" altLang="en-US" sz="2400" b="1" i="1" dirty="0" err="1">
                <a:latin typeface="Times New Roman" panose="02020603050405020304" pitchFamily="18" charset="0"/>
              </a:rPr>
              <a:t>trả</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lời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đúng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câu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hỏi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sau</a:t>
            </a:r>
            <a:r>
              <a:rPr lang="en-US" altLang="en-US" sz="2400" b="1" i="1" dirty="0">
                <a:latin typeface="Times New Roman" panose="02020603050405020304" pitchFamily="18" charset="0"/>
              </a:rPr>
              <a:t>:</a:t>
            </a:r>
          </a:p>
        </p:txBody>
      </p:sp>
      <p:sp>
        <p:nvSpPr>
          <p:cNvPr id="8" name="Rectangle 3"/>
          <p:cNvSpPr>
            <a:spLocks noChangeArrowheads="1"/>
          </p:cNvSpPr>
          <p:nvPr/>
        </p:nvSpPr>
        <p:spPr bwMode="auto">
          <a:xfrm>
            <a:off x="1106091" y="4015978"/>
            <a:ext cx="6006703" cy="365522"/>
          </a:xfrm>
          <a:prstGeom prst="rect">
            <a:avLst/>
          </a:prstGeom>
          <a:solidFill>
            <a:srgbClr val="EFF5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i="1">
                <a:solidFill>
                  <a:srgbClr val="FF3399"/>
                </a:solidFill>
                <a:latin typeface="Times New Roman" panose="02020603050405020304" pitchFamily="18" charset="0"/>
              </a:rPr>
              <a:t>Trong bài tác giả sử dụng một loạt từ loại gì?</a:t>
            </a:r>
          </a:p>
        </p:txBody>
      </p:sp>
      <p:sp>
        <p:nvSpPr>
          <p:cNvPr id="9" name="Rectangle 5"/>
          <p:cNvSpPr>
            <a:spLocks noChangeArrowheads="1"/>
          </p:cNvSpPr>
          <p:nvPr/>
        </p:nvSpPr>
        <p:spPr bwMode="auto">
          <a:xfrm>
            <a:off x="3829050" y="4520804"/>
            <a:ext cx="1112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400" b="1">
                <a:solidFill>
                  <a:srgbClr val="0000CC"/>
                </a:solidFill>
                <a:latin typeface="Times New Roman" panose="02020603050405020304" pitchFamily="18" charset="0"/>
              </a:rPr>
              <a:t>Từ láy</a:t>
            </a:r>
          </a:p>
        </p:txBody>
      </p:sp>
    </p:spTree>
    <p:extLst>
      <p:ext uri="{BB962C8B-B14F-4D97-AF65-F5344CB8AC3E}">
        <p14:creationId xmlns:p14="http://schemas.microsoft.com/office/powerpoint/2010/main" val="332766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additive="base">
                                        <p:cTn id="13" dur="500" fill="hold"/>
                                        <p:tgtEl>
                                          <p:spTgt spid="40963"/>
                                        </p:tgtEl>
                                        <p:attrNameLst>
                                          <p:attrName>ppt_x</p:attrName>
                                        </p:attrNameLst>
                                      </p:cBhvr>
                                      <p:tavLst>
                                        <p:tav tm="0">
                                          <p:val>
                                            <p:strVal val="#ppt_x"/>
                                          </p:val>
                                        </p:tav>
                                        <p:tav tm="100000">
                                          <p:val>
                                            <p:strVal val="#ppt_x"/>
                                          </p:val>
                                        </p:tav>
                                      </p:tavLst>
                                    </p:anim>
                                    <p:anim calcmode="lin" valueType="num">
                                      <p:cBhvr additive="base">
                                        <p:cTn id="14"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5"/>
                                        </p:tgtEl>
                                        <p:attrNameLst>
                                          <p:attrName>style.visibility</p:attrName>
                                        </p:attrNameLst>
                                      </p:cBhvr>
                                      <p:to>
                                        <p:strVal val="visible"/>
                                      </p:to>
                                    </p:set>
                                    <p:anim calcmode="lin" valueType="num">
                                      <p:cBhvr additive="base">
                                        <p:cTn id="19" dur="500" fill="hold"/>
                                        <p:tgtEl>
                                          <p:spTgt spid="40965"/>
                                        </p:tgtEl>
                                        <p:attrNameLst>
                                          <p:attrName>ppt_x</p:attrName>
                                        </p:attrNameLst>
                                      </p:cBhvr>
                                      <p:tavLst>
                                        <p:tav tm="0">
                                          <p:val>
                                            <p:strVal val="#ppt_x"/>
                                          </p:val>
                                        </p:tav>
                                        <p:tav tm="100000">
                                          <p:val>
                                            <p:strVal val="#ppt_x"/>
                                          </p:val>
                                        </p:tav>
                                      </p:tavLst>
                                    </p:anim>
                                    <p:anim calcmode="lin" valueType="num">
                                      <p:cBhvr additive="base">
                                        <p:cTn id="20"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7"/>
                                        </p:tgtEl>
                                        <p:attrNameLst>
                                          <p:attrName>style.visibility</p:attrName>
                                        </p:attrNameLst>
                                      </p:cBhvr>
                                      <p:to>
                                        <p:strVal val="visible"/>
                                      </p:to>
                                    </p:set>
                                    <p:anim calcmode="lin" valueType="num">
                                      <p:cBhvr additive="base">
                                        <p:cTn id="25" dur="500" fill="hold"/>
                                        <p:tgtEl>
                                          <p:spTgt spid="40967"/>
                                        </p:tgtEl>
                                        <p:attrNameLst>
                                          <p:attrName>ppt_x</p:attrName>
                                        </p:attrNameLst>
                                      </p:cBhvr>
                                      <p:tavLst>
                                        <p:tav tm="0">
                                          <p:val>
                                            <p:strVal val="#ppt_x"/>
                                          </p:val>
                                        </p:tav>
                                        <p:tav tm="100000">
                                          <p:val>
                                            <p:strVal val="#ppt_x"/>
                                          </p:val>
                                        </p:tav>
                                      </p:tavLst>
                                    </p:anim>
                                    <p:anim calcmode="lin" valueType="num">
                                      <p:cBhvr additive="base">
                                        <p:cTn id="26"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9"/>
                                        </p:tgtEl>
                                        <p:attrNameLst>
                                          <p:attrName>style.visibility</p:attrName>
                                        </p:attrNameLst>
                                      </p:cBhvr>
                                      <p:to>
                                        <p:strVal val="visible"/>
                                      </p:to>
                                    </p:set>
                                    <p:anim calcmode="lin" valueType="num">
                                      <p:cBhvr additive="base">
                                        <p:cTn id="31" dur="500" fill="hold"/>
                                        <p:tgtEl>
                                          <p:spTgt spid="40969"/>
                                        </p:tgtEl>
                                        <p:attrNameLst>
                                          <p:attrName>ppt_x</p:attrName>
                                        </p:attrNameLst>
                                      </p:cBhvr>
                                      <p:tavLst>
                                        <p:tav tm="0">
                                          <p:val>
                                            <p:strVal val="#ppt_x"/>
                                          </p:val>
                                        </p:tav>
                                        <p:tav tm="100000">
                                          <p:val>
                                            <p:strVal val="#ppt_x"/>
                                          </p:val>
                                        </p:tav>
                                      </p:tavLst>
                                    </p:anim>
                                    <p:anim calcmode="lin" valueType="num">
                                      <p:cBhvr additive="base">
                                        <p:cTn id="32"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70"/>
                                        </p:tgtEl>
                                        <p:attrNameLst>
                                          <p:attrName>style.visibility</p:attrName>
                                        </p:attrNameLst>
                                      </p:cBhvr>
                                      <p:to>
                                        <p:strVal val="visible"/>
                                      </p:to>
                                    </p:set>
                                    <p:anim calcmode="lin" valueType="num">
                                      <p:cBhvr additive="base">
                                        <p:cTn id="37" dur="500" fill="hold"/>
                                        <p:tgtEl>
                                          <p:spTgt spid="40970"/>
                                        </p:tgtEl>
                                        <p:attrNameLst>
                                          <p:attrName>ppt_x</p:attrName>
                                        </p:attrNameLst>
                                      </p:cBhvr>
                                      <p:tavLst>
                                        <p:tav tm="0">
                                          <p:val>
                                            <p:strVal val="#ppt_x"/>
                                          </p:val>
                                        </p:tav>
                                        <p:tav tm="100000">
                                          <p:val>
                                            <p:strVal val="#ppt_x"/>
                                          </p:val>
                                        </p:tav>
                                      </p:tavLst>
                                    </p:anim>
                                    <p:anim calcmode="lin" valueType="num">
                                      <p:cBhvr additive="base">
                                        <p:cTn id="38"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p:bldP spid="40967" grpId="0"/>
      <p:bldP spid="40969" grpId="0"/>
      <p:bldP spid="40970" grpId="0" animBg="1"/>
      <p:bldP spid="40971" grpId="0"/>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4"/>
          <p:cNvSpPr>
            <a:spLocks noChangeArrowheads="1"/>
          </p:cNvSpPr>
          <p:nvPr/>
        </p:nvSpPr>
        <p:spPr bwMode="auto">
          <a:xfrm>
            <a:off x="1478757" y="1657350"/>
            <a:ext cx="6226969" cy="2836069"/>
          </a:xfrm>
          <a:prstGeom prst="cloudCallout">
            <a:avLst>
              <a:gd name="adj1" fmla="val -26866"/>
              <a:gd name="adj2" fmla="val -76389"/>
            </a:avLst>
          </a:prstGeom>
          <a:solidFill>
            <a:schemeClr val="bg1"/>
          </a:solidFill>
          <a:ln w="9525">
            <a:solidFill>
              <a:srgbClr val="FF3399"/>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400" b="1">
              <a:solidFill>
                <a:srgbClr val="0000CC"/>
              </a:solidFill>
              <a:latin typeface="Times New Roman" panose="02020603050405020304" pitchFamily="18" charset="0"/>
            </a:endParaRPr>
          </a:p>
          <a:p>
            <a:pPr algn="ctr" eaLnBrk="1" hangingPunct="1">
              <a:lnSpc>
                <a:spcPct val="100000"/>
              </a:lnSpc>
              <a:spcBef>
                <a:spcPct val="0"/>
              </a:spcBef>
              <a:buFontTx/>
              <a:buNone/>
            </a:pPr>
            <a:r>
              <a:rPr lang="en-US" altLang="en-US" sz="2400" b="1">
                <a:solidFill>
                  <a:srgbClr val="FF3399"/>
                </a:solidFill>
                <a:latin typeface="Times New Roman" panose="02020603050405020304" pitchFamily="18" charset="0"/>
              </a:rPr>
              <a:t>4. Em thích hình ảnh nào trong bài</a:t>
            </a:r>
            <a:r>
              <a:rPr lang="en-US" altLang="en-US" sz="2400" b="1">
                <a:solidFill>
                  <a:srgbClr val="0000CC"/>
                </a:solidFill>
                <a:latin typeface="Times New Roman" panose="02020603050405020304" pitchFamily="18" charset="0"/>
              </a:rPr>
              <a:t> </a:t>
            </a:r>
            <a:r>
              <a:rPr lang="en-US" altLang="en-US" sz="2400" b="1">
                <a:solidFill>
                  <a:srgbClr val="FF3399"/>
                </a:solidFill>
                <a:latin typeface="Times New Roman" panose="02020603050405020304" pitchFamily="18" charset="0"/>
              </a:rPr>
              <a:t>? Vì sao ?</a:t>
            </a:r>
          </a:p>
        </p:txBody>
      </p:sp>
      <p:sp>
        <p:nvSpPr>
          <p:cNvPr id="50179" name="AutoShape 4"/>
          <p:cNvSpPr>
            <a:spLocks noChangeArrowheads="1"/>
          </p:cNvSpPr>
          <p:nvPr/>
        </p:nvSpPr>
        <p:spPr bwMode="auto">
          <a:xfrm>
            <a:off x="1485900" y="1657350"/>
            <a:ext cx="6226969" cy="2836069"/>
          </a:xfrm>
          <a:prstGeom prst="cloudCallout">
            <a:avLst>
              <a:gd name="adj1" fmla="val -26866"/>
              <a:gd name="adj2" fmla="val -76389"/>
            </a:avLst>
          </a:prstGeom>
          <a:solidFill>
            <a:schemeClr val="bg1"/>
          </a:solidFill>
          <a:ln w="9525">
            <a:solidFill>
              <a:srgbClr val="FF3399"/>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400" b="1">
              <a:solidFill>
                <a:srgbClr val="0000CC"/>
              </a:solidFill>
              <a:latin typeface="Times New Roman" panose="02020603050405020304" pitchFamily="18" charset="0"/>
            </a:endParaRPr>
          </a:p>
          <a:p>
            <a:pPr algn="ctr" eaLnBrk="1" hangingPunct="1">
              <a:lnSpc>
                <a:spcPct val="100000"/>
              </a:lnSpc>
              <a:spcBef>
                <a:spcPct val="0"/>
              </a:spcBef>
              <a:buFontTx/>
              <a:buNone/>
            </a:pPr>
            <a:r>
              <a:rPr lang="en-US" altLang="en-US" sz="3000" b="1">
                <a:solidFill>
                  <a:srgbClr val="FF3399"/>
                </a:solidFill>
                <a:latin typeface="Times New Roman" panose="02020603050405020304" pitchFamily="18" charset="0"/>
              </a:rPr>
              <a:t>Em thích hình ảnh nào trong bài</a:t>
            </a:r>
            <a:r>
              <a:rPr lang="en-US" altLang="en-US" sz="3000" b="1">
                <a:solidFill>
                  <a:srgbClr val="0000CC"/>
                </a:solidFill>
                <a:latin typeface="Times New Roman" panose="02020603050405020304" pitchFamily="18" charset="0"/>
              </a:rPr>
              <a:t> </a:t>
            </a:r>
            <a:r>
              <a:rPr lang="en-US" altLang="en-US" sz="3000" b="1">
                <a:solidFill>
                  <a:srgbClr val="FF3399"/>
                </a:solidFill>
                <a:latin typeface="Times New Roman" panose="02020603050405020304" pitchFamily="18" charset="0"/>
              </a:rPr>
              <a:t>? Vì sao?</a:t>
            </a:r>
          </a:p>
        </p:txBody>
      </p:sp>
    </p:spTree>
    <p:extLst>
      <p:ext uri="{BB962C8B-B14F-4D97-AF65-F5344CB8AC3E}">
        <p14:creationId xmlns:p14="http://schemas.microsoft.com/office/powerpoint/2010/main" val="2834920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p:nvPr/>
        </p:nvSpPr>
        <p:spPr>
          <a:xfrm>
            <a:off x="4788024" y="1419225"/>
            <a:ext cx="20502" cy="2880717"/>
          </a:xfrm>
          <a:prstGeom prst="line">
            <a:avLst/>
          </a:prstGeom>
          <a:ln w="9525" cap="flat" cmpd="sng">
            <a:solidFill>
              <a:srgbClr val="D60093"/>
            </a:solidFill>
            <a:prstDash val="solid"/>
            <a:headEnd type="none" w="med" len="med"/>
            <a:tailEnd type="none" w="med" len="med"/>
          </a:ln>
        </p:spPr>
      </p:sp>
      <p:sp>
        <p:nvSpPr>
          <p:cNvPr id="8195" name="Text Box 8"/>
          <p:cNvSpPr txBox="1"/>
          <p:nvPr/>
        </p:nvSpPr>
        <p:spPr>
          <a:xfrm>
            <a:off x="1943287" y="1329471"/>
            <a:ext cx="2376487"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Luyện đọc</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8196" name="Text Box 9"/>
          <p:cNvSpPr txBox="1"/>
          <p:nvPr/>
        </p:nvSpPr>
        <p:spPr>
          <a:xfrm>
            <a:off x="5694353" y="1329471"/>
            <a:ext cx="2232025"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Tìm hiểu b</a:t>
            </a:r>
            <a:r>
              <a:rPr lang="en-US" altLang="en-US" sz="2000" b="1" u="sng" dirty="0">
                <a:solidFill>
                  <a:srgbClr val="FF0000"/>
                </a:solidFill>
                <a:latin typeface="Times New Roman" panose="02020603050405020304" pitchFamily="18" charset="0"/>
                <a:ea typeface="Times New Roman" panose="02020603050405020304" pitchFamily="18" charset="0"/>
              </a:rPr>
              <a:t>à</a:t>
            </a:r>
            <a:r>
              <a:rPr lang="en-US" altLang="en-US" sz="2000" b="1" u="sng" dirty="0">
                <a:solidFill>
                  <a:srgbClr val="FF0000"/>
                </a:solidFill>
                <a:latin typeface="Times New Roman" panose="02020603050405020304" pitchFamily="18" charset="0"/>
                <a:cs typeface="Times New Roman" panose="02020603050405020304" pitchFamily="18" charset="0"/>
              </a:rPr>
              <a:t>i</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1619672" y="1748673"/>
            <a:ext cx="2548618" cy="784830"/>
          </a:xfrm>
          <a:prstGeom prst="rect">
            <a:avLst/>
          </a:prstGeom>
          <a:noFill/>
          <a:ln w="9525">
            <a:noFill/>
          </a:ln>
        </p:spPr>
        <p:txBody>
          <a:bodyPr wrap="square">
            <a:spAutoFit/>
          </a:bodyPr>
          <a:lstStyle/>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lụa</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đào</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b="1" dirty="0" err="1" smtClean="0">
                <a:solidFill>
                  <a:srgbClr val="0000FF"/>
                </a:solidFill>
                <a:latin typeface="Times New Roman" panose="02020603050405020304" pitchFamily="18" charset="0"/>
                <a:cs typeface="Times New Roman" panose="02020603050405020304" pitchFamily="18" charset="0"/>
              </a:rPr>
              <a:t>nép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nở</a:t>
            </a:r>
            <a:endParaRPr lang="en-US" altLang="en-US" b="1" dirty="0">
              <a:latin typeface="Times New Roman" panose="02020603050405020304" pitchFamily="18" charset="0"/>
              <a:ea typeface="Times New Roman" panose="02020603050405020304" pitchFamily="18" charset="0"/>
            </a:endParaRP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sp>
        <p:nvSpPr>
          <p:cNvPr id="8205"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251520" y="2444084"/>
            <a:ext cx="668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Khuya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rồi</a:t>
            </a:r>
            <a:r>
              <a:rPr lang="en-US" altLang="en-US" sz="2100" b="1" dirty="0" smtClean="0">
                <a:solidFill>
                  <a:srgbClr val="990099"/>
                </a:solidFill>
                <a:latin typeface="Times New Roman" panose="02020603050405020304" pitchFamily="18" charset="0"/>
                <a:cs typeface="Times New Roman" panose="02020603050405020304" pitchFamily="18" charset="0"/>
              </a:rPr>
              <a:t>,</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sông</a:t>
            </a:r>
            <a:r>
              <a:rPr lang="en-US" altLang="en-US" sz="2100" b="1" dirty="0" smtClean="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đen</a:t>
            </a:r>
            <a:r>
              <a:rPr lang="en-US" altLang="en-US" sz="2100" b="1" dirty="0">
                <a:solidFill>
                  <a:srgbClr val="990099"/>
                </a:solidFill>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Nép</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trong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rừng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bưởi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lặng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yên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đôi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bờ</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107504" y="3158587"/>
            <a:ext cx="6343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Sáng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thơm</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đến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ngẩn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ngơ</a:t>
            </a:r>
            <a:endParaRPr lang="en-US" altLang="en-US" sz="2100" b="1" dirty="0">
              <a:solidFill>
                <a:srgbClr val="990099"/>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Dòng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đã</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giờ</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224995" y="3920656"/>
            <a:ext cx="6815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Ngước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gặp</a:t>
            </a:r>
            <a:r>
              <a:rPr lang="en-US" altLang="en-US" sz="2100" b="1" dirty="0">
                <a:solidFill>
                  <a:srgbClr val="990099"/>
                </a:solidFill>
                <a:latin typeface="Times New Roman" panose="02020603050405020304" pitchFamily="18" charset="0"/>
                <a:cs typeface="Times New Roman" panose="02020603050405020304" pitchFamily="18" charset="0"/>
              </a:rPr>
              <a:t> la </a:t>
            </a:r>
            <a:r>
              <a:rPr lang="en-US" altLang="en-US" sz="2100" b="1" dirty="0" err="1">
                <a:solidFill>
                  <a:srgbClr val="990099"/>
                </a:solidFill>
                <a:latin typeface="Times New Roman" panose="02020603050405020304" pitchFamily="18" charset="0"/>
                <a:cs typeface="Times New Roman" panose="02020603050405020304" pitchFamily="18" charset="0"/>
              </a:rPr>
              <a:t>đa</a:t>
            </a:r>
            <a:r>
              <a:rPr lang="en-US" altLang="en-US" sz="2100" b="1" dirty="0">
                <a:solidFill>
                  <a:srgbClr val="990099"/>
                </a:solidFill>
                <a:latin typeface="Times New Roman" panose="02020603050405020304" pitchFamily="18" charset="0"/>
                <a:cs typeface="Times New Roman" panose="02020603050405020304" pitchFamily="18" charset="0"/>
              </a:rPr>
              <a:t>̀</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Ngàn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bưởi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trắng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nơ</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ai</a:t>
            </a:r>
            <a:r>
              <a:rPr lang="en-US" altLang="en-US" sz="2100" b="1" dirty="0">
                <a:solidFill>
                  <a:srgbClr val="990099"/>
                </a:solidFill>
                <a:latin typeface="Times New Roman" panose="02020603050405020304" pitchFamily="18" charset="0"/>
                <a:cs typeface="Times New Roman" panose="02020603050405020304" pitchFamily="18" charset="0"/>
              </a:rPr>
              <a:t>…</a:t>
            </a:r>
          </a:p>
        </p:txBody>
      </p:sp>
      <p:sp>
        <p:nvSpPr>
          <p:cNvPr id="12" name="TextBox 11"/>
          <p:cNvSpPr txBox="1">
            <a:spLocks noChangeArrowheads="1"/>
          </p:cNvSpPr>
          <p:nvPr/>
        </p:nvSpPr>
        <p:spPr bwMode="auto">
          <a:xfrm>
            <a:off x="1933414" y="2478899"/>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3" name="TextBox 12"/>
          <p:cNvSpPr txBox="1">
            <a:spLocks noChangeArrowheads="1"/>
          </p:cNvSpPr>
          <p:nvPr/>
        </p:nvSpPr>
        <p:spPr bwMode="auto">
          <a:xfrm>
            <a:off x="2655653" y="2797693"/>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p:cNvSpPr txBox="1">
            <a:spLocks noChangeArrowheads="1"/>
          </p:cNvSpPr>
          <p:nvPr/>
        </p:nvSpPr>
        <p:spPr bwMode="auto">
          <a:xfrm>
            <a:off x="1531939" y="317634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6" name="TextBox 15"/>
          <p:cNvSpPr txBox="1">
            <a:spLocks noChangeArrowheads="1"/>
          </p:cNvSpPr>
          <p:nvPr/>
        </p:nvSpPr>
        <p:spPr bwMode="auto">
          <a:xfrm>
            <a:off x="3099210" y="350565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1771837" y="389352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8" name="TextBox 17"/>
          <p:cNvSpPr txBox="1">
            <a:spLocks noChangeArrowheads="1"/>
          </p:cNvSpPr>
          <p:nvPr/>
        </p:nvSpPr>
        <p:spPr bwMode="auto">
          <a:xfrm>
            <a:off x="2594186" y="420443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9" name="Text Box 11"/>
          <p:cNvSpPr txBox="1"/>
          <p:nvPr/>
        </p:nvSpPr>
        <p:spPr>
          <a:xfrm>
            <a:off x="5440664" y="1770550"/>
            <a:ext cx="2548618" cy="369332"/>
          </a:xfrm>
          <a:prstGeom prst="rect">
            <a:avLst/>
          </a:prstGeom>
          <a:noFill/>
          <a:ln w="9525">
            <a:noFill/>
          </a:ln>
        </p:spPr>
        <p:txBody>
          <a:bodyPr wrap="square">
            <a:spAutoFit/>
          </a:bodyPr>
          <a:lstStyle/>
          <a:p>
            <a:pPr eaLnBrk="1" hangingPunct="1">
              <a:spcBef>
                <a:spcPct val="50000"/>
              </a:spcBef>
            </a:pPr>
            <a:r>
              <a:rPr lang="en-US" altLang="en-US" b="1" dirty="0" err="1" smtClean="0">
                <a:latin typeface="Times New Roman" panose="02020603050405020304" pitchFamily="18" charset="0"/>
                <a:ea typeface="Times New Roman" panose="02020603050405020304" pitchFamily="18" charset="0"/>
              </a:rPr>
              <a:t>điệu</a:t>
            </a:r>
            <a:endParaRPr lang="en-US" altLang="en-US" b="1" dirty="0">
              <a:latin typeface="Times New Roman" panose="02020603050405020304" pitchFamily="18" charset="0"/>
              <a:ea typeface="Times New Roman" panose="02020603050405020304" pitchFamily="18" charset="0"/>
            </a:endParaRPr>
          </a:p>
        </p:txBody>
      </p:sp>
      <p:sp>
        <p:nvSpPr>
          <p:cNvPr id="20" name="Text Box 11"/>
          <p:cNvSpPr txBox="1"/>
          <p:nvPr/>
        </p:nvSpPr>
        <p:spPr>
          <a:xfrm>
            <a:off x="5433882" y="2112032"/>
            <a:ext cx="2548618" cy="369332"/>
          </a:xfrm>
          <a:prstGeom prst="rect">
            <a:avLst/>
          </a:prstGeom>
          <a:noFill/>
          <a:ln w="9525">
            <a:noFill/>
          </a:ln>
        </p:spPr>
        <p:txBody>
          <a:bodyPr wrap="square">
            <a:spAutoFit/>
          </a:bodyPr>
          <a:lstStyle/>
          <a:p>
            <a:pPr eaLnBrk="1" hangingPunct="1">
              <a:spcBef>
                <a:spcPct val="50000"/>
              </a:spcBef>
            </a:pPr>
            <a:r>
              <a:rPr lang="en-US" altLang="en-US" b="1" dirty="0" err="1">
                <a:latin typeface="Times New Roman" panose="02020603050405020304" pitchFamily="18" charset="0"/>
                <a:ea typeface="Times New Roman" panose="02020603050405020304" pitchFamily="18" charset="0"/>
              </a:rPr>
              <a:t>t</a:t>
            </a:r>
            <a:r>
              <a:rPr lang="en-US" altLang="en-US" b="1" dirty="0" err="1" smtClean="0">
                <a:latin typeface="Times New Roman" panose="02020603050405020304" pitchFamily="18" charset="0"/>
                <a:ea typeface="Times New Roman" panose="02020603050405020304" pitchFamily="18" charset="0"/>
              </a:rPr>
              <a:t>hướt</a:t>
            </a:r>
            <a:r>
              <a:rPr lang="en-US" altLang="en-US" b="1" dirty="0" smtClean="0">
                <a:latin typeface="Times New Roman" panose="02020603050405020304" pitchFamily="18" charset="0"/>
                <a:ea typeface="Times New Roman" panose="02020603050405020304" pitchFamily="18" charset="0"/>
              </a:rPr>
              <a:t> </a:t>
            </a:r>
            <a:r>
              <a:rPr lang="en-US" altLang="en-US" b="1" dirty="0" err="1" smtClean="0">
                <a:latin typeface="Times New Roman" panose="02020603050405020304" pitchFamily="18" charset="0"/>
                <a:ea typeface="Times New Roman" panose="02020603050405020304" pitchFamily="18" charset="0"/>
              </a:rPr>
              <a:t>tha</a:t>
            </a:r>
            <a:endParaRPr lang="en-US" altLang="en-US" b="1" dirty="0">
              <a:latin typeface="Times New Roman" panose="02020603050405020304" pitchFamily="18" charset="0"/>
              <a:ea typeface="Times New Roman" panose="02020603050405020304" pitchFamily="18" charset="0"/>
            </a:endParaRPr>
          </a:p>
        </p:txBody>
      </p:sp>
      <p:sp>
        <p:nvSpPr>
          <p:cNvPr id="21" name="Text Box 2"/>
          <p:cNvSpPr txBox="1">
            <a:spLocks noChangeArrowheads="1"/>
          </p:cNvSpPr>
          <p:nvPr/>
        </p:nvSpPr>
        <p:spPr bwMode="auto">
          <a:xfrm>
            <a:off x="4798275" y="2467422"/>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1: </a:t>
            </a:r>
            <a:r>
              <a:rPr lang="en-US" dirty="0" err="1">
                <a:solidFill>
                  <a:srgbClr val="000000"/>
                </a:solidFill>
                <a:latin typeface="Times New Roman" pitchFamily="18" charset="0"/>
              </a:rPr>
              <a:t>Sự</a:t>
            </a:r>
            <a:r>
              <a:rPr lang="en-US" dirty="0">
                <a:solidFill>
                  <a:srgbClr val="000000"/>
                </a:solidFill>
                <a:latin typeface="Times New Roman" pitchFamily="18" charset="0"/>
              </a:rPr>
              <a:t> </a:t>
            </a:r>
            <a:r>
              <a:rPr lang="en-US" dirty="0" err="1">
                <a:solidFill>
                  <a:srgbClr val="000000"/>
                </a:solidFill>
                <a:latin typeface="Times New Roman" pitchFamily="18" charset="0"/>
              </a:rPr>
              <a:t>thay</a:t>
            </a:r>
            <a:r>
              <a:rPr lang="en-US" dirty="0">
                <a:solidFill>
                  <a:srgbClr val="000000"/>
                </a:solidFill>
                <a:latin typeface="Times New Roman" pitchFamily="18" charset="0"/>
              </a:rPr>
              <a:t> </a:t>
            </a:r>
            <a:r>
              <a:rPr lang="en-US" dirty="0" err="1">
                <a:solidFill>
                  <a:srgbClr val="000000"/>
                </a:solidFill>
                <a:latin typeface="Times New Roman" pitchFamily="18" charset="0"/>
              </a:rPr>
              <a:t>đổi</a:t>
            </a:r>
            <a:r>
              <a:rPr lang="en-US" dirty="0">
                <a:solidFill>
                  <a:srgbClr val="000000"/>
                </a:solidFill>
                <a:latin typeface="Times New Roman" pitchFamily="18" charset="0"/>
              </a:rPr>
              <a:t> </a:t>
            </a:r>
            <a:r>
              <a:rPr lang="en-US" dirty="0" err="1">
                <a:solidFill>
                  <a:srgbClr val="000000"/>
                </a:solidFill>
                <a:latin typeface="Times New Roman" pitchFamily="18" charset="0"/>
              </a:rPr>
              <a:t>màu</a:t>
            </a:r>
            <a:r>
              <a:rPr lang="en-US" dirty="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các</a:t>
            </a:r>
            <a:r>
              <a:rPr lang="en-US" dirty="0">
                <a:solidFill>
                  <a:srgbClr val="000000"/>
                </a:solidFill>
                <a:latin typeface="Times New Roman" pitchFamily="18" charset="0"/>
              </a:rPr>
              <a:t> </a:t>
            </a:r>
            <a:r>
              <a:rPr lang="en-US" dirty="0" err="1">
                <a:solidFill>
                  <a:srgbClr val="000000"/>
                </a:solidFill>
                <a:latin typeface="Times New Roman" pitchFamily="18" charset="0"/>
              </a:rPr>
              <a:t>buổi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r>
              <a:rPr lang="en-US" dirty="0">
                <a:solidFill>
                  <a:srgbClr val="000000"/>
                </a:solidFill>
                <a:latin typeface="Times New Roman" pitchFamily="18" charset="0"/>
              </a:rPr>
              <a:t>, </a:t>
            </a:r>
            <a:r>
              <a:rPr lang="en-US" dirty="0" err="1">
                <a:solidFill>
                  <a:srgbClr val="000000"/>
                </a:solidFill>
                <a:latin typeface="Times New Roman" pitchFamily="18" charset="0"/>
              </a:rPr>
              <a:t>trưa</a:t>
            </a:r>
            <a:r>
              <a:rPr lang="en-US" dirty="0">
                <a:solidFill>
                  <a:srgbClr val="000000"/>
                </a:solidFill>
                <a:latin typeface="Times New Roman" pitchFamily="18" charset="0"/>
              </a:rPr>
              <a:t>, </a:t>
            </a:r>
            <a:r>
              <a:rPr lang="en-US" dirty="0" err="1">
                <a:solidFill>
                  <a:srgbClr val="000000"/>
                </a:solidFill>
                <a:latin typeface="Times New Roman" pitchFamily="18" charset="0"/>
              </a:rPr>
              <a:t>chiều</a:t>
            </a:r>
            <a:r>
              <a:rPr lang="en-US" dirty="0">
                <a:solidFill>
                  <a:srgbClr val="000000"/>
                </a:solidFill>
                <a:latin typeface="Times New Roman" pitchFamily="18" charset="0"/>
              </a:rPr>
              <a:t>, </a:t>
            </a:r>
            <a:r>
              <a:rPr lang="en-US" dirty="0" err="1">
                <a:solidFill>
                  <a:srgbClr val="000000"/>
                </a:solidFill>
                <a:latin typeface="Times New Roman" pitchFamily="18" charset="0"/>
              </a:rPr>
              <a:t>tối</a:t>
            </a:r>
            <a:r>
              <a:rPr lang="en-US" dirty="0">
                <a:solidFill>
                  <a:srgbClr val="000000"/>
                </a:solidFill>
                <a:latin typeface="Times New Roman" pitchFamily="18" charset="0"/>
              </a:rPr>
              <a:t>. </a:t>
            </a:r>
          </a:p>
        </p:txBody>
      </p:sp>
      <p:sp>
        <p:nvSpPr>
          <p:cNvPr id="22" name="Text Box 2"/>
          <p:cNvSpPr txBox="1">
            <a:spLocks noChangeArrowheads="1"/>
          </p:cNvSpPr>
          <p:nvPr/>
        </p:nvSpPr>
        <p:spPr bwMode="auto">
          <a:xfrm>
            <a:off x="4722422" y="3667902"/>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2: </a:t>
            </a:r>
            <a:r>
              <a:rPr lang="en-US" dirty="0" err="1" smtClean="0">
                <a:solidFill>
                  <a:srgbClr val="000000"/>
                </a:solidFill>
                <a:latin typeface="Times New Roman" pitchFamily="18" charset="0"/>
              </a:rPr>
              <a:t>Màu</a:t>
            </a:r>
            <a:r>
              <a:rPr lang="en-US" dirty="0" smtClean="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lúc</a:t>
            </a:r>
            <a:r>
              <a:rPr lang="en-US" dirty="0">
                <a:solidFill>
                  <a:srgbClr val="000000"/>
                </a:solidFill>
                <a:latin typeface="Times New Roman" pitchFamily="18" charset="0"/>
              </a:rPr>
              <a:t> </a:t>
            </a:r>
            <a:r>
              <a:rPr lang="en-US" dirty="0" err="1">
                <a:solidFill>
                  <a:srgbClr val="000000"/>
                </a:solidFill>
                <a:latin typeface="Times New Roman" pitchFamily="18" charset="0"/>
              </a:rPr>
              <a:t>đêm</a:t>
            </a:r>
            <a:r>
              <a:rPr lang="en-US" dirty="0">
                <a:solidFill>
                  <a:srgbClr val="000000"/>
                </a:solidFill>
                <a:latin typeface="Times New Roman" pitchFamily="18" charset="0"/>
              </a:rPr>
              <a:t> </a:t>
            </a:r>
            <a:r>
              <a:rPr lang="en-US" dirty="0" err="1">
                <a:solidFill>
                  <a:srgbClr val="000000"/>
                </a:solidFill>
                <a:latin typeface="Times New Roman" pitchFamily="18" charset="0"/>
              </a:rPr>
              <a:t>khuya</a:t>
            </a:r>
            <a:r>
              <a:rPr lang="en-US" dirty="0">
                <a:solidFill>
                  <a:srgbClr val="000000"/>
                </a:solidFill>
                <a:latin typeface="Times New Roman" pitchFamily="18" charset="0"/>
              </a:rPr>
              <a:t>, </a:t>
            </a:r>
            <a:r>
              <a:rPr lang="en-US" dirty="0" err="1">
                <a:solidFill>
                  <a:srgbClr val="000000"/>
                </a:solidFill>
                <a:latin typeface="Times New Roman" pitchFamily="18" charset="0"/>
              </a:rPr>
              <a:t>trời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endParaRPr lang="en-US" dirty="0">
              <a:solidFill>
                <a:srgbClr val="000000"/>
              </a:solidFill>
              <a:latin typeface="Times New Roman" pitchFamily="18" charset="0"/>
            </a:endParaRPr>
          </a:p>
        </p:txBody>
      </p:sp>
      <p:sp>
        <p:nvSpPr>
          <p:cNvPr id="23" name="Cloud Callout 22"/>
          <p:cNvSpPr/>
          <p:nvPr/>
        </p:nvSpPr>
        <p:spPr>
          <a:xfrm>
            <a:off x="5095212" y="4034418"/>
            <a:ext cx="3996444" cy="96635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spcBef>
                <a:spcPct val="50000"/>
              </a:spcBef>
            </a:pP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altLang="en-US" sz="2000" dirty="0" smtClean="0">
                <a:solidFill>
                  <a:srgbClr val="CC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906900"/>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linds(horizont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23"/>
                                        </p:tgtEl>
                                        <p:attrNameLst>
                                          <p:attrName>ppt_x</p:attrName>
                                        </p:attrNameLst>
                                      </p:cBhvr>
                                      <p:tavLst>
                                        <p:tav tm="0">
                                          <p:val>
                                            <p:strVal val="ppt_x"/>
                                          </p:val>
                                        </p:tav>
                                        <p:tav tm="100000">
                                          <p:val>
                                            <p:strVal val="ppt_x"/>
                                          </p:val>
                                        </p:tav>
                                      </p:tavLst>
                                    </p:anim>
                                    <p:anim calcmode="lin" valueType="num">
                                      <p:cBhvr additive="base">
                                        <p:cTn id="76" dur="500"/>
                                        <p:tgtEl>
                                          <p:spTgt spid="23"/>
                                        </p:tgtEl>
                                        <p:attrNameLst>
                                          <p:attrName>ppt_y</p:attrName>
                                        </p:attrNameLst>
                                      </p:cBhvr>
                                      <p:tavLst>
                                        <p:tav tm="0">
                                          <p:val>
                                            <p:strVal val="ppt_y"/>
                                          </p:val>
                                        </p:tav>
                                        <p:tav tm="100000">
                                          <p:val>
                                            <p:strVal val="1+ppt_h/2"/>
                                          </p:val>
                                        </p:tav>
                                      </p:tavLst>
                                    </p:anim>
                                    <p:set>
                                      <p:cBhvr>
                                        <p:cTn id="7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P spid="17" grpId="0"/>
      <p:bldP spid="18" grpId="0"/>
      <p:bldP spid="20" grpId="0"/>
      <p:bldP spid="21" grpId="0"/>
      <p:bldP spid="22" grpId="0"/>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p:nvPr/>
        </p:nvSpPr>
        <p:spPr>
          <a:xfrm>
            <a:off x="4788024" y="1419225"/>
            <a:ext cx="20502" cy="2880717"/>
          </a:xfrm>
          <a:prstGeom prst="line">
            <a:avLst/>
          </a:prstGeom>
          <a:ln w="9525" cap="flat" cmpd="sng">
            <a:solidFill>
              <a:srgbClr val="D60093"/>
            </a:solidFill>
            <a:prstDash val="solid"/>
            <a:headEnd type="none" w="med" len="med"/>
            <a:tailEnd type="none" w="med" len="med"/>
          </a:ln>
        </p:spPr>
      </p:sp>
      <p:sp>
        <p:nvSpPr>
          <p:cNvPr id="8195" name="Text Box 8"/>
          <p:cNvSpPr txBox="1"/>
          <p:nvPr/>
        </p:nvSpPr>
        <p:spPr>
          <a:xfrm>
            <a:off x="1943287" y="1329471"/>
            <a:ext cx="2376487"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Luyện đọc</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8196" name="Text Box 9"/>
          <p:cNvSpPr txBox="1"/>
          <p:nvPr/>
        </p:nvSpPr>
        <p:spPr>
          <a:xfrm>
            <a:off x="5694353" y="1329471"/>
            <a:ext cx="2232025"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Tìm hiểu b</a:t>
            </a:r>
            <a:r>
              <a:rPr lang="en-US" altLang="en-US" sz="2000" b="1" u="sng" dirty="0">
                <a:solidFill>
                  <a:srgbClr val="FF0000"/>
                </a:solidFill>
                <a:latin typeface="Times New Roman" panose="02020603050405020304" pitchFamily="18" charset="0"/>
                <a:ea typeface="Times New Roman" panose="02020603050405020304" pitchFamily="18" charset="0"/>
              </a:rPr>
              <a:t>à</a:t>
            </a:r>
            <a:r>
              <a:rPr lang="en-US" altLang="en-US" sz="2000" b="1" u="sng" dirty="0">
                <a:solidFill>
                  <a:srgbClr val="FF0000"/>
                </a:solidFill>
                <a:latin typeface="Times New Roman" panose="02020603050405020304" pitchFamily="18" charset="0"/>
                <a:cs typeface="Times New Roman" panose="02020603050405020304" pitchFamily="18" charset="0"/>
              </a:rPr>
              <a:t>i</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1619672" y="1748673"/>
            <a:ext cx="2548618" cy="784830"/>
          </a:xfrm>
          <a:prstGeom prst="rect">
            <a:avLst/>
          </a:prstGeom>
          <a:noFill/>
          <a:ln w="9525">
            <a:noFill/>
          </a:ln>
        </p:spPr>
        <p:txBody>
          <a:bodyPr wrap="square">
            <a:spAutoFit/>
          </a:bodyPr>
          <a:lstStyle/>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lụa</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đào</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b="1" dirty="0" err="1" smtClean="0">
                <a:solidFill>
                  <a:srgbClr val="0000FF"/>
                </a:solidFill>
                <a:latin typeface="Times New Roman" panose="02020603050405020304" pitchFamily="18" charset="0"/>
                <a:cs typeface="Times New Roman" panose="02020603050405020304" pitchFamily="18" charset="0"/>
              </a:rPr>
              <a:t>nép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nở</a:t>
            </a:r>
            <a:endParaRPr lang="en-US" altLang="en-US" b="1" dirty="0">
              <a:latin typeface="Times New Roman" panose="02020603050405020304" pitchFamily="18" charset="0"/>
              <a:ea typeface="Times New Roman" panose="02020603050405020304" pitchFamily="18" charset="0"/>
            </a:endParaRP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sp>
        <p:nvSpPr>
          <p:cNvPr id="8205"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Nguyễn</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Trọng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251520" y="2444084"/>
            <a:ext cx="668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Khuya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rồi</a:t>
            </a:r>
            <a:r>
              <a:rPr lang="en-US" altLang="en-US" sz="2100" b="1" dirty="0" smtClean="0">
                <a:solidFill>
                  <a:srgbClr val="990099"/>
                </a:solidFill>
                <a:latin typeface="Times New Roman" panose="02020603050405020304" pitchFamily="18" charset="0"/>
                <a:cs typeface="Times New Roman" panose="02020603050405020304" pitchFamily="18" charset="0"/>
              </a:rPr>
              <a:t>,</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sông</a:t>
            </a:r>
            <a:r>
              <a:rPr lang="en-US" altLang="en-US" sz="2100" b="1" dirty="0" smtClean="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đen</a:t>
            </a:r>
            <a:r>
              <a:rPr lang="en-US" altLang="en-US" sz="2100" b="1" dirty="0">
                <a:solidFill>
                  <a:srgbClr val="990099"/>
                </a:solidFill>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Nép</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trong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rừng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bưởi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lặng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yên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đôi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bờ</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107504" y="3158587"/>
            <a:ext cx="6343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Sáng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thơm</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đến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ngẩn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ngơ</a:t>
            </a:r>
            <a:endParaRPr lang="en-US" altLang="en-US" sz="2100" b="1" dirty="0">
              <a:solidFill>
                <a:srgbClr val="990099"/>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Dòng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đã</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giờ</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224995" y="3920656"/>
            <a:ext cx="6815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Ngước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gặp</a:t>
            </a:r>
            <a:r>
              <a:rPr lang="en-US" altLang="en-US" sz="2100" b="1" dirty="0">
                <a:solidFill>
                  <a:srgbClr val="990099"/>
                </a:solidFill>
                <a:latin typeface="Times New Roman" panose="02020603050405020304" pitchFamily="18" charset="0"/>
                <a:cs typeface="Times New Roman" panose="02020603050405020304" pitchFamily="18" charset="0"/>
              </a:rPr>
              <a:t> la </a:t>
            </a:r>
            <a:r>
              <a:rPr lang="en-US" altLang="en-US" sz="2100" b="1" dirty="0" err="1">
                <a:solidFill>
                  <a:srgbClr val="990099"/>
                </a:solidFill>
                <a:latin typeface="Times New Roman" panose="02020603050405020304" pitchFamily="18" charset="0"/>
                <a:cs typeface="Times New Roman" panose="02020603050405020304" pitchFamily="18" charset="0"/>
              </a:rPr>
              <a:t>đa</a:t>
            </a:r>
            <a:r>
              <a:rPr lang="en-US" altLang="en-US" sz="2100" b="1" dirty="0">
                <a:solidFill>
                  <a:srgbClr val="990099"/>
                </a:solidFill>
                <a:latin typeface="Times New Roman" panose="02020603050405020304" pitchFamily="18" charset="0"/>
                <a:cs typeface="Times New Roman" panose="02020603050405020304" pitchFamily="18" charset="0"/>
              </a:rPr>
              <a:t>̀</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Ngàn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bưởi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trắng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nơ</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ai</a:t>
            </a:r>
            <a:r>
              <a:rPr lang="en-US" altLang="en-US" sz="2100" b="1" dirty="0">
                <a:solidFill>
                  <a:srgbClr val="990099"/>
                </a:solidFill>
                <a:latin typeface="Times New Roman" panose="02020603050405020304" pitchFamily="18" charset="0"/>
                <a:cs typeface="Times New Roman" panose="02020603050405020304" pitchFamily="18" charset="0"/>
              </a:rPr>
              <a:t>…</a:t>
            </a:r>
          </a:p>
        </p:txBody>
      </p:sp>
      <p:sp>
        <p:nvSpPr>
          <p:cNvPr id="12" name="TextBox 11"/>
          <p:cNvSpPr txBox="1">
            <a:spLocks noChangeArrowheads="1"/>
          </p:cNvSpPr>
          <p:nvPr/>
        </p:nvSpPr>
        <p:spPr bwMode="auto">
          <a:xfrm>
            <a:off x="1933414" y="2478899"/>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3" name="TextBox 12"/>
          <p:cNvSpPr txBox="1">
            <a:spLocks noChangeArrowheads="1"/>
          </p:cNvSpPr>
          <p:nvPr/>
        </p:nvSpPr>
        <p:spPr bwMode="auto">
          <a:xfrm>
            <a:off x="2655653" y="2797693"/>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p:cNvSpPr txBox="1">
            <a:spLocks noChangeArrowheads="1"/>
          </p:cNvSpPr>
          <p:nvPr/>
        </p:nvSpPr>
        <p:spPr bwMode="auto">
          <a:xfrm>
            <a:off x="1531939" y="317634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6" name="TextBox 15"/>
          <p:cNvSpPr txBox="1">
            <a:spLocks noChangeArrowheads="1"/>
          </p:cNvSpPr>
          <p:nvPr/>
        </p:nvSpPr>
        <p:spPr bwMode="auto">
          <a:xfrm>
            <a:off x="3099210" y="350565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1771837" y="389352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8" name="TextBox 17"/>
          <p:cNvSpPr txBox="1">
            <a:spLocks noChangeArrowheads="1"/>
          </p:cNvSpPr>
          <p:nvPr/>
        </p:nvSpPr>
        <p:spPr bwMode="auto">
          <a:xfrm>
            <a:off x="2594186" y="4204435"/>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00B050"/>
                </a:solidFill>
                <a:latin typeface="Times New Roman" panose="02020603050405020304" pitchFamily="18" charset="0"/>
                <a:cs typeface="Times New Roman" panose="02020603050405020304" pitchFamily="18" charset="0"/>
              </a:rPr>
              <a:t>/</a:t>
            </a:r>
          </a:p>
        </p:txBody>
      </p:sp>
      <p:sp>
        <p:nvSpPr>
          <p:cNvPr id="19" name="Text Box 11"/>
          <p:cNvSpPr txBox="1"/>
          <p:nvPr/>
        </p:nvSpPr>
        <p:spPr>
          <a:xfrm>
            <a:off x="5440664" y="1770550"/>
            <a:ext cx="2548618" cy="369332"/>
          </a:xfrm>
          <a:prstGeom prst="rect">
            <a:avLst/>
          </a:prstGeom>
          <a:noFill/>
          <a:ln w="9525">
            <a:noFill/>
          </a:ln>
        </p:spPr>
        <p:txBody>
          <a:bodyPr wrap="square">
            <a:spAutoFit/>
          </a:bodyPr>
          <a:lstStyle/>
          <a:p>
            <a:pPr eaLnBrk="1" hangingPunct="1">
              <a:spcBef>
                <a:spcPct val="50000"/>
              </a:spcBef>
            </a:pPr>
            <a:r>
              <a:rPr lang="en-US" altLang="en-US" b="1" dirty="0" err="1" smtClean="0">
                <a:latin typeface="Times New Roman" panose="02020603050405020304" pitchFamily="18" charset="0"/>
                <a:ea typeface="Times New Roman" panose="02020603050405020304" pitchFamily="18" charset="0"/>
              </a:rPr>
              <a:t>điệu</a:t>
            </a:r>
            <a:endParaRPr lang="en-US" altLang="en-US" b="1" dirty="0">
              <a:latin typeface="Times New Roman" panose="02020603050405020304" pitchFamily="18" charset="0"/>
              <a:ea typeface="Times New Roman" panose="02020603050405020304" pitchFamily="18" charset="0"/>
            </a:endParaRPr>
          </a:p>
        </p:txBody>
      </p:sp>
      <p:sp>
        <p:nvSpPr>
          <p:cNvPr id="20" name="Text Box 11"/>
          <p:cNvSpPr txBox="1"/>
          <p:nvPr/>
        </p:nvSpPr>
        <p:spPr>
          <a:xfrm>
            <a:off x="5433882" y="2112032"/>
            <a:ext cx="2548618" cy="369332"/>
          </a:xfrm>
          <a:prstGeom prst="rect">
            <a:avLst/>
          </a:prstGeom>
          <a:noFill/>
          <a:ln w="9525">
            <a:noFill/>
          </a:ln>
        </p:spPr>
        <p:txBody>
          <a:bodyPr wrap="square">
            <a:spAutoFit/>
          </a:bodyPr>
          <a:lstStyle/>
          <a:p>
            <a:pPr eaLnBrk="1" hangingPunct="1">
              <a:spcBef>
                <a:spcPct val="50000"/>
              </a:spcBef>
            </a:pPr>
            <a:r>
              <a:rPr lang="en-US" altLang="en-US" b="1" dirty="0" err="1">
                <a:latin typeface="Times New Roman" panose="02020603050405020304" pitchFamily="18" charset="0"/>
                <a:ea typeface="Times New Roman" panose="02020603050405020304" pitchFamily="18" charset="0"/>
              </a:rPr>
              <a:t>t</a:t>
            </a:r>
            <a:r>
              <a:rPr lang="en-US" altLang="en-US" b="1" dirty="0" err="1" smtClean="0">
                <a:latin typeface="Times New Roman" panose="02020603050405020304" pitchFamily="18" charset="0"/>
                <a:ea typeface="Times New Roman" panose="02020603050405020304" pitchFamily="18" charset="0"/>
              </a:rPr>
              <a:t>hướt</a:t>
            </a:r>
            <a:r>
              <a:rPr lang="en-US" altLang="en-US" b="1" dirty="0" smtClean="0">
                <a:latin typeface="Times New Roman" panose="02020603050405020304" pitchFamily="18" charset="0"/>
                <a:ea typeface="Times New Roman" panose="02020603050405020304" pitchFamily="18" charset="0"/>
              </a:rPr>
              <a:t> </a:t>
            </a:r>
            <a:r>
              <a:rPr lang="en-US" altLang="en-US" b="1" dirty="0" err="1" smtClean="0">
                <a:latin typeface="Times New Roman" panose="02020603050405020304" pitchFamily="18" charset="0"/>
                <a:ea typeface="Times New Roman" panose="02020603050405020304" pitchFamily="18" charset="0"/>
              </a:rPr>
              <a:t>tha</a:t>
            </a:r>
            <a:endParaRPr lang="en-US" altLang="en-US" b="1" dirty="0">
              <a:latin typeface="Times New Roman" panose="02020603050405020304" pitchFamily="18" charset="0"/>
              <a:ea typeface="Times New Roman" panose="02020603050405020304" pitchFamily="18" charset="0"/>
            </a:endParaRPr>
          </a:p>
        </p:txBody>
      </p:sp>
      <p:sp>
        <p:nvSpPr>
          <p:cNvPr id="21" name="Text Box 2"/>
          <p:cNvSpPr txBox="1">
            <a:spLocks noChangeArrowheads="1"/>
          </p:cNvSpPr>
          <p:nvPr/>
        </p:nvSpPr>
        <p:spPr bwMode="auto">
          <a:xfrm>
            <a:off x="4798275" y="2467422"/>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1: </a:t>
            </a:r>
            <a:r>
              <a:rPr lang="en-US" dirty="0" err="1">
                <a:solidFill>
                  <a:srgbClr val="000000"/>
                </a:solidFill>
                <a:latin typeface="Times New Roman" pitchFamily="18" charset="0"/>
              </a:rPr>
              <a:t>Sự</a:t>
            </a:r>
            <a:r>
              <a:rPr lang="en-US" dirty="0">
                <a:solidFill>
                  <a:srgbClr val="000000"/>
                </a:solidFill>
                <a:latin typeface="Times New Roman" pitchFamily="18" charset="0"/>
              </a:rPr>
              <a:t> </a:t>
            </a:r>
            <a:r>
              <a:rPr lang="en-US" dirty="0" err="1">
                <a:solidFill>
                  <a:srgbClr val="000000"/>
                </a:solidFill>
                <a:latin typeface="Times New Roman" pitchFamily="18" charset="0"/>
              </a:rPr>
              <a:t>thay</a:t>
            </a:r>
            <a:r>
              <a:rPr lang="en-US" dirty="0">
                <a:solidFill>
                  <a:srgbClr val="000000"/>
                </a:solidFill>
                <a:latin typeface="Times New Roman" pitchFamily="18" charset="0"/>
              </a:rPr>
              <a:t> </a:t>
            </a:r>
            <a:r>
              <a:rPr lang="en-US" dirty="0" err="1">
                <a:solidFill>
                  <a:srgbClr val="000000"/>
                </a:solidFill>
                <a:latin typeface="Times New Roman" pitchFamily="18" charset="0"/>
              </a:rPr>
              <a:t>đổi</a:t>
            </a:r>
            <a:r>
              <a:rPr lang="en-US" dirty="0">
                <a:solidFill>
                  <a:srgbClr val="000000"/>
                </a:solidFill>
                <a:latin typeface="Times New Roman" pitchFamily="18" charset="0"/>
              </a:rPr>
              <a:t> </a:t>
            </a:r>
            <a:r>
              <a:rPr lang="en-US" dirty="0" err="1">
                <a:solidFill>
                  <a:srgbClr val="000000"/>
                </a:solidFill>
                <a:latin typeface="Times New Roman" pitchFamily="18" charset="0"/>
              </a:rPr>
              <a:t>màu</a:t>
            </a:r>
            <a:r>
              <a:rPr lang="en-US" dirty="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các</a:t>
            </a:r>
            <a:r>
              <a:rPr lang="en-US" dirty="0">
                <a:solidFill>
                  <a:srgbClr val="000000"/>
                </a:solidFill>
                <a:latin typeface="Times New Roman" pitchFamily="18" charset="0"/>
              </a:rPr>
              <a:t> </a:t>
            </a:r>
            <a:r>
              <a:rPr lang="en-US" dirty="0" err="1">
                <a:solidFill>
                  <a:srgbClr val="000000"/>
                </a:solidFill>
                <a:latin typeface="Times New Roman" pitchFamily="18" charset="0"/>
              </a:rPr>
              <a:t>buổi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r>
              <a:rPr lang="en-US" dirty="0">
                <a:solidFill>
                  <a:srgbClr val="000000"/>
                </a:solidFill>
                <a:latin typeface="Times New Roman" pitchFamily="18" charset="0"/>
              </a:rPr>
              <a:t>, </a:t>
            </a:r>
            <a:r>
              <a:rPr lang="en-US" dirty="0" err="1">
                <a:solidFill>
                  <a:srgbClr val="000000"/>
                </a:solidFill>
                <a:latin typeface="Times New Roman" pitchFamily="18" charset="0"/>
              </a:rPr>
              <a:t>trưa</a:t>
            </a:r>
            <a:r>
              <a:rPr lang="en-US" dirty="0">
                <a:solidFill>
                  <a:srgbClr val="000000"/>
                </a:solidFill>
                <a:latin typeface="Times New Roman" pitchFamily="18" charset="0"/>
              </a:rPr>
              <a:t>, </a:t>
            </a:r>
            <a:r>
              <a:rPr lang="en-US" dirty="0" err="1">
                <a:solidFill>
                  <a:srgbClr val="000000"/>
                </a:solidFill>
                <a:latin typeface="Times New Roman" pitchFamily="18" charset="0"/>
              </a:rPr>
              <a:t>chiều</a:t>
            </a:r>
            <a:r>
              <a:rPr lang="en-US" dirty="0">
                <a:solidFill>
                  <a:srgbClr val="000000"/>
                </a:solidFill>
                <a:latin typeface="Times New Roman" pitchFamily="18" charset="0"/>
              </a:rPr>
              <a:t>, </a:t>
            </a:r>
            <a:r>
              <a:rPr lang="en-US" dirty="0" err="1">
                <a:solidFill>
                  <a:srgbClr val="000000"/>
                </a:solidFill>
                <a:latin typeface="Times New Roman" pitchFamily="18" charset="0"/>
              </a:rPr>
              <a:t>tối</a:t>
            </a:r>
            <a:r>
              <a:rPr lang="en-US" dirty="0">
                <a:solidFill>
                  <a:srgbClr val="000000"/>
                </a:solidFill>
                <a:latin typeface="Times New Roman" pitchFamily="18" charset="0"/>
              </a:rPr>
              <a:t>. </a:t>
            </a:r>
          </a:p>
        </p:txBody>
      </p:sp>
      <p:sp>
        <p:nvSpPr>
          <p:cNvPr id="22" name="Text Box 2"/>
          <p:cNvSpPr txBox="1">
            <a:spLocks noChangeArrowheads="1"/>
          </p:cNvSpPr>
          <p:nvPr/>
        </p:nvSpPr>
        <p:spPr bwMode="auto">
          <a:xfrm>
            <a:off x="4722422" y="3667902"/>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2: </a:t>
            </a:r>
            <a:r>
              <a:rPr lang="en-US" dirty="0" err="1" smtClean="0">
                <a:solidFill>
                  <a:srgbClr val="000000"/>
                </a:solidFill>
                <a:latin typeface="Times New Roman" pitchFamily="18" charset="0"/>
              </a:rPr>
              <a:t>Màu</a:t>
            </a:r>
            <a:r>
              <a:rPr lang="en-US" dirty="0" smtClean="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lúc</a:t>
            </a:r>
            <a:r>
              <a:rPr lang="en-US" dirty="0">
                <a:solidFill>
                  <a:srgbClr val="000000"/>
                </a:solidFill>
                <a:latin typeface="Times New Roman" pitchFamily="18" charset="0"/>
              </a:rPr>
              <a:t> </a:t>
            </a:r>
            <a:r>
              <a:rPr lang="en-US" dirty="0" err="1">
                <a:solidFill>
                  <a:srgbClr val="000000"/>
                </a:solidFill>
                <a:latin typeface="Times New Roman" pitchFamily="18" charset="0"/>
              </a:rPr>
              <a:t>đêm</a:t>
            </a:r>
            <a:r>
              <a:rPr lang="en-US" dirty="0">
                <a:solidFill>
                  <a:srgbClr val="000000"/>
                </a:solidFill>
                <a:latin typeface="Times New Roman" pitchFamily="18" charset="0"/>
              </a:rPr>
              <a:t> </a:t>
            </a:r>
            <a:r>
              <a:rPr lang="en-US" dirty="0" err="1">
                <a:solidFill>
                  <a:srgbClr val="000000"/>
                </a:solidFill>
                <a:latin typeface="Times New Roman" pitchFamily="18" charset="0"/>
              </a:rPr>
              <a:t>khuya</a:t>
            </a:r>
            <a:r>
              <a:rPr lang="en-US" dirty="0">
                <a:solidFill>
                  <a:srgbClr val="000000"/>
                </a:solidFill>
                <a:latin typeface="Times New Roman" pitchFamily="18" charset="0"/>
              </a:rPr>
              <a:t>, </a:t>
            </a:r>
            <a:r>
              <a:rPr lang="en-US" dirty="0" err="1">
                <a:solidFill>
                  <a:srgbClr val="000000"/>
                </a:solidFill>
                <a:latin typeface="Times New Roman" pitchFamily="18" charset="0"/>
              </a:rPr>
              <a:t>trời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84239072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linds(horizont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P spid="17" grpId="0"/>
      <p:bldP spid="18"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DÒNG SÔNG CỦA BÉ  Sáng tác Phạm Đăng Khương  Bài hát thiếu nhi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267494"/>
            <a:ext cx="8352928" cy="4437112"/>
          </a:xfrm>
          <a:prstGeom prst="rect">
            <a:avLst/>
          </a:prstGeom>
        </p:spPr>
      </p:pic>
    </p:spTree>
    <p:extLst>
      <p:ext uri="{BB962C8B-B14F-4D97-AF65-F5344CB8AC3E}">
        <p14:creationId xmlns:p14="http://schemas.microsoft.com/office/powerpoint/2010/main" val="1284155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p:nvPr/>
        </p:nvSpPr>
        <p:spPr>
          <a:xfrm>
            <a:off x="4763474" y="2139702"/>
            <a:ext cx="45052" cy="2875066"/>
          </a:xfrm>
          <a:prstGeom prst="line">
            <a:avLst/>
          </a:prstGeom>
          <a:ln w="9525" cap="flat" cmpd="sng">
            <a:solidFill>
              <a:srgbClr val="D60093"/>
            </a:solidFill>
            <a:prstDash val="solid"/>
            <a:headEnd type="none" w="med" len="med"/>
            <a:tailEnd type="none" w="med" len="med"/>
          </a:ln>
        </p:spPr>
      </p:sp>
      <p:sp>
        <p:nvSpPr>
          <p:cNvPr id="8195" name="Text Box 8"/>
          <p:cNvSpPr txBox="1"/>
          <p:nvPr/>
        </p:nvSpPr>
        <p:spPr>
          <a:xfrm>
            <a:off x="1773410" y="1942337"/>
            <a:ext cx="2376487"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Luyện đọc</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8196" name="Text Box 9"/>
          <p:cNvSpPr txBox="1"/>
          <p:nvPr/>
        </p:nvSpPr>
        <p:spPr>
          <a:xfrm>
            <a:off x="5422154" y="1967009"/>
            <a:ext cx="2232025" cy="400110"/>
          </a:xfrm>
          <a:prstGeom prst="rect">
            <a:avLst/>
          </a:prstGeom>
          <a:noFill/>
          <a:ln w="9525">
            <a:noFill/>
          </a:ln>
        </p:spPr>
        <p:txBody>
          <a:bodyPr>
            <a:spAutoFit/>
          </a:bodyPr>
          <a:lstStyle/>
          <a:p>
            <a:pPr eaLnBrk="1" hangingPunct="1">
              <a:spcBef>
                <a:spcPct val="50000"/>
              </a:spcBef>
            </a:pPr>
            <a:r>
              <a:rPr lang="en-US" altLang="en-US" sz="2000" b="1" u="sng" dirty="0">
                <a:solidFill>
                  <a:srgbClr val="FF0000"/>
                </a:solidFill>
                <a:latin typeface="Times New Roman" panose="02020603050405020304" pitchFamily="18" charset="0"/>
                <a:cs typeface="Times New Roman" panose="02020603050405020304" pitchFamily="18" charset="0"/>
              </a:rPr>
              <a:t>Tìm hiểu b</a:t>
            </a:r>
            <a:r>
              <a:rPr lang="en-US" altLang="en-US" sz="2000" b="1" u="sng" dirty="0">
                <a:solidFill>
                  <a:srgbClr val="FF0000"/>
                </a:solidFill>
                <a:latin typeface="Times New Roman" panose="02020603050405020304" pitchFamily="18" charset="0"/>
                <a:ea typeface="Times New Roman" panose="02020603050405020304" pitchFamily="18" charset="0"/>
              </a:rPr>
              <a:t>à</a:t>
            </a:r>
            <a:r>
              <a:rPr lang="en-US" altLang="en-US" sz="2000" b="1" u="sng" dirty="0">
                <a:solidFill>
                  <a:srgbClr val="FF0000"/>
                </a:solidFill>
                <a:latin typeface="Times New Roman" panose="02020603050405020304" pitchFamily="18" charset="0"/>
                <a:cs typeface="Times New Roman" panose="02020603050405020304" pitchFamily="18" charset="0"/>
              </a:rPr>
              <a:t>i</a:t>
            </a:r>
            <a:endParaRPr lang="en-US" altLang="en-US" sz="2000" b="1" u="sng"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1564721" y="2301213"/>
            <a:ext cx="2548618" cy="784830"/>
          </a:xfrm>
          <a:prstGeom prst="rect">
            <a:avLst/>
          </a:prstGeom>
          <a:noFill/>
          <a:ln w="9525">
            <a:noFill/>
          </a:ln>
        </p:spPr>
        <p:txBody>
          <a:bodyPr wrap="square">
            <a:spAutoFit/>
          </a:bodyPr>
          <a:lstStyle/>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lụa</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đào</a:t>
            </a:r>
            <a:endParaRPr lang="en-US" altLang="en-US"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b="1" dirty="0" err="1">
                <a:solidFill>
                  <a:srgbClr val="0000FF"/>
                </a:solidFill>
                <a:latin typeface="Times New Roman" panose="02020603050405020304" pitchFamily="18" charset="0"/>
                <a:cs typeface="Times New Roman" panose="02020603050405020304" pitchFamily="18" charset="0"/>
              </a:rPr>
              <a:t>nép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nở</a:t>
            </a:r>
            <a:endParaRPr lang="en-US" altLang="en-US" b="1" dirty="0">
              <a:latin typeface="Times New Roman" panose="02020603050405020304" pitchFamily="18" charset="0"/>
              <a:ea typeface="Times New Roman" panose="02020603050405020304" pitchFamily="18" charset="0"/>
            </a:endParaRPr>
          </a:p>
        </p:txBody>
      </p:sp>
      <p:sp>
        <p:nvSpPr>
          <p:cNvPr id="8202" name="Text Box 20"/>
          <p:cNvSpPr txBox="1"/>
          <p:nvPr/>
        </p:nvSpPr>
        <p:spPr>
          <a:xfrm>
            <a:off x="7308850" y="1544638"/>
            <a:ext cx="1150938" cy="369887"/>
          </a:xfrm>
          <a:prstGeom prst="rect">
            <a:avLst/>
          </a:prstGeom>
          <a:noFill/>
          <a:ln w="9525">
            <a:noFill/>
          </a:ln>
        </p:spPr>
        <p:txBody>
          <a:bodyPr>
            <a:spAutoFit/>
          </a:bodyPr>
          <a:lstStyle/>
          <a:p>
            <a:pPr eaLnBrk="1" hangingPunct="1">
              <a:spcBef>
                <a:spcPct val="50000"/>
              </a:spcBef>
            </a:pPr>
            <a:endParaRPr lang="vi-VN" altLang="en-US" dirty="0">
              <a:latin typeface="Times New Roman" panose="02020603050405020304" pitchFamily="18" charset="0"/>
              <a:ea typeface="Times New Roman" panose="02020603050405020304" pitchFamily="18" charset="0"/>
            </a:endParaRPr>
          </a:p>
        </p:txBody>
      </p:sp>
      <p:sp>
        <p:nvSpPr>
          <p:cNvPr id="8205" name="Text Box 13"/>
          <p:cNvSpPr txBox="1"/>
          <p:nvPr/>
        </p:nvSpPr>
        <p:spPr>
          <a:xfrm>
            <a:off x="684213" y="-30162"/>
            <a:ext cx="7397750" cy="1354217"/>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dirty="0" err="1" smtClean="0">
                <a:solidFill>
                  <a:schemeClr val="tx2"/>
                </a:solidFill>
                <a:latin typeface="Times New Roman" panose="02020603050405020304" pitchFamily="18" charset="0"/>
                <a:cs typeface="Times New Roman" panose="02020603050405020304" pitchFamily="18" charset="0"/>
              </a:rPr>
              <a:t>Thứ</a:t>
            </a:r>
            <a:r>
              <a:rPr lang="en-US" altLang="en-US" dirty="0" smtClean="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a:t>
            </a:r>
            <a:r>
              <a:rPr lang="en-US" altLang="en-US" dirty="0" err="1" smtClean="0">
                <a:solidFill>
                  <a:schemeClr val="tx2"/>
                </a:solidFill>
                <a:latin typeface="Times New Roman" panose="02020603050405020304" pitchFamily="18" charset="0"/>
                <a:cs typeface="Times New Roman" panose="02020603050405020304" pitchFamily="18" charset="0"/>
              </a:rPr>
              <a:t>ư</a:t>
            </a:r>
            <a:r>
              <a:rPr lang="en-US" altLang="en-US" dirty="0" smtClean="0">
                <a:solidFill>
                  <a:schemeClr val="tx2"/>
                </a:solidFill>
                <a:latin typeface="Times New Roman" panose="02020603050405020304" pitchFamily="18" charset="0"/>
                <a:cs typeface="Times New Roman" panose="02020603050405020304" pitchFamily="18" charset="0"/>
              </a:rPr>
              <a:t> </a:t>
            </a:r>
            <a:r>
              <a:rPr lang="en-US" altLang="en-US" err="1">
                <a:solidFill>
                  <a:schemeClr val="tx2"/>
                </a:solidFill>
                <a:latin typeface="Times New Roman" panose="02020603050405020304" pitchFamily="18" charset="0"/>
                <a:cs typeface="Times New Roman" panose="02020603050405020304" pitchFamily="18" charset="0"/>
              </a:rPr>
              <a:t>ng</a:t>
            </a:r>
            <a:r>
              <a:rPr lang="en-US" altLang="en-US" err="1">
                <a:solidFill>
                  <a:schemeClr val="tx2"/>
                </a:solidFill>
                <a:latin typeface="Times New Roman" panose="02020603050405020304" pitchFamily="18" charset="0"/>
                <a:ea typeface="Times New Roman" panose="02020603050405020304" pitchFamily="18" charset="0"/>
              </a:rPr>
              <a:t>à</a:t>
            </a:r>
            <a:r>
              <a:rPr lang="en-US" altLang="en-US" err="1">
                <a:solidFill>
                  <a:schemeClr val="tx2"/>
                </a:solidFill>
                <a:latin typeface="Times New Roman" panose="02020603050405020304" pitchFamily="18" charset="0"/>
                <a:cs typeface="Times New Roman" panose="02020603050405020304" pitchFamily="18" charset="0"/>
              </a:rPr>
              <a:t>y</a:t>
            </a:r>
            <a:r>
              <a:rPr lang="en-US" altLang="en-US">
                <a:solidFill>
                  <a:schemeClr val="tx2"/>
                </a:solidFill>
                <a:latin typeface="Times New Roman" panose="02020603050405020304" pitchFamily="18" charset="0"/>
                <a:cs typeface="Times New Roman" panose="02020603050405020304" pitchFamily="18" charset="0"/>
              </a:rPr>
              <a:t> </a:t>
            </a:r>
            <a:r>
              <a:rPr lang="en-US" altLang="en-US" smtClean="0">
                <a:solidFill>
                  <a:schemeClr val="tx2"/>
                </a:solidFill>
                <a:latin typeface="Times New Roman" panose="02020603050405020304" pitchFamily="18" charset="0"/>
                <a:cs typeface="Times New Roman" panose="02020603050405020304" pitchFamily="18" charset="0"/>
              </a:rPr>
              <a:t>12 </a:t>
            </a:r>
            <a:r>
              <a:rPr lang="en-US" altLang="en-US" dirty="0" err="1">
                <a:solidFill>
                  <a:schemeClr val="tx2"/>
                </a:solidFill>
                <a:latin typeface="Times New Roman" panose="02020603050405020304" pitchFamily="18" charset="0"/>
                <a:cs typeface="Times New Roman" panose="02020603050405020304" pitchFamily="18" charset="0"/>
              </a:rPr>
              <a:t>tháng</a:t>
            </a:r>
            <a:r>
              <a:rPr lang="en-US" altLang="en-US" dirty="0">
                <a:solidFill>
                  <a:schemeClr val="tx2"/>
                </a:solidFill>
                <a:latin typeface="Times New Roman" panose="02020603050405020304" pitchFamily="18" charset="0"/>
                <a:cs typeface="Times New Roman" panose="02020603050405020304" pitchFamily="18" charset="0"/>
              </a:rPr>
              <a:t> 4</a:t>
            </a:r>
            <a:r>
              <a:rPr lang="en-US" altLang="en-US" dirty="0" smtClean="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năm</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smtClean="0">
                <a:solidFill>
                  <a:schemeClr val="tx2"/>
                </a:solidFill>
                <a:latin typeface="Times New Roman" panose="02020603050405020304" pitchFamily="18" charset="0"/>
                <a:cs typeface="Times New Roman" panose="02020603050405020304" pitchFamily="18" charset="0"/>
              </a:rPr>
              <a:t>2023 </a:t>
            </a:r>
            <a:endParaRPr lang="en-US" altLang="en-US"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smtClean="0">
                <a:solidFill>
                  <a:schemeClr val="tx2"/>
                </a:solidFill>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Tập</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đọc</a:t>
            </a:r>
            <a:endParaRPr lang="en-US" altLang="en-US" dirty="0" smtClean="0">
              <a:latin typeface="Times New Roman" panose="02020603050405020304" pitchFamily="18" charset="0"/>
              <a:cs typeface="Times New Roman" panose="02020603050405020304" pitchFamily="18" charset="0"/>
            </a:endParaRPr>
          </a:p>
          <a:p>
            <a:pPr eaLnBrk="1" hangingPunct="1"/>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smtClean="0">
                <a:solidFill>
                  <a:srgbClr val="0000CC"/>
                </a:solidFill>
                <a:latin typeface="Times New Roman" panose="02020603050405020304" pitchFamily="18" charset="0"/>
                <a:cs typeface="Times New Roman" panose="02020603050405020304" pitchFamily="18" charset="0"/>
              </a:rPr>
              <a:t>                                    DÒNG SÔNG MẶC ÁO</a:t>
            </a:r>
          </a:p>
          <a:p>
            <a:pPr eaLnBrk="1" hangingPunct="1"/>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Nguyễn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Trọng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Tạo</a:t>
            </a:r>
            <a:endParaRPr lang="en-US" altLang="en-US" b="1" dirty="0" smtClean="0">
              <a:solidFill>
                <a:srgbClr val="0000CC"/>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2581852" y="2585630"/>
            <a:ext cx="15928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68763" y="2581761"/>
            <a:ext cx="133732" cy="7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3923928" y="3470526"/>
            <a:ext cx="72008" cy="360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481208" y="4078522"/>
            <a:ext cx="1988381" cy="37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61493" y="4547785"/>
            <a:ext cx="9400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69589" y="4803998"/>
            <a:ext cx="11521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17895" y="4226876"/>
            <a:ext cx="72008" cy="360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 Box 2"/>
          <p:cNvSpPr txBox="1">
            <a:spLocks noChangeArrowheads="1"/>
          </p:cNvSpPr>
          <p:nvPr/>
        </p:nvSpPr>
        <p:spPr bwMode="auto">
          <a:xfrm>
            <a:off x="649157" y="1305386"/>
            <a:ext cx="8064251" cy="707886"/>
          </a:xfrm>
          <a:prstGeom prst="rect">
            <a:avLst/>
          </a:prstGeom>
          <a:solidFill>
            <a:schemeClr val="accent1"/>
          </a:solid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000" b="1" i="1" u="sng" dirty="0" err="1" smtClean="0">
                <a:solidFill>
                  <a:srgbClr val="FF0000"/>
                </a:solidFill>
                <a:latin typeface="Times New Roman" panose="02020603050405020304" pitchFamily="18" charset="0"/>
                <a:cs typeface="Times New Roman" panose="02020603050405020304" pitchFamily="18" charset="0"/>
              </a:rPr>
              <a:t>Nội</a:t>
            </a:r>
            <a:r>
              <a:rPr lang="en-US" altLang="en-US" sz="2000" b="1" i="1" u="sng" dirty="0" smtClean="0">
                <a:solidFill>
                  <a:srgbClr val="FF0000"/>
                </a:solidFill>
                <a:latin typeface="Times New Roman" panose="02020603050405020304" pitchFamily="18" charset="0"/>
                <a:cs typeface="Times New Roman" panose="02020603050405020304" pitchFamily="18" charset="0"/>
              </a:rPr>
              <a:t> dung</a:t>
            </a:r>
            <a:r>
              <a:rPr lang="en-US" altLang="en-US" sz="2000" b="1" i="1"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a:solidFill>
                  <a:schemeClr val="accent2"/>
                </a:solidFill>
                <a:latin typeface="Times New Roman" panose="02020603050405020304" pitchFamily="18" charset="0"/>
              </a:rPr>
              <a:t>Bài</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thơ</a:t>
            </a:r>
            <a:r>
              <a:rPr lang="en-US" altLang="en-US" sz="2000" dirty="0">
                <a:solidFill>
                  <a:schemeClr val="accent2"/>
                </a:solidFill>
                <a:latin typeface="Times New Roman" panose="02020603050405020304" pitchFamily="18" charset="0"/>
              </a:rPr>
              <a:t> ca </a:t>
            </a:r>
            <a:r>
              <a:rPr lang="en-US" altLang="en-US" sz="2000" dirty="0" err="1">
                <a:solidFill>
                  <a:schemeClr val="accent2"/>
                </a:solidFill>
                <a:latin typeface="Times New Roman" panose="02020603050405020304" pitchFamily="18" charset="0"/>
              </a:rPr>
              <a:t>ngợi</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vẻ</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đẹp</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của</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dòng</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sông</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quê</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hương</a:t>
            </a:r>
            <a:r>
              <a:rPr lang="en-US" altLang="en-US" sz="2000" dirty="0">
                <a:solidFill>
                  <a:schemeClr val="accent2"/>
                </a:solidFill>
                <a:latin typeface="Times New Roman" panose="02020603050405020304" pitchFamily="18" charset="0"/>
              </a:rPr>
              <a:t>. Qua </a:t>
            </a:r>
            <a:r>
              <a:rPr lang="en-US" altLang="en-US" sz="2000" dirty="0" err="1">
                <a:solidFill>
                  <a:schemeClr val="accent2"/>
                </a:solidFill>
                <a:latin typeface="Times New Roman" panose="02020603050405020304" pitchFamily="18" charset="0"/>
              </a:rPr>
              <a:t>đó</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nói</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lên</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tình</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yêu</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quê</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hương</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đất</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nước</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của</a:t>
            </a:r>
            <a:r>
              <a:rPr lang="en-US" altLang="en-US" sz="2000" dirty="0">
                <a:solidFill>
                  <a:schemeClr val="accent2"/>
                </a:solidFill>
                <a:latin typeface="Times New Roman" panose="02020603050405020304" pitchFamily="18" charset="0"/>
              </a:rPr>
              <a:t> </a:t>
            </a:r>
            <a:r>
              <a:rPr lang="en-US" altLang="en-US" sz="2000" dirty="0" err="1">
                <a:solidFill>
                  <a:schemeClr val="accent2"/>
                </a:solidFill>
                <a:latin typeface="Times New Roman" panose="02020603050405020304" pitchFamily="18" charset="0"/>
              </a:rPr>
              <a:t>tác</a:t>
            </a:r>
            <a:r>
              <a:rPr lang="en-US" altLang="en-US" sz="2000" dirty="0">
                <a:solidFill>
                  <a:schemeClr val="accent2"/>
                </a:solidFill>
                <a:latin typeface="Times New Roman" panose="02020603050405020304" pitchFamily="18" charset="0"/>
              </a:rPr>
              <a:t> </a:t>
            </a:r>
            <a:r>
              <a:rPr lang="en-US" altLang="en-US" sz="2000" dirty="0" err="1" smtClean="0">
                <a:solidFill>
                  <a:schemeClr val="accent2"/>
                </a:solidFill>
                <a:latin typeface="Times New Roman" panose="02020603050405020304" pitchFamily="18" charset="0"/>
              </a:rPr>
              <a:t>giả</a:t>
            </a:r>
            <a:r>
              <a:rPr lang="en-US" altLang="en-US" sz="2000" dirty="0" smtClean="0">
                <a:solidFill>
                  <a:schemeClr val="accent2"/>
                </a:solidFill>
                <a:latin typeface="Times New Roman" panose="02020603050405020304" pitchFamily="18" charset="0"/>
              </a:rPr>
              <a:t>.</a:t>
            </a:r>
            <a:endParaRPr lang="en-US" altLang="en-US" sz="2000" dirty="0">
              <a:solidFill>
                <a:schemeClr val="accent2"/>
              </a:solidFill>
              <a:latin typeface="Times New Roman" panose="02020603050405020304" pitchFamily="18" charset="0"/>
            </a:endParaRPr>
          </a:p>
        </p:txBody>
      </p:sp>
      <p:cxnSp>
        <p:nvCxnSpPr>
          <p:cNvPr id="34" name="Straight Connector 33"/>
          <p:cNvCxnSpPr/>
          <p:nvPr/>
        </p:nvCxnSpPr>
        <p:spPr>
          <a:xfrm>
            <a:off x="1668763" y="2998358"/>
            <a:ext cx="133732" cy="7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71611" y="2571122"/>
            <a:ext cx="133732" cy="7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04745" y="2987200"/>
            <a:ext cx="133732" cy="7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 Box 11"/>
          <p:cNvSpPr txBox="1"/>
          <p:nvPr/>
        </p:nvSpPr>
        <p:spPr>
          <a:xfrm>
            <a:off x="5337199" y="2318803"/>
            <a:ext cx="2548618" cy="369332"/>
          </a:xfrm>
          <a:prstGeom prst="rect">
            <a:avLst/>
          </a:prstGeom>
          <a:noFill/>
          <a:ln w="9525">
            <a:noFill/>
          </a:ln>
        </p:spPr>
        <p:txBody>
          <a:bodyPr wrap="square">
            <a:spAutoFit/>
          </a:bodyPr>
          <a:lstStyle/>
          <a:p>
            <a:pPr eaLnBrk="1" hangingPunct="1">
              <a:spcBef>
                <a:spcPct val="50000"/>
              </a:spcBef>
            </a:pPr>
            <a:r>
              <a:rPr lang="en-US" altLang="en-US" b="1" dirty="0" err="1" smtClean="0">
                <a:latin typeface="Times New Roman" panose="02020603050405020304" pitchFamily="18" charset="0"/>
                <a:ea typeface="Times New Roman" panose="02020603050405020304" pitchFamily="18" charset="0"/>
              </a:rPr>
              <a:t>điệu</a:t>
            </a:r>
            <a:endParaRPr lang="en-US" altLang="en-US" b="1" dirty="0">
              <a:latin typeface="Times New Roman" panose="02020603050405020304" pitchFamily="18" charset="0"/>
              <a:ea typeface="Times New Roman" panose="02020603050405020304" pitchFamily="18" charset="0"/>
            </a:endParaRPr>
          </a:p>
        </p:txBody>
      </p:sp>
      <p:sp>
        <p:nvSpPr>
          <p:cNvPr id="38" name="Text Box 11"/>
          <p:cNvSpPr txBox="1"/>
          <p:nvPr/>
        </p:nvSpPr>
        <p:spPr>
          <a:xfrm>
            <a:off x="5263857" y="2617868"/>
            <a:ext cx="2548618" cy="369332"/>
          </a:xfrm>
          <a:prstGeom prst="rect">
            <a:avLst/>
          </a:prstGeom>
          <a:noFill/>
          <a:ln w="9525">
            <a:noFill/>
          </a:ln>
        </p:spPr>
        <p:txBody>
          <a:bodyPr wrap="square">
            <a:spAutoFit/>
          </a:bodyPr>
          <a:lstStyle/>
          <a:p>
            <a:pPr eaLnBrk="1" hangingPunct="1">
              <a:spcBef>
                <a:spcPct val="50000"/>
              </a:spcBef>
            </a:pPr>
            <a:r>
              <a:rPr lang="en-US" altLang="en-US" b="1" dirty="0" err="1">
                <a:latin typeface="Times New Roman" panose="02020603050405020304" pitchFamily="18" charset="0"/>
                <a:ea typeface="Times New Roman" panose="02020603050405020304" pitchFamily="18" charset="0"/>
              </a:rPr>
              <a:t>t</a:t>
            </a:r>
            <a:r>
              <a:rPr lang="en-US" altLang="en-US" b="1" dirty="0" err="1" smtClean="0">
                <a:latin typeface="Times New Roman" panose="02020603050405020304" pitchFamily="18" charset="0"/>
                <a:ea typeface="Times New Roman" panose="02020603050405020304" pitchFamily="18" charset="0"/>
              </a:rPr>
              <a:t>hướt</a:t>
            </a:r>
            <a:r>
              <a:rPr lang="en-US" altLang="en-US" b="1" dirty="0" smtClean="0">
                <a:latin typeface="Times New Roman" panose="02020603050405020304" pitchFamily="18" charset="0"/>
                <a:ea typeface="Times New Roman" panose="02020603050405020304" pitchFamily="18" charset="0"/>
              </a:rPr>
              <a:t> </a:t>
            </a:r>
            <a:r>
              <a:rPr lang="en-US" altLang="en-US" b="1" dirty="0" err="1" smtClean="0">
                <a:latin typeface="Times New Roman" panose="02020603050405020304" pitchFamily="18" charset="0"/>
                <a:ea typeface="Times New Roman" panose="02020603050405020304" pitchFamily="18" charset="0"/>
              </a:rPr>
              <a:t>tha</a:t>
            </a:r>
            <a:endParaRPr lang="en-US" altLang="en-US" b="1" dirty="0">
              <a:latin typeface="Times New Roman" panose="02020603050405020304" pitchFamily="18" charset="0"/>
              <a:ea typeface="Times New Roman" panose="02020603050405020304" pitchFamily="18" charset="0"/>
            </a:endParaRPr>
          </a:p>
        </p:txBody>
      </p:sp>
      <p:sp>
        <p:nvSpPr>
          <p:cNvPr id="39" name="Text Box 2"/>
          <p:cNvSpPr txBox="1">
            <a:spLocks noChangeArrowheads="1"/>
          </p:cNvSpPr>
          <p:nvPr/>
        </p:nvSpPr>
        <p:spPr bwMode="auto">
          <a:xfrm>
            <a:off x="4841212" y="2902485"/>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1: </a:t>
            </a:r>
            <a:r>
              <a:rPr lang="en-US" dirty="0" err="1">
                <a:solidFill>
                  <a:srgbClr val="000000"/>
                </a:solidFill>
                <a:latin typeface="Times New Roman" pitchFamily="18" charset="0"/>
              </a:rPr>
              <a:t>Sự</a:t>
            </a:r>
            <a:r>
              <a:rPr lang="en-US" dirty="0">
                <a:solidFill>
                  <a:srgbClr val="000000"/>
                </a:solidFill>
                <a:latin typeface="Times New Roman" pitchFamily="18" charset="0"/>
              </a:rPr>
              <a:t> </a:t>
            </a:r>
            <a:r>
              <a:rPr lang="en-US" dirty="0" err="1">
                <a:solidFill>
                  <a:srgbClr val="000000"/>
                </a:solidFill>
                <a:latin typeface="Times New Roman" pitchFamily="18" charset="0"/>
              </a:rPr>
              <a:t>thay</a:t>
            </a:r>
            <a:r>
              <a:rPr lang="en-US" dirty="0">
                <a:solidFill>
                  <a:srgbClr val="000000"/>
                </a:solidFill>
                <a:latin typeface="Times New Roman" pitchFamily="18" charset="0"/>
              </a:rPr>
              <a:t> </a:t>
            </a:r>
            <a:r>
              <a:rPr lang="en-US" dirty="0" err="1">
                <a:solidFill>
                  <a:srgbClr val="000000"/>
                </a:solidFill>
                <a:latin typeface="Times New Roman" pitchFamily="18" charset="0"/>
              </a:rPr>
              <a:t>đổi</a:t>
            </a:r>
            <a:r>
              <a:rPr lang="en-US" dirty="0">
                <a:solidFill>
                  <a:srgbClr val="000000"/>
                </a:solidFill>
                <a:latin typeface="Times New Roman" pitchFamily="18" charset="0"/>
              </a:rPr>
              <a:t> </a:t>
            </a:r>
            <a:r>
              <a:rPr lang="en-US" dirty="0" err="1">
                <a:solidFill>
                  <a:srgbClr val="000000"/>
                </a:solidFill>
                <a:latin typeface="Times New Roman" pitchFamily="18" charset="0"/>
              </a:rPr>
              <a:t>màu</a:t>
            </a:r>
            <a:r>
              <a:rPr lang="en-US" dirty="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các</a:t>
            </a:r>
            <a:r>
              <a:rPr lang="en-US" dirty="0">
                <a:solidFill>
                  <a:srgbClr val="000000"/>
                </a:solidFill>
                <a:latin typeface="Times New Roman" pitchFamily="18" charset="0"/>
              </a:rPr>
              <a:t> </a:t>
            </a:r>
            <a:r>
              <a:rPr lang="en-US" dirty="0" err="1">
                <a:solidFill>
                  <a:srgbClr val="000000"/>
                </a:solidFill>
                <a:latin typeface="Times New Roman" pitchFamily="18" charset="0"/>
              </a:rPr>
              <a:t>buổi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r>
              <a:rPr lang="en-US" dirty="0">
                <a:solidFill>
                  <a:srgbClr val="000000"/>
                </a:solidFill>
                <a:latin typeface="Times New Roman" pitchFamily="18" charset="0"/>
              </a:rPr>
              <a:t>, </a:t>
            </a:r>
            <a:r>
              <a:rPr lang="en-US" dirty="0" err="1">
                <a:solidFill>
                  <a:srgbClr val="000000"/>
                </a:solidFill>
                <a:latin typeface="Times New Roman" pitchFamily="18" charset="0"/>
              </a:rPr>
              <a:t>trưa</a:t>
            </a:r>
            <a:r>
              <a:rPr lang="en-US" dirty="0">
                <a:solidFill>
                  <a:srgbClr val="000000"/>
                </a:solidFill>
                <a:latin typeface="Times New Roman" pitchFamily="18" charset="0"/>
              </a:rPr>
              <a:t>, </a:t>
            </a:r>
            <a:r>
              <a:rPr lang="en-US" dirty="0" err="1">
                <a:solidFill>
                  <a:srgbClr val="000000"/>
                </a:solidFill>
                <a:latin typeface="Times New Roman" pitchFamily="18" charset="0"/>
              </a:rPr>
              <a:t>chiều</a:t>
            </a:r>
            <a:r>
              <a:rPr lang="en-US" dirty="0">
                <a:solidFill>
                  <a:srgbClr val="000000"/>
                </a:solidFill>
                <a:latin typeface="Times New Roman" pitchFamily="18" charset="0"/>
              </a:rPr>
              <a:t>, </a:t>
            </a:r>
            <a:r>
              <a:rPr lang="en-US" dirty="0" err="1">
                <a:solidFill>
                  <a:srgbClr val="000000"/>
                </a:solidFill>
                <a:latin typeface="Times New Roman" pitchFamily="18" charset="0"/>
              </a:rPr>
              <a:t>tối</a:t>
            </a:r>
            <a:r>
              <a:rPr lang="en-US" dirty="0">
                <a:solidFill>
                  <a:srgbClr val="000000"/>
                </a:solidFill>
                <a:latin typeface="Times New Roman" pitchFamily="18" charset="0"/>
              </a:rPr>
              <a:t>. </a:t>
            </a:r>
          </a:p>
        </p:txBody>
      </p:sp>
      <p:sp>
        <p:nvSpPr>
          <p:cNvPr id="40" name="Text Box 2"/>
          <p:cNvSpPr txBox="1">
            <a:spLocks noChangeArrowheads="1"/>
          </p:cNvSpPr>
          <p:nvPr/>
        </p:nvSpPr>
        <p:spPr bwMode="auto">
          <a:xfrm>
            <a:off x="4765880" y="4007035"/>
            <a:ext cx="4459491" cy="646331"/>
          </a:xfrm>
          <a:prstGeom prst="rect">
            <a:avLst/>
          </a:prstGeom>
          <a:noFill/>
          <a:ln>
            <a:noFill/>
          </a:ln>
          <a:extLst>
            <a:ext uri="{909E8E84-426E-40DD-AFC4-6F175D3DCCD1}">
              <a14:hiddenFill xmlns:a14="http://schemas.microsoft.com/office/drawing/2010/main">
                <a:solidFill>
                  <a:srgbClr val="FDECB3"/>
                </a:solidFill>
              </a14:hiddenFill>
            </a:ext>
            <a:ext uri="{91240B29-F687-4F45-9708-019B960494DF}">
              <a14:hiddenLine xmlns:a14="http://schemas.microsoft.com/office/drawing/2010/main" w="9525">
                <a:solidFill>
                  <a:srgbClr val="FF33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i="1" dirty="0" smtClean="0">
                <a:solidFill>
                  <a:srgbClr val="FF0000"/>
                </a:solidFill>
                <a:latin typeface="Times New Roman" panose="02020603050405020304" pitchFamily="18" charset="0"/>
                <a:cs typeface="Times New Roman" panose="02020603050405020304" pitchFamily="18" charset="0"/>
              </a:rPr>
              <a:t>Ý 2: </a:t>
            </a:r>
            <a:r>
              <a:rPr lang="en-US" dirty="0" err="1" smtClean="0">
                <a:solidFill>
                  <a:srgbClr val="000000"/>
                </a:solidFill>
                <a:latin typeface="Times New Roman" pitchFamily="18" charset="0"/>
              </a:rPr>
              <a:t>Màu</a:t>
            </a:r>
            <a:r>
              <a:rPr lang="en-US" dirty="0" smtClean="0">
                <a:solidFill>
                  <a:srgbClr val="000000"/>
                </a:solidFill>
                <a:latin typeface="Times New Roman" pitchFamily="18" charset="0"/>
              </a:rPr>
              <a:t> </a:t>
            </a:r>
            <a:r>
              <a:rPr lang="en-US" dirty="0" err="1">
                <a:solidFill>
                  <a:srgbClr val="000000"/>
                </a:solidFill>
                <a:latin typeface="Times New Roman" pitchFamily="18" charset="0"/>
              </a:rPr>
              <a:t>áo</a:t>
            </a:r>
            <a:r>
              <a:rPr lang="en-US" dirty="0">
                <a:solidFill>
                  <a:srgbClr val="000000"/>
                </a:solidFill>
                <a:latin typeface="Times New Roman" pitchFamily="18" charset="0"/>
              </a:rPr>
              <a:t> </a:t>
            </a:r>
            <a:r>
              <a:rPr lang="en-US" dirty="0" err="1">
                <a:solidFill>
                  <a:srgbClr val="000000"/>
                </a:solidFill>
                <a:latin typeface="Times New Roman" pitchFamily="18" charset="0"/>
              </a:rPr>
              <a:t>của</a:t>
            </a:r>
            <a:r>
              <a:rPr lang="en-US" dirty="0">
                <a:solidFill>
                  <a:srgbClr val="000000"/>
                </a:solidFill>
                <a:latin typeface="Times New Roman" pitchFamily="18" charset="0"/>
              </a:rPr>
              <a:t> </a:t>
            </a:r>
            <a:r>
              <a:rPr lang="en-US" dirty="0" err="1">
                <a:solidFill>
                  <a:srgbClr val="000000"/>
                </a:solidFill>
                <a:latin typeface="Times New Roman" pitchFamily="18" charset="0"/>
              </a:rPr>
              <a:t>dòng</a:t>
            </a:r>
            <a:r>
              <a:rPr lang="en-US" dirty="0">
                <a:solidFill>
                  <a:srgbClr val="000000"/>
                </a:solidFill>
                <a:latin typeface="Times New Roman" pitchFamily="18" charset="0"/>
              </a:rPr>
              <a:t> </a:t>
            </a:r>
            <a:r>
              <a:rPr lang="en-US" dirty="0" err="1">
                <a:solidFill>
                  <a:srgbClr val="000000"/>
                </a:solidFill>
                <a:latin typeface="Times New Roman" pitchFamily="18" charset="0"/>
              </a:rPr>
              <a:t>sông</a:t>
            </a:r>
            <a:r>
              <a:rPr lang="en-US" dirty="0">
                <a:solidFill>
                  <a:srgbClr val="000000"/>
                </a:solidFill>
                <a:latin typeface="Times New Roman" pitchFamily="18" charset="0"/>
              </a:rPr>
              <a:t> </a:t>
            </a:r>
            <a:r>
              <a:rPr lang="en-US" dirty="0" err="1">
                <a:solidFill>
                  <a:srgbClr val="000000"/>
                </a:solidFill>
                <a:latin typeface="Times New Roman" pitchFamily="18" charset="0"/>
              </a:rPr>
              <a:t>lúc</a:t>
            </a:r>
            <a:r>
              <a:rPr lang="en-US" dirty="0">
                <a:solidFill>
                  <a:srgbClr val="000000"/>
                </a:solidFill>
                <a:latin typeface="Times New Roman" pitchFamily="18" charset="0"/>
              </a:rPr>
              <a:t> </a:t>
            </a:r>
            <a:r>
              <a:rPr lang="en-US" dirty="0" err="1">
                <a:solidFill>
                  <a:srgbClr val="000000"/>
                </a:solidFill>
                <a:latin typeface="Times New Roman" pitchFamily="18" charset="0"/>
              </a:rPr>
              <a:t>đêm</a:t>
            </a:r>
            <a:r>
              <a:rPr lang="en-US" dirty="0">
                <a:solidFill>
                  <a:srgbClr val="000000"/>
                </a:solidFill>
                <a:latin typeface="Times New Roman" pitchFamily="18" charset="0"/>
              </a:rPr>
              <a:t> </a:t>
            </a:r>
            <a:r>
              <a:rPr lang="en-US" dirty="0" err="1">
                <a:solidFill>
                  <a:srgbClr val="000000"/>
                </a:solidFill>
                <a:latin typeface="Times New Roman" pitchFamily="18" charset="0"/>
              </a:rPr>
              <a:t>khuya</a:t>
            </a:r>
            <a:r>
              <a:rPr lang="en-US" dirty="0">
                <a:solidFill>
                  <a:srgbClr val="000000"/>
                </a:solidFill>
                <a:latin typeface="Times New Roman" pitchFamily="18" charset="0"/>
              </a:rPr>
              <a:t>, </a:t>
            </a:r>
            <a:r>
              <a:rPr lang="en-US" dirty="0" err="1">
                <a:solidFill>
                  <a:srgbClr val="000000"/>
                </a:solidFill>
                <a:latin typeface="Times New Roman" pitchFamily="18" charset="0"/>
              </a:rPr>
              <a:t>trời</a:t>
            </a:r>
            <a:r>
              <a:rPr lang="en-US" dirty="0">
                <a:solidFill>
                  <a:srgbClr val="000000"/>
                </a:solidFill>
                <a:latin typeface="Times New Roman" pitchFamily="18" charset="0"/>
              </a:rPr>
              <a:t> </a:t>
            </a:r>
            <a:r>
              <a:rPr lang="en-US" dirty="0" err="1">
                <a:solidFill>
                  <a:srgbClr val="000000"/>
                </a:solidFill>
                <a:latin typeface="Times New Roman" pitchFamily="18" charset="0"/>
              </a:rPr>
              <a:t>sáng</a:t>
            </a:r>
            <a:endParaRPr lang="en-US" dirty="0">
              <a:solidFill>
                <a:srgbClr val="000000"/>
              </a:solidFill>
              <a:latin typeface="Times New Roman" pitchFamily="18" charset="0"/>
            </a:endParaRPr>
          </a:p>
        </p:txBody>
      </p:sp>
      <p:sp>
        <p:nvSpPr>
          <p:cNvPr id="41" name="TextBox 40"/>
          <p:cNvSpPr txBox="1">
            <a:spLocks noChangeArrowheads="1"/>
          </p:cNvSpPr>
          <p:nvPr/>
        </p:nvSpPr>
        <p:spPr bwMode="auto">
          <a:xfrm>
            <a:off x="309075" y="2987447"/>
            <a:ext cx="668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Khuya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rồi</a:t>
            </a:r>
            <a:r>
              <a:rPr lang="en-US" altLang="en-US" sz="2100" b="1" dirty="0" smtClean="0">
                <a:solidFill>
                  <a:srgbClr val="990099"/>
                </a:solidFill>
                <a:latin typeface="Times New Roman" panose="02020603050405020304" pitchFamily="18" charset="0"/>
                <a:cs typeface="Times New Roman" panose="02020603050405020304" pitchFamily="18" charset="0"/>
              </a:rPr>
              <a:t>,</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100" b="1" dirty="0" err="1" smtClean="0">
                <a:solidFill>
                  <a:srgbClr val="990099"/>
                </a:solidFill>
                <a:latin typeface="Times New Roman" panose="02020603050405020304" pitchFamily="18" charset="0"/>
                <a:cs typeface="Times New Roman" panose="02020603050405020304" pitchFamily="18" charset="0"/>
              </a:rPr>
              <a:t>sông</a:t>
            </a:r>
            <a:r>
              <a:rPr lang="en-US" altLang="en-US" sz="2100" b="1" dirty="0" smtClean="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đen</a:t>
            </a:r>
            <a:r>
              <a:rPr lang="en-US" altLang="en-US" sz="2100" b="1" dirty="0">
                <a:solidFill>
                  <a:srgbClr val="990099"/>
                </a:solidFill>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Nép</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trong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rừng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bưởi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lặng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yên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đôi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bờ</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42" name="Rectangle 41"/>
          <p:cNvSpPr>
            <a:spLocks noChangeArrowheads="1"/>
          </p:cNvSpPr>
          <p:nvPr/>
        </p:nvSpPr>
        <p:spPr bwMode="auto">
          <a:xfrm>
            <a:off x="194516" y="3631953"/>
            <a:ext cx="6343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Sáng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ra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thơm</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đến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ngẩn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ngơ</a:t>
            </a:r>
            <a:endParaRPr lang="en-US" altLang="en-US" sz="2100" b="1" dirty="0">
              <a:solidFill>
                <a:srgbClr val="990099"/>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Dòng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sông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đã</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mặc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giờ</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áo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endParaRPr lang="en-US" altLang="en-US" sz="2100" b="1" dirty="0">
              <a:solidFill>
                <a:srgbClr val="990099"/>
              </a:solidFill>
              <a:latin typeface="Times New Roman" panose="02020603050405020304" pitchFamily="18" charset="0"/>
              <a:cs typeface="Times New Roman" panose="02020603050405020304" pitchFamily="18" charset="0"/>
            </a:endParaRPr>
          </a:p>
        </p:txBody>
      </p:sp>
      <p:sp>
        <p:nvSpPr>
          <p:cNvPr id="43" name="Text Box 6"/>
          <p:cNvSpPr txBox="1">
            <a:spLocks noChangeArrowheads="1"/>
          </p:cNvSpPr>
          <p:nvPr/>
        </p:nvSpPr>
        <p:spPr bwMode="auto">
          <a:xfrm>
            <a:off x="309075" y="4400211"/>
            <a:ext cx="6815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Ngước</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lên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bỗng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gặp</a:t>
            </a:r>
            <a:r>
              <a:rPr lang="en-US" altLang="en-US" sz="2100" b="1" dirty="0">
                <a:solidFill>
                  <a:srgbClr val="990099"/>
                </a:solidFill>
                <a:latin typeface="Times New Roman" panose="02020603050405020304" pitchFamily="18" charset="0"/>
                <a:cs typeface="Times New Roman" panose="02020603050405020304" pitchFamily="18" charset="0"/>
              </a:rPr>
              <a:t> la </a:t>
            </a:r>
            <a:r>
              <a:rPr lang="en-US" altLang="en-US" sz="2100" b="1" dirty="0" err="1">
                <a:solidFill>
                  <a:srgbClr val="990099"/>
                </a:solidFill>
                <a:latin typeface="Times New Roman" panose="02020603050405020304" pitchFamily="18" charset="0"/>
                <a:cs typeface="Times New Roman" panose="02020603050405020304" pitchFamily="18" charset="0"/>
              </a:rPr>
              <a:t>đa</a:t>
            </a:r>
            <a:r>
              <a:rPr lang="en-US" altLang="en-US" sz="2100" b="1" dirty="0">
                <a:solidFill>
                  <a:srgbClr val="990099"/>
                </a:solidFill>
                <a:latin typeface="Times New Roman" panose="02020603050405020304" pitchFamily="18" charset="0"/>
                <a:cs typeface="Times New Roman" panose="02020603050405020304" pitchFamily="18" charset="0"/>
              </a:rPr>
              <a:t>̀</a:t>
            </a:r>
          </a:p>
          <a:p>
            <a:pPr eaLnBrk="1" hangingPunct="1">
              <a:lnSpc>
                <a:spcPct val="100000"/>
              </a:lnSpc>
              <a:spcBef>
                <a:spcPct val="0"/>
              </a:spcBef>
              <a:buFontTx/>
              <a:buNone/>
            </a:pPr>
            <a:r>
              <a:rPr lang="en-US" altLang="en-US" sz="2100" b="1" dirty="0" err="1">
                <a:solidFill>
                  <a:srgbClr val="990099"/>
                </a:solidFill>
                <a:latin typeface="Times New Roman" panose="02020603050405020304" pitchFamily="18" charset="0"/>
                <a:cs typeface="Times New Roman" panose="02020603050405020304" pitchFamily="18" charset="0"/>
              </a:rPr>
              <a:t>Ngàn</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bưởi</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trắng</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nơ</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nhòa</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áo</a:t>
            </a:r>
            <a:r>
              <a:rPr lang="en-US" altLang="en-US" sz="2100" b="1" dirty="0">
                <a:solidFill>
                  <a:srgbClr val="990099"/>
                </a:solidFill>
                <a:latin typeface="Times New Roman" panose="02020603050405020304" pitchFamily="18" charset="0"/>
                <a:cs typeface="Times New Roman" panose="02020603050405020304" pitchFamily="18" charset="0"/>
              </a:rPr>
              <a:t> </a:t>
            </a:r>
            <a:r>
              <a:rPr lang="en-US" altLang="en-US" sz="2100" b="1" dirty="0" err="1">
                <a:solidFill>
                  <a:srgbClr val="990099"/>
                </a:solidFill>
                <a:latin typeface="Times New Roman" panose="02020603050405020304" pitchFamily="18" charset="0"/>
                <a:cs typeface="Times New Roman" panose="02020603050405020304" pitchFamily="18" charset="0"/>
              </a:rPr>
              <a:t>ai</a:t>
            </a:r>
            <a:r>
              <a:rPr lang="en-US" altLang="en-US" sz="2100" b="1" dirty="0">
                <a:solidFill>
                  <a:srgbClr val="99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670412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linds(horizontal)">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linds(horizont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inVertical)">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p:bldP spid="39" grpId="0"/>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5" name="WordArt 7"/>
          <p:cNvSpPr>
            <a:spLocks noChangeArrowheads="1" noChangeShapeType="1" noTextEdit="1"/>
          </p:cNvSpPr>
          <p:nvPr/>
        </p:nvSpPr>
        <p:spPr bwMode="auto">
          <a:xfrm>
            <a:off x="251520" y="1085850"/>
            <a:ext cx="4608512" cy="2998068"/>
          </a:xfrm>
          <a:prstGeom prst="rect">
            <a:avLst/>
          </a:prstGeom>
        </p:spPr>
        <p:txBody>
          <a:bodyPr wrap="none" fromWordArt="1">
            <a:prstTxWarp prst="textCurveDown">
              <a:avLst>
                <a:gd name="adj" fmla="val 43477"/>
              </a:avLst>
            </a:prstTxWarp>
            <a:scene3d>
              <a:camera prst="legacyPerspectiveFront">
                <a:rot lat="20519999" lon="1080000" rev="0"/>
              </a:camera>
              <a:lightRig rig="legacyHarsh2" dir="b"/>
            </a:scene3d>
            <a:sp3d extrusionH="430200" prstMaterial="legacyMatte">
              <a:extrusionClr>
                <a:srgbClr val="FF6600"/>
              </a:extrusionClr>
            </a:sp3d>
          </a:bodyPr>
          <a:lstStyle/>
          <a:p>
            <a:pPr algn="ctr" eaLnBrk="1" hangingPunct="1">
              <a:defRPr/>
            </a:pPr>
            <a:r>
              <a:rPr lang="en-US" sz="2700" b="1" kern="10" dirty="0">
                <a:ln w="9525">
                  <a:round/>
                  <a:headEnd/>
                  <a:tailEnd/>
                </a:ln>
                <a:gradFill rotWithShape="0">
                  <a:gsLst>
                    <a:gs pos="0">
                      <a:srgbClr val="FFE701"/>
                    </a:gs>
                    <a:gs pos="100000">
                      <a:srgbClr val="FE3E02"/>
                    </a:gs>
                  </a:gsLst>
                  <a:lin ang="5400000" scaled="1"/>
                </a:gradFill>
                <a:latin typeface="Times New Roman"/>
                <a:cs typeface="Times New Roman"/>
              </a:rPr>
              <a:t>ĐỌC DIỄN CẢM</a:t>
            </a:r>
          </a:p>
        </p:txBody>
      </p:sp>
      <p:sp>
        <p:nvSpPr>
          <p:cNvPr id="25603" name="Text Box 8"/>
          <p:cNvSpPr txBox="1">
            <a:spLocks noChangeArrowheads="1"/>
          </p:cNvSpPr>
          <p:nvPr/>
        </p:nvSpPr>
        <p:spPr bwMode="auto">
          <a:xfrm>
            <a:off x="784936" y="672686"/>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100" b="1" dirty="0" err="1">
                <a:solidFill>
                  <a:srgbClr val="0000FF"/>
                </a:solidFill>
                <a:latin typeface="Times New Roman" panose="02020603050405020304" pitchFamily="18" charset="0"/>
                <a:cs typeface="Times New Roman" panose="02020603050405020304" pitchFamily="18" charset="0"/>
              </a:rPr>
              <a:t>Tập</a:t>
            </a:r>
            <a:r>
              <a:rPr lang="en-US" altLang="en-US" sz="2100" b="1" dirty="0">
                <a:solidFill>
                  <a:srgbClr val="0000FF"/>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đọc</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
        <p:nvSpPr>
          <p:cNvPr id="25604" name="Text Box 10"/>
          <p:cNvSpPr txBox="1">
            <a:spLocks noChangeArrowheads="1"/>
          </p:cNvSpPr>
          <p:nvPr/>
        </p:nvSpPr>
        <p:spPr bwMode="auto">
          <a:xfrm>
            <a:off x="784936" y="1046216"/>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b="1" dirty="0" err="1">
                <a:solidFill>
                  <a:srgbClr val="FF0000"/>
                </a:solidFill>
                <a:latin typeface="Times New Roman" panose="02020603050405020304" pitchFamily="18" charset="0"/>
                <a:cs typeface="Times New Roman" panose="02020603050405020304" pitchFamily="18" charset="0"/>
              </a:rPr>
              <a:t>Dòng</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sông</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mặc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áo</a:t>
            </a:r>
            <a:endParaRPr lang="en-US" altLang="en-US" sz="2100" dirty="0">
              <a:solidFill>
                <a:srgbClr val="FF0000"/>
              </a:solidFill>
              <a:latin typeface="Times New Roman" panose="02020603050405020304" pitchFamily="18" charset="0"/>
              <a:cs typeface="Times New Roman" panose="02020603050405020304" pitchFamily="18" charset="0"/>
            </a:endParaRPr>
          </a:p>
        </p:txBody>
      </p:sp>
      <p:sp>
        <p:nvSpPr>
          <p:cNvPr id="25605" name="Text Box 11"/>
          <p:cNvSpPr txBox="1">
            <a:spLocks noChangeArrowheads="1"/>
          </p:cNvSpPr>
          <p:nvPr/>
        </p:nvSpPr>
        <p:spPr bwMode="auto">
          <a:xfrm>
            <a:off x="5508104" y="1386251"/>
            <a:ext cx="211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i="1">
                <a:solidFill>
                  <a:srgbClr val="0000FF"/>
                </a:solidFill>
                <a:latin typeface="Times New Roman" panose="02020603050405020304" pitchFamily="18" charset="0"/>
                <a:cs typeface="Times New Roman" panose="02020603050405020304" pitchFamily="18" charset="0"/>
              </a:rPr>
              <a:t>Nguyễn</a:t>
            </a:r>
            <a:r>
              <a:rPr lang="en-US" altLang="en-US" sz="1800" b="1" i="1" dirty="0">
                <a:solidFill>
                  <a:srgbClr val="0000FF"/>
                </a:solidFill>
                <a:latin typeface="Times New Roman" panose="02020603050405020304" pitchFamily="18" charset="0"/>
                <a:cs typeface="Times New Roman" panose="02020603050405020304" pitchFamily="18" charset="0"/>
              </a:rPr>
              <a:t> </a:t>
            </a:r>
            <a:r>
              <a:rPr lang="en-US" altLang="en-US" sz="1800" b="1" i="1" dirty="0" err="1">
                <a:solidFill>
                  <a:srgbClr val="0000FF"/>
                </a:solidFill>
                <a:latin typeface="Times New Roman" panose="02020603050405020304" pitchFamily="18" charset="0"/>
                <a:cs typeface="Times New Roman" panose="02020603050405020304" pitchFamily="18" charset="0"/>
              </a:rPr>
              <a:t>Trọng</a:t>
            </a:r>
            <a:r>
              <a:rPr lang="en-US" altLang="en-US" sz="1800" b="1" i="1" dirty="0">
                <a:solidFill>
                  <a:srgbClr val="0000FF"/>
                </a:solidFill>
                <a:latin typeface="Times New Roman" panose="02020603050405020304" pitchFamily="18" charset="0"/>
                <a:cs typeface="Times New Roman" panose="02020603050405020304" pitchFamily="18" charset="0"/>
              </a:rPr>
              <a:t> </a:t>
            </a:r>
            <a:r>
              <a:rPr lang="en-US" altLang="en-US" sz="1800" b="1" i="1" dirty="0" err="1">
                <a:solidFill>
                  <a:srgbClr val="0000FF"/>
                </a:solidFill>
                <a:latin typeface="Times New Roman" panose="02020603050405020304" pitchFamily="18" charset="0"/>
                <a:cs typeface="Times New Roman" panose="02020603050405020304" pitchFamily="18" charset="0"/>
              </a:rPr>
              <a:t>Tạo</a:t>
            </a:r>
            <a:endParaRPr lang="en-US" altLang="en-US" sz="1800" b="1" i="1" dirty="0">
              <a:solidFill>
                <a:srgbClr val="0000FF"/>
              </a:solidFill>
              <a:latin typeface="Times New Roman" panose="02020603050405020304" pitchFamily="18" charset="0"/>
              <a:cs typeface="Times New Roman" panose="02020603050405020304" pitchFamily="18" charset="0"/>
            </a:endParaRPr>
          </a:p>
        </p:txBody>
      </p:sp>
      <p:pic>
        <p:nvPicPr>
          <p:cNvPr id="25606"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17556"/>
            <a:ext cx="35433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55776" y="241381"/>
            <a:ext cx="3940502" cy="400110"/>
          </a:xfrm>
          <a:prstGeom prst="rect">
            <a:avLst/>
          </a:prstGeom>
        </p:spPr>
        <p:txBody>
          <a:bodyPr wrap="none">
            <a:spAutoFit/>
          </a:bodyPr>
          <a:lstStyle/>
          <a:p>
            <a:r>
              <a:rPr lang="en-US" altLang="en-US" sz="2000" b="1" dirty="0" err="1">
                <a:solidFill>
                  <a:schemeClr val="tx2"/>
                </a:solidFill>
                <a:latin typeface="Times New Roman" panose="02020603050405020304" pitchFamily="18" charset="0"/>
                <a:cs typeface="Times New Roman" panose="02020603050405020304" pitchFamily="18" charset="0"/>
              </a:rPr>
              <a:t>Thứ</a:t>
            </a:r>
            <a:r>
              <a:rPr lang="en-US" altLang="en-US" sz="2000" b="1" dirty="0">
                <a:solidFill>
                  <a:schemeClr val="tx2"/>
                </a:solidFill>
                <a:latin typeface="Times New Roman" panose="02020603050405020304" pitchFamily="18" charset="0"/>
                <a:cs typeface="Times New Roman" panose="02020603050405020304" pitchFamily="18" charset="0"/>
              </a:rPr>
              <a:t> </a:t>
            </a:r>
            <a:r>
              <a:rPr lang="en-US" altLang="en-US" sz="2000" b="1" dirty="0" err="1">
                <a:solidFill>
                  <a:schemeClr val="tx2"/>
                </a:solidFill>
                <a:latin typeface="Times New Roman" panose="02020603050405020304" pitchFamily="18" charset="0"/>
                <a:cs typeface="Times New Roman" panose="02020603050405020304" pitchFamily="18" charset="0"/>
              </a:rPr>
              <a:t>tư</a:t>
            </a:r>
            <a:r>
              <a:rPr lang="en-US" altLang="en-US" sz="2000" b="1" dirty="0">
                <a:solidFill>
                  <a:schemeClr val="tx2"/>
                </a:solidFill>
                <a:latin typeface="Times New Roman" panose="02020603050405020304" pitchFamily="18" charset="0"/>
                <a:cs typeface="Times New Roman" panose="02020603050405020304" pitchFamily="18" charset="0"/>
              </a:rPr>
              <a:t> </a:t>
            </a:r>
            <a:r>
              <a:rPr lang="en-US" altLang="en-US" sz="2000" b="1" err="1">
                <a:solidFill>
                  <a:schemeClr val="tx2"/>
                </a:solidFill>
                <a:latin typeface="Times New Roman" panose="02020603050405020304" pitchFamily="18" charset="0"/>
                <a:cs typeface="Times New Roman" panose="02020603050405020304" pitchFamily="18" charset="0"/>
              </a:rPr>
              <a:t>ng</a:t>
            </a:r>
            <a:r>
              <a:rPr lang="en-US" altLang="en-US" sz="2000" b="1" err="1">
                <a:solidFill>
                  <a:schemeClr val="tx2"/>
                </a:solidFill>
                <a:latin typeface="Times New Roman" panose="02020603050405020304" pitchFamily="18" charset="0"/>
                <a:ea typeface="Times New Roman" panose="02020603050405020304" pitchFamily="18" charset="0"/>
              </a:rPr>
              <a:t>à</a:t>
            </a:r>
            <a:r>
              <a:rPr lang="en-US" altLang="en-US" sz="2000" b="1" err="1">
                <a:solidFill>
                  <a:schemeClr val="tx2"/>
                </a:solidFill>
                <a:latin typeface="Times New Roman" panose="02020603050405020304" pitchFamily="18" charset="0"/>
                <a:cs typeface="Times New Roman" panose="02020603050405020304" pitchFamily="18" charset="0"/>
              </a:rPr>
              <a:t>y</a:t>
            </a:r>
            <a:r>
              <a:rPr lang="en-US" altLang="en-US" sz="2000" b="1">
                <a:solidFill>
                  <a:schemeClr val="tx2"/>
                </a:solidFill>
                <a:latin typeface="Times New Roman" panose="02020603050405020304" pitchFamily="18" charset="0"/>
                <a:cs typeface="Times New Roman" panose="02020603050405020304" pitchFamily="18" charset="0"/>
              </a:rPr>
              <a:t> </a:t>
            </a:r>
            <a:r>
              <a:rPr lang="en-US" altLang="en-US" sz="2000" b="1" smtClean="0">
                <a:solidFill>
                  <a:schemeClr val="tx2"/>
                </a:solidFill>
                <a:latin typeface="Times New Roman" panose="02020603050405020304" pitchFamily="18" charset="0"/>
                <a:cs typeface="Times New Roman" panose="02020603050405020304" pitchFamily="18" charset="0"/>
              </a:rPr>
              <a:t>12 </a:t>
            </a:r>
            <a:r>
              <a:rPr lang="en-US" altLang="en-US" sz="2000" b="1" dirty="0" err="1">
                <a:solidFill>
                  <a:schemeClr val="tx2"/>
                </a:solidFill>
                <a:latin typeface="Times New Roman" panose="02020603050405020304" pitchFamily="18" charset="0"/>
                <a:cs typeface="Times New Roman" panose="02020603050405020304" pitchFamily="18" charset="0"/>
              </a:rPr>
              <a:t>tháng</a:t>
            </a:r>
            <a:r>
              <a:rPr lang="en-US" altLang="en-US" sz="2000" b="1" dirty="0">
                <a:solidFill>
                  <a:schemeClr val="tx2"/>
                </a:solidFill>
                <a:latin typeface="Times New Roman" panose="02020603050405020304" pitchFamily="18" charset="0"/>
                <a:cs typeface="Times New Roman" panose="02020603050405020304" pitchFamily="18" charset="0"/>
              </a:rPr>
              <a:t> 4 </a:t>
            </a:r>
            <a:r>
              <a:rPr lang="en-US" altLang="en-US" sz="2000" b="1" dirty="0" err="1">
                <a:solidFill>
                  <a:schemeClr val="tx2"/>
                </a:solidFill>
                <a:latin typeface="Times New Roman" panose="02020603050405020304" pitchFamily="18" charset="0"/>
                <a:cs typeface="Times New Roman" panose="02020603050405020304" pitchFamily="18" charset="0"/>
              </a:rPr>
              <a:t>năm</a:t>
            </a:r>
            <a:r>
              <a:rPr lang="en-US" altLang="en-US" sz="2000" b="1" dirty="0">
                <a:solidFill>
                  <a:schemeClr val="tx2"/>
                </a:solidFill>
                <a:latin typeface="Times New Roman" panose="02020603050405020304" pitchFamily="18" charset="0"/>
                <a:cs typeface="Times New Roman" panose="02020603050405020304" pitchFamily="18" charset="0"/>
              </a:rPr>
              <a:t> 2023 </a:t>
            </a:r>
            <a:endParaRPr lang="en-US" sz="2000" b="1" dirty="0"/>
          </a:p>
        </p:txBody>
      </p:sp>
    </p:spTree>
    <p:extLst>
      <p:ext uri="{BB962C8B-B14F-4D97-AF65-F5344CB8AC3E}">
        <p14:creationId xmlns:p14="http://schemas.microsoft.com/office/powerpoint/2010/main" val="167382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4215"/>
                                        </p:tgtEl>
                                        <p:attrNameLst>
                                          <p:attrName>style.visibility</p:attrName>
                                        </p:attrNameLst>
                                      </p:cBhvr>
                                      <p:to>
                                        <p:strVal val="visible"/>
                                      </p:to>
                                    </p:set>
                                    <p:anim calcmode="lin" valueType="num">
                                      <p:cBhvr additive="base">
                                        <p:cTn id="7" dur="500" fill="hold"/>
                                        <p:tgtEl>
                                          <p:spTgt spid="94215"/>
                                        </p:tgtEl>
                                        <p:attrNameLst>
                                          <p:attrName>ppt_x</p:attrName>
                                        </p:attrNameLst>
                                      </p:cBhvr>
                                      <p:tavLst>
                                        <p:tav tm="0">
                                          <p:val>
                                            <p:strVal val="#ppt_x"/>
                                          </p:val>
                                        </p:tav>
                                        <p:tav tm="100000">
                                          <p:val>
                                            <p:strVal val="#ppt_x"/>
                                          </p:val>
                                        </p:tav>
                                      </p:tavLst>
                                    </p:anim>
                                    <p:anim calcmode="lin" valueType="num">
                                      <p:cBhvr additive="base">
                                        <p:cTn id="8" dur="500" fill="hold"/>
                                        <p:tgtEl>
                                          <p:spTgt spid="94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300"/>
            <a:ext cx="6858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085850" y="1371601"/>
            <a:ext cx="3600450" cy="219313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vi-VN" sz="1575" dirty="0">
                <a:solidFill>
                  <a:schemeClr val="tx1"/>
                </a:solidFill>
                <a:latin typeface="Times New Roman" pitchFamily="18" charset="0"/>
                <a:cs typeface="Times New Roman" pitchFamily="18" charset="0"/>
              </a:rPr>
              <a:t>Dòng sông</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mới điệu làm sao</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Nắng lên</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mặc áo lụa đào</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thướt tha</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Trưa về</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trời rộng bao la</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Áo xanh sông mặc </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như là mới may</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Chiều trôi</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thơ thẩn áng mây</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Cài lên màu áo</a:t>
            </a:r>
            <a:r>
              <a:rPr lang="en-US" sz="1575" b="1" dirty="0">
                <a:solidFill>
                  <a:srgbClr val="FF0000"/>
                </a:solidFill>
                <a:latin typeface="Times New Roman" pitchFamily="18" charset="0"/>
                <a:cs typeface="Times New Roman" pitchFamily="18" charset="0"/>
              </a:rPr>
              <a:t>/</a:t>
            </a:r>
            <a:r>
              <a:rPr lang="vi-VN" sz="1575" b="1" dirty="0">
                <a:solidFill>
                  <a:srgbClr val="FF0000"/>
                </a:solidFill>
                <a:latin typeface="Times New Roman" pitchFamily="18" charset="0"/>
                <a:cs typeface="Times New Roman" pitchFamily="18" charset="0"/>
              </a:rPr>
              <a:t> </a:t>
            </a:r>
            <a:r>
              <a:rPr lang="vi-VN" sz="1575" dirty="0">
                <a:solidFill>
                  <a:schemeClr val="tx1"/>
                </a:solidFill>
                <a:latin typeface="Times New Roman" pitchFamily="18" charset="0"/>
                <a:cs typeface="Times New Roman" pitchFamily="18" charset="0"/>
              </a:rPr>
              <a:t>hây hây ráng vàng</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Đêm thêu</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trước ngực</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vầng trăng</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Trên nền nhung tím</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trăm ngàn sao lên</a:t>
            </a:r>
            <a:r>
              <a:rPr lang="en-US" sz="1575" b="1" dirty="0">
                <a:solidFill>
                  <a:srgbClr val="FF0000"/>
                </a:solidFill>
                <a:latin typeface="Times New Roman" pitchFamily="18" charset="0"/>
                <a:cs typeface="Times New Roman" pitchFamily="18" charset="0"/>
              </a:rPr>
              <a:t>//</a:t>
            </a:r>
            <a:endParaRPr lang="en-US" b="1" dirty="0">
              <a:solidFill>
                <a:srgbClr val="FF0000"/>
              </a:solidFill>
            </a:endParaRPr>
          </a:p>
        </p:txBody>
      </p:sp>
      <p:sp>
        <p:nvSpPr>
          <p:cNvPr id="10" name="Rounded Rectangle 9"/>
          <p:cNvSpPr/>
          <p:nvPr/>
        </p:nvSpPr>
        <p:spPr>
          <a:xfrm>
            <a:off x="4436269" y="3314700"/>
            <a:ext cx="3577829" cy="1828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vi-VN" sz="1575" dirty="0">
                <a:solidFill>
                  <a:schemeClr val="tx1"/>
                </a:solidFill>
                <a:latin typeface="Times New Roman" pitchFamily="18" charset="0"/>
                <a:cs typeface="Times New Roman" pitchFamily="18" charset="0"/>
              </a:rPr>
              <a:t>Khuya rồi</a:t>
            </a:r>
            <a:r>
              <a:rPr lang="en-US" sz="1575" dirty="0">
                <a:solidFill>
                  <a:schemeClr val="tx1"/>
                </a:solidFill>
                <a:latin typeface="Times New Roman" pitchFamily="18" charset="0"/>
                <a:cs typeface="Times New Roman" pitchFamily="18" charset="0"/>
              </a:rPr>
              <a:t>,</a:t>
            </a:r>
            <a:r>
              <a:rPr lang="en-US" sz="1575" b="1" dirty="0">
                <a:solidFill>
                  <a:srgbClr val="FF0000"/>
                </a:solidFill>
                <a:latin typeface="Times New Roman" pitchFamily="18" charset="0"/>
                <a:cs typeface="Times New Roman" pitchFamily="18" charset="0"/>
              </a:rPr>
              <a:t>/</a:t>
            </a:r>
            <a:r>
              <a:rPr lang="en-US" sz="1575" dirty="0">
                <a:solidFill>
                  <a:schemeClr val="tx1"/>
                </a:solidFill>
                <a:latin typeface="Times New Roman" pitchFamily="18" charset="0"/>
                <a:cs typeface="Times New Roman" pitchFamily="18" charset="0"/>
              </a:rPr>
              <a:t> </a:t>
            </a:r>
            <a:r>
              <a:rPr lang="vi-VN" sz="1575" dirty="0">
                <a:solidFill>
                  <a:schemeClr val="tx1"/>
                </a:solidFill>
                <a:latin typeface="Times New Roman" pitchFamily="18" charset="0"/>
                <a:cs typeface="Times New Roman" pitchFamily="18" charset="0"/>
              </a:rPr>
              <a:t>sông mặc áo đen</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Nép trong rừng bưởi,</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lặng yên đôi bờ</a:t>
            </a:r>
            <a:r>
              <a:rPr lang="en-US" sz="1575" b="1" dirty="0">
                <a:solidFill>
                  <a:srgbClr val="FF0000"/>
                </a:solidFill>
                <a:latin typeface="Times New Roman" pitchFamily="18" charset="0"/>
                <a:cs typeface="Times New Roman" pitchFamily="18" charset="0"/>
              </a:rPr>
              <a:t>/</a:t>
            </a:r>
            <a:r>
              <a:rPr lang="en-US" sz="1575" dirty="0">
                <a:solidFill>
                  <a:srgbClr val="FF0000"/>
                </a:solidFill>
                <a:latin typeface="Times New Roman" pitchFamily="18" charset="0"/>
                <a:cs typeface="Times New Roman" pitchFamily="18" charset="0"/>
              </a:rPr>
              <a:t>/</a:t>
            </a:r>
            <a:endParaRPr lang="en-US" sz="1575" dirty="0">
              <a:solidFill>
                <a:srgbClr val="FF0000"/>
              </a:solidFill>
            </a:endParaRPr>
          </a:p>
          <a:p>
            <a:pPr algn="ctr" eaLnBrk="1" hangingPunct="1">
              <a:defRPr/>
            </a:pPr>
            <a:r>
              <a:rPr lang="vi-VN" sz="1575" dirty="0">
                <a:solidFill>
                  <a:schemeClr val="tx1"/>
                </a:solidFill>
                <a:latin typeface="Times New Roman" pitchFamily="18" charset="0"/>
                <a:cs typeface="Times New Roman" pitchFamily="18" charset="0"/>
              </a:rPr>
              <a:t>Sáng ra</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thơm đến ngẩn ngơ</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Dòng sông đã mặc bao giờ,</a:t>
            </a:r>
            <a:r>
              <a:rPr lang="en-US" sz="1575"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áo hoa?</a:t>
            </a:r>
            <a:r>
              <a:rPr lang="en-US" sz="1575"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Ngước lên</a:t>
            </a:r>
            <a:r>
              <a:rPr lang="en-US" sz="1575" b="1" dirty="0">
                <a:solidFill>
                  <a:srgbClr val="FF0000"/>
                </a:solidFill>
                <a:latin typeface="Times New Roman" pitchFamily="18" charset="0"/>
                <a:cs typeface="Times New Roman" pitchFamily="18" charset="0"/>
              </a:rPr>
              <a:t>/</a:t>
            </a:r>
            <a:r>
              <a:rPr lang="vi-VN" sz="1575" b="1" dirty="0">
                <a:solidFill>
                  <a:srgbClr val="FF0000"/>
                </a:solidFill>
                <a:latin typeface="Times New Roman" pitchFamily="18" charset="0"/>
                <a:cs typeface="Times New Roman" pitchFamily="18" charset="0"/>
              </a:rPr>
              <a:t> </a:t>
            </a:r>
            <a:r>
              <a:rPr lang="vi-VN" sz="1575" dirty="0">
                <a:solidFill>
                  <a:schemeClr val="tx1"/>
                </a:solidFill>
                <a:latin typeface="Times New Roman" pitchFamily="18" charset="0"/>
                <a:cs typeface="Times New Roman" pitchFamily="18" charset="0"/>
              </a:rPr>
              <a:t>bỗng gặp la đà</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a:r>
            <a:br>
              <a:rPr lang="vi-VN" sz="1575" dirty="0">
                <a:solidFill>
                  <a:schemeClr val="tx1"/>
                </a:solidFill>
                <a:latin typeface="Times New Roman" pitchFamily="18" charset="0"/>
                <a:cs typeface="Times New Roman" pitchFamily="18" charset="0"/>
              </a:rPr>
            </a:br>
            <a:r>
              <a:rPr lang="vi-VN" sz="1575" dirty="0">
                <a:solidFill>
                  <a:schemeClr val="tx1"/>
                </a:solidFill>
                <a:latin typeface="Times New Roman" pitchFamily="18" charset="0"/>
                <a:cs typeface="Times New Roman" pitchFamily="18" charset="0"/>
              </a:rPr>
              <a:t>Ngàn hoa bưởi trắng</a:t>
            </a:r>
            <a:r>
              <a:rPr lang="en-US" sz="1575" b="1" dirty="0">
                <a:solidFill>
                  <a:srgbClr val="FF0000"/>
                </a:solidFill>
                <a:latin typeface="Times New Roman" pitchFamily="18" charset="0"/>
                <a:cs typeface="Times New Roman" pitchFamily="18" charset="0"/>
              </a:rPr>
              <a:t>/</a:t>
            </a:r>
            <a:r>
              <a:rPr lang="vi-VN" sz="1575" dirty="0">
                <a:solidFill>
                  <a:schemeClr val="tx1"/>
                </a:solidFill>
                <a:latin typeface="Times New Roman" pitchFamily="18" charset="0"/>
                <a:cs typeface="Times New Roman" pitchFamily="18" charset="0"/>
              </a:rPr>
              <a:t> nở nhoà áo ai...</a:t>
            </a:r>
            <a:r>
              <a:rPr lang="en-US" sz="1575" b="1" dirty="0">
                <a:solidFill>
                  <a:srgbClr val="FF0000"/>
                </a:solidFill>
                <a:latin typeface="Times New Roman" pitchFamily="18" charset="0"/>
                <a:cs typeface="Times New Roman" pitchFamily="18" charset="0"/>
              </a:rPr>
              <a:t>//</a:t>
            </a:r>
            <a:endParaRPr lang="en-US" sz="1575" b="1" dirty="0">
              <a:solidFill>
                <a:srgbClr val="FF0000"/>
              </a:solidFill>
            </a:endParaRPr>
          </a:p>
          <a:p>
            <a:pPr algn="ctr" eaLnBrk="1" hangingPunct="1">
              <a:defRPr/>
            </a:pPr>
            <a:endParaRPr lang="en-US" dirty="0"/>
          </a:p>
        </p:txBody>
      </p:sp>
      <p:sp>
        <p:nvSpPr>
          <p:cNvPr id="8" name="Text Box 13"/>
          <p:cNvSpPr txBox="1">
            <a:spLocks noGrp="1"/>
          </p:cNvSpPr>
          <p:nvPr>
            <p:ph type="title"/>
          </p:nvPr>
        </p:nvSpPr>
        <p:spPr>
          <a:xfrm>
            <a:off x="-1116632" y="-160719"/>
            <a:ext cx="8229600" cy="156966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err="1">
                <a:solidFill>
                  <a:schemeClr val="tx2"/>
                </a:solidFill>
                <a:latin typeface="Times New Roman" panose="02020603050405020304" pitchFamily="18" charset="0"/>
                <a:cs typeface="Times New Roman" panose="02020603050405020304" pitchFamily="18" charset="0"/>
              </a:rPr>
              <a:t>ng</a:t>
            </a:r>
            <a:r>
              <a:rPr lang="en-US" altLang="en-US" sz="2000" err="1">
                <a:solidFill>
                  <a:schemeClr val="tx2"/>
                </a:solidFill>
                <a:latin typeface="Times New Roman" panose="02020603050405020304" pitchFamily="18" charset="0"/>
                <a:ea typeface="Times New Roman" panose="02020603050405020304" pitchFamily="18" charset="0"/>
              </a:rPr>
              <a:t>à</a:t>
            </a:r>
            <a:r>
              <a:rPr lang="en-US" altLang="en-US" sz="2000" err="1">
                <a:solidFill>
                  <a:schemeClr val="tx2"/>
                </a:solidFill>
                <a:latin typeface="Times New Roman" panose="02020603050405020304" pitchFamily="18" charset="0"/>
                <a:cs typeface="Times New Roman" panose="02020603050405020304" pitchFamily="18" charset="0"/>
              </a:rPr>
              <a:t>y</a:t>
            </a:r>
            <a:r>
              <a:rPr lang="en-US" altLang="en-US" sz="2000">
                <a:solidFill>
                  <a:schemeClr val="tx2"/>
                </a:solidFill>
                <a:latin typeface="Times New Roman" panose="02020603050405020304" pitchFamily="18" charset="0"/>
                <a:cs typeface="Times New Roman" panose="02020603050405020304" pitchFamily="18" charset="0"/>
              </a:rPr>
              <a:t> </a:t>
            </a:r>
            <a:r>
              <a:rPr lang="en-US" altLang="en-US" sz="200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400" u="sng" dirty="0" err="1" smtClean="0">
                <a:latin typeface="Times New Roman" panose="02020603050405020304" pitchFamily="18" charset="0"/>
                <a:cs typeface="Times New Roman" panose="02020603050405020304" pitchFamily="18" charset="0"/>
              </a:rPr>
              <a:t>Tập</a:t>
            </a:r>
            <a:r>
              <a:rPr lang="en-US" altLang="en-US" sz="2400" u="sng" dirty="0" smtClean="0">
                <a:latin typeface="Times New Roman" panose="02020603050405020304" pitchFamily="18" charset="0"/>
                <a:cs typeface="Times New Roman" panose="02020603050405020304" pitchFamily="18" charset="0"/>
              </a:rPr>
              <a:t> </a:t>
            </a:r>
            <a:r>
              <a:rPr lang="en-US" altLang="en-US" sz="2400" u="sng" dirty="0" err="1" smtClean="0">
                <a:latin typeface="Times New Roman" panose="02020603050405020304" pitchFamily="18" charset="0"/>
                <a:cs typeface="Times New Roman" panose="02020603050405020304" pitchFamily="18" charset="0"/>
              </a:rPr>
              <a:t>đọc</a:t>
            </a:r>
            <a:endParaRPr lang="en-US" altLang="en-US" sz="2400" u="sng" dirty="0" smtClean="0">
              <a:latin typeface="Times New Roman" panose="02020603050405020304" pitchFamily="18" charset="0"/>
              <a:cs typeface="Times New Roman" panose="02020603050405020304" pitchFamily="18" charset="0"/>
            </a:endParaRPr>
          </a:p>
          <a:p>
            <a:pPr eaLnBrk="1" hangingPunct="1"/>
            <a:r>
              <a:rPr lang="en-US" altLang="en-US" sz="2400" b="1" dirty="0" smtClean="0">
                <a:solidFill>
                  <a:srgbClr val="0000CC"/>
                </a:solidFill>
                <a:latin typeface="Times New Roman" panose="02020603050405020304" pitchFamily="18" charset="0"/>
                <a:cs typeface="Times New Roman" panose="02020603050405020304" pitchFamily="18" charset="0"/>
              </a:rPr>
              <a:t>                                          DÒNG SÔNG MẶC ÁO</a:t>
            </a:r>
            <a:br>
              <a:rPr lang="en-US" altLang="en-US" sz="2400" b="1" dirty="0" smtClean="0">
                <a:solidFill>
                  <a:srgbClr val="0000CC"/>
                </a:solidFill>
                <a:latin typeface="Times New Roman" panose="02020603050405020304" pitchFamily="18" charset="0"/>
                <a:cs typeface="Times New Roman" panose="02020603050405020304" pitchFamily="18" charset="0"/>
              </a:rPr>
            </a:b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Nguyễn</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Trọng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Tạo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08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619256" y="2533764"/>
            <a:ext cx="6768752" cy="461665"/>
          </a:xfrm>
          <a:prstGeom prst="rect">
            <a:avLst/>
          </a:prstGeom>
        </p:spPr>
        <p:txBody>
          <a:bodyPr wrap="square">
            <a:spAutoFit/>
          </a:bodyPr>
          <a:lstStyle/>
          <a:p>
            <a:r>
              <a:rPr lang="en-US" sz="2400" b="1" dirty="0" err="1" smtClean="0">
                <a:solidFill>
                  <a:srgbClr val="C00000"/>
                </a:solidFill>
                <a:latin typeface="Times New Roman" pitchFamily="18" charset="0"/>
                <a:cs typeface="Times New Roman" pitchFamily="18" charset="0"/>
              </a:rPr>
              <a:t>Tỉnh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Bắc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Ninh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có</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những</a:t>
            </a:r>
            <a:r>
              <a:rPr lang="en-US" sz="2400" b="1" dirty="0" smtClean="0">
                <a:solidFill>
                  <a:srgbClr val="C00000"/>
                </a:solidFill>
                <a:latin typeface="Times New Roman" pitchFamily="18" charset="0"/>
                <a:cs typeface="Times New Roman" pitchFamily="18" charset="0"/>
              </a:rPr>
              <a:t> con </a:t>
            </a:r>
            <a:r>
              <a:rPr lang="en-US" sz="2400" b="1" dirty="0" err="1" smtClean="0">
                <a:solidFill>
                  <a:srgbClr val="C00000"/>
                </a:solidFill>
                <a:latin typeface="Times New Roman" pitchFamily="18" charset="0"/>
                <a:cs typeface="Times New Roman" pitchFamily="18" charset="0"/>
              </a:rPr>
              <a:t>sông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nào</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chảy</a:t>
            </a:r>
            <a:r>
              <a:rPr lang="en-US" sz="2400" b="1" dirty="0" smtClean="0">
                <a:solidFill>
                  <a:srgbClr val="C00000"/>
                </a:solidFill>
                <a:latin typeface="Times New Roman" pitchFamily="18" charset="0"/>
                <a:cs typeface="Times New Roman" pitchFamily="18" charset="0"/>
              </a:rPr>
              <a:t> qua?</a:t>
            </a:r>
          </a:p>
        </p:txBody>
      </p:sp>
      <p:sp>
        <p:nvSpPr>
          <p:cNvPr id="67" name="Rectangle 66"/>
          <p:cNvSpPr/>
          <p:nvPr/>
        </p:nvSpPr>
        <p:spPr>
          <a:xfrm flipH="1">
            <a:off x="4309783" y="3018290"/>
            <a:ext cx="3355041" cy="784830"/>
          </a:xfrm>
          <a:prstGeom prst="rect">
            <a:avLst/>
          </a:prstGeom>
        </p:spPr>
        <p:txBody>
          <a:bodyPr wrap="square">
            <a:spAutoFit/>
          </a:bodyPr>
          <a:lstStyle/>
          <a:p>
            <a:endParaRPr lang="en-NZ" sz="4500" b="1" dirty="0">
              <a:latin typeface="Times New Roman" pitchFamily="18" charset="0"/>
              <a:cs typeface="Times New Roman" pitchFamily="18" charset="0"/>
            </a:endParaRPr>
          </a:p>
        </p:txBody>
      </p:sp>
      <p:sp>
        <p:nvSpPr>
          <p:cNvPr id="5" name="Rectangle 4"/>
          <p:cNvSpPr/>
          <p:nvPr/>
        </p:nvSpPr>
        <p:spPr>
          <a:xfrm>
            <a:off x="755576" y="1524841"/>
            <a:ext cx="6496112" cy="461665"/>
          </a:xfrm>
          <a:prstGeom prst="rect">
            <a:avLst/>
          </a:prstGeom>
        </p:spPr>
        <p:txBody>
          <a:bodyPr wrap="square">
            <a:spAutoFit/>
          </a:bodyPr>
          <a:lstStyle/>
          <a:p>
            <a:r>
              <a:rPr lang="en-US" sz="2400" b="1" dirty="0" err="1" smtClean="0">
                <a:solidFill>
                  <a:srgbClr val="C00000"/>
                </a:solidFill>
                <a:latin typeface="Times New Roman" pitchFamily="18" charset="0"/>
                <a:cs typeface="Times New Roman" pitchFamily="18" charset="0"/>
              </a:rPr>
              <a:t>Bài</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tập</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đọc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hôm</a:t>
            </a:r>
            <a:r>
              <a:rPr lang="en-US" sz="2400" b="1" dirty="0" smtClean="0">
                <a:solidFill>
                  <a:srgbClr val="C00000"/>
                </a:solidFill>
                <a:latin typeface="Times New Roman" pitchFamily="18" charset="0"/>
                <a:cs typeface="Times New Roman" pitchFamily="18" charset="0"/>
              </a:rPr>
              <a:t> nay </a:t>
            </a:r>
            <a:r>
              <a:rPr lang="en-US" sz="2400" b="1" dirty="0" err="1" smtClean="0">
                <a:solidFill>
                  <a:srgbClr val="C00000"/>
                </a:solidFill>
                <a:latin typeface="Times New Roman" pitchFamily="18" charset="0"/>
                <a:cs typeface="Times New Roman" pitchFamily="18" charset="0"/>
              </a:rPr>
              <a:t>cho</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em</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thấy</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được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điều</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gì</a:t>
            </a:r>
            <a:r>
              <a:rPr lang="en-US" sz="2400" b="1" dirty="0" smtClean="0">
                <a:solidFill>
                  <a:srgbClr val="C00000"/>
                </a:solidFill>
                <a:latin typeface="Times New Roman" pitchFamily="18" charset="0"/>
                <a:cs typeface="Times New Roman" pitchFamily="18" charset="0"/>
              </a:rPr>
              <a:t>?</a:t>
            </a:r>
            <a:endParaRPr lang="en-NZ" sz="2400" b="1" dirty="0">
              <a:solidFill>
                <a:srgbClr val="C00000"/>
              </a:solidFill>
              <a:latin typeface="Times New Roman" pitchFamily="18" charset="0"/>
              <a:cs typeface="Times New Roman" pitchFamily="18" charset="0"/>
            </a:endParaRPr>
          </a:p>
        </p:txBody>
      </p:sp>
      <p:sp>
        <p:nvSpPr>
          <p:cNvPr id="6" name="Text Box 13"/>
          <p:cNvSpPr txBox="1"/>
          <p:nvPr/>
        </p:nvSpPr>
        <p:spPr>
          <a:xfrm>
            <a:off x="684213" y="-30162"/>
            <a:ext cx="7397750" cy="1446550"/>
          </a:xfrm>
          <a:prstGeom prst="rect">
            <a:avLst/>
          </a:prstGeom>
          <a:noFill/>
          <a:ln w="9525">
            <a:noFill/>
          </a:ln>
        </p:spPr>
        <p:txBody>
          <a:bodyPr>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sz="2000" dirty="0" err="1" smtClean="0">
                <a:solidFill>
                  <a:schemeClr val="tx2"/>
                </a:solidFill>
                <a:latin typeface="Times New Roman" panose="02020603050405020304" pitchFamily="18" charset="0"/>
                <a:cs typeface="Times New Roman" panose="02020603050405020304" pitchFamily="18" charset="0"/>
              </a:rPr>
              <a:t>Thứ</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t</a:t>
            </a:r>
            <a:r>
              <a:rPr lang="en-US" altLang="en-US" sz="2000" dirty="0" err="1" smtClean="0">
                <a:solidFill>
                  <a:schemeClr val="tx2"/>
                </a:solidFill>
                <a:latin typeface="Times New Roman" panose="02020603050405020304" pitchFamily="18" charset="0"/>
                <a:cs typeface="Times New Roman" panose="02020603050405020304" pitchFamily="18" charset="0"/>
              </a:rPr>
              <a:t>ư</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ng</a:t>
            </a:r>
            <a:r>
              <a:rPr lang="en-US" altLang="en-US" sz="2000" dirty="0" err="1">
                <a:solidFill>
                  <a:schemeClr val="tx2"/>
                </a:solidFill>
                <a:latin typeface="Times New Roman" panose="02020603050405020304" pitchFamily="18" charset="0"/>
                <a:ea typeface="Times New Roman" panose="02020603050405020304" pitchFamily="18" charset="0"/>
              </a:rPr>
              <a:t>à</a:t>
            </a:r>
            <a:r>
              <a:rPr lang="en-US" altLang="en-US" sz="2000" dirty="0" err="1">
                <a:solidFill>
                  <a:schemeClr val="tx2"/>
                </a:solidFill>
                <a:latin typeface="Times New Roman" panose="02020603050405020304" pitchFamily="18" charset="0"/>
                <a:cs typeface="Times New Roman" panose="02020603050405020304" pitchFamily="18" charset="0"/>
              </a:rPr>
              <a:t>y</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12 </a:t>
            </a:r>
            <a:r>
              <a:rPr lang="en-US" altLang="en-US" sz="2000" dirty="0" err="1">
                <a:solidFill>
                  <a:schemeClr val="tx2"/>
                </a:solidFill>
                <a:latin typeface="Times New Roman" panose="02020603050405020304" pitchFamily="18" charset="0"/>
                <a:cs typeface="Times New Roman" panose="02020603050405020304" pitchFamily="18" charset="0"/>
              </a:rPr>
              <a:t>tháng</a:t>
            </a:r>
            <a:r>
              <a:rPr lang="en-US" altLang="en-US" sz="2000" dirty="0">
                <a:solidFill>
                  <a:schemeClr val="tx2"/>
                </a:solidFill>
                <a:latin typeface="Times New Roman" panose="02020603050405020304" pitchFamily="18" charset="0"/>
                <a:cs typeface="Times New Roman" panose="02020603050405020304" pitchFamily="18" charset="0"/>
              </a:rPr>
              <a:t> 4</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a:solidFill>
                  <a:schemeClr val="tx2"/>
                </a:solidFill>
                <a:latin typeface="Times New Roman" panose="02020603050405020304" pitchFamily="18" charset="0"/>
                <a:cs typeface="Times New Roman" panose="02020603050405020304" pitchFamily="18" charset="0"/>
              </a:rPr>
              <a:t>năm</a:t>
            </a:r>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2023 </a:t>
            </a:r>
            <a:endParaRPr lang="en-US" altLang="en-US" sz="20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000" dirty="0">
                <a:solidFill>
                  <a:schemeClr val="tx2"/>
                </a:solidFill>
                <a:latin typeface="Times New Roman" panose="02020603050405020304" pitchFamily="18" charset="0"/>
                <a:cs typeface="Times New Roman" panose="02020603050405020304" pitchFamily="18" charset="0"/>
              </a:rPr>
              <a:t>                              </a:t>
            </a:r>
            <a:r>
              <a:rPr lang="en-US" altLang="en-US" sz="2000" dirty="0" smtClean="0">
                <a:solidFill>
                  <a:schemeClr val="tx2"/>
                </a:solidFill>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Tập</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endParaRPr lang="en-US" altLang="en-US" sz="2000" dirty="0" smtClean="0">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Dòng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sông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mặc</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a:p>
            <a:pPr eaLnBrk="1" hangingPunct="1"/>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Nguyễn</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Trọng</a:t>
            </a: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Tạo</a:t>
            </a:r>
            <a:endParaRPr lang="en-US" altLang="en-US" sz="2000" b="1" dirty="0" smtClean="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411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75656" y="98217"/>
            <a:ext cx="5328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GB" altLang="en-US" sz="4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altLang="en-US" sz="4000" b="1" u="sng"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altLang="en-US" sz="40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539552" y="1203598"/>
            <a:ext cx="80648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Vỗ</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tay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theo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bài</a:t>
            </a:r>
            <a:r>
              <a:rPr lang="en-US" altLang="en-US" sz="2800" b="1" dirty="0">
                <a:solidFill>
                  <a:srgbClr val="FF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Dòng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sáng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Đăng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Khương</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827584" y="2355726"/>
            <a:ext cx="6912768"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t>
            </a:r>
            <a:r>
              <a:rPr lang="en-US" sz="2000" dirty="0" err="1" smtClean="0">
                <a:latin typeface="Times New Roman" panose="02020603050405020304" pitchFamily="18" charset="0"/>
                <a:cs typeface="Times New Roman" panose="02020603050405020304" pitchFamily="18" charset="0"/>
              </a:rPr>
              <a:t>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mùa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5576" y="3230002"/>
            <a:ext cx="691276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Qua </a:t>
            </a:r>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820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928851" y="53829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100" b="1" dirty="0" err="1">
                <a:solidFill>
                  <a:srgbClr val="0000FF"/>
                </a:solidFill>
                <a:latin typeface="Times New Roman" panose="02020603050405020304" pitchFamily="18" charset="0"/>
                <a:cs typeface="Times New Roman" panose="02020603050405020304" pitchFamily="18" charset="0"/>
              </a:rPr>
              <a:t>Tập</a:t>
            </a:r>
            <a:r>
              <a:rPr lang="en-US" altLang="en-US" sz="2100" b="1" dirty="0">
                <a:solidFill>
                  <a:srgbClr val="0000FF"/>
                </a:solidFill>
                <a:latin typeface="Times New Roman" panose="02020603050405020304" pitchFamily="18" charset="0"/>
                <a:cs typeface="Times New Roman" panose="02020603050405020304" pitchFamily="18" charset="0"/>
              </a:rPr>
              <a:t> </a:t>
            </a:r>
            <a:r>
              <a:rPr lang="en-US" altLang="en-US" sz="2100" b="1" dirty="0" err="1">
                <a:solidFill>
                  <a:srgbClr val="0000FF"/>
                </a:solidFill>
                <a:latin typeface="Times New Roman" panose="02020603050405020304" pitchFamily="18" charset="0"/>
                <a:cs typeface="Times New Roman" panose="02020603050405020304" pitchFamily="18" charset="0"/>
              </a:rPr>
              <a:t>đọc</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
        <p:nvSpPr>
          <p:cNvPr id="15372" name="Text Box 12"/>
          <p:cNvSpPr txBox="1">
            <a:spLocks noChangeArrowheads="1"/>
          </p:cNvSpPr>
          <p:nvPr/>
        </p:nvSpPr>
        <p:spPr bwMode="auto">
          <a:xfrm>
            <a:off x="899592" y="86905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b="1" dirty="0" err="1">
                <a:solidFill>
                  <a:srgbClr val="FF0000"/>
                </a:solidFill>
                <a:latin typeface="Times New Roman" panose="02020603050405020304" pitchFamily="18" charset="0"/>
                <a:cs typeface="Times New Roman" panose="02020603050405020304" pitchFamily="18" charset="0"/>
              </a:rPr>
              <a:t>Dòng</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sông</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mặc</a:t>
            </a:r>
            <a:r>
              <a:rPr lang="en-US" altLang="en-US" sz="2100" b="1" dirty="0" smtClean="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áo</a:t>
            </a:r>
            <a:endParaRPr lang="en-US" altLang="en-US" sz="2100" dirty="0">
              <a:solidFill>
                <a:srgbClr val="FF0000"/>
              </a:solidFill>
              <a:latin typeface="Times New Roman" panose="02020603050405020304" pitchFamily="18" charset="0"/>
              <a:cs typeface="Times New Roman" panose="02020603050405020304" pitchFamily="18" charset="0"/>
            </a:endParaRPr>
          </a:p>
        </p:txBody>
      </p:sp>
      <p:sp>
        <p:nvSpPr>
          <p:cNvPr id="15374" name="Text Box 14"/>
          <p:cNvSpPr txBox="1">
            <a:spLocks noChangeArrowheads="1"/>
          </p:cNvSpPr>
          <p:nvPr/>
        </p:nvSpPr>
        <p:spPr bwMode="auto">
          <a:xfrm>
            <a:off x="5508104" y="1138554"/>
            <a:ext cx="211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i="1" dirty="0" err="1">
                <a:solidFill>
                  <a:srgbClr val="0000FF"/>
                </a:solidFill>
                <a:latin typeface="Times New Roman" panose="02020603050405020304" pitchFamily="18" charset="0"/>
                <a:cs typeface="Times New Roman" panose="02020603050405020304" pitchFamily="18" charset="0"/>
              </a:rPr>
              <a:t>Nguyễn</a:t>
            </a:r>
            <a:r>
              <a:rPr lang="en-US" altLang="en-US" sz="1800" b="1" i="1" dirty="0">
                <a:solidFill>
                  <a:srgbClr val="0000FF"/>
                </a:solidFill>
                <a:latin typeface="Times New Roman" panose="02020603050405020304" pitchFamily="18" charset="0"/>
                <a:cs typeface="Times New Roman" panose="02020603050405020304" pitchFamily="18" charset="0"/>
              </a:rPr>
              <a:t> </a:t>
            </a:r>
            <a:r>
              <a:rPr lang="en-US" altLang="en-US" sz="1800" b="1" i="1" dirty="0" err="1">
                <a:solidFill>
                  <a:srgbClr val="0000FF"/>
                </a:solidFill>
                <a:latin typeface="Times New Roman" panose="02020603050405020304" pitchFamily="18" charset="0"/>
                <a:cs typeface="Times New Roman" panose="02020603050405020304" pitchFamily="18" charset="0"/>
              </a:rPr>
              <a:t>Trọng</a:t>
            </a:r>
            <a:r>
              <a:rPr lang="en-US" altLang="en-US" sz="1800" b="1" i="1" dirty="0">
                <a:solidFill>
                  <a:srgbClr val="0000FF"/>
                </a:solidFill>
                <a:latin typeface="Times New Roman" panose="02020603050405020304" pitchFamily="18" charset="0"/>
                <a:cs typeface="Times New Roman" panose="02020603050405020304" pitchFamily="18" charset="0"/>
              </a:rPr>
              <a:t> </a:t>
            </a:r>
            <a:r>
              <a:rPr lang="en-US" altLang="en-US" sz="1800" b="1" i="1" dirty="0" err="1">
                <a:solidFill>
                  <a:srgbClr val="0000FF"/>
                </a:solidFill>
                <a:latin typeface="Times New Roman" panose="02020603050405020304" pitchFamily="18" charset="0"/>
                <a:cs typeface="Times New Roman" panose="02020603050405020304" pitchFamily="18" charset="0"/>
              </a:rPr>
              <a:t>Tạo</a:t>
            </a:r>
            <a:endParaRPr lang="en-US" altLang="en-US" sz="1800" b="1" i="1" dirty="0">
              <a:solidFill>
                <a:srgbClr val="0000FF"/>
              </a:solidFill>
              <a:latin typeface="Times New Roman" panose="02020603050405020304" pitchFamily="18" charset="0"/>
              <a:cs typeface="Times New Roman" panose="02020603050405020304" pitchFamily="18" charset="0"/>
            </a:endParaRPr>
          </a:p>
        </p:txBody>
      </p:sp>
      <p:pic>
        <p:nvPicPr>
          <p:cNvPr id="5125" name="Picture 8" descr="cau tra kh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28750"/>
            <a:ext cx="6858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 descr="song tra kh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750"/>
            <a:ext cx="6858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can0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21" y="1451454"/>
            <a:ext cx="44577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21" y="1527690"/>
            <a:ext cx="3402079" cy="361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971600" y="63328"/>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100" b="1" dirty="0" err="1" smtClean="0">
                <a:solidFill>
                  <a:srgbClr val="0000FF"/>
                </a:solidFill>
                <a:latin typeface="Times New Roman" panose="02020603050405020304" pitchFamily="18" charset="0"/>
                <a:cs typeface="Times New Roman" panose="02020603050405020304" pitchFamily="18" charset="0"/>
              </a:rPr>
              <a:t>Thứ</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dirty="0" err="1" smtClean="0">
                <a:solidFill>
                  <a:srgbClr val="0000FF"/>
                </a:solidFill>
                <a:latin typeface="Times New Roman" panose="02020603050405020304" pitchFamily="18" charset="0"/>
                <a:cs typeface="Times New Roman" panose="02020603050405020304" pitchFamily="18" charset="0"/>
              </a:rPr>
              <a:t>tư</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err="1" smtClean="0">
                <a:solidFill>
                  <a:srgbClr val="0000FF"/>
                </a:solidFill>
                <a:latin typeface="Times New Roman" panose="02020603050405020304" pitchFamily="18" charset="0"/>
                <a:cs typeface="Times New Roman" panose="02020603050405020304" pitchFamily="18" charset="0"/>
              </a:rPr>
              <a:t>ngày</a:t>
            </a:r>
            <a:r>
              <a:rPr lang="en-US" altLang="en-US" sz="2100" b="1" smtClean="0">
                <a:solidFill>
                  <a:srgbClr val="0000FF"/>
                </a:solidFill>
                <a:latin typeface="Times New Roman" panose="02020603050405020304" pitchFamily="18" charset="0"/>
                <a:cs typeface="Times New Roman" panose="02020603050405020304" pitchFamily="18" charset="0"/>
              </a:rPr>
              <a:t> </a:t>
            </a:r>
            <a:r>
              <a:rPr lang="en-US" altLang="en-US" sz="2100" b="1" smtClean="0">
                <a:solidFill>
                  <a:srgbClr val="0000FF"/>
                </a:solidFill>
                <a:latin typeface="Times New Roman" panose="02020603050405020304" pitchFamily="18" charset="0"/>
                <a:cs typeface="Times New Roman" panose="02020603050405020304" pitchFamily="18" charset="0"/>
              </a:rPr>
              <a:t>12 </a:t>
            </a:r>
            <a:r>
              <a:rPr lang="en-US" altLang="en-US" sz="2100" b="1" dirty="0" err="1" smtClean="0">
                <a:solidFill>
                  <a:srgbClr val="0000FF"/>
                </a:solidFill>
                <a:latin typeface="Times New Roman" panose="02020603050405020304" pitchFamily="18" charset="0"/>
                <a:cs typeface="Times New Roman" panose="02020603050405020304" pitchFamily="18" charset="0"/>
              </a:rPr>
              <a:t>tháng</a:t>
            </a:r>
            <a:r>
              <a:rPr lang="en-US" altLang="en-US" sz="2100" b="1" dirty="0" smtClean="0">
                <a:solidFill>
                  <a:srgbClr val="0000FF"/>
                </a:solidFill>
                <a:latin typeface="Times New Roman" panose="02020603050405020304" pitchFamily="18" charset="0"/>
                <a:cs typeface="Times New Roman" panose="02020603050405020304" pitchFamily="18" charset="0"/>
              </a:rPr>
              <a:t> 4 </a:t>
            </a:r>
            <a:r>
              <a:rPr lang="en-US" altLang="en-US" sz="2100" b="1" dirty="0" err="1" smtClean="0">
                <a:solidFill>
                  <a:srgbClr val="0000FF"/>
                </a:solidFill>
                <a:latin typeface="Times New Roman" panose="02020603050405020304" pitchFamily="18" charset="0"/>
                <a:cs typeface="Times New Roman" panose="02020603050405020304" pitchFamily="18" charset="0"/>
              </a:rPr>
              <a:t>năm</a:t>
            </a:r>
            <a:r>
              <a:rPr lang="en-US" altLang="en-US" sz="2100" b="1" dirty="0" smtClean="0">
                <a:solidFill>
                  <a:srgbClr val="0000FF"/>
                </a:solidFill>
                <a:latin typeface="Times New Roman" panose="02020603050405020304" pitchFamily="18" charset="0"/>
                <a:cs typeface="Times New Roman" panose="02020603050405020304" pitchFamily="18" charset="0"/>
              </a:rPr>
              <a:t> 2023</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152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76"/>
                                        </p:tgtEl>
                                        <p:attrNameLst>
                                          <p:attrName>style.visibility</p:attrName>
                                        </p:attrNameLst>
                                      </p:cBhvr>
                                      <p:to>
                                        <p:strVal val="visible"/>
                                      </p:to>
                                    </p:set>
                                    <p:anim calcmode="lin" valueType="num">
                                      <p:cBhvr additive="base">
                                        <p:cTn id="7" dur="500" fill="hold"/>
                                        <p:tgtEl>
                                          <p:spTgt spid="15376"/>
                                        </p:tgtEl>
                                        <p:attrNameLst>
                                          <p:attrName>ppt_x</p:attrName>
                                        </p:attrNameLst>
                                      </p:cBhvr>
                                      <p:tavLst>
                                        <p:tav tm="0">
                                          <p:val>
                                            <p:strVal val="#ppt_x"/>
                                          </p:val>
                                        </p:tav>
                                        <p:tav tm="100000">
                                          <p:val>
                                            <p:strVal val="#ppt_x"/>
                                          </p:val>
                                        </p:tav>
                                      </p:tavLst>
                                    </p:anim>
                                    <p:anim calcmode="lin" valueType="num">
                                      <p:cBhvr additive="base">
                                        <p:cTn id="8" dur="500" fill="hold"/>
                                        <p:tgtEl>
                                          <p:spTgt spid="153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p:cTn id="13" dur="1000" fill="hold"/>
                                        <p:tgtEl>
                                          <p:spTgt spid="4100"/>
                                        </p:tgtEl>
                                        <p:attrNameLst>
                                          <p:attrName>ppt_w</p:attrName>
                                        </p:attrNameLst>
                                      </p:cBhvr>
                                      <p:tavLst>
                                        <p:tav tm="0">
                                          <p:val>
                                            <p:fltVal val="0"/>
                                          </p:val>
                                        </p:tav>
                                        <p:tav tm="100000">
                                          <p:val>
                                            <p:strVal val="#ppt_w"/>
                                          </p:val>
                                        </p:tav>
                                      </p:tavLst>
                                    </p:anim>
                                    <p:anim calcmode="lin" valueType="num">
                                      <p:cBhvr>
                                        <p:cTn id="14" dur="1000" fill="hold"/>
                                        <p:tgtEl>
                                          <p:spTgt spid="4100"/>
                                        </p:tgtEl>
                                        <p:attrNameLst>
                                          <p:attrName>ppt_h</p:attrName>
                                        </p:attrNameLst>
                                      </p:cBhvr>
                                      <p:tavLst>
                                        <p:tav tm="0">
                                          <p:val>
                                            <p:fltVal val="0"/>
                                          </p:val>
                                        </p:tav>
                                        <p:tav tm="100000">
                                          <p:val>
                                            <p:strVal val="#ppt_h"/>
                                          </p:val>
                                        </p:tav>
                                      </p:tavLst>
                                    </p:anim>
                                    <p:anim calcmode="lin" valueType="num">
                                      <p:cBhvr>
                                        <p:cTn id="15" dur="1000" fill="hold"/>
                                        <p:tgtEl>
                                          <p:spTgt spid="4100"/>
                                        </p:tgtEl>
                                        <p:attrNameLst>
                                          <p:attrName>style.rotation</p:attrName>
                                        </p:attrNameLst>
                                      </p:cBhvr>
                                      <p:tavLst>
                                        <p:tav tm="0">
                                          <p:val>
                                            <p:fltVal val="90"/>
                                          </p:val>
                                        </p:tav>
                                        <p:tav tm="100000">
                                          <p:val>
                                            <p:fltVal val="0"/>
                                          </p:val>
                                        </p:tav>
                                      </p:tavLst>
                                    </p:anim>
                                    <p:animEffect transition="in" filter="fade">
                                      <p:cBhvr>
                                        <p:cTn id="16" dur="1000"/>
                                        <p:tgtEl>
                                          <p:spTgt spid="4100"/>
                                        </p:tgtEl>
                                      </p:cBhvr>
                                    </p:animEffect>
                                  </p:childTnLst>
                                </p:cTn>
                              </p:par>
                            </p:childTnLst>
                          </p:cTn>
                        </p:par>
                        <p:par>
                          <p:cTn id="17" fill="hold" nodeType="afterGroup">
                            <p:stCondLst>
                              <p:cond delay="10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5372"/>
                                        </p:tgtEl>
                                        <p:attrNameLst>
                                          <p:attrName>style.visibility</p:attrName>
                                        </p:attrNameLst>
                                      </p:cBhvr>
                                      <p:to>
                                        <p:strVal val="visible"/>
                                      </p:to>
                                    </p:set>
                                    <p:anim calcmode="discrete" valueType="clr">
                                      <p:cBhvr override="childStyle">
                                        <p:cTn id="20" dur="80"/>
                                        <p:tgtEl>
                                          <p:spTgt spid="1537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5372"/>
                                        </p:tgtEl>
                                        <p:attrNameLst>
                                          <p:attrName>fillcolor</p:attrName>
                                        </p:attrNameLst>
                                      </p:cBhvr>
                                      <p:tavLst>
                                        <p:tav tm="0">
                                          <p:val>
                                            <p:clrVal>
                                              <a:schemeClr val="accent2"/>
                                            </p:clrVal>
                                          </p:val>
                                        </p:tav>
                                        <p:tav tm="50000">
                                          <p:val>
                                            <p:clrVal>
                                              <a:schemeClr val="hlink"/>
                                            </p:clrVal>
                                          </p:val>
                                        </p:tav>
                                      </p:tavLst>
                                    </p:anim>
                                    <p:set>
                                      <p:cBhvr>
                                        <p:cTn id="22" dur="80"/>
                                        <p:tgtEl>
                                          <p:spTgt spid="15372"/>
                                        </p:tgtEl>
                                        <p:attrNameLst>
                                          <p:attrName>fill.type</p:attrName>
                                        </p:attrNameLst>
                                      </p:cBhvr>
                                      <p:to>
                                        <p:strVal val="solid"/>
                                      </p:to>
                                    </p:set>
                                  </p:childTnLst>
                                </p:cTn>
                              </p:par>
                            </p:childTnLst>
                          </p:cTn>
                        </p:par>
                        <p:par>
                          <p:cTn id="23" fill="hold" nodeType="afterGroup">
                            <p:stCondLst>
                              <p:cond delay="168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5374"/>
                                        </p:tgtEl>
                                        <p:attrNameLst>
                                          <p:attrName>style.visibility</p:attrName>
                                        </p:attrNameLst>
                                      </p:cBhvr>
                                      <p:to>
                                        <p:strVal val="visible"/>
                                      </p:to>
                                    </p:set>
                                    <p:anim calcmode="discrete" valueType="clr">
                                      <p:cBhvr override="childStyle">
                                        <p:cTn id="26" dur="80"/>
                                        <p:tgtEl>
                                          <p:spTgt spid="1537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74"/>
                                        </p:tgtEl>
                                        <p:attrNameLst>
                                          <p:attrName>fillcolor</p:attrName>
                                        </p:attrNameLst>
                                      </p:cBhvr>
                                      <p:tavLst>
                                        <p:tav tm="0">
                                          <p:val>
                                            <p:clrVal>
                                              <a:schemeClr val="accent2"/>
                                            </p:clrVal>
                                          </p:val>
                                        </p:tav>
                                        <p:tav tm="50000">
                                          <p:val>
                                            <p:clrVal>
                                              <a:schemeClr val="hlink"/>
                                            </p:clrVal>
                                          </p:val>
                                        </p:tav>
                                      </p:tavLst>
                                    </p:anim>
                                    <p:set>
                                      <p:cBhvr>
                                        <p:cTn id="28" dur="80"/>
                                        <p:tgtEl>
                                          <p:spTgt spid="15374"/>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p:bldP spid="153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Text Box 14"/>
          <p:cNvSpPr txBox="1">
            <a:spLocks noChangeArrowheads="1"/>
          </p:cNvSpPr>
          <p:nvPr/>
        </p:nvSpPr>
        <p:spPr bwMode="auto">
          <a:xfrm>
            <a:off x="5436096" y="474791"/>
            <a:ext cx="3571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b="1" i="1" dirty="0" err="1">
                <a:latin typeface="Times New Roman" panose="02020603050405020304" pitchFamily="18" charset="0"/>
                <a:cs typeface="Times New Roman" panose="02020603050405020304" pitchFamily="18" charset="0"/>
              </a:rPr>
              <a:t>Nguyễn</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Trọng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Tạo</a:t>
            </a:r>
            <a:endParaRPr lang="en-US" altLang="en-US" sz="2000" b="1" i="1" dirty="0">
              <a:latin typeface="Times New Roman" panose="02020603050405020304" pitchFamily="18" charset="0"/>
              <a:cs typeface="Times New Roman" panose="02020603050405020304" pitchFamily="18" charset="0"/>
            </a:endParaRPr>
          </a:p>
        </p:txBody>
      </p:sp>
      <p:pic>
        <p:nvPicPr>
          <p:cNvPr id="15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7574"/>
            <a:ext cx="3911352" cy="392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5"/>
          <p:cNvSpPr txBox="1">
            <a:spLocks noChangeArrowheads="1"/>
          </p:cNvSpPr>
          <p:nvPr/>
        </p:nvSpPr>
        <p:spPr bwMode="auto">
          <a:xfrm>
            <a:off x="1126331" y="-7144"/>
            <a:ext cx="6858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Dòng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mặc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áo</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07504" y="1275606"/>
            <a:ext cx="4811316" cy="2354491"/>
          </a:xfrm>
          <a:prstGeom prst="rect">
            <a:avLst/>
          </a:prstGeom>
          <a:noFill/>
        </p:spPr>
        <p:txBody>
          <a:bodyPr>
            <a:spAutoFit/>
          </a:bodyPr>
          <a:lstStyle/>
          <a:p>
            <a:pPr algn="just">
              <a:defRPr/>
            </a:pPr>
            <a:r>
              <a:rPr lang="vi-VN" sz="2100" b="1" dirty="0">
                <a:latin typeface="+mj-lt"/>
              </a:rPr>
              <a:t>Nguyễn Trọng Tạo </a:t>
            </a:r>
            <a:r>
              <a:rPr lang="vi-VN" sz="2100" dirty="0" smtClean="0">
                <a:latin typeface="+mj-lt"/>
              </a:rPr>
              <a:t>(</a:t>
            </a:r>
            <a:r>
              <a:rPr lang="vi-VN" sz="2100" b="1" dirty="0" smtClean="0">
                <a:latin typeface="+mj-lt"/>
              </a:rPr>
              <a:t>1947–2019</a:t>
            </a:r>
            <a:r>
              <a:rPr lang="vi-VN" sz="2100" dirty="0">
                <a:latin typeface="+mj-lt"/>
              </a:rPr>
              <a:t>) là </a:t>
            </a:r>
            <a:r>
              <a:rPr lang="vi-VN" sz="2100" dirty="0">
                <a:latin typeface="+mj-lt"/>
                <a:hlinkClick r:id="rId3" tooltip="Nhà thơ"/>
              </a:rPr>
              <a:t>nhà thơ</a:t>
            </a:r>
            <a:r>
              <a:rPr lang="vi-VN" sz="2100" dirty="0">
                <a:latin typeface="+mj-lt"/>
              </a:rPr>
              <a:t>, </a:t>
            </a:r>
            <a:r>
              <a:rPr lang="vi-VN" sz="2100" dirty="0">
                <a:latin typeface="+mj-lt"/>
                <a:hlinkClick r:id="rId4" tooltip="Nhạc sĩ"/>
              </a:rPr>
              <a:t>nhạc sĩ</a:t>
            </a:r>
            <a:r>
              <a:rPr lang="vi-VN" sz="2100" dirty="0">
                <a:latin typeface="+mj-lt"/>
              </a:rPr>
              <a:t>, </a:t>
            </a:r>
            <a:r>
              <a:rPr lang="vi-VN" sz="2100" dirty="0">
                <a:latin typeface="+mj-lt"/>
                <a:hlinkClick r:id="rId5" tooltip="Nhà báo"/>
              </a:rPr>
              <a:t>nhà báo</a:t>
            </a:r>
            <a:r>
              <a:rPr lang="vi-VN" sz="2100" dirty="0">
                <a:latin typeface="+mj-lt"/>
              </a:rPr>
              <a:t>, </a:t>
            </a:r>
            <a:r>
              <a:rPr lang="vi-VN" sz="2100" dirty="0">
                <a:latin typeface="+mj-lt"/>
                <a:hlinkClick r:id="rId6" tooltip="Họa sĩ"/>
              </a:rPr>
              <a:t>họa sĩ</a:t>
            </a:r>
            <a:r>
              <a:rPr lang="vi-VN" sz="2100" dirty="0">
                <a:latin typeface="+mj-lt"/>
              </a:rPr>
              <a:t> vẽ bìa sách Việt Nam</a:t>
            </a:r>
            <a:r>
              <a:rPr lang="vi-VN" sz="2100" dirty="0" smtClean="0">
                <a:latin typeface="+mj-lt"/>
              </a:rPr>
              <a:t>;</a:t>
            </a:r>
            <a:r>
              <a:rPr lang="en-US" sz="2100" dirty="0" smtClean="0">
                <a:latin typeface="+mj-lt"/>
              </a:rPr>
              <a:t> </a:t>
            </a:r>
            <a:r>
              <a:rPr lang="en-US" sz="2100" dirty="0" err="1" smtClean="0">
                <a:latin typeface="+mj-lt"/>
              </a:rPr>
              <a:t>ông</a:t>
            </a:r>
            <a:r>
              <a:rPr lang="en-US" sz="2100" dirty="0" smtClean="0">
                <a:latin typeface="+mj-lt"/>
              </a:rPr>
              <a:t> </a:t>
            </a:r>
            <a:r>
              <a:rPr lang="en-US" sz="2100" dirty="0" err="1" smtClean="0">
                <a:latin typeface="+mj-lt"/>
              </a:rPr>
              <a:t>là</a:t>
            </a:r>
            <a:r>
              <a:rPr lang="en-US" sz="2100" dirty="0" smtClean="0">
                <a:latin typeface="+mj-lt"/>
              </a:rPr>
              <a:t> </a:t>
            </a:r>
            <a:r>
              <a:rPr lang="vi-VN" sz="2100" dirty="0" smtClean="0">
                <a:latin typeface="+mj-lt"/>
              </a:rPr>
              <a:t>tác </a:t>
            </a:r>
            <a:r>
              <a:rPr lang="vi-VN" sz="2100" dirty="0">
                <a:latin typeface="+mj-lt"/>
              </a:rPr>
              <a:t>giả </a:t>
            </a:r>
            <a:r>
              <a:rPr lang="en-US" sz="2100" dirty="0" err="1" smtClean="0">
                <a:latin typeface="+mj-lt"/>
              </a:rPr>
              <a:t>của</a:t>
            </a:r>
            <a:r>
              <a:rPr lang="en-US" sz="2100" dirty="0" smtClean="0">
                <a:latin typeface="+mj-lt"/>
              </a:rPr>
              <a:t> </a:t>
            </a:r>
            <a:r>
              <a:rPr lang="vi-VN" sz="2100" dirty="0" smtClean="0">
                <a:latin typeface="+mj-lt"/>
              </a:rPr>
              <a:t>những </a:t>
            </a:r>
            <a:r>
              <a:rPr lang="vi-VN" sz="2100" dirty="0">
                <a:latin typeface="+mj-lt"/>
              </a:rPr>
              <a:t>bài hát "Làng Quan Họ quê tôi", "Khúc hát sông quê", "Đôi mắt đò ngang", </a:t>
            </a:r>
            <a:r>
              <a:rPr lang="en-US" sz="2100" dirty="0" err="1" smtClean="0">
                <a:latin typeface="+mj-lt"/>
              </a:rPr>
              <a:t>và</a:t>
            </a:r>
            <a:r>
              <a:rPr lang="en-US" sz="2100" dirty="0" smtClean="0">
                <a:latin typeface="+mj-lt"/>
              </a:rPr>
              <a:t> </a:t>
            </a:r>
            <a:r>
              <a:rPr lang="en-US" sz="2100" dirty="0" err="1" smtClean="0">
                <a:latin typeface="+mj-lt"/>
              </a:rPr>
              <a:t>ông</a:t>
            </a:r>
            <a:r>
              <a:rPr lang="en-US" sz="2100" dirty="0" smtClean="0">
                <a:latin typeface="+mj-lt"/>
              </a:rPr>
              <a:t> </a:t>
            </a:r>
            <a:r>
              <a:rPr lang="en-US" sz="2100" dirty="0" err="1" smtClean="0">
                <a:latin typeface="+mj-lt"/>
              </a:rPr>
              <a:t>cũng</a:t>
            </a:r>
            <a:r>
              <a:rPr lang="en-US" sz="2100" dirty="0" smtClean="0">
                <a:latin typeface="+mj-lt"/>
              </a:rPr>
              <a:t> </a:t>
            </a:r>
            <a:r>
              <a:rPr lang="en-US" sz="2100" dirty="0" err="1" smtClean="0">
                <a:latin typeface="+mj-lt"/>
              </a:rPr>
              <a:t>là</a:t>
            </a:r>
            <a:r>
              <a:rPr lang="en-US" sz="2100" dirty="0" smtClean="0">
                <a:latin typeface="+mj-lt"/>
              </a:rPr>
              <a:t> </a:t>
            </a:r>
            <a:r>
              <a:rPr lang="vi-VN" sz="2100" dirty="0" smtClean="0">
                <a:latin typeface="+mj-lt"/>
              </a:rPr>
              <a:t>tác </a:t>
            </a:r>
            <a:r>
              <a:rPr lang="vi-VN" sz="2100" dirty="0">
                <a:latin typeface="+mj-lt"/>
              </a:rPr>
              <a:t>giả </a:t>
            </a:r>
            <a:r>
              <a:rPr lang="vi-VN" sz="2100" i="1" dirty="0">
                <a:latin typeface="+mj-lt"/>
              </a:rPr>
              <a:t>Biểu tượng Ngày thơ Việt Nam</a:t>
            </a:r>
            <a:r>
              <a:rPr lang="vi-VN" sz="2100" dirty="0">
                <a:latin typeface="+mj-lt"/>
              </a:rPr>
              <a:t>, </a:t>
            </a:r>
            <a:r>
              <a:rPr lang="vi-VN" sz="2100" i="1" dirty="0">
                <a:latin typeface="+mj-lt"/>
              </a:rPr>
              <a:t>Cờ thơ</a:t>
            </a:r>
            <a:r>
              <a:rPr lang="vi-VN" sz="2100" dirty="0">
                <a:latin typeface="+mj-lt"/>
              </a:rPr>
              <a:t>.</a:t>
            </a:r>
            <a:endParaRPr lang="en-US" sz="2100" dirty="0">
              <a:latin typeface="+mj-lt"/>
            </a:endParaRPr>
          </a:p>
        </p:txBody>
      </p:sp>
    </p:spTree>
    <p:extLst>
      <p:ext uri="{BB962C8B-B14F-4D97-AF65-F5344CB8AC3E}">
        <p14:creationId xmlns:p14="http://schemas.microsoft.com/office/powerpoint/2010/main" val="4049825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P spid="1844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115616" y="1419622"/>
            <a:ext cx="5387633" cy="784830"/>
          </a:xfrm>
          <a:prstGeom prst="rect">
            <a:avLst/>
          </a:prstGeom>
        </p:spPr>
        <p:txBody>
          <a:bodyPr wrap="square">
            <a:spAutoFit/>
          </a:bodyPr>
          <a:lstStyle/>
          <a:p>
            <a:r>
              <a:rPr lang="en-US" sz="4500" b="1" dirty="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Hoạt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động</a:t>
            </a:r>
            <a:r>
              <a:rPr lang="en-US" sz="2400" b="1" dirty="0" smtClean="0">
                <a:solidFill>
                  <a:srgbClr val="C00000"/>
                </a:solidFill>
                <a:latin typeface="Times New Roman" pitchFamily="18" charset="0"/>
                <a:cs typeface="Times New Roman" pitchFamily="18" charset="0"/>
              </a:rPr>
              <a:t> 1: </a:t>
            </a:r>
            <a:r>
              <a:rPr lang="en-US" sz="2400" b="1" dirty="0" err="1" smtClean="0">
                <a:solidFill>
                  <a:srgbClr val="C00000"/>
                </a:solidFill>
                <a:latin typeface="Times New Roman" pitchFamily="18" charset="0"/>
                <a:cs typeface="Times New Roman" pitchFamily="18" charset="0"/>
              </a:rPr>
              <a:t>Luyện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đọc</a:t>
            </a:r>
            <a:endParaRPr lang="en-NZ" sz="2400" b="1" dirty="0">
              <a:solidFill>
                <a:srgbClr val="C00000"/>
              </a:solidFill>
              <a:latin typeface="Times New Roman" pitchFamily="18" charset="0"/>
              <a:cs typeface="Times New Roman" pitchFamily="18" charset="0"/>
            </a:endParaRPr>
          </a:p>
        </p:txBody>
      </p:sp>
      <p:pic>
        <p:nvPicPr>
          <p:cNvPr id="65" name="Picture 64">
            <a:extLst>
              <a:ext uri="{FF2B5EF4-FFF2-40B4-BE49-F238E27FC236}">
                <a16:creationId xmlns:a16="http://schemas.microsoft.com/office/drawing/2014/main" xmlns="" id="{16BBD5E0-EE05-4600-AB67-10B52D737788}"/>
              </a:ext>
            </a:extLst>
          </p:cNvPr>
          <p:cNvPicPr>
            <a:picLocks noChangeAspect="1"/>
          </p:cNvPicPr>
          <p:nvPr/>
        </p:nvPicPr>
        <p:blipFill>
          <a:blip r:embed="rId2"/>
          <a:stretch>
            <a:fillRect/>
          </a:stretch>
        </p:blipFill>
        <p:spPr>
          <a:xfrm>
            <a:off x="395536" y="2941219"/>
            <a:ext cx="3142709" cy="2202281"/>
          </a:xfrm>
          <a:prstGeom prst="rect">
            <a:avLst/>
          </a:prstGeom>
        </p:spPr>
      </p:pic>
      <p:sp>
        <p:nvSpPr>
          <p:cNvPr id="66" name="Text Box 13"/>
          <p:cNvSpPr txBox="1"/>
          <p:nvPr/>
        </p:nvSpPr>
        <p:spPr>
          <a:xfrm>
            <a:off x="1043609" y="-30162"/>
            <a:ext cx="7038354" cy="2677656"/>
          </a:xfrm>
          <a:prstGeom prst="rect">
            <a:avLst/>
          </a:prstGeom>
          <a:noFill/>
          <a:ln w="9525">
            <a:noFill/>
          </a:ln>
        </p:spPr>
        <p:txBody>
          <a:bodyPr wrap="square">
            <a:spAutoFit/>
          </a:body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err="1">
                <a:solidFill>
                  <a:schemeClr val="tx2"/>
                </a:solidFill>
                <a:latin typeface="Times New Roman" panose="02020603050405020304" pitchFamily="18" charset="0"/>
                <a:cs typeface="Times New Roman" panose="02020603050405020304" pitchFamily="18" charset="0"/>
              </a:rPr>
              <a:t>Thứ</a:t>
            </a:r>
            <a:r>
              <a:rPr lang="en-US" altLang="en-US" sz="2800">
                <a:solidFill>
                  <a:schemeClr val="tx2"/>
                </a:solidFill>
                <a:latin typeface="Times New Roman" panose="02020603050405020304" pitchFamily="18" charset="0"/>
                <a:cs typeface="Times New Roman" panose="02020603050405020304" pitchFamily="18" charset="0"/>
              </a:rPr>
              <a:t> </a:t>
            </a:r>
            <a:r>
              <a:rPr lang="en-US" altLang="en-US" sz="2800" smtClean="0">
                <a:solidFill>
                  <a:schemeClr val="tx2"/>
                </a:solidFill>
                <a:latin typeface="Times New Roman" panose="02020603050405020304" pitchFamily="18" charset="0"/>
                <a:cs typeface="Times New Roman" panose="02020603050405020304" pitchFamily="18" charset="0"/>
              </a:rPr>
              <a:t>tư </a:t>
            </a:r>
            <a:r>
              <a:rPr lang="en-US" altLang="en-US" sz="2800" err="1">
                <a:solidFill>
                  <a:schemeClr val="tx2"/>
                </a:solidFill>
                <a:latin typeface="Times New Roman" panose="02020603050405020304" pitchFamily="18" charset="0"/>
                <a:cs typeface="Times New Roman" panose="02020603050405020304" pitchFamily="18" charset="0"/>
              </a:rPr>
              <a:t>ng</a:t>
            </a:r>
            <a:r>
              <a:rPr lang="en-US" altLang="en-US" sz="2800" err="1">
                <a:solidFill>
                  <a:schemeClr val="tx2"/>
                </a:solidFill>
                <a:latin typeface="Times New Roman" panose="02020603050405020304" pitchFamily="18" charset="0"/>
                <a:ea typeface="Times New Roman" panose="02020603050405020304" pitchFamily="18" charset="0"/>
              </a:rPr>
              <a:t>à</a:t>
            </a:r>
            <a:r>
              <a:rPr lang="en-US" altLang="en-US" sz="2800" err="1">
                <a:solidFill>
                  <a:schemeClr val="tx2"/>
                </a:solidFill>
                <a:latin typeface="Times New Roman" panose="02020603050405020304" pitchFamily="18" charset="0"/>
                <a:cs typeface="Times New Roman" panose="02020603050405020304" pitchFamily="18" charset="0"/>
              </a:rPr>
              <a:t>y</a:t>
            </a:r>
            <a:r>
              <a:rPr lang="en-US" altLang="en-US" sz="2800">
                <a:solidFill>
                  <a:schemeClr val="tx2"/>
                </a:solidFill>
                <a:latin typeface="Times New Roman" panose="02020603050405020304" pitchFamily="18" charset="0"/>
                <a:cs typeface="Times New Roman" panose="02020603050405020304" pitchFamily="18" charset="0"/>
              </a:rPr>
              <a:t> </a:t>
            </a:r>
            <a:r>
              <a:rPr lang="en-US" altLang="en-US" sz="2800" smtClean="0">
                <a:solidFill>
                  <a:schemeClr val="tx2"/>
                </a:solidFill>
                <a:latin typeface="Times New Roman" panose="02020603050405020304" pitchFamily="18" charset="0"/>
                <a:cs typeface="Times New Roman" panose="02020603050405020304" pitchFamily="18" charset="0"/>
              </a:rPr>
              <a:t>12 </a:t>
            </a:r>
            <a:r>
              <a:rPr lang="en-US" altLang="en-US" sz="2800" dirty="0" err="1">
                <a:solidFill>
                  <a:schemeClr val="tx2"/>
                </a:solidFill>
                <a:latin typeface="Times New Roman" panose="02020603050405020304" pitchFamily="18" charset="0"/>
                <a:cs typeface="Times New Roman" panose="02020603050405020304" pitchFamily="18" charset="0"/>
              </a:rPr>
              <a:t>tháng</a:t>
            </a:r>
            <a:r>
              <a:rPr lang="en-US" altLang="en-US" sz="2800" dirty="0">
                <a:solidFill>
                  <a:schemeClr val="tx2"/>
                </a:solidFill>
                <a:latin typeface="Times New Roman" panose="02020603050405020304" pitchFamily="18" charset="0"/>
                <a:cs typeface="Times New Roman" panose="02020603050405020304" pitchFamily="18" charset="0"/>
              </a:rPr>
              <a:t> 4</a:t>
            </a:r>
            <a:r>
              <a:rPr lang="en-US" altLang="en-US" sz="2800" dirty="0" smtClean="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năm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smtClean="0">
                <a:solidFill>
                  <a:schemeClr val="tx2"/>
                </a:solidFill>
                <a:latin typeface="Times New Roman" panose="02020603050405020304" pitchFamily="18" charset="0"/>
                <a:cs typeface="Times New Roman" panose="02020603050405020304" pitchFamily="18" charset="0"/>
              </a:rPr>
              <a:t>2023 </a:t>
            </a:r>
            <a:endParaRPr lang="en-US" altLang="en-US" sz="2800" dirty="0">
              <a:solidFill>
                <a:schemeClr val="tx2"/>
              </a:solidFill>
              <a:latin typeface="Times New Roman" panose="02020603050405020304" pitchFamily="18" charset="0"/>
              <a:cs typeface="Times New Roman" panose="02020603050405020304" pitchFamily="18" charset="0"/>
            </a:endParaRPr>
          </a:p>
          <a:p>
            <a:pPr eaLnBrk="1" hangingPunct="1"/>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Tập</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smtClean="0">
                <a:latin typeface="Times New Roman" panose="02020603050405020304" pitchFamily="18" charset="0"/>
                <a:cs typeface="Times New Roman" panose="02020603050405020304" pitchFamily="18" charset="0"/>
              </a:rPr>
              <a:t>đọc</a:t>
            </a:r>
            <a:endParaRPr lang="en-US" altLang="en-US" sz="2800" u="sng" dirty="0" smtClean="0">
              <a:latin typeface="Times New Roman" panose="02020603050405020304" pitchFamily="18" charset="0"/>
              <a:cs typeface="Times New Roman" panose="02020603050405020304" pitchFamily="18" charset="0"/>
            </a:endParaRPr>
          </a:p>
          <a:p>
            <a:pPr eaLnBrk="1" hangingPunct="1"/>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Dòng</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sông</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mặc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áo</a:t>
            </a:r>
            <a:endParaRPr lang="en-US" altLang="en-US" sz="2800" dirty="0" smtClean="0">
              <a:latin typeface="Times New Roman" panose="02020603050405020304" pitchFamily="18" charset="0"/>
              <a:cs typeface="Times New Roman" panose="02020603050405020304" pitchFamily="18" charset="0"/>
            </a:endParaRPr>
          </a:p>
          <a:p>
            <a:pPr algn="ct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Theo </a:t>
            </a:r>
            <a:r>
              <a:rPr lang="en-US" altLang="en-US" dirty="0" err="1" smtClean="0">
                <a:latin typeface="Times New Roman" panose="02020603050405020304" pitchFamily="18" charset="0"/>
                <a:cs typeface="Times New Roman" panose="02020603050405020304" pitchFamily="18" charset="0"/>
              </a:rPr>
              <a:t>Nguyễn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Trọng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ea typeface="Times New Roman" panose="02020603050405020304" pitchFamily="18" charset="0"/>
            </a:endParaRPr>
          </a:p>
          <a:p>
            <a:pPr algn="ctr" eaLnBrk="1" hangingPunct="1"/>
            <a:r>
              <a:rPr lang="en-US" altLang="en-US" sz="2800" dirty="0" smtClean="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algn="ctr" eaLnBrk="1" hangingPunct="1"/>
            <a:r>
              <a:rPr lang="en-US" altLang="en-US" sz="2800" dirty="0" err="1" smtClean="0">
                <a:latin typeface="Times New Roman" panose="02020603050405020304" pitchFamily="18" charset="0"/>
                <a:ea typeface="Times New Roman" panose="02020603050405020304" pitchFamily="18" charset="0"/>
              </a:rPr>
              <a:t>Mở</a:t>
            </a:r>
            <a:r>
              <a:rPr lang="en-US" altLang="en-US" sz="2800" dirty="0" smtClean="0">
                <a:latin typeface="Times New Roman" panose="02020603050405020304" pitchFamily="18" charset="0"/>
                <a:ea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rPr>
              <a:t>sách</a:t>
            </a:r>
            <a:r>
              <a:rPr lang="en-US" altLang="en-US" sz="2800" dirty="0" smtClean="0">
                <a:latin typeface="Times New Roman" panose="02020603050405020304" pitchFamily="18" charset="0"/>
                <a:ea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rPr>
              <a:t>giáo</a:t>
            </a:r>
            <a:r>
              <a:rPr lang="en-US" altLang="en-US" sz="2800" dirty="0" smtClean="0">
                <a:latin typeface="Times New Roman" panose="02020603050405020304" pitchFamily="18" charset="0"/>
                <a:ea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rPr>
              <a:t>khoa</a:t>
            </a:r>
            <a:r>
              <a:rPr lang="en-US" altLang="en-US" sz="2800" dirty="0" smtClean="0">
                <a:latin typeface="Times New Roman" panose="02020603050405020304" pitchFamily="18" charset="0"/>
                <a:ea typeface="Times New Roman" panose="02020603050405020304" pitchFamily="18" charset="0"/>
              </a:rPr>
              <a:t> TV – </a:t>
            </a:r>
            <a:r>
              <a:rPr lang="en-US" altLang="en-US" sz="2800" dirty="0" err="1" smtClean="0">
                <a:latin typeface="Times New Roman" panose="02020603050405020304" pitchFamily="18" charset="0"/>
                <a:ea typeface="Times New Roman" panose="02020603050405020304" pitchFamily="18" charset="0"/>
              </a:rPr>
              <a:t>trang</a:t>
            </a:r>
            <a:r>
              <a:rPr lang="en-US" altLang="en-US" sz="2800" dirty="0" smtClean="0">
                <a:latin typeface="Times New Roman" panose="02020603050405020304" pitchFamily="18" charset="0"/>
                <a:ea typeface="Times New Roman" panose="02020603050405020304" pitchFamily="18" charset="0"/>
              </a:rPr>
              <a:t> </a:t>
            </a:r>
            <a:endParaRPr lang="en-US" alt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7312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xEl>
                                              <p:pRg st="5" end="5"/>
                                            </p:txEl>
                                          </p:spTgt>
                                        </p:tgtEl>
                                        <p:attrNameLst>
                                          <p:attrName>style.visibility</p:attrName>
                                        </p:attrNameLst>
                                      </p:cBhvr>
                                      <p:to>
                                        <p:strVal val="visible"/>
                                      </p:to>
                                    </p:set>
                                    <p:animEffect transition="in" filter="fade">
                                      <p:cBhvr>
                                        <p:cTn id="12" dur="1000"/>
                                        <p:tgtEl>
                                          <p:spTgt spid="66">
                                            <p:txEl>
                                              <p:pRg st="5" end="5"/>
                                            </p:txEl>
                                          </p:spTgt>
                                        </p:tgtEl>
                                      </p:cBhvr>
                                    </p:animEffect>
                                    <p:anim calcmode="lin" valueType="num">
                                      <p:cBhvr>
                                        <p:cTn id="13" dur="1000" fill="hold"/>
                                        <p:tgtEl>
                                          <p:spTgt spid="6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1428750"/>
          </a:xfrm>
        </p:spPr>
        <p:txBody>
          <a:bodyPr/>
          <a:lstStyle/>
          <a:p>
            <a:pPr>
              <a:defRPr/>
            </a:pPr>
            <a:r>
              <a:rPr lang="en-US" b="1" dirty="0">
                <a:solidFill>
                  <a:srgbClr val="0000FF"/>
                </a:solidFill>
                <a:latin typeface="Times New Roman" pitchFamily="18" charset="0"/>
                <a:cs typeface="Times New Roman" pitchFamily="18" charset="0"/>
              </a:rPr>
              <a:t/>
            </a:r>
            <a:br>
              <a:rPr lang="en-US" b="1" dirty="0">
                <a:solidFill>
                  <a:srgbClr val="0000FF"/>
                </a:solidFill>
                <a:latin typeface="Times New Roman" pitchFamily="18" charset="0"/>
                <a:cs typeface="Times New Roman" pitchFamily="18" charset="0"/>
              </a:rPr>
            </a:br>
            <a:r>
              <a:rPr lang="en-US" sz="1800" b="1" u="sng" dirty="0" err="1">
                <a:solidFill>
                  <a:srgbClr val="0000FF"/>
                </a:solidFill>
                <a:latin typeface="Times New Roman" pitchFamily="18" charset="0"/>
                <a:cs typeface="Times New Roman" pitchFamily="18" charset="0"/>
              </a:rPr>
              <a:t>Tập</a:t>
            </a:r>
            <a:r>
              <a:rPr lang="en-US" sz="1800" b="1" u="sng" dirty="0">
                <a:solidFill>
                  <a:srgbClr val="0000FF"/>
                </a:solidFill>
                <a:latin typeface="Times New Roman" pitchFamily="18" charset="0"/>
                <a:cs typeface="Times New Roman" pitchFamily="18" charset="0"/>
              </a:rPr>
              <a:t> </a:t>
            </a:r>
            <a:r>
              <a:rPr lang="en-US" sz="1800" b="1" u="sng" dirty="0" err="1">
                <a:solidFill>
                  <a:srgbClr val="0000FF"/>
                </a:solidFill>
                <a:latin typeface="Times New Roman" pitchFamily="18" charset="0"/>
                <a:cs typeface="Times New Roman" pitchFamily="18" charset="0"/>
              </a:rPr>
              <a:t>đọc</a:t>
            </a:r>
            <a:r>
              <a:rPr lang="en-US" sz="1800" b="1" u="sng" dirty="0">
                <a:solidFill>
                  <a:srgbClr val="0000FF"/>
                </a:solidFill>
                <a:latin typeface="Times New Roman" pitchFamily="18" charset="0"/>
                <a:cs typeface="Times New Roman" pitchFamily="18" charset="0"/>
              </a:rPr>
              <a:t/>
            </a:r>
            <a:br>
              <a:rPr lang="en-US" sz="1800" b="1" u="sng" dirty="0">
                <a:solidFill>
                  <a:srgbClr val="0000FF"/>
                </a:solidFill>
                <a:latin typeface="Times New Roman" pitchFamily="18" charset="0"/>
                <a:cs typeface="Times New Roman" pitchFamily="18" charset="0"/>
              </a:rPr>
            </a:br>
            <a:r>
              <a:rPr lang="en-US" sz="1800" b="1" kern="1200" dirty="0">
                <a:solidFill>
                  <a:srgbClr val="FF0000"/>
                </a:solidFill>
                <a:latin typeface="Times New Roman" pitchFamily="18" charset="0"/>
                <a:cs typeface="Times New Roman" pitchFamily="18" charset="0"/>
              </a:rPr>
              <a:t>DÒNG SÔNG MẶC ÁO</a:t>
            </a:r>
            <a:br>
              <a:rPr lang="en-US" sz="1800" b="1" kern="1200" dirty="0">
                <a:solidFill>
                  <a:srgbClr val="FF0000"/>
                </a:solidFill>
                <a:latin typeface="Times New Roman" pitchFamily="18" charset="0"/>
                <a:cs typeface="Times New Roman" pitchFamily="18" charset="0"/>
              </a:rPr>
            </a:b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Nguyễn</a:t>
            </a: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Trọng</a:t>
            </a: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Tạo</a:t>
            </a:r>
            <a:endParaRPr lang="en-US" b="1" dirty="0"/>
          </a:p>
        </p:txBody>
      </p:sp>
      <p:pic>
        <p:nvPicPr>
          <p:cNvPr id="7171"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300"/>
            <a:ext cx="3371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4402932" y="1485901"/>
            <a:ext cx="3598069"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1500" dirty="0">
                <a:latin typeface="Times New Roman" panose="02020603050405020304" pitchFamily="18" charset="0"/>
                <a:cs typeface="Times New Roman" panose="02020603050405020304" pitchFamily="18" charset="0"/>
              </a:rPr>
              <a:t>Dòng sông mới điệu làm sao</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Nắng lên mặc áo lụa đào thướt tha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Trưa về trời rộng bao la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Áo xanh sông mặc như là mới may</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Chiều trôi thơ thẩn áng mây</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Cài lên màu áo hây hây ráng vàng</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Đêm thêu trước ngực vầng trăng</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Trên nền nhung tím trăm ngàn sao lên</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Khuya rồi sông mặc áo đen</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Nép trong rừng bưởi, lặng yên đôi bờ.</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Sáng ra thơm đến ngẩn ngơ</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Dòng sông đã mặc bao giờ, áo hoa?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Ngước lên bỗng gặp la đà</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Ngàn hoa bưởi trắng nở nhoà áo ai...</a:t>
            </a:r>
            <a:endParaRPr lang="en-US" altLang="en-US" sz="1500" dirty="0">
              <a:latin typeface="Times New Roman" panose="02020603050405020304" pitchFamily="18" charset="0"/>
              <a:cs typeface="Times New Roman" panose="02020603050405020304" pitchFamily="18" charset="0"/>
            </a:endParaRPr>
          </a:p>
        </p:txBody>
      </p:sp>
      <p:sp>
        <p:nvSpPr>
          <p:cNvPr id="5" name="Text Box 10"/>
          <p:cNvSpPr txBox="1">
            <a:spLocks noChangeArrowheads="1"/>
          </p:cNvSpPr>
          <p:nvPr/>
        </p:nvSpPr>
        <p:spPr bwMode="auto">
          <a:xfrm>
            <a:off x="971600" y="63328"/>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100" b="1" dirty="0" err="1" smtClean="0">
                <a:solidFill>
                  <a:srgbClr val="0000FF"/>
                </a:solidFill>
                <a:latin typeface="Times New Roman" panose="02020603050405020304" pitchFamily="18" charset="0"/>
                <a:cs typeface="Times New Roman" panose="02020603050405020304" pitchFamily="18" charset="0"/>
              </a:rPr>
              <a:t>Thứ</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dirty="0" err="1" smtClean="0">
                <a:solidFill>
                  <a:srgbClr val="0000FF"/>
                </a:solidFill>
                <a:latin typeface="Times New Roman" panose="02020603050405020304" pitchFamily="18" charset="0"/>
                <a:cs typeface="Times New Roman" panose="02020603050405020304" pitchFamily="18" charset="0"/>
              </a:rPr>
              <a:t>tư</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err="1" smtClean="0">
                <a:solidFill>
                  <a:srgbClr val="0000FF"/>
                </a:solidFill>
                <a:latin typeface="Times New Roman" panose="02020603050405020304" pitchFamily="18" charset="0"/>
                <a:cs typeface="Times New Roman" panose="02020603050405020304" pitchFamily="18" charset="0"/>
              </a:rPr>
              <a:t>ngày</a:t>
            </a:r>
            <a:r>
              <a:rPr lang="en-US" altLang="en-US" sz="2100" b="1" smtClean="0">
                <a:solidFill>
                  <a:srgbClr val="0000FF"/>
                </a:solidFill>
                <a:latin typeface="Times New Roman" panose="02020603050405020304" pitchFamily="18" charset="0"/>
                <a:cs typeface="Times New Roman" panose="02020603050405020304" pitchFamily="18" charset="0"/>
              </a:rPr>
              <a:t> </a:t>
            </a:r>
            <a:r>
              <a:rPr lang="en-US" altLang="en-US" sz="2100" b="1" smtClean="0">
                <a:solidFill>
                  <a:srgbClr val="0000FF"/>
                </a:solidFill>
                <a:latin typeface="Times New Roman" panose="02020603050405020304" pitchFamily="18" charset="0"/>
                <a:cs typeface="Times New Roman" panose="02020603050405020304" pitchFamily="18" charset="0"/>
              </a:rPr>
              <a:t>12 </a:t>
            </a:r>
            <a:r>
              <a:rPr lang="en-US" altLang="en-US" sz="2100" b="1" dirty="0" err="1" smtClean="0">
                <a:solidFill>
                  <a:srgbClr val="0000FF"/>
                </a:solidFill>
                <a:latin typeface="Times New Roman" panose="02020603050405020304" pitchFamily="18" charset="0"/>
                <a:cs typeface="Times New Roman" panose="02020603050405020304" pitchFamily="18" charset="0"/>
              </a:rPr>
              <a:t>tháng</a:t>
            </a:r>
            <a:r>
              <a:rPr lang="en-US" altLang="en-US" sz="2100" b="1" dirty="0" smtClean="0">
                <a:solidFill>
                  <a:srgbClr val="0000FF"/>
                </a:solidFill>
                <a:latin typeface="Times New Roman" panose="02020603050405020304" pitchFamily="18" charset="0"/>
                <a:cs typeface="Times New Roman" panose="02020603050405020304" pitchFamily="18" charset="0"/>
              </a:rPr>
              <a:t> 4 </a:t>
            </a:r>
            <a:r>
              <a:rPr lang="en-US" altLang="en-US" sz="2100" b="1" dirty="0" err="1" smtClean="0">
                <a:solidFill>
                  <a:srgbClr val="0000FF"/>
                </a:solidFill>
                <a:latin typeface="Times New Roman" panose="02020603050405020304" pitchFamily="18" charset="0"/>
                <a:cs typeface="Times New Roman" panose="02020603050405020304" pitchFamily="18" charset="0"/>
              </a:rPr>
              <a:t>năm</a:t>
            </a:r>
            <a:r>
              <a:rPr lang="en-US" altLang="en-US" sz="2100" b="1" dirty="0" smtClean="0">
                <a:solidFill>
                  <a:srgbClr val="0000FF"/>
                </a:solidFill>
                <a:latin typeface="Times New Roman" panose="02020603050405020304" pitchFamily="18" charset="0"/>
                <a:cs typeface="Times New Roman" panose="02020603050405020304" pitchFamily="18" charset="0"/>
              </a:rPr>
              <a:t> 2023</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13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1428750"/>
          </a:xfrm>
        </p:spPr>
        <p:txBody>
          <a:bodyPr/>
          <a:lstStyle/>
          <a:p>
            <a:pPr>
              <a:defRPr/>
            </a:pPr>
            <a:r>
              <a:rPr lang="en-US" b="1" dirty="0">
                <a:solidFill>
                  <a:srgbClr val="0000FF"/>
                </a:solidFill>
                <a:latin typeface="Times New Roman" pitchFamily="18" charset="0"/>
                <a:cs typeface="Times New Roman" pitchFamily="18" charset="0"/>
              </a:rPr>
              <a:t/>
            </a:r>
            <a:br>
              <a:rPr lang="en-US" b="1" dirty="0">
                <a:solidFill>
                  <a:srgbClr val="0000FF"/>
                </a:solidFill>
                <a:latin typeface="Times New Roman" pitchFamily="18" charset="0"/>
                <a:cs typeface="Times New Roman" pitchFamily="18" charset="0"/>
              </a:rPr>
            </a:br>
            <a:r>
              <a:rPr lang="en-US" sz="1800" b="1" u="sng" dirty="0" err="1">
                <a:solidFill>
                  <a:srgbClr val="0000FF"/>
                </a:solidFill>
                <a:latin typeface="Times New Roman" pitchFamily="18" charset="0"/>
                <a:cs typeface="Times New Roman" pitchFamily="18" charset="0"/>
              </a:rPr>
              <a:t>Tập</a:t>
            </a:r>
            <a:r>
              <a:rPr lang="en-US" sz="1800" b="1" u="sng" dirty="0">
                <a:solidFill>
                  <a:srgbClr val="0000FF"/>
                </a:solidFill>
                <a:latin typeface="Times New Roman" pitchFamily="18" charset="0"/>
                <a:cs typeface="Times New Roman" pitchFamily="18" charset="0"/>
              </a:rPr>
              <a:t> </a:t>
            </a:r>
            <a:r>
              <a:rPr lang="en-US" sz="1800" b="1" u="sng" dirty="0" err="1">
                <a:solidFill>
                  <a:srgbClr val="0000FF"/>
                </a:solidFill>
                <a:latin typeface="Times New Roman" pitchFamily="18" charset="0"/>
                <a:cs typeface="Times New Roman" pitchFamily="18" charset="0"/>
              </a:rPr>
              <a:t>đọc</a:t>
            </a:r>
            <a:r>
              <a:rPr lang="en-US" sz="1800" b="1" u="sng" dirty="0">
                <a:solidFill>
                  <a:srgbClr val="0000FF"/>
                </a:solidFill>
                <a:latin typeface="Times New Roman" pitchFamily="18" charset="0"/>
                <a:cs typeface="Times New Roman" pitchFamily="18" charset="0"/>
              </a:rPr>
              <a:t/>
            </a:r>
            <a:br>
              <a:rPr lang="en-US" sz="1800" b="1" u="sng" dirty="0">
                <a:solidFill>
                  <a:srgbClr val="0000FF"/>
                </a:solidFill>
                <a:latin typeface="Times New Roman" pitchFamily="18" charset="0"/>
                <a:cs typeface="Times New Roman" pitchFamily="18" charset="0"/>
              </a:rPr>
            </a:br>
            <a:r>
              <a:rPr lang="en-US" sz="1800" b="1" kern="1200" dirty="0">
                <a:solidFill>
                  <a:srgbClr val="FF0000"/>
                </a:solidFill>
                <a:latin typeface="Times New Roman" pitchFamily="18" charset="0"/>
                <a:cs typeface="Times New Roman" pitchFamily="18" charset="0"/>
              </a:rPr>
              <a:t>DÒNG SÔNG MẶC ÁO</a:t>
            </a:r>
            <a:br>
              <a:rPr lang="en-US" sz="1800" b="1" kern="1200" dirty="0">
                <a:solidFill>
                  <a:srgbClr val="FF0000"/>
                </a:solidFill>
                <a:latin typeface="Times New Roman" pitchFamily="18" charset="0"/>
                <a:cs typeface="Times New Roman" pitchFamily="18" charset="0"/>
              </a:rPr>
            </a:b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Nguyễn</a:t>
            </a: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Trọng</a:t>
            </a:r>
            <a:r>
              <a:rPr lang="en-US" sz="1500" b="1" kern="1200" dirty="0">
                <a:solidFill>
                  <a:srgbClr val="0000FF"/>
                </a:solidFill>
                <a:latin typeface="Times New Roman" pitchFamily="18" charset="0"/>
                <a:cs typeface="Times New Roman" pitchFamily="18" charset="0"/>
              </a:rPr>
              <a:t> </a:t>
            </a:r>
            <a:r>
              <a:rPr lang="en-US" sz="1500" b="1" kern="1200" dirty="0" err="1">
                <a:solidFill>
                  <a:srgbClr val="0000FF"/>
                </a:solidFill>
                <a:latin typeface="Times New Roman" pitchFamily="18" charset="0"/>
                <a:cs typeface="Times New Roman" pitchFamily="18" charset="0"/>
              </a:rPr>
              <a:t>Tạo</a:t>
            </a:r>
            <a:endParaRPr lang="en-US" b="1" dirty="0"/>
          </a:p>
        </p:txBody>
      </p:sp>
      <p:pic>
        <p:nvPicPr>
          <p:cNvPr id="7171"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300"/>
            <a:ext cx="3371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4402932" y="1485901"/>
            <a:ext cx="3598069"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500" dirty="0" smtClean="0">
                <a:latin typeface="Times New Roman" panose="02020603050405020304" pitchFamily="18" charset="0"/>
                <a:cs typeface="Times New Roman" panose="02020603050405020304" pitchFamily="18" charset="0"/>
              </a:rPr>
              <a:t> </a:t>
            </a:r>
            <a:r>
              <a:rPr lang="vi-VN" altLang="en-US" sz="1500" dirty="0" smtClean="0">
                <a:latin typeface="Times New Roman" panose="02020603050405020304" pitchFamily="18" charset="0"/>
                <a:cs typeface="Times New Roman" panose="02020603050405020304" pitchFamily="18" charset="0"/>
              </a:rPr>
              <a:t>Dòng </a:t>
            </a:r>
            <a:r>
              <a:rPr lang="vi-VN" altLang="en-US" sz="1500" dirty="0">
                <a:latin typeface="Times New Roman" panose="02020603050405020304" pitchFamily="18" charset="0"/>
                <a:cs typeface="Times New Roman" panose="02020603050405020304" pitchFamily="18" charset="0"/>
              </a:rPr>
              <a:t>sông mới điệu làm sao</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Nắng lên mặc áo lụa đào thướt tha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Trưa về trời rộng bao la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Áo xanh sông mặc như là mới may</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Chiều trôi thơ thẩn áng mây</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Cài lên màu áo hây hây ráng vàng</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Đêm thêu trước ngực vầng trăng</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Trên nền nhung tím trăm ngàn sao lên</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Khuya rồi sông mặc áo đen</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Nép trong rừng bưởi, lặng yên đôi bờ.</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Sáng ra thơm đến ngẩn ngơ</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Dòng sông đã mặc bao giờ, áo hoa?</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Ngước lên bỗng gặp la đà</a:t>
            </a:r>
            <a:br>
              <a:rPr lang="vi-VN" altLang="en-US" sz="1500" dirty="0">
                <a:latin typeface="Times New Roman" panose="02020603050405020304" pitchFamily="18" charset="0"/>
                <a:cs typeface="Times New Roman" panose="02020603050405020304" pitchFamily="18" charset="0"/>
              </a:rPr>
            </a:br>
            <a:r>
              <a:rPr lang="vi-VN" altLang="en-US" sz="1500" dirty="0">
                <a:latin typeface="Times New Roman" panose="02020603050405020304" pitchFamily="18" charset="0"/>
                <a:cs typeface="Times New Roman" panose="02020603050405020304" pitchFamily="18" charset="0"/>
              </a:rPr>
              <a:t>Ngàn hoa bưởi trắng nở nhoà áo ai...</a:t>
            </a:r>
            <a:endParaRPr lang="en-US" altLang="en-US" sz="1500" dirty="0">
              <a:latin typeface="Times New Roman" panose="02020603050405020304" pitchFamily="18" charset="0"/>
              <a:cs typeface="Times New Roman" panose="02020603050405020304" pitchFamily="18" charset="0"/>
            </a:endParaRPr>
          </a:p>
        </p:txBody>
      </p:sp>
      <p:sp>
        <p:nvSpPr>
          <p:cNvPr id="5" name="Text Box 10"/>
          <p:cNvSpPr txBox="1">
            <a:spLocks noChangeArrowheads="1"/>
          </p:cNvSpPr>
          <p:nvPr/>
        </p:nvSpPr>
        <p:spPr bwMode="auto">
          <a:xfrm>
            <a:off x="971600" y="63328"/>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100" b="1" dirty="0" err="1" smtClean="0">
                <a:solidFill>
                  <a:srgbClr val="0000FF"/>
                </a:solidFill>
                <a:latin typeface="Times New Roman" panose="02020603050405020304" pitchFamily="18" charset="0"/>
                <a:cs typeface="Times New Roman" panose="02020603050405020304" pitchFamily="18" charset="0"/>
              </a:rPr>
              <a:t>Thứ</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dirty="0" err="1" smtClean="0">
                <a:solidFill>
                  <a:srgbClr val="0000FF"/>
                </a:solidFill>
                <a:latin typeface="Times New Roman" panose="02020603050405020304" pitchFamily="18" charset="0"/>
                <a:cs typeface="Times New Roman" panose="02020603050405020304" pitchFamily="18" charset="0"/>
              </a:rPr>
              <a:t>tư</a:t>
            </a:r>
            <a:r>
              <a:rPr lang="en-US" altLang="en-US" sz="2100" b="1" dirty="0" smtClean="0">
                <a:solidFill>
                  <a:srgbClr val="0000FF"/>
                </a:solidFill>
                <a:latin typeface="Times New Roman" panose="02020603050405020304" pitchFamily="18" charset="0"/>
                <a:cs typeface="Times New Roman" panose="02020603050405020304" pitchFamily="18" charset="0"/>
              </a:rPr>
              <a:t> </a:t>
            </a:r>
            <a:r>
              <a:rPr lang="en-US" altLang="en-US" sz="2100" b="1" err="1" smtClean="0">
                <a:solidFill>
                  <a:srgbClr val="0000FF"/>
                </a:solidFill>
                <a:latin typeface="Times New Roman" panose="02020603050405020304" pitchFamily="18" charset="0"/>
                <a:cs typeface="Times New Roman" panose="02020603050405020304" pitchFamily="18" charset="0"/>
              </a:rPr>
              <a:t>ngày</a:t>
            </a:r>
            <a:r>
              <a:rPr lang="en-US" altLang="en-US" sz="2100" b="1" smtClean="0">
                <a:solidFill>
                  <a:srgbClr val="0000FF"/>
                </a:solidFill>
                <a:latin typeface="Times New Roman" panose="02020603050405020304" pitchFamily="18" charset="0"/>
                <a:cs typeface="Times New Roman" panose="02020603050405020304" pitchFamily="18" charset="0"/>
              </a:rPr>
              <a:t> </a:t>
            </a:r>
            <a:r>
              <a:rPr lang="en-US" altLang="en-US" sz="2100" b="1" smtClean="0">
                <a:solidFill>
                  <a:srgbClr val="0000FF"/>
                </a:solidFill>
                <a:latin typeface="Times New Roman" panose="02020603050405020304" pitchFamily="18" charset="0"/>
                <a:cs typeface="Times New Roman" panose="02020603050405020304" pitchFamily="18" charset="0"/>
              </a:rPr>
              <a:t>12 </a:t>
            </a:r>
            <a:r>
              <a:rPr lang="en-US" altLang="en-US" sz="2100" b="1" dirty="0" err="1" smtClean="0">
                <a:solidFill>
                  <a:srgbClr val="0000FF"/>
                </a:solidFill>
                <a:latin typeface="Times New Roman" panose="02020603050405020304" pitchFamily="18" charset="0"/>
                <a:cs typeface="Times New Roman" panose="02020603050405020304" pitchFamily="18" charset="0"/>
              </a:rPr>
              <a:t>tháng</a:t>
            </a:r>
            <a:r>
              <a:rPr lang="en-US" altLang="en-US" sz="2100" b="1" dirty="0" smtClean="0">
                <a:solidFill>
                  <a:srgbClr val="0000FF"/>
                </a:solidFill>
                <a:latin typeface="Times New Roman" panose="02020603050405020304" pitchFamily="18" charset="0"/>
                <a:cs typeface="Times New Roman" panose="02020603050405020304" pitchFamily="18" charset="0"/>
              </a:rPr>
              <a:t> 4 </a:t>
            </a:r>
            <a:r>
              <a:rPr lang="en-US" altLang="en-US" sz="2100" b="1" dirty="0" err="1" smtClean="0">
                <a:solidFill>
                  <a:srgbClr val="0000FF"/>
                </a:solidFill>
                <a:latin typeface="Times New Roman" panose="02020603050405020304" pitchFamily="18" charset="0"/>
                <a:cs typeface="Times New Roman" panose="02020603050405020304" pitchFamily="18" charset="0"/>
              </a:rPr>
              <a:t>năm</a:t>
            </a:r>
            <a:r>
              <a:rPr lang="en-US" altLang="en-US" sz="2100" b="1" dirty="0" smtClean="0">
                <a:solidFill>
                  <a:srgbClr val="0000FF"/>
                </a:solidFill>
                <a:latin typeface="Times New Roman" panose="02020603050405020304" pitchFamily="18" charset="0"/>
                <a:cs typeface="Times New Roman" panose="02020603050405020304" pitchFamily="18" charset="0"/>
              </a:rPr>
              <a:t> 2023</a:t>
            </a:r>
            <a:endParaRPr lang="en-US" altLang="en-US" sz="21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52215" y="1479946"/>
            <a:ext cx="489198" cy="278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1</a:t>
            </a:r>
            <a:endParaRPr lang="en-US" dirty="0">
              <a:solidFill>
                <a:srgbClr val="FF0000"/>
              </a:solidFill>
            </a:endParaRPr>
          </a:p>
        </p:txBody>
      </p:sp>
      <p:sp>
        <p:nvSpPr>
          <p:cNvPr id="7" name="Rectangle 6"/>
          <p:cNvSpPr/>
          <p:nvPr/>
        </p:nvSpPr>
        <p:spPr>
          <a:xfrm>
            <a:off x="4597482" y="4011910"/>
            <a:ext cx="489198" cy="278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8" name="Text Box 2"/>
          <p:cNvSpPr txBox="1">
            <a:spLocks noChangeArrowheads="1"/>
          </p:cNvSpPr>
          <p:nvPr/>
        </p:nvSpPr>
        <p:spPr bwMode="auto">
          <a:xfrm>
            <a:off x="-828600" y="4574651"/>
            <a:ext cx="6343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Bài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thơ</a:t>
            </a:r>
            <a:r>
              <a:rPr lang="en-US" altLang="en-US" b="1" dirty="0">
                <a:solidFill>
                  <a:srgbClr val="FF0000"/>
                </a:solidFill>
                <a:latin typeface="Times New Roman" panose="02020603050405020304" pitchFamily="18" charset="0"/>
                <a:cs typeface="Times New Roman" panose="02020603050405020304" pitchFamily="18" charset="0"/>
              </a:rPr>
              <a:t> chia </a:t>
            </a:r>
            <a:r>
              <a:rPr lang="en-US" altLang="en-US" b="1" dirty="0" err="1">
                <a:solidFill>
                  <a:srgbClr val="FF0000"/>
                </a:solidFill>
                <a:latin typeface="Times New Roman" panose="02020603050405020304" pitchFamily="18" charset="0"/>
                <a:cs typeface="Times New Roman" panose="02020603050405020304" pitchFamily="18" charset="0"/>
              </a:rPr>
              <a:t>làm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mấy</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đoạn</a:t>
            </a:r>
            <a:r>
              <a:rPr lang="en-US" altLang="en-US"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7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2743</TotalTime>
  <Words>1432</Words>
  <Application>Microsoft Office PowerPoint</Application>
  <PresentationFormat>On-screen Show (16:9)</PresentationFormat>
  <Paragraphs>218</Paragraphs>
  <Slides>33</Slides>
  <Notes>2</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36" baseType="lpstr">
      <vt:lpstr>Default Design</vt:lpstr>
      <vt:lpstr>1_Default Design</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Tập đọc DÒNG SÔNG MẶC ÁO                                      Nguyễn Trọng Tạo</vt:lpstr>
      <vt:lpstr> Tập đọc DÒNG SÔNG MẶC ÁO                                      Nguyễn Trọng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Thứ tư ngày 12 tháng 4 năm 2023                                           Tập đọc                                           DÒNG SÔNG MẶC ÁO                                                                               Nguyễn Trọng Tạo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KTDT</dc:creator>
  <cp:lastModifiedBy>THANH HUONG</cp:lastModifiedBy>
  <cp:revision>471</cp:revision>
  <dcterms:created xsi:type="dcterms:W3CDTF">2010-10-11T14:08:07Z</dcterms:created>
  <dcterms:modified xsi:type="dcterms:W3CDTF">2023-04-08T17:02:17Z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1BAADCB3B41E4551AAB85DA6959EEEF9</vt:lpwstr>
  </property>
  <property fmtid="{D5CDD505-2E9C-101B-9397-08002B2CF9AE}" pid="3" name="KSOProductBuildVer">
    <vt:lpwstr>1033-11.2.0.11254</vt:lpwstr>
  </property>
</Properties>
</file>