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2" r:id="rId4"/>
    <p:sldId id="264" r:id="rId5"/>
    <p:sldId id="263" r:id="rId6"/>
    <p:sldId id="267" r:id="rId7"/>
    <p:sldId id="265" r:id="rId8"/>
    <p:sldId id="266" r:id="rId9"/>
    <p:sldId id="269" r:id="rId10"/>
    <p:sldId id="268" r:id="rId11"/>
    <p:sldId id="270" r:id="rId12"/>
    <p:sldId id="271" r:id="rId13"/>
    <p:sldId id="273" r:id="rId14"/>
    <p:sldId id="274" r:id="rId15"/>
    <p:sldId id="278" r:id="rId16"/>
    <p:sldId id="279" r:id="rId17"/>
    <p:sldId id="280" r:id="rId18"/>
    <p:sldId id="281" r:id="rId19"/>
    <p:sldId id="275" r:id="rId20"/>
    <p:sldId id="276" r:id="rId21"/>
    <p:sldId id="277" r:id="rId22"/>
    <p:sldId id="283" r:id="rId23"/>
    <p:sldId id="272"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56" y="-3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1BC55-77ED-4B37-9646-00397531F393}" type="datetimeFigureOut">
              <a:rPr lang="en-US" smtClean="0"/>
              <a:t>4/8/2023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5F09C5-33E3-46F2-9D4F-2A7A3890968E}" type="slidenum">
              <a:rPr lang="en-US" smtClean="0"/>
              <a:t>‹#›</a:t>
            </a:fld>
            <a:endParaRPr lang="en-US"/>
          </a:p>
        </p:txBody>
      </p:sp>
    </p:spTree>
    <p:extLst>
      <p:ext uri="{BB962C8B-B14F-4D97-AF65-F5344CB8AC3E}">
        <p14:creationId xmlns:p14="http://schemas.microsoft.com/office/powerpoint/2010/main" val="244445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7AE7B5-1888-437E-B916-09C402E0D5DC}" type="slidenum">
              <a:rPr lang="en-US" smtClean="0"/>
              <a:t>19</a:t>
            </a:fld>
            <a:endParaRPr lang="en-US"/>
          </a:p>
        </p:txBody>
      </p:sp>
    </p:spTree>
    <p:extLst>
      <p:ext uri="{BB962C8B-B14F-4D97-AF65-F5344CB8AC3E}">
        <p14:creationId xmlns:p14="http://schemas.microsoft.com/office/powerpoint/2010/main" val="218767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7AE7B5-1888-437E-B916-09C402E0D5DC}" type="slidenum">
              <a:rPr lang="en-US" smtClean="0"/>
              <a:t>20</a:t>
            </a:fld>
            <a:endParaRPr lang="en-US"/>
          </a:p>
        </p:txBody>
      </p:sp>
    </p:spTree>
    <p:extLst>
      <p:ext uri="{BB962C8B-B14F-4D97-AF65-F5344CB8AC3E}">
        <p14:creationId xmlns:p14="http://schemas.microsoft.com/office/powerpoint/2010/main" val="414563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7AE7B5-1888-437E-B916-09C402E0D5DC}" type="slidenum">
              <a:rPr lang="en-US" smtClean="0"/>
              <a:t>21</a:t>
            </a:fld>
            <a:endParaRPr lang="en-US"/>
          </a:p>
        </p:txBody>
      </p:sp>
    </p:spTree>
    <p:extLst>
      <p:ext uri="{BB962C8B-B14F-4D97-AF65-F5344CB8AC3E}">
        <p14:creationId xmlns:p14="http://schemas.microsoft.com/office/powerpoint/2010/main" val="38495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FDEE0-B3E4-46AB-A2AA-F86B31105883}"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97211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FDEE0-B3E4-46AB-A2AA-F86B31105883}"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188664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FDEE0-B3E4-46AB-A2AA-F86B31105883}"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32391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FDEE0-B3E4-46AB-A2AA-F86B31105883}"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300221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FDEE0-B3E4-46AB-A2AA-F86B31105883}"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178451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1FDEE0-B3E4-46AB-A2AA-F86B31105883}"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234830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FDEE0-B3E4-46AB-A2AA-F86B31105883}"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183677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FDEE0-B3E4-46AB-A2AA-F86B31105883}"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354656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FDEE0-B3E4-46AB-A2AA-F86B31105883}"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377811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FDEE0-B3E4-46AB-A2AA-F86B31105883}"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97302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FDEE0-B3E4-46AB-A2AA-F86B31105883}"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BFC35-2D55-427E-859A-654E7A8408CC}" type="slidenum">
              <a:rPr lang="en-US" smtClean="0"/>
              <a:t>‹#›</a:t>
            </a:fld>
            <a:endParaRPr lang="en-US"/>
          </a:p>
        </p:txBody>
      </p:sp>
    </p:spTree>
    <p:extLst>
      <p:ext uri="{BB962C8B-B14F-4D97-AF65-F5344CB8AC3E}">
        <p14:creationId xmlns:p14="http://schemas.microsoft.com/office/powerpoint/2010/main" val="172834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1FDEE0-B3E4-46AB-A2AA-F86B31105883}" type="datetimeFigureOut">
              <a:rPr lang="en-US" smtClean="0"/>
              <a:t>4/8/2023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DBFC35-2D55-427E-859A-654E7A8408CC}" type="slidenum">
              <a:rPr lang="en-US" smtClean="0"/>
              <a:t>‹#›</a:t>
            </a:fld>
            <a:endParaRPr lang="en-US"/>
          </a:p>
        </p:txBody>
      </p:sp>
    </p:spTree>
    <p:extLst>
      <p:ext uri="{BB962C8B-B14F-4D97-AF65-F5344CB8AC3E}">
        <p14:creationId xmlns:p14="http://schemas.microsoft.com/office/powerpoint/2010/main" val="144785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Layout" Target="../slideLayouts/slideLayout7.xml"/><Relationship Id="rId7" Type="http://schemas.openxmlformats.org/officeDocument/2006/relationships/image" Target="../media/image9.gif"/><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11" Type="http://schemas.openxmlformats.org/officeDocument/2006/relationships/image" Target="../media/image11.gif"/><Relationship Id="rId5" Type="http://schemas.openxmlformats.org/officeDocument/2006/relationships/slide" Target="slide6.xml"/><Relationship Id="rId10" Type="http://schemas.openxmlformats.org/officeDocument/2006/relationships/slide" Target="slide4.xml"/><Relationship Id="rId4" Type="http://schemas.openxmlformats.org/officeDocument/2006/relationships/audio" Target="../media/audio1.wav"/><Relationship Id="rId9" Type="http://schemas.openxmlformats.org/officeDocument/2006/relationships/image" Target="../media/image10.gif"/></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31.gif"/><Relationship Id="rId3" Type="http://schemas.openxmlformats.org/officeDocument/2006/relationships/slideLayout" Target="../slideLayouts/slideLayout7.xml"/><Relationship Id="rId7" Type="http://schemas.openxmlformats.org/officeDocument/2006/relationships/image" Target="../media/image6.gif"/><Relationship Id="rId12" Type="http://schemas.openxmlformats.org/officeDocument/2006/relationships/image" Target="../media/image30.gif"/><Relationship Id="rId2" Type="http://schemas.openxmlformats.org/officeDocument/2006/relationships/audio" Target="../media/media2.mp3"/><Relationship Id="rId16" Type="http://schemas.openxmlformats.org/officeDocument/2006/relationships/image" Target="../media/image34.png"/><Relationship Id="rId1" Type="http://schemas.microsoft.com/office/2007/relationships/media" Target="../media/media2.mp3"/><Relationship Id="rId6" Type="http://schemas.openxmlformats.org/officeDocument/2006/relationships/image" Target="../media/image5.gif"/><Relationship Id="rId11" Type="http://schemas.openxmlformats.org/officeDocument/2006/relationships/image" Target="../media/image29.png"/><Relationship Id="rId5" Type="http://schemas.openxmlformats.org/officeDocument/2006/relationships/image" Target="../media/image27.gif"/><Relationship Id="rId15" Type="http://schemas.openxmlformats.org/officeDocument/2006/relationships/image" Target="../media/image33.png"/><Relationship Id="rId10" Type="http://schemas.openxmlformats.org/officeDocument/2006/relationships/image" Target="../media/image28.gif"/><Relationship Id="rId4" Type="http://schemas.openxmlformats.org/officeDocument/2006/relationships/image" Target="../media/image1.jpeg"/><Relationship Id="rId9" Type="http://schemas.openxmlformats.org/officeDocument/2006/relationships/image" Target="../media/image8.gif"/><Relationship Id="rId1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16.gif"/><Relationship Id="rId3" Type="http://schemas.openxmlformats.org/officeDocument/2006/relationships/audio" Target="../media/audio3.wav"/><Relationship Id="rId7" Type="http://schemas.openxmlformats.org/officeDocument/2006/relationships/audio" Target="../media/audio6.wav"/><Relationship Id="rId12" Type="http://schemas.openxmlformats.org/officeDocument/2006/relationships/audio" Target="../media/audio8.wav"/><Relationship Id="rId17" Type="http://schemas.openxmlformats.org/officeDocument/2006/relationships/image" Target="../media/image18.jpeg"/><Relationship Id="rId2" Type="http://schemas.openxmlformats.org/officeDocument/2006/relationships/audio" Target="../media/audio2.wav"/><Relationship Id="rId16"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audio" Target="../media/audio1.wav"/><Relationship Id="rId11" Type="http://schemas.openxmlformats.org/officeDocument/2006/relationships/image" Target="../media/image15.jpeg"/><Relationship Id="rId5" Type="http://schemas.openxmlformats.org/officeDocument/2006/relationships/audio" Target="../media/audio5.wav"/><Relationship Id="rId15" Type="http://schemas.openxmlformats.org/officeDocument/2006/relationships/slide" Target="slide2.xml"/><Relationship Id="rId10" Type="http://schemas.openxmlformats.org/officeDocument/2006/relationships/image" Target="../media/image14.png"/><Relationship Id="rId4" Type="http://schemas.openxmlformats.org/officeDocument/2006/relationships/audio" Target="../media/audio4.wav"/><Relationship Id="rId9" Type="http://schemas.openxmlformats.org/officeDocument/2006/relationships/image" Target="../media/image13.png"/><Relationship Id="rId14" Type="http://schemas.openxmlformats.org/officeDocument/2006/relationships/image" Target="../media/image17.wmf"/></Relationships>
</file>

<file path=ppt/slides/_rels/slide4.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16.gif"/><Relationship Id="rId3" Type="http://schemas.openxmlformats.org/officeDocument/2006/relationships/audio" Target="../media/audio3.wav"/><Relationship Id="rId7" Type="http://schemas.openxmlformats.org/officeDocument/2006/relationships/audio" Target="../media/audio6.wav"/><Relationship Id="rId12" Type="http://schemas.openxmlformats.org/officeDocument/2006/relationships/audio" Target="../media/audio8.wav"/><Relationship Id="rId17" Type="http://schemas.openxmlformats.org/officeDocument/2006/relationships/image" Target="../media/image19.jpeg"/><Relationship Id="rId2" Type="http://schemas.openxmlformats.org/officeDocument/2006/relationships/audio" Target="../media/audio2.wav"/><Relationship Id="rId16"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audio" Target="../media/audio1.wav"/><Relationship Id="rId11" Type="http://schemas.openxmlformats.org/officeDocument/2006/relationships/image" Target="../media/image15.jpeg"/><Relationship Id="rId5" Type="http://schemas.openxmlformats.org/officeDocument/2006/relationships/audio" Target="../media/audio5.wav"/><Relationship Id="rId15" Type="http://schemas.openxmlformats.org/officeDocument/2006/relationships/slide" Target="slide2.xml"/><Relationship Id="rId10" Type="http://schemas.openxmlformats.org/officeDocument/2006/relationships/image" Target="../media/image14.png"/><Relationship Id="rId4" Type="http://schemas.openxmlformats.org/officeDocument/2006/relationships/audio" Target="../media/audio4.wav"/><Relationship Id="rId9" Type="http://schemas.openxmlformats.org/officeDocument/2006/relationships/image" Target="../media/image13.png"/><Relationship Id="rId14" Type="http://schemas.openxmlformats.org/officeDocument/2006/relationships/image" Target="../media/image17.wmf"/></Relationships>
</file>

<file path=ppt/slides/_rels/slide5.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16.gif"/><Relationship Id="rId3" Type="http://schemas.openxmlformats.org/officeDocument/2006/relationships/audio" Target="../media/audio3.wav"/><Relationship Id="rId7" Type="http://schemas.openxmlformats.org/officeDocument/2006/relationships/audio" Target="../media/audio6.wav"/><Relationship Id="rId12" Type="http://schemas.openxmlformats.org/officeDocument/2006/relationships/audio" Target="../media/audio8.wav"/><Relationship Id="rId17" Type="http://schemas.openxmlformats.org/officeDocument/2006/relationships/image" Target="../media/image20.jpeg"/><Relationship Id="rId2" Type="http://schemas.openxmlformats.org/officeDocument/2006/relationships/audio" Target="../media/audio2.wav"/><Relationship Id="rId16"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audio" Target="../media/audio1.wav"/><Relationship Id="rId11" Type="http://schemas.openxmlformats.org/officeDocument/2006/relationships/image" Target="../media/image15.jpeg"/><Relationship Id="rId5" Type="http://schemas.openxmlformats.org/officeDocument/2006/relationships/audio" Target="../media/audio5.wav"/><Relationship Id="rId15" Type="http://schemas.openxmlformats.org/officeDocument/2006/relationships/slide" Target="slide2.xml"/><Relationship Id="rId10" Type="http://schemas.openxmlformats.org/officeDocument/2006/relationships/image" Target="../media/image14.png"/><Relationship Id="rId4" Type="http://schemas.openxmlformats.org/officeDocument/2006/relationships/audio" Target="../media/audio4.wav"/><Relationship Id="rId9" Type="http://schemas.openxmlformats.org/officeDocument/2006/relationships/image" Target="../media/image13.png"/><Relationship Id="rId1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Káº¿t quáº£ hÃ¬nh áº£nh cho slide Äáº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
            <a:ext cx="9167731" cy="5144691"/>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15"/>
          <p:cNvSpPr>
            <a:spLocks noChangeArrowheads="1" noChangeShapeType="1" noTextEdit="1"/>
          </p:cNvSpPr>
          <p:nvPr/>
        </p:nvSpPr>
        <p:spPr bwMode="auto">
          <a:xfrm>
            <a:off x="943411" y="590550"/>
            <a:ext cx="7734006" cy="3860602"/>
          </a:xfrm>
          <a:prstGeom prst="rect">
            <a:avLst/>
          </a:prstGeom>
        </p:spPr>
        <p:txBody>
          <a:bodyPr spcFirstLastPara="1" wrap="none" fromWordArt="1">
            <a:prstTxWarp prst="textArchUp">
              <a:avLst>
                <a:gd name="adj" fmla="val 11009460"/>
              </a:avLst>
            </a:prstTxWarp>
          </a:bodyPr>
          <a:lstStyle/>
          <a:p>
            <a:pPr algn="ctr"/>
            <a:r>
              <a:rPr lang="vi-VN" sz="4800" b="1" kern="10" smtClean="0">
                <a:ln w="9525">
                  <a:pattFill prst="pct5">
                    <a:fgClr>
                      <a:srgbClr val="0000FF"/>
                    </a:fgClr>
                    <a:bgClr>
                      <a:srgbClr val="CC3300"/>
                    </a:bgClr>
                  </a:pattFill>
                  <a:round/>
                  <a:headEnd/>
                  <a:tailEnd/>
                </a:ln>
                <a:solidFill>
                  <a:srgbClr val="FF0000"/>
                </a:solidFill>
                <a:latin typeface="Times New Roman"/>
                <a:cs typeface="Times New Roman"/>
              </a:rPr>
              <a:t>C</a:t>
            </a:r>
            <a:r>
              <a:rPr lang="en-US" sz="4800" b="1" kern="10" smtClean="0">
                <a:ln w="9525">
                  <a:pattFill prst="pct5">
                    <a:fgClr>
                      <a:srgbClr val="0000FF"/>
                    </a:fgClr>
                    <a:bgClr>
                      <a:srgbClr val="CC3300"/>
                    </a:bgClr>
                  </a:pattFill>
                  <a:round/>
                  <a:headEnd/>
                  <a:tailEnd/>
                </a:ln>
                <a:solidFill>
                  <a:srgbClr val="FF0000"/>
                </a:solidFill>
                <a:latin typeface="Times New Roman"/>
                <a:cs typeface="Times New Roman"/>
              </a:rPr>
              <a:t>HÀO MỪNG THẦY CÔ VÀ CÁC EM ĐẾN VỚI TIẾT DẠY</a:t>
            </a:r>
            <a:endParaRPr lang="en-US" sz="4800" b="1" kern="10">
              <a:ln w="9525">
                <a:pattFill prst="pct5">
                  <a:fgClr>
                    <a:srgbClr val="0000FF"/>
                  </a:fgClr>
                  <a:bgClr>
                    <a:srgbClr val="CC3300"/>
                  </a:bgClr>
                </a:pattFill>
                <a:round/>
                <a:headEnd/>
                <a:tailEnd/>
              </a:ln>
              <a:solidFill>
                <a:srgbClr val="FF0000"/>
              </a:solidFill>
              <a:latin typeface="Times New Roman"/>
              <a:cs typeface="Times New Roman"/>
            </a:endParaRPr>
          </a:p>
        </p:txBody>
      </p:sp>
      <p:sp>
        <p:nvSpPr>
          <p:cNvPr id="6" name="WordArt 6" descr="hd2"/>
          <p:cNvSpPr>
            <a:spLocks noChangeArrowheads="1" noChangeShapeType="1" noTextEdit="1"/>
          </p:cNvSpPr>
          <p:nvPr/>
        </p:nvSpPr>
        <p:spPr bwMode="auto">
          <a:xfrm rot="20919796">
            <a:off x="1121115" y="1773380"/>
            <a:ext cx="6088055" cy="979691"/>
          </a:xfrm>
          <a:prstGeom prst="rect">
            <a:avLst/>
          </a:prstGeom>
        </p:spPr>
        <p:txBody>
          <a:bodyPr wrap="none" fromWordArt="1">
            <a:prstTxWarp prst="textSlantUp">
              <a:avLst>
                <a:gd name="adj" fmla="val 21542"/>
              </a:avLst>
            </a:prstTxWarp>
          </a:bodyPr>
          <a:lstStyle/>
          <a:p>
            <a:pPr algn="ctr"/>
            <a:r>
              <a:rPr lang="en-US" sz="3600" b="1" kern="10" smtClean="0">
                <a:ln w="12700">
                  <a:solidFill>
                    <a:srgbClr val="0000FF"/>
                  </a:solidFill>
                  <a:round/>
                  <a:headEnd/>
                  <a:tailEnd/>
                </a:ln>
                <a:blipFill dpi="0" rotWithShape="0">
                  <a:blip r:embed="rId3"/>
                  <a:srcRect/>
                  <a:stretch>
                    <a:fillRect/>
                  </a:stretch>
                </a:blipFill>
                <a:effectLst>
                  <a:outerShdw dist="53882" dir="2700000" algn="ctr" rotWithShape="0">
                    <a:srgbClr val="9999FF">
                      <a:alpha val="79999"/>
                    </a:srgbClr>
                  </a:outerShdw>
                </a:effectLst>
                <a:latin typeface="Times New Roman" pitchFamily="18" charset="0"/>
                <a:cs typeface="Times New Roman" pitchFamily="18" charset="0"/>
              </a:rPr>
              <a:t>Luyện từ và câu</a:t>
            </a:r>
            <a:endParaRPr lang="en-US" sz="3600" b="1" kern="10" dirty="0">
              <a:ln w="12700">
                <a:solidFill>
                  <a:srgbClr val="0000FF"/>
                </a:solidFill>
                <a:round/>
                <a:headEnd/>
                <a:tailEnd/>
              </a:ln>
              <a:blipFill dpi="0" rotWithShape="0">
                <a:blip r:embed="rId3"/>
                <a:srcRect/>
                <a:stretch>
                  <a:fillRect/>
                </a:stretch>
              </a:blipFill>
              <a:effectLst>
                <a:outerShdw dist="53882" dir="2700000" algn="ctr" rotWithShape="0">
                  <a:srgbClr val="9999FF">
                    <a:alpha val="79999"/>
                  </a:srgbClr>
                </a:outerShdw>
              </a:effectLst>
              <a:latin typeface="Times New Roman" pitchFamily="18" charset="0"/>
              <a:cs typeface="Times New Roman" pitchFamily="18" charset="0"/>
            </a:endParaRPr>
          </a:p>
        </p:txBody>
      </p:sp>
      <p:sp>
        <p:nvSpPr>
          <p:cNvPr id="7" name="WordArt 7" descr="lollipop[1]"/>
          <p:cNvSpPr>
            <a:spLocks noChangeArrowheads="1" noChangeShapeType="1" noTextEdit="1"/>
          </p:cNvSpPr>
          <p:nvPr/>
        </p:nvSpPr>
        <p:spPr bwMode="auto">
          <a:xfrm>
            <a:off x="5174822" y="2600325"/>
            <a:ext cx="1600200" cy="1085850"/>
          </a:xfrm>
          <a:prstGeom prst="rect">
            <a:avLst/>
          </a:prstGeom>
        </p:spPr>
        <p:txBody>
          <a:bodyPr wrap="none" fromWordArt="1">
            <a:prstTxWarp prst="textPlain">
              <a:avLst>
                <a:gd name="adj" fmla="val 50000"/>
              </a:avLst>
            </a:prstTxWarp>
          </a:bodyPr>
          <a:lstStyle/>
          <a:p>
            <a:pPr algn="ctr"/>
            <a:r>
              <a:rPr lang="en-US" sz="3600" b="1" kern="10" smtClean="0">
                <a:ln w="12700">
                  <a:solidFill>
                    <a:srgbClr val="333399"/>
                  </a:solidFill>
                  <a:round/>
                  <a:headEnd/>
                  <a:tailEnd/>
                </a:ln>
                <a:blipFill dpi="0" rotWithShape="1">
                  <a:blip r:embed="rId4"/>
                  <a:srcRect/>
                  <a:stretch>
                    <a:fillRect/>
                  </a:stretch>
                </a:blipFill>
                <a:latin typeface="Times New Roman" pitchFamily="18" charset="0"/>
                <a:cs typeface="Times New Roman" pitchFamily="18" charset="0"/>
              </a:rPr>
              <a:t>4A2</a:t>
            </a:r>
            <a:endParaRPr lang="en-US" sz="3600" b="1" kern="10" dirty="0">
              <a:ln w="12700">
                <a:solidFill>
                  <a:srgbClr val="333399"/>
                </a:solidFill>
                <a:round/>
                <a:headEnd/>
                <a:tailEnd/>
              </a:ln>
              <a:blipFill dpi="0" rotWithShape="1">
                <a:blip r:embed="rId4"/>
                <a:srcRect/>
                <a:stretch>
                  <a:fillRect/>
                </a:stretch>
              </a:blipFill>
              <a:latin typeface="Times New Roman" pitchFamily="18" charset="0"/>
              <a:cs typeface="Times New Roman" pitchFamily="18" charset="0"/>
            </a:endParaRPr>
          </a:p>
        </p:txBody>
      </p:sp>
      <p:pic>
        <p:nvPicPr>
          <p:cNvPr id="9" name="Picture 10" descr="0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81102" y="2857505"/>
            <a:ext cx="1411277" cy="90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021422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9365" y="2313517"/>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800100"/>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200150"/>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971800"/>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857500"/>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descr="pinksparkle6df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1921671"/>
            <a:ext cx="685800"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0" descr="th_b9hsm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76411" y="857252"/>
            <a:ext cx="200025" cy="15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1" descr="th_b9hsm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086611" y="1771652"/>
            <a:ext cx="200025" cy="15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4" descr="th_b9hsm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124211" y="4514852"/>
            <a:ext cx="200025" cy="15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1582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hương 35: Anh đây dạy bé - Mỗi Lần Sống Lại Đều Yêu Nàng Từ Cái Nhìn Đầu  Tiên - GetTruyen - PRC MOBI AZW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745" y="2809658"/>
            <a:ext cx="1924072" cy="233384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282592" y="400050"/>
            <a:ext cx="7480408" cy="1485900"/>
            <a:chOff x="1729217" y="590549"/>
            <a:chExt cx="3200400" cy="1524000"/>
          </a:xfrm>
        </p:grpSpPr>
        <p:sp>
          <p:nvSpPr>
            <p:cNvPr id="5" name="Cloud Callout 4"/>
            <p:cNvSpPr/>
            <p:nvPr/>
          </p:nvSpPr>
          <p:spPr>
            <a:xfrm>
              <a:off x="1729217" y="590549"/>
              <a:ext cx="3200400" cy="1524000"/>
            </a:xfrm>
            <a:prstGeom prst="cloudCallout">
              <a:avLst>
                <a:gd name="adj1" fmla="val -55936"/>
                <a:gd name="adj2" fmla="val 16655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b="1">
                <a:latin typeface="Times New Roman" pitchFamily="18" charset="0"/>
                <a:cs typeface="Times New Roman" pitchFamily="18" charset="0"/>
              </a:endParaRPr>
            </a:p>
          </p:txBody>
        </p:sp>
        <p:sp>
          <p:nvSpPr>
            <p:cNvPr id="6" name="Rectangle 5"/>
            <p:cNvSpPr/>
            <p:nvPr/>
          </p:nvSpPr>
          <p:spPr>
            <a:xfrm>
              <a:off x="1957817" y="1060162"/>
              <a:ext cx="2743200" cy="662904"/>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3600" b="1" smtClean="0">
                  <a:solidFill>
                    <a:schemeClr val="tx1"/>
                  </a:solidFill>
                  <a:latin typeface="Times New Roman" pitchFamily="18" charset="0"/>
                  <a:cs typeface="Times New Roman" pitchFamily="18" charset="0"/>
                </a:rPr>
                <a:t>Câu cảm dùng để làm gì?</a:t>
              </a:r>
              <a:endParaRPr lang="en-US" sz="3600" b="1">
                <a:solidFill>
                  <a:schemeClr val="tx1"/>
                </a:solidFill>
                <a:latin typeface="Times New Roman" pitchFamily="18" charset="0"/>
                <a:cs typeface="Times New Roman" pitchFamily="18" charset="0"/>
              </a:endParaRPr>
            </a:p>
          </p:txBody>
        </p:sp>
      </p:grpSp>
      <p:sp>
        <p:nvSpPr>
          <p:cNvPr id="8" name="Notched Right Arrow 7"/>
          <p:cNvSpPr/>
          <p:nvPr/>
        </p:nvSpPr>
        <p:spPr>
          <a:xfrm>
            <a:off x="1957820" y="1828797"/>
            <a:ext cx="7052833" cy="3143250"/>
          </a:xfrm>
          <a:prstGeom prst="notchedRightArrow">
            <a:avLst>
              <a:gd name="adj1" fmla="val 50000"/>
              <a:gd name="adj2" fmla="val 206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a:latin typeface="Times New Roman" pitchFamily="18" charset="0"/>
                <a:cs typeface="Times New Roman" pitchFamily="18" charset="0"/>
              </a:rPr>
              <a:t>Câu cảm </a:t>
            </a:r>
            <a:r>
              <a:rPr lang="nl-NL" sz="3200" smtClean="0">
                <a:latin typeface="Times New Roman" pitchFamily="18" charset="0"/>
                <a:cs typeface="Times New Roman" pitchFamily="18" charset="0"/>
              </a:rPr>
              <a:t>(câu </a:t>
            </a:r>
            <a:r>
              <a:rPr lang="nl-NL" sz="3200">
                <a:latin typeface="Times New Roman" pitchFamily="18" charset="0"/>
                <a:cs typeface="Times New Roman" pitchFamily="18" charset="0"/>
              </a:rPr>
              <a:t>cảm thán) dùng để </a:t>
            </a:r>
            <a:r>
              <a:rPr lang="nl-NL" sz="3200" smtClean="0">
                <a:latin typeface="Times New Roman" pitchFamily="18" charset="0"/>
                <a:cs typeface="Times New Roman" pitchFamily="18" charset="0"/>
              </a:rPr>
              <a:t>bộc </a:t>
            </a:r>
            <a:r>
              <a:rPr lang="nl-NL" sz="3200">
                <a:latin typeface="Times New Roman" pitchFamily="18" charset="0"/>
                <a:cs typeface="Times New Roman" pitchFamily="18" charset="0"/>
              </a:rPr>
              <a:t>lộ cảm xúc (vui mừng, thán phục, đau xót, ngạc nhiên</a:t>
            </a:r>
            <a:r>
              <a:rPr lang="nl-NL" sz="3200" smtClean="0">
                <a:latin typeface="Times New Roman" pitchFamily="18" charset="0"/>
                <a:cs typeface="Times New Roman" pitchFamily="18" charset="0"/>
              </a:rPr>
              <a:t>,...) </a:t>
            </a:r>
            <a:r>
              <a:rPr lang="nl-NL" sz="3200">
                <a:latin typeface="Times New Roman" pitchFamily="18" charset="0"/>
                <a:cs typeface="Times New Roman" pitchFamily="18" charset="0"/>
              </a:rPr>
              <a:t>của người </a:t>
            </a:r>
            <a:r>
              <a:rPr lang="nl-NL" sz="3200" smtClean="0">
                <a:latin typeface="Times New Roman" pitchFamily="18" charset="0"/>
                <a:cs typeface="Times New Roman" pitchFamily="18" charset="0"/>
              </a:rPr>
              <a:t>nói.</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5277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Oval 33"/>
          <p:cNvSpPr/>
          <p:nvPr/>
        </p:nvSpPr>
        <p:spPr>
          <a:xfrm>
            <a:off x="5059454" y="2049088"/>
            <a:ext cx="457200" cy="45156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89167" y="2114550"/>
            <a:ext cx="457200" cy="45156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424058" y="1458689"/>
            <a:ext cx="457200" cy="45156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
          <p:cNvPicPr>
            <a:picLocks noChangeAspect="1"/>
          </p:cNvPicPr>
          <p:nvPr/>
        </p:nvPicPr>
        <p:blipFill>
          <a:blip r:embed="rId5" cstate="print">
            <a:clrChange>
              <a:clrFrom>
                <a:srgbClr val="E8E8E8"/>
              </a:clrFrom>
              <a:clrTo>
                <a:srgbClr val="E8E8E8">
                  <a:alpha val="0"/>
                </a:srgbClr>
              </a:clrTo>
            </a:clrChange>
            <a:extLst>
              <a:ext uri="{28A0092B-C50C-407E-A947-70E740481C1C}">
                <a14:useLocalDpi xmlns:a14="http://schemas.microsoft.com/office/drawing/2010/main" val="0"/>
              </a:ext>
            </a:extLst>
          </a:blip>
          <a:srcRect/>
          <a:stretch>
            <a:fillRect/>
          </a:stretch>
        </p:blipFill>
        <p:spPr bwMode="auto">
          <a:xfrm>
            <a:off x="152400" y="108698"/>
            <a:ext cx="1475542" cy="9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3" y="257175"/>
            <a:ext cx="4948549" cy="628650"/>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smtClean="0">
                <a:solidFill>
                  <a:srgbClr val="FF0000"/>
                </a:solidFill>
                <a:latin typeface="Times New Roman" pitchFamily="18" charset="0"/>
                <a:cs typeface="Times New Roman" pitchFamily="18" charset="0"/>
              </a:rPr>
              <a:t>Nhận xét</a:t>
            </a:r>
            <a:endParaRPr lang="en-US" sz="6600" b="1">
              <a:solidFill>
                <a:srgbClr val="FF0000"/>
              </a:solidFill>
              <a:latin typeface="Times New Roman" pitchFamily="18" charset="0"/>
              <a:cs typeface="Times New Roman" pitchFamily="18" charset="0"/>
            </a:endParaRPr>
          </a:p>
        </p:txBody>
      </p:sp>
      <p:sp>
        <p:nvSpPr>
          <p:cNvPr id="5" name="Rectangle 4"/>
          <p:cNvSpPr/>
          <p:nvPr/>
        </p:nvSpPr>
        <p:spPr>
          <a:xfrm>
            <a:off x="152400" y="1243018"/>
            <a:ext cx="8229600" cy="830997"/>
          </a:xfrm>
          <a:prstGeom prst="rect">
            <a:avLst/>
          </a:prstGeom>
        </p:spPr>
        <p:txBody>
          <a:bodyPr wrap="square">
            <a:spAutoFit/>
          </a:bodyPr>
          <a:lstStyle/>
          <a:p>
            <a:pPr>
              <a:lnSpc>
                <a:spcPct val="150000"/>
              </a:lnSpc>
            </a:pPr>
            <a:r>
              <a:rPr lang="nl-NL" sz="3200">
                <a:latin typeface="Times New Roman" pitchFamily="18" charset="0"/>
                <a:cs typeface="Times New Roman" pitchFamily="18" charset="0"/>
              </a:rPr>
              <a:t>+ Chà, con mèo có bộ lông mới đẹp làm </a:t>
            </a:r>
            <a:r>
              <a:rPr lang="nl-NL" sz="3200" smtClean="0">
                <a:latin typeface="Times New Roman" pitchFamily="18" charset="0"/>
                <a:cs typeface="Times New Roman" pitchFamily="18" charset="0"/>
              </a:rPr>
              <a:t>sao !</a:t>
            </a:r>
            <a:endParaRPr lang="en-US" sz="3200">
              <a:latin typeface="Times New Roman" pitchFamily="18" charset="0"/>
              <a:cs typeface="Times New Roman" pitchFamily="18" charset="0"/>
            </a:endParaRPr>
          </a:p>
        </p:txBody>
      </p:sp>
      <p:sp>
        <p:nvSpPr>
          <p:cNvPr id="7" name="Rectangle 6"/>
          <p:cNvSpPr/>
          <p:nvPr/>
        </p:nvSpPr>
        <p:spPr>
          <a:xfrm>
            <a:off x="152400" y="1878465"/>
            <a:ext cx="5283434" cy="830997"/>
          </a:xfrm>
          <a:prstGeom prst="rect">
            <a:avLst/>
          </a:prstGeom>
        </p:spPr>
        <p:txBody>
          <a:bodyPr wrap="none">
            <a:spAutoFit/>
          </a:bodyPr>
          <a:lstStyle/>
          <a:p>
            <a:pPr>
              <a:lnSpc>
                <a:spcPct val="150000"/>
              </a:lnSpc>
            </a:pPr>
            <a:r>
              <a:rPr lang="nl-NL" sz="3200" smtClean="0">
                <a:latin typeface="Times New Roman" pitchFamily="18" charset="0"/>
                <a:cs typeface="Times New Roman" pitchFamily="18" charset="0"/>
              </a:rPr>
              <a:t>+ A !  Con mèo này khôn thật !</a:t>
            </a:r>
            <a:endParaRPr lang="en-US" sz="3200">
              <a:latin typeface="Times New Roman" pitchFamily="18" charset="0"/>
              <a:cs typeface="Times New Roman" pitchFamily="18" charset="0"/>
            </a:endParaRPr>
          </a:p>
        </p:txBody>
      </p:sp>
      <p:pic>
        <p:nvPicPr>
          <p:cNvPr id="10" name="Picture 9" descr="Chương 35: Anh đây dạy bé - Mỗi Lần Sống Lại Đều Yêu Nàng Từ Cái Nhìn Đầu  Tiên - GetTruyen - PRC MOBI AZW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748" y="3628686"/>
            <a:ext cx="1248847" cy="151481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03738" y="1905005"/>
            <a:ext cx="6244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72200" y="1905005"/>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3483" y="2579922"/>
            <a:ext cx="4058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90358" y="2544543"/>
            <a:ext cx="6041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017767" y="2690299"/>
            <a:ext cx="6253890" cy="1391852"/>
            <a:chOff x="1061311" y="3434668"/>
            <a:chExt cx="6253890" cy="1855802"/>
          </a:xfrm>
        </p:grpSpPr>
        <p:grpSp>
          <p:nvGrpSpPr>
            <p:cNvPr id="12" name="Group 11"/>
            <p:cNvGrpSpPr/>
            <p:nvPr/>
          </p:nvGrpSpPr>
          <p:grpSpPr>
            <a:xfrm>
              <a:off x="1061311" y="3434668"/>
              <a:ext cx="6253890" cy="1855802"/>
              <a:chOff x="1729217" y="805109"/>
              <a:chExt cx="3200400" cy="1524000"/>
            </a:xfrm>
          </p:grpSpPr>
          <p:sp>
            <p:nvSpPr>
              <p:cNvPr id="13" name="Cloud Callout 12"/>
              <p:cNvSpPr/>
              <p:nvPr/>
            </p:nvSpPr>
            <p:spPr>
              <a:xfrm>
                <a:off x="1729217" y="805109"/>
                <a:ext cx="3200400" cy="1524000"/>
              </a:xfrm>
              <a:prstGeom prst="cloudCallout">
                <a:avLst>
                  <a:gd name="adj1" fmla="val -52803"/>
                  <a:gd name="adj2" fmla="val 7857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b="1">
                  <a:latin typeface="Times New Roman" pitchFamily="18" charset="0"/>
                  <a:cs typeface="Times New Roman" pitchFamily="18" charset="0"/>
                </a:endParaRPr>
              </a:p>
            </p:txBody>
          </p:sp>
          <p:sp>
            <p:nvSpPr>
              <p:cNvPr id="14" name="Rectangle 13"/>
              <p:cNvSpPr/>
              <p:nvPr/>
            </p:nvSpPr>
            <p:spPr>
              <a:xfrm>
                <a:off x="2116401" y="880900"/>
                <a:ext cx="2512393" cy="640296"/>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endParaRPr lang="en-US" sz="3200" b="1">
                  <a:solidFill>
                    <a:schemeClr val="tx1"/>
                  </a:solidFill>
                  <a:latin typeface="Times New Roman" pitchFamily="18" charset="0"/>
                  <a:cs typeface="Times New Roman" pitchFamily="18" charset="0"/>
                </a:endParaRPr>
              </a:p>
            </p:txBody>
          </p:sp>
        </p:grpSp>
        <p:sp>
          <p:nvSpPr>
            <p:cNvPr id="28" name="Rectangle 27"/>
            <p:cNvSpPr/>
            <p:nvPr/>
          </p:nvSpPr>
          <p:spPr>
            <a:xfrm>
              <a:off x="1775809" y="3562690"/>
              <a:ext cx="4939223" cy="1436290"/>
            </a:xfrm>
            <a:prstGeom prst="rect">
              <a:avLst/>
            </a:prstGeom>
          </p:spPr>
          <p:txBody>
            <a:bodyPr wrap="square">
              <a:spAutoFit/>
            </a:bodyPr>
            <a:lstStyle/>
            <a:p>
              <a:pPr algn="ctr"/>
              <a:r>
                <a:rPr lang="nl-NL" sz="3200" b="1" smtClean="0">
                  <a:solidFill>
                    <a:schemeClr val="tx1"/>
                  </a:solidFill>
                  <a:latin typeface="Times New Roman" pitchFamily="18" charset="0"/>
                  <a:cs typeface="Times New Roman" pitchFamily="18" charset="0"/>
                </a:rPr>
                <a:t>Trong 2 câu trên có những từ nào là từ chỉ cảm xúc?</a:t>
              </a:r>
              <a:endParaRPr lang="en-US" sz="3200" b="1">
                <a:solidFill>
                  <a:schemeClr val="tx1"/>
                </a:solidFill>
                <a:latin typeface="Times New Roman" pitchFamily="18" charset="0"/>
                <a:cs typeface="Times New Roman" pitchFamily="18" charset="0"/>
              </a:endParaRPr>
            </a:p>
          </p:txBody>
        </p:sp>
      </p:grpSp>
      <p:grpSp>
        <p:nvGrpSpPr>
          <p:cNvPr id="31" name="Group 30"/>
          <p:cNvGrpSpPr/>
          <p:nvPr/>
        </p:nvGrpSpPr>
        <p:grpSpPr>
          <a:xfrm>
            <a:off x="1017767" y="2687243"/>
            <a:ext cx="6253890" cy="1391852"/>
            <a:chOff x="4245421" y="5166978"/>
            <a:chExt cx="6253890" cy="1855802"/>
          </a:xfrm>
        </p:grpSpPr>
        <p:grpSp>
          <p:nvGrpSpPr>
            <p:cNvPr id="24" name="Group 23"/>
            <p:cNvGrpSpPr/>
            <p:nvPr/>
          </p:nvGrpSpPr>
          <p:grpSpPr>
            <a:xfrm>
              <a:off x="4245421" y="5166978"/>
              <a:ext cx="6253890" cy="1855802"/>
              <a:chOff x="1729217" y="793189"/>
              <a:chExt cx="3200400" cy="1524000"/>
            </a:xfrm>
          </p:grpSpPr>
          <p:sp>
            <p:nvSpPr>
              <p:cNvPr id="25" name="Cloud Callout 24"/>
              <p:cNvSpPr/>
              <p:nvPr/>
            </p:nvSpPr>
            <p:spPr>
              <a:xfrm>
                <a:off x="1729217" y="793189"/>
                <a:ext cx="3200400" cy="1524000"/>
              </a:xfrm>
              <a:prstGeom prst="cloudCallout">
                <a:avLst>
                  <a:gd name="adj1" fmla="val -52803"/>
                  <a:gd name="adj2" fmla="val 7739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b="1">
                  <a:latin typeface="Times New Roman" pitchFamily="18" charset="0"/>
                  <a:cs typeface="Times New Roman" pitchFamily="18" charset="0"/>
                </a:endParaRPr>
              </a:p>
            </p:txBody>
          </p:sp>
          <p:sp>
            <p:nvSpPr>
              <p:cNvPr id="26" name="Rectangle 25"/>
              <p:cNvSpPr/>
              <p:nvPr/>
            </p:nvSpPr>
            <p:spPr>
              <a:xfrm>
                <a:off x="2116401" y="880900"/>
                <a:ext cx="2512393" cy="640296"/>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endParaRPr lang="en-US" sz="3200" b="1">
                  <a:solidFill>
                    <a:schemeClr val="tx1"/>
                  </a:solidFill>
                  <a:latin typeface="Times New Roman" pitchFamily="18" charset="0"/>
                  <a:cs typeface="Times New Roman" pitchFamily="18" charset="0"/>
                </a:endParaRPr>
              </a:p>
            </p:txBody>
          </p:sp>
        </p:grpSp>
        <p:sp>
          <p:nvSpPr>
            <p:cNvPr id="29" name="Rectangle 28"/>
            <p:cNvSpPr/>
            <p:nvPr/>
          </p:nvSpPr>
          <p:spPr>
            <a:xfrm>
              <a:off x="4751654" y="5393981"/>
              <a:ext cx="5131533" cy="779700"/>
            </a:xfrm>
            <a:prstGeom prst="rect">
              <a:avLst/>
            </a:prstGeom>
          </p:spPr>
          <p:txBody>
            <a:bodyPr wrap="none">
              <a:spAutoFit/>
            </a:bodyPr>
            <a:lstStyle/>
            <a:p>
              <a:r>
                <a:rPr lang="nl-NL" sz="3200" b="1">
                  <a:latin typeface="Times New Roman" pitchFamily="18" charset="0"/>
                  <a:cs typeface="Times New Roman" pitchFamily="18" charset="0"/>
                </a:rPr>
                <a:t>Cuối các câu trên có dấu gì?</a:t>
              </a:r>
              <a:endParaRPr lang="en-US" sz="3200" b="1">
                <a:latin typeface="Times New Roman" pitchFamily="18" charset="0"/>
                <a:cs typeface="Times New Roman" pitchFamily="18" charset="0"/>
              </a:endParaRPr>
            </a:p>
          </p:txBody>
        </p:sp>
      </p:grpSp>
      <p:sp>
        <p:nvSpPr>
          <p:cNvPr id="35" name="Notched Right Arrow 34"/>
          <p:cNvSpPr/>
          <p:nvPr/>
        </p:nvSpPr>
        <p:spPr>
          <a:xfrm>
            <a:off x="1522380" y="4057656"/>
            <a:ext cx="7052833" cy="1200150"/>
          </a:xfrm>
          <a:prstGeom prst="notchedRightArrow">
            <a:avLst>
              <a:gd name="adj1" fmla="val 50000"/>
              <a:gd name="adj2" fmla="val 206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a:latin typeface="Times New Roman" pitchFamily="18" charset="0"/>
                <a:cs typeface="Times New Roman" pitchFamily="18" charset="0"/>
              </a:rPr>
              <a:t>Cuối các câu trên có dấu chấm </a:t>
            </a:r>
            <a:r>
              <a:rPr lang="nl-NL" sz="3200" smtClean="0">
                <a:latin typeface="Times New Roman" pitchFamily="18" charset="0"/>
                <a:cs typeface="Times New Roman" pitchFamily="18" charset="0"/>
              </a:rPr>
              <a:t>than (!).</a:t>
            </a:r>
            <a:endParaRPr lang="en-US" sz="3200">
              <a:latin typeface="Times New Roman" pitchFamily="18" charset="0"/>
              <a:cs typeface="Times New Roman" pitchFamily="18" charset="0"/>
            </a:endParaRPr>
          </a:p>
        </p:txBody>
      </p:sp>
      <p:sp>
        <p:nvSpPr>
          <p:cNvPr id="37" name="Horizontal Scroll 36"/>
          <p:cNvSpPr/>
          <p:nvPr/>
        </p:nvSpPr>
        <p:spPr>
          <a:xfrm>
            <a:off x="890171" y="2436771"/>
            <a:ext cx="8202431" cy="1963779"/>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nl-NL" sz="3200" i="1" smtClean="0">
                <a:latin typeface="Times New Roman" pitchFamily="18" charset="0"/>
                <a:cs typeface="Times New Roman" pitchFamily="18" charset="0"/>
              </a:rPr>
              <a:t>   Trong </a:t>
            </a:r>
            <a:r>
              <a:rPr lang="nl-NL" sz="3200" i="1">
                <a:latin typeface="Times New Roman" pitchFamily="18" charset="0"/>
                <a:cs typeface="Times New Roman" pitchFamily="18" charset="0"/>
              </a:rPr>
              <a:t>câu cảm, thường có các từ ngữ: Ôi, chao, chà, trời; quá, lắm, thật... Khi viết, cuối câu cảm thường có dấu chấm than (!).</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337515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25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 3-CL (2).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250"/>
                                        <p:tgtEl>
                                          <p:spTgt spid="18"/>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 3-CL (2).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250"/>
                                        <p:tgtEl>
                                          <p:spTgt spid="20"/>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 3-CL (2).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250"/>
                                        <p:tgtEl>
                                          <p:spTgt spid="22"/>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 3-CL (2).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30"/>
                                        </p:tgtEl>
                                        <p:attrNameLst>
                                          <p:attrName>ppt_x</p:attrName>
                                        </p:attrNameLst>
                                      </p:cBhvr>
                                      <p:tavLst>
                                        <p:tav tm="0">
                                          <p:val>
                                            <p:strVal val="ppt_x"/>
                                          </p:val>
                                        </p:tav>
                                        <p:tav tm="100000">
                                          <p:val>
                                            <p:strVal val="ppt_x"/>
                                          </p:val>
                                        </p:tav>
                                      </p:tavLst>
                                    </p:anim>
                                    <p:anim calcmode="lin" valueType="num">
                                      <p:cBhvr additive="base">
                                        <p:cTn id="43" dur="500"/>
                                        <p:tgtEl>
                                          <p:spTgt spid="30"/>
                                        </p:tgtEl>
                                        <p:attrNameLst>
                                          <p:attrName>ppt_y</p:attrName>
                                        </p:attrNameLst>
                                      </p:cBhvr>
                                      <p:tavLst>
                                        <p:tav tm="0">
                                          <p:val>
                                            <p:strVal val="ppt_y"/>
                                          </p:val>
                                        </p:tav>
                                        <p:tav tm="100000">
                                          <p:val>
                                            <p:strVal val="1+ppt_h/2"/>
                                          </p:val>
                                        </p:tav>
                                      </p:tavLst>
                                    </p:anim>
                                    <p:set>
                                      <p:cBhvr>
                                        <p:cTn id="44" dur="1" fill="hold">
                                          <p:stCondLst>
                                            <p:cond delay="499"/>
                                          </p:stCondLst>
                                        </p:cTn>
                                        <p:tgtEl>
                                          <p:spTgt spid="30"/>
                                        </p:tgtEl>
                                        <p:attrNameLst>
                                          <p:attrName>style.visibility</p:attrName>
                                        </p:attrNameLst>
                                      </p:cBhvr>
                                      <p:to>
                                        <p:strVal val="hidden"/>
                                      </p:to>
                                    </p:set>
                                  </p:childTnLst>
                                </p:cTn>
                              </p:par>
                              <p:par>
                                <p:cTn id="45" presetID="2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1000"/>
                                        <p:tgtEl>
                                          <p:spTgt spid="32"/>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 3-CL (2).wav"/>
                                        </p:tgtEl>
                                      </p:cMediaNode>
                                    </p:audio>
                                  </p:subTnLst>
                                </p:cTn>
                              </p:par>
                              <p:par>
                                <p:cTn id="53" presetID="21" presetClass="entr" presetSubtype="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heel(1)">
                                      <p:cBhvr>
                                        <p:cTn id="55" dur="1000"/>
                                        <p:tgtEl>
                                          <p:spTgt spid="33"/>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 3-CL (2).wav"/>
                                        </p:tgtEl>
                                      </p:cMediaNode>
                                    </p:audio>
                                  </p:subTnLst>
                                </p:cTn>
                              </p:par>
                              <p:par>
                                <p:cTn id="56" presetID="21" presetClass="entr" presetSubtype="1"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heel(1)">
                                      <p:cBhvr>
                                        <p:cTn id="58" dur="1000"/>
                                        <p:tgtEl>
                                          <p:spTgt spid="34"/>
                                        </p:tgtEl>
                                      </p:cBhvr>
                                    </p:animEffect>
                                  </p:childTnLst>
                                  <p:subTnLst>
                                    <p:audio>
                                      <p:cMediaNode>
                                        <p:cTn display="0" masterRel="sameClick">
                                          <p:stCondLst>
                                            <p:cond evt="begin" delay="0">
                                              <p:tn val="56"/>
                                            </p:cond>
                                          </p:stCondLst>
                                          <p:endCondLst>
                                            <p:cond evt="onStopAudio" delay="0">
                                              <p:tgtEl>
                                                <p:sldTgt/>
                                              </p:tgtEl>
                                            </p:cond>
                                          </p:endCondLst>
                                        </p:cTn>
                                        <p:tgtEl>
                                          <p:sndTgt r:embed="rId2" name="Chimes 3-CL (2).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31"/>
                                        </p:tgtEl>
                                        <p:attrNameLst>
                                          <p:attrName>ppt_x</p:attrName>
                                        </p:attrNameLst>
                                      </p:cBhvr>
                                      <p:tavLst>
                                        <p:tav tm="0">
                                          <p:val>
                                            <p:strVal val="ppt_x"/>
                                          </p:val>
                                        </p:tav>
                                        <p:tav tm="100000">
                                          <p:val>
                                            <p:strVal val="ppt_x"/>
                                          </p:val>
                                        </p:tav>
                                      </p:tavLst>
                                    </p:anim>
                                    <p:anim calcmode="lin" valueType="num">
                                      <p:cBhvr additive="base">
                                        <p:cTn id="68" dur="500"/>
                                        <p:tgtEl>
                                          <p:spTgt spid="31"/>
                                        </p:tgtEl>
                                        <p:attrNameLst>
                                          <p:attrName>ppt_y</p:attrName>
                                        </p:attrNameLst>
                                      </p:cBhvr>
                                      <p:tavLst>
                                        <p:tav tm="0">
                                          <p:val>
                                            <p:strVal val="ppt_y"/>
                                          </p:val>
                                        </p:tav>
                                        <p:tav tm="100000">
                                          <p:val>
                                            <p:strVal val="1+ppt_h/2"/>
                                          </p:val>
                                        </p:tav>
                                      </p:tavLst>
                                    </p:anim>
                                    <p:set>
                                      <p:cBhvr>
                                        <p:cTn id="69" dur="1" fill="hold">
                                          <p:stCondLst>
                                            <p:cond delay="499"/>
                                          </p:stCondLst>
                                        </p:cTn>
                                        <p:tgtEl>
                                          <p:spTgt spid="31"/>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35"/>
                                        </p:tgtEl>
                                        <p:attrNameLst>
                                          <p:attrName>ppt_x</p:attrName>
                                        </p:attrNameLst>
                                      </p:cBhvr>
                                      <p:tavLst>
                                        <p:tav tm="0">
                                          <p:val>
                                            <p:strVal val="ppt_x"/>
                                          </p:val>
                                        </p:tav>
                                        <p:tav tm="100000">
                                          <p:val>
                                            <p:strVal val="ppt_x"/>
                                          </p:val>
                                        </p:tav>
                                      </p:tavLst>
                                    </p:anim>
                                    <p:anim calcmode="lin" valueType="num">
                                      <p:cBhvr additive="base">
                                        <p:cTn id="72" dur="500"/>
                                        <p:tgtEl>
                                          <p:spTgt spid="35"/>
                                        </p:tgtEl>
                                        <p:attrNameLst>
                                          <p:attrName>ppt_y</p:attrName>
                                        </p:attrNameLst>
                                      </p:cBhvr>
                                      <p:tavLst>
                                        <p:tav tm="0">
                                          <p:val>
                                            <p:strVal val="ppt_y"/>
                                          </p:val>
                                        </p:tav>
                                        <p:tav tm="100000">
                                          <p:val>
                                            <p:strVal val="1+ppt_h/2"/>
                                          </p:val>
                                        </p:tav>
                                      </p:tavLst>
                                    </p:anim>
                                    <p:set>
                                      <p:cBhvr>
                                        <p:cTn id="73" dur="1" fill="hold">
                                          <p:stCondLst>
                                            <p:cond delay="499"/>
                                          </p:stCondLst>
                                        </p:cTn>
                                        <p:tgtEl>
                                          <p:spTgt spid="35"/>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10"/>
                                        </p:tgtEl>
                                        <p:attrNameLst>
                                          <p:attrName>ppt_x</p:attrName>
                                        </p:attrNameLst>
                                      </p:cBhvr>
                                      <p:tavLst>
                                        <p:tav tm="0">
                                          <p:val>
                                            <p:strVal val="ppt_x"/>
                                          </p:val>
                                        </p:tav>
                                        <p:tav tm="100000">
                                          <p:val>
                                            <p:strVal val="ppt_x"/>
                                          </p:val>
                                        </p:tav>
                                      </p:tavLst>
                                    </p:anim>
                                    <p:anim calcmode="lin" valueType="num">
                                      <p:cBhvr additive="base">
                                        <p:cTn id="76" dur="500"/>
                                        <p:tgtEl>
                                          <p:spTgt spid="10"/>
                                        </p:tgtEl>
                                        <p:attrNameLst>
                                          <p:attrName>ppt_y</p:attrName>
                                        </p:attrNameLst>
                                      </p:cBhvr>
                                      <p:tavLst>
                                        <p:tav tm="0">
                                          <p:val>
                                            <p:strVal val="ppt_y"/>
                                          </p:val>
                                        </p:tav>
                                        <p:tav tm="100000">
                                          <p:val>
                                            <p:strVal val="1+ppt_h/2"/>
                                          </p:val>
                                        </p:tav>
                                      </p:tavLst>
                                    </p:anim>
                                    <p:set>
                                      <p:cBhvr>
                                        <p:cTn id="77" dur="1" fill="hold">
                                          <p:stCondLst>
                                            <p:cond delay="499"/>
                                          </p:stCondLst>
                                        </p:cTn>
                                        <p:tgtEl>
                                          <p:spTgt spid="10"/>
                                        </p:tgtEl>
                                        <p:attrNameLst>
                                          <p:attrName>style.visibility</p:attrName>
                                        </p:attrNameLst>
                                      </p:cBhvr>
                                      <p:to>
                                        <p:strVal val="hidden"/>
                                      </p:to>
                                    </p:set>
                                  </p:childTnLst>
                                </p:cTn>
                              </p:par>
                              <p:par>
                                <p:cTn id="78" presetID="2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35" grpId="0" animBg="1"/>
      <p:bldP spid="35" grpId="1"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
          <p:cNvPicPr>
            <a:picLocks noChangeAspect="1"/>
          </p:cNvPicPr>
          <p:nvPr/>
        </p:nvPicPr>
        <p:blipFill>
          <a:blip r:embed="rId3" cstate="print">
            <a:clrChange>
              <a:clrFrom>
                <a:srgbClr val="E8E8E8"/>
              </a:clrFrom>
              <a:clrTo>
                <a:srgbClr val="E8E8E8">
                  <a:alpha val="0"/>
                </a:srgbClr>
              </a:clrTo>
            </a:clrChange>
            <a:extLst>
              <a:ext uri="{28A0092B-C50C-407E-A947-70E740481C1C}">
                <a14:useLocalDpi xmlns:a14="http://schemas.microsoft.com/office/drawing/2010/main" val="0"/>
              </a:ext>
            </a:extLst>
          </a:blip>
          <a:srcRect/>
          <a:stretch>
            <a:fillRect/>
          </a:stretch>
        </p:blipFill>
        <p:spPr bwMode="auto">
          <a:xfrm>
            <a:off x="152400" y="108698"/>
            <a:ext cx="1475542" cy="9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3" y="257175"/>
            <a:ext cx="4948549" cy="628650"/>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smtClean="0">
                <a:solidFill>
                  <a:srgbClr val="FF0000"/>
                </a:solidFill>
                <a:latin typeface="Times New Roman" pitchFamily="18" charset="0"/>
                <a:cs typeface="Times New Roman" pitchFamily="18" charset="0"/>
              </a:rPr>
              <a:t>Ghi nhớ</a:t>
            </a:r>
            <a:endParaRPr lang="en-US" sz="6600" b="1">
              <a:solidFill>
                <a:srgbClr val="FF0000"/>
              </a:solidFill>
              <a:latin typeface="Times New Roman" pitchFamily="18" charset="0"/>
              <a:cs typeface="Times New Roman" pitchFamily="18" charset="0"/>
            </a:endParaRPr>
          </a:p>
        </p:txBody>
      </p:sp>
      <p:sp>
        <p:nvSpPr>
          <p:cNvPr id="5" name="Horizontal Scroll 4"/>
          <p:cNvSpPr/>
          <p:nvPr/>
        </p:nvSpPr>
        <p:spPr>
          <a:xfrm>
            <a:off x="354261" y="938209"/>
            <a:ext cx="8202431" cy="406377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nl-NL" sz="3200" smtClean="0">
                <a:latin typeface="Times New Roman" pitchFamily="18" charset="0"/>
                <a:cs typeface="Times New Roman" pitchFamily="18" charset="0"/>
              </a:rPr>
              <a:t>   Câu </a:t>
            </a:r>
            <a:r>
              <a:rPr lang="nl-NL" sz="3200">
                <a:latin typeface="Times New Roman" pitchFamily="18" charset="0"/>
                <a:cs typeface="Times New Roman" pitchFamily="18" charset="0"/>
              </a:rPr>
              <a:t>cảm </a:t>
            </a:r>
            <a:r>
              <a:rPr lang="nl-NL" sz="3200" smtClean="0">
                <a:latin typeface="Times New Roman" pitchFamily="18" charset="0"/>
                <a:cs typeface="Times New Roman" pitchFamily="18" charset="0"/>
              </a:rPr>
              <a:t>(câu </a:t>
            </a:r>
            <a:r>
              <a:rPr lang="nl-NL" sz="3200">
                <a:latin typeface="Times New Roman" pitchFamily="18" charset="0"/>
                <a:cs typeface="Times New Roman" pitchFamily="18" charset="0"/>
              </a:rPr>
              <a:t>cảm thán) dùng để </a:t>
            </a:r>
            <a:r>
              <a:rPr lang="nl-NL" sz="3200" smtClean="0">
                <a:latin typeface="Times New Roman" pitchFamily="18" charset="0"/>
                <a:cs typeface="Times New Roman" pitchFamily="18" charset="0"/>
              </a:rPr>
              <a:t>bộc </a:t>
            </a:r>
            <a:r>
              <a:rPr lang="nl-NL" sz="3200">
                <a:latin typeface="Times New Roman" pitchFamily="18" charset="0"/>
                <a:cs typeface="Times New Roman" pitchFamily="18" charset="0"/>
              </a:rPr>
              <a:t>lộ cảm xúc (vui mừng, thán phục, đau xót, ngạc nhiên,..) của người nói.</a:t>
            </a:r>
            <a:endParaRPr lang="en-US" sz="3200">
              <a:latin typeface="Times New Roman" pitchFamily="18" charset="0"/>
              <a:cs typeface="Times New Roman" pitchFamily="18" charset="0"/>
            </a:endParaRPr>
          </a:p>
          <a:p>
            <a:pPr algn="just"/>
            <a:r>
              <a:rPr lang="nl-NL" sz="3200" i="1">
                <a:latin typeface="Times New Roman" pitchFamily="18" charset="0"/>
                <a:cs typeface="Times New Roman" pitchFamily="18" charset="0"/>
              </a:rPr>
              <a:t>   </a:t>
            </a:r>
            <a:r>
              <a:rPr lang="nl-NL" sz="3200">
                <a:latin typeface="Times New Roman" pitchFamily="18" charset="0"/>
                <a:cs typeface="Times New Roman" pitchFamily="18" charset="0"/>
              </a:rPr>
              <a:t>Trong câu cảm, thường có các từ ngữ: Ôi, chao, chà, trời; quá, lắm, thật... Khi viết, cuối câu cảm thường có dấu chấm than (!).</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0857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
          <p:cNvPicPr>
            <a:picLocks noChangeAspect="1"/>
          </p:cNvPicPr>
          <p:nvPr/>
        </p:nvPicPr>
        <p:blipFill>
          <a:blip r:embed="rId3" cstate="print">
            <a:clrChange>
              <a:clrFrom>
                <a:srgbClr val="E8E8E8"/>
              </a:clrFrom>
              <a:clrTo>
                <a:srgbClr val="E8E8E8">
                  <a:alpha val="0"/>
                </a:srgbClr>
              </a:clrTo>
            </a:clrChange>
            <a:extLst>
              <a:ext uri="{28A0092B-C50C-407E-A947-70E740481C1C}">
                <a14:useLocalDpi xmlns:a14="http://schemas.microsoft.com/office/drawing/2010/main" val="0"/>
              </a:ext>
            </a:extLst>
          </a:blip>
          <a:srcRect/>
          <a:stretch>
            <a:fillRect/>
          </a:stretch>
        </p:blipFill>
        <p:spPr bwMode="auto">
          <a:xfrm>
            <a:off x="152400" y="108698"/>
            <a:ext cx="1475542" cy="9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3" y="257175"/>
            <a:ext cx="4948549" cy="628650"/>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smtClean="0">
                <a:solidFill>
                  <a:srgbClr val="FF0000"/>
                </a:solidFill>
                <a:latin typeface="Times New Roman" pitchFamily="18" charset="0"/>
                <a:cs typeface="Times New Roman" pitchFamily="18" charset="0"/>
              </a:rPr>
              <a:t>Luyện tập</a:t>
            </a:r>
            <a:endParaRPr lang="en-US" sz="6600" b="1">
              <a:solidFill>
                <a:srgbClr val="FF0000"/>
              </a:solidFill>
              <a:latin typeface="Times New Roman" pitchFamily="18" charset="0"/>
              <a:cs typeface="Times New Roman" pitchFamily="18" charset="0"/>
            </a:endParaRPr>
          </a:p>
        </p:txBody>
      </p:sp>
      <p:sp>
        <p:nvSpPr>
          <p:cNvPr id="5" name="TextBox 4"/>
          <p:cNvSpPr txBox="1"/>
          <p:nvPr/>
        </p:nvSpPr>
        <p:spPr>
          <a:xfrm>
            <a:off x="457203" y="1323759"/>
            <a:ext cx="7451079" cy="3785652"/>
          </a:xfrm>
          <a:prstGeom prst="rect">
            <a:avLst/>
          </a:prstGeom>
          <a:noFill/>
        </p:spPr>
        <p:txBody>
          <a:bodyPr wrap="none" rtlCol="0">
            <a:spAutoFit/>
          </a:bodyPr>
          <a:lstStyle/>
          <a:p>
            <a:pPr marL="514350" indent="-514350">
              <a:lnSpc>
                <a:spcPct val="150000"/>
              </a:lnSpc>
              <a:buAutoNum type="arabicPeriod"/>
            </a:pPr>
            <a:r>
              <a:rPr lang="en-US" sz="3200" b="1" smtClean="0">
                <a:solidFill>
                  <a:srgbClr val="0070C0"/>
                </a:solidFill>
                <a:latin typeface="Times New Roman" pitchFamily="18" charset="0"/>
                <a:cs typeface="Times New Roman" pitchFamily="18" charset="0"/>
              </a:rPr>
              <a:t>Chuyển các câu kể sau thành câu cảm.</a:t>
            </a:r>
          </a:p>
          <a:p>
            <a:pPr marL="514350" indent="-514350">
              <a:lnSpc>
                <a:spcPct val="150000"/>
              </a:lnSpc>
              <a:buAutoNum type="alphaLcParenR"/>
            </a:pPr>
            <a:r>
              <a:rPr lang="nl-NL" sz="3200" smtClean="0">
                <a:latin typeface="Times New Roman" pitchFamily="18" charset="0"/>
                <a:cs typeface="Times New Roman" pitchFamily="18" charset="0"/>
              </a:rPr>
              <a:t>Con </a:t>
            </a:r>
            <a:r>
              <a:rPr lang="nl-NL" sz="3200">
                <a:latin typeface="Times New Roman" pitchFamily="18" charset="0"/>
                <a:cs typeface="Times New Roman" pitchFamily="18" charset="0"/>
              </a:rPr>
              <a:t>mèo này bắt chuột giỏi</a:t>
            </a:r>
            <a:r>
              <a:rPr lang="nl-NL" sz="3200" smtClean="0">
                <a:latin typeface="Times New Roman" pitchFamily="18" charset="0"/>
                <a:cs typeface="Times New Roman" pitchFamily="18" charset="0"/>
              </a:rPr>
              <a:t>.</a:t>
            </a:r>
          </a:p>
          <a:p>
            <a:pPr marL="514350" indent="-514350">
              <a:lnSpc>
                <a:spcPct val="150000"/>
              </a:lnSpc>
              <a:buAutoNum type="alphaLcParenR"/>
            </a:pPr>
            <a:r>
              <a:rPr lang="nl-NL" sz="3200" smtClean="0">
                <a:latin typeface="Times New Roman" pitchFamily="18" charset="0"/>
                <a:cs typeface="Times New Roman" pitchFamily="18" charset="0"/>
              </a:rPr>
              <a:t>Trời rét. </a:t>
            </a:r>
          </a:p>
          <a:p>
            <a:pPr marL="514350" indent="-514350">
              <a:lnSpc>
                <a:spcPct val="150000"/>
              </a:lnSpc>
              <a:buAutoNum type="alphaLcParenR"/>
            </a:pPr>
            <a:r>
              <a:rPr lang="nl-NL" sz="3200" smtClean="0">
                <a:latin typeface="Times New Roman" pitchFamily="18" charset="0"/>
                <a:cs typeface="Times New Roman" pitchFamily="18" charset="0"/>
              </a:rPr>
              <a:t>Bạn Ngân chăm chỉ.</a:t>
            </a:r>
          </a:p>
          <a:p>
            <a:pPr marL="514350" indent="-514350">
              <a:lnSpc>
                <a:spcPct val="150000"/>
              </a:lnSpc>
              <a:buAutoNum type="alphaLcParenR"/>
            </a:pPr>
            <a:r>
              <a:rPr lang="nl-NL" sz="3200" smtClean="0">
                <a:latin typeface="Times New Roman" pitchFamily="18" charset="0"/>
                <a:cs typeface="Times New Roman" pitchFamily="18" charset="0"/>
              </a:rPr>
              <a:t>Bạn Giang học giỏi.</a:t>
            </a:r>
            <a:endParaRPr lang="en-US" sz="3200">
              <a:latin typeface="Times New Roman" pitchFamily="18" charset="0"/>
              <a:cs typeface="Times New Roman" pitchFamily="18" charset="0"/>
            </a:endParaRPr>
          </a:p>
        </p:txBody>
      </p:sp>
      <p:cxnSp>
        <p:nvCxnSpPr>
          <p:cNvPr id="10" name="Straight Connector 9"/>
          <p:cNvCxnSpPr/>
          <p:nvPr/>
        </p:nvCxnSpPr>
        <p:spPr>
          <a:xfrm>
            <a:off x="3271688" y="1962150"/>
            <a:ext cx="9955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34020" y="1962150"/>
            <a:ext cx="12859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01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2264" r="1402"/>
          <a:stretch/>
        </p:blipFill>
        <p:spPr bwMode="auto">
          <a:xfrm>
            <a:off x="-15553" y="0"/>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
          <p:cNvPicPr>
            <a:picLocks noChangeAspect="1"/>
          </p:cNvPicPr>
          <p:nvPr/>
        </p:nvPicPr>
        <p:blipFill>
          <a:blip r:embed="rId4" cstate="print">
            <a:clrChange>
              <a:clrFrom>
                <a:srgbClr val="E8E8E8"/>
              </a:clrFrom>
              <a:clrTo>
                <a:srgbClr val="E8E8E8">
                  <a:alpha val="0"/>
                </a:srgbClr>
              </a:clrTo>
            </a:clrChange>
            <a:extLst>
              <a:ext uri="{28A0092B-C50C-407E-A947-70E740481C1C}">
                <a14:useLocalDpi xmlns:a14="http://schemas.microsoft.com/office/drawing/2010/main" val="0"/>
              </a:ext>
            </a:extLst>
          </a:blip>
          <a:srcRect/>
          <a:stretch>
            <a:fillRect/>
          </a:stretch>
        </p:blipFill>
        <p:spPr bwMode="auto">
          <a:xfrm>
            <a:off x="152400" y="108698"/>
            <a:ext cx="1475542" cy="9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3" y="257175"/>
            <a:ext cx="4948549" cy="628650"/>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smtClean="0">
                <a:solidFill>
                  <a:srgbClr val="FF0000"/>
                </a:solidFill>
                <a:latin typeface="Times New Roman" pitchFamily="18" charset="0"/>
                <a:cs typeface="Times New Roman" pitchFamily="18" charset="0"/>
              </a:rPr>
              <a:t>Luyện tập</a:t>
            </a:r>
            <a:endParaRPr lang="en-US" sz="6600" b="1">
              <a:solidFill>
                <a:srgbClr val="FF0000"/>
              </a:solidFill>
              <a:latin typeface="Times New Roman" pitchFamily="18" charset="0"/>
              <a:cs typeface="Times New Roman" pitchFamily="18" charset="0"/>
            </a:endParaRPr>
          </a:p>
        </p:txBody>
      </p:sp>
      <p:sp>
        <p:nvSpPr>
          <p:cNvPr id="5" name="TextBox 4"/>
          <p:cNvSpPr txBox="1"/>
          <p:nvPr/>
        </p:nvSpPr>
        <p:spPr>
          <a:xfrm>
            <a:off x="457203" y="746801"/>
            <a:ext cx="7451079" cy="2215991"/>
          </a:xfrm>
          <a:prstGeom prst="rect">
            <a:avLst/>
          </a:prstGeom>
          <a:noFill/>
        </p:spPr>
        <p:txBody>
          <a:bodyPr wrap="none" rtlCol="0">
            <a:spAutoFit/>
          </a:bodyPr>
          <a:lstStyle/>
          <a:p>
            <a:pPr marL="514350" indent="-514350">
              <a:lnSpc>
                <a:spcPct val="150000"/>
              </a:lnSpc>
              <a:buAutoNum type="arabicPeriod"/>
            </a:pPr>
            <a:r>
              <a:rPr lang="en-US" sz="3200" b="1" smtClean="0">
                <a:solidFill>
                  <a:srgbClr val="0070C0"/>
                </a:solidFill>
                <a:latin typeface="Times New Roman" pitchFamily="18" charset="0"/>
                <a:cs typeface="Times New Roman" pitchFamily="18" charset="0"/>
              </a:rPr>
              <a:t>Chuyển các câu kể sau thành câu cảm.</a:t>
            </a:r>
          </a:p>
          <a:p>
            <a:pPr marL="514350" indent="-514350">
              <a:lnSpc>
                <a:spcPct val="150000"/>
              </a:lnSpc>
              <a:buAutoNum type="alphaLcParenR"/>
            </a:pPr>
            <a:r>
              <a:rPr lang="nl-NL" sz="2800" smtClean="0">
                <a:latin typeface="Times New Roman" pitchFamily="18" charset="0"/>
                <a:cs typeface="Times New Roman" pitchFamily="18" charset="0"/>
              </a:rPr>
              <a:t>Con </a:t>
            </a:r>
            <a:r>
              <a:rPr lang="nl-NL" sz="2800">
                <a:latin typeface="Times New Roman" pitchFamily="18" charset="0"/>
                <a:cs typeface="Times New Roman" pitchFamily="18" charset="0"/>
              </a:rPr>
              <a:t>mèo này bắt chuột giỏi</a:t>
            </a:r>
            <a:r>
              <a:rPr lang="nl-NL" sz="2800" smtClean="0">
                <a:latin typeface="Times New Roman" pitchFamily="18" charset="0"/>
                <a:cs typeface="Times New Roman" pitchFamily="18" charset="0"/>
              </a:rPr>
              <a:t>.</a:t>
            </a:r>
          </a:p>
          <a:p>
            <a:pPr>
              <a:lnSpc>
                <a:spcPct val="150000"/>
              </a:lnSpc>
            </a:pPr>
            <a:endParaRPr lang="nl-NL" sz="3200" smtClean="0">
              <a:latin typeface="Times New Roman" pitchFamily="18" charset="0"/>
              <a:cs typeface="Times New Roman" pitchFamily="18" charset="0"/>
            </a:endParaRPr>
          </a:p>
        </p:txBody>
      </p:sp>
      <p:sp>
        <p:nvSpPr>
          <p:cNvPr id="6" name="Rectangle 5"/>
          <p:cNvSpPr/>
          <p:nvPr/>
        </p:nvSpPr>
        <p:spPr>
          <a:xfrm>
            <a:off x="1295400" y="2008201"/>
            <a:ext cx="7391400" cy="523220"/>
          </a:xfrm>
          <a:prstGeom prst="rect">
            <a:avLst/>
          </a:prstGeom>
          <a:noFill/>
        </p:spPr>
        <p:txBody>
          <a:bodyPr wrap="square">
            <a:spAutoFit/>
          </a:bodyPr>
          <a:lstStyle/>
          <a:p>
            <a:r>
              <a:rPr lang="en-US" sz="2800" i="1" smtClean="0">
                <a:solidFill>
                  <a:srgbClr val="FF0000"/>
                </a:solidFill>
                <a:latin typeface="Times New Roman" pitchFamily="18" charset="0"/>
                <a:cs typeface="Times New Roman" pitchFamily="18" charset="0"/>
              </a:rPr>
              <a:t>A, con mèo này bắt chuột giỏi quá!</a:t>
            </a:r>
            <a:endParaRPr lang="en-US" sz="2800" i="1">
              <a:solidFill>
                <a:srgbClr val="FF0000"/>
              </a:solidFill>
              <a:latin typeface="Times New Roman" pitchFamily="18" charset="0"/>
              <a:cs typeface="Times New Roman" pitchFamily="18" charset="0"/>
            </a:endParaRPr>
          </a:p>
        </p:txBody>
      </p:sp>
      <p:sp>
        <p:nvSpPr>
          <p:cNvPr id="7" name="Right Arrow 6"/>
          <p:cNvSpPr/>
          <p:nvPr/>
        </p:nvSpPr>
        <p:spPr>
          <a:xfrm>
            <a:off x="429210" y="2189011"/>
            <a:ext cx="713790" cy="1786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p:cNvSpPr/>
          <p:nvPr/>
        </p:nvSpPr>
        <p:spPr>
          <a:xfrm>
            <a:off x="457200" y="2348583"/>
            <a:ext cx="1831079" cy="661207"/>
          </a:xfrm>
          <a:prstGeom prst="rect">
            <a:avLst/>
          </a:prstGeom>
        </p:spPr>
        <p:txBody>
          <a:bodyPr wrap="none">
            <a:spAutoFit/>
          </a:bodyPr>
          <a:lstStyle/>
          <a:p>
            <a:pPr>
              <a:lnSpc>
                <a:spcPct val="150000"/>
              </a:lnSpc>
            </a:pPr>
            <a:r>
              <a:rPr lang="nl-NL" sz="2800" smtClean="0">
                <a:latin typeface="Times New Roman" pitchFamily="18" charset="0"/>
                <a:cs typeface="Times New Roman" pitchFamily="18" charset="0"/>
              </a:rPr>
              <a:t>b) Trời rét. </a:t>
            </a:r>
          </a:p>
        </p:txBody>
      </p:sp>
      <p:sp>
        <p:nvSpPr>
          <p:cNvPr id="9" name="Rectangle 8"/>
          <p:cNvSpPr/>
          <p:nvPr/>
        </p:nvSpPr>
        <p:spPr>
          <a:xfrm>
            <a:off x="1160104" y="2906493"/>
            <a:ext cx="3259496" cy="523220"/>
          </a:xfrm>
          <a:prstGeom prst="rect">
            <a:avLst/>
          </a:prstGeom>
          <a:noFill/>
        </p:spPr>
        <p:txBody>
          <a:bodyPr wrap="square">
            <a:spAutoFit/>
          </a:bodyPr>
          <a:lstStyle/>
          <a:p>
            <a:r>
              <a:rPr lang="en-US" sz="2800" i="1" smtClean="0">
                <a:solidFill>
                  <a:srgbClr val="FF0000"/>
                </a:solidFill>
                <a:latin typeface="Times New Roman" pitchFamily="18" charset="0"/>
                <a:cs typeface="Times New Roman" pitchFamily="18" charset="0"/>
              </a:rPr>
              <a:t>Ôi, trời rét quá!</a:t>
            </a:r>
            <a:endParaRPr lang="en-US" sz="2800" i="1">
              <a:solidFill>
                <a:srgbClr val="FF0000"/>
              </a:solidFill>
              <a:latin typeface="Times New Roman" pitchFamily="18" charset="0"/>
              <a:cs typeface="Times New Roman" pitchFamily="18" charset="0"/>
            </a:endParaRPr>
          </a:p>
        </p:txBody>
      </p:sp>
      <p:sp>
        <p:nvSpPr>
          <p:cNvPr id="10" name="Right Arrow 9"/>
          <p:cNvSpPr/>
          <p:nvPr/>
        </p:nvSpPr>
        <p:spPr>
          <a:xfrm>
            <a:off x="429210" y="3065533"/>
            <a:ext cx="713790" cy="1786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ectangle 10"/>
          <p:cNvSpPr/>
          <p:nvPr/>
        </p:nvSpPr>
        <p:spPr>
          <a:xfrm>
            <a:off x="435429" y="3189507"/>
            <a:ext cx="3480440" cy="661207"/>
          </a:xfrm>
          <a:prstGeom prst="rect">
            <a:avLst/>
          </a:prstGeom>
        </p:spPr>
        <p:txBody>
          <a:bodyPr wrap="none">
            <a:spAutoFit/>
          </a:bodyPr>
          <a:lstStyle/>
          <a:p>
            <a:pPr>
              <a:lnSpc>
                <a:spcPct val="150000"/>
              </a:lnSpc>
            </a:pPr>
            <a:r>
              <a:rPr lang="nl-NL" sz="2800" smtClean="0">
                <a:latin typeface="Times New Roman" pitchFamily="18" charset="0"/>
                <a:cs typeface="Times New Roman" pitchFamily="18" charset="0"/>
              </a:rPr>
              <a:t>c) Bạn Ngân chăm chỉ.</a:t>
            </a:r>
          </a:p>
        </p:txBody>
      </p:sp>
      <p:sp>
        <p:nvSpPr>
          <p:cNvPr id="12" name="Rectangle 11"/>
          <p:cNvSpPr/>
          <p:nvPr/>
        </p:nvSpPr>
        <p:spPr>
          <a:xfrm>
            <a:off x="1160104" y="3758296"/>
            <a:ext cx="4707296" cy="523220"/>
          </a:xfrm>
          <a:prstGeom prst="rect">
            <a:avLst/>
          </a:prstGeom>
          <a:noFill/>
        </p:spPr>
        <p:txBody>
          <a:bodyPr wrap="square">
            <a:spAutoFit/>
          </a:bodyPr>
          <a:lstStyle/>
          <a:p>
            <a:r>
              <a:rPr lang="en-US" sz="2800" i="1" smtClean="0">
                <a:solidFill>
                  <a:srgbClr val="FF0000"/>
                </a:solidFill>
                <a:latin typeface="Times New Roman" pitchFamily="18" charset="0"/>
                <a:cs typeface="Times New Roman" pitchFamily="18" charset="0"/>
              </a:rPr>
              <a:t>Bạn Ngân chăm chỉ quá!</a:t>
            </a:r>
            <a:endParaRPr lang="en-US" sz="2800" i="1">
              <a:solidFill>
                <a:srgbClr val="FF0000"/>
              </a:solidFill>
              <a:latin typeface="Times New Roman" pitchFamily="18" charset="0"/>
              <a:cs typeface="Times New Roman" pitchFamily="18" charset="0"/>
            </a:endParaRPr>
          </a:p>
        </p:txBody>
      </p:sp>
      <p:sp>
        <p:nvSpPr>
          <p:cNvPr id="13" name="Right Arrow 12"/>
          <p:cNvSpPr/>
          <p:nvPr/>
        </p:nvSpPr>
        <p:spPr>
          <a:xfrm>
            <a:off x="446314" y="3939106"/>
            <a:ext cx="713790" cy="1786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 name="Rectangle 13"/>
          <p:cNvSpPr/>
          <p:nvPr/>
        </p:nvSpPr>
        <p:spPr>
          <a:xfrm>
            <a:off x="424546" y="4030641"/>
            <a:ext cx="3462807" cy="661207"/>
          </a:xfrm>
          <a:prstGeom prst="rect">
            <a:avLst/>
          </a:prstGeom>
        </p:spPr>
        <p:txBody>
          <a:bodyPr wrap="none">
            <a:spAutoFit/>
          </a:bodyPr>
          <a:lstStyle/>
          <a:p>
            <a:pPr>
              <a:lnSpc>
                <a:spcPct val="150000"/>
              </a:lnSpc>
            </a:pPr>
            <a:r>
              <a:rPr lang="nl-NL" sz="2800" smtClean="0">
                <a:latin typeface="Times New Roman" pitchFamily="18" charset="0"/>
                <a:cs typeface="Times New Roman" pitchFamily="18" charset="0"/>
              </a:rPr>
              <a:t>d) Bạn Giang học giỏi.</a:t>
            </a:r>
          </a:p>
        </p:txBody>
      </p:sp>
      <p:sp>
        <p:nvSpPr>
          <p:cNvPr id="15" name="Rectangle 14"/>
          <p:cNvSpPr/>
          <p:nvPr/>
        </p:nvSpPr>
        <p:spPr>
          <a:xfrm>
            <a:off x="1160104" y="4576116"/>
            <a:ext cx="5621696" cy="523220"/>
          </a:xfrm>
          <a:prstGeom prst="rect">
            <a:avLst/>
          </a:prstGeom>
          <a:noFill/>
        </p:spPr>
        <p:txBody>
          <a:bodyPr wrap="square">
            <a:spAutoFit/>
          </a:bodyPr>
          <a:lstStyle/>
          <a:p>
            <a:r>
              <a:rPr lang="en-US" sz="2800" i="1" smtClean="0">
                <a:solidFill>
                  <a:srgbClr val="FF0000"/>
                </a:solidFill>
                <a:latin typeface="Times New Roman" pitchFamily="18" charset="0"/>
                <a:cs typeface="Times New Roman" pitchFamily="18" charset="0"/>
              </a:rPr>
              <a:t>Chà, bạn Giang học giỏi thật!</a:t>
            </a:r>
            <a:endParaRPr lang="en-US" sz="2800" i="1">
              <a:solidFill>
                <a:srgbClr val="FF0000"/>
              </a:solidFill>
              <a:latin typeface="Times New Roman" pitchFamily="18" charset="0"/>
              <a:cs typeface="Times New Roman" pitchFamily="18" charset="0"/>
            </a:endParaRPr>
          </a:p>
        </p:txBody>
      </p:sp>
      <p:sp>
        <p:nvSpPr>
          <p:cNvPr id="16" name="Right Arrow 15"/>
          <p:cNvSpPr/>
          <p:nvPr/>
        </p:nvSpPr>
        <p:spPr>
          <a:xfrm>
            <a:off x="429210" y="4778700"/>
            <a:ext cx="713790" cy="1786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55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 3-CL (2).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 3-CL (2).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subTnLst>
                                    <p:audio>
                                      <p:cMediaNode>
                                        <p:cTn display="0" masterRel="sameClick">
                                          <p:stCondLst>
                                            <p:cond evt="begin" delay="0">
                                              <p:tn val="46"/>
                                            </p:cond>
                                          </p:stCondLst>
                                          <p:endCondLst>
                                            <p:cond evt="onStopAudio" delay="0">
                                              <p:tgtEl>
                                                <p:sldTgt/>
                                              </p:tgtEl>
                                            </p:cond>
                                          </p:endCondLst>
                                        </p:cTn>
                                        <p:tgtEl>
                                          <p:sndTgt r:embed="rId2" name="Chimes 3-CL (2).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subTnLst>
                                    <p:audio>
                                      <p:cMediaNode>
                                        <p:cTn display="0" masterRel="sameClick">
                                          <p:stCondLst>
                                            <p:cond evt="begin" delay="0">
                                              <p:tn val="54"/>
                                            </p:cond>
                                          </p:stCondLst>
                                          <p:endCondLst>
                                            <p:cond evt="onStopAudio" delay="0">
                                              <p:tgtEl>
                                                <p:sldTgt/>
                                              </p:tgtEl>
                                            </p:cond>
                                          </p:endCondLst>
                                        </p:cTn>
                                        <p:tgtEl>
                                          <p:sndTgt r:embed="rId2" name="Chimes 3-CL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animBg="1"/>
      <p:bldP spid="11" grpId="0"/>
      <p:bldP spid="12" grpId="0"/>
      <p:bldP spid="13" grpId="0" animBg="1"/>
      <p:bldP spid="14" grpId="0"/>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
          <p:cNvPicPr>
            <a:picLocks noChangeAspect="1"/>
          </p:cNvPicPr>
          <p:nvPr/>
        </p:nvPicPr>
        <p:blipFill>
          <a:blip r:embed="rId3" cstate="print">
            <a:clrChange>
              <a:clrFrom>
                <a:srgbClr val="E8E8E8"/>
              </a:clrFrom>
              <a:clrTo>
                <a:srgbClr val="E8E8E8">
                  <a:alpha val="0"/>
                </a:srgbClr>
              </a:clrTo>
            </a:clrChange>
            <a:extLst>
              <a:ext uri="{28A0092B-C50C-407E-A947-70E740481C1C}">
                <a14:useLocalDpi xmlns:a14="http://schemas.microsoft.com/office/drawing/2010/main" val="0"/>
              </a:ext>
            </a:extLst>
          </a:blip>
          <a:srcRect/>
          <a:stretch>
            <a:fillRect/>
          </a:stretch>
        </p:blipFill>
        <p:spPr bwMode="auto">
          <a:xfrm>
            <a:off x="152400" y="108698"/>
            <a:ext cx="1475542" cy="9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3" y="257175"/>
            <a:ext cx="4948549" cy="628650"/>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smtClean="0">
                <a:solidFill>
                  <a:srgbClr val="FF0000"/>
                </a:solidFill>
                <a:latin typeface="Times New Roman" pitchFamily="18" charset="0"/>
                <a:cs typeface="Times New Roman" pitchFamily="18" charset="0"/>
              </a:rPr>
              <a:t>Luyện tập</a:t>
            </a:r>
            <a:endParaRPr lang="en-US" sz="6600" b="1">
              <a:solidFill>
                <a:srgbClr val="FF0000"/>
              </a:solidFill>
              <a:latin typeface="Times New Roman" pitchFamily="18" charset="0"/>
              <a:cs typeface="Times New Roman" pitchFamily="18" charset="0"/>
            </a:endParaRPr>
          </a:p>
        </p:txBody>
      </p:sp>
      <p:sp>
        <p:nvSpPr>
          <p:cNvPr id="5" name="TextBox 4"/>
          <p:cNvSpPr txBox="1"/>
          <p:nvPr/>
        </p:nvSpPr>
        <p:spPr>
          <a:xfrm>
            <a:off x="457200" y="1047750"/>
            <a:ext cx="8305800" cy="4031873"/>
          </a:xfrm>
          <a:prstGeom prst="rect">
            <a:avLst/>
          </a:prstGeom>
          <a:solidFill>
            <a:schemeClr val="bg1"/>
          </a:solidFill>
        </p:spPr>
        <p:txBody>
          <a:bodyPr wrap="square" rtlCol="0">
            <a:spAutoFit/>
          </a:bodyPr>
          <a:lstStyle/>
          <a:p>
            <a:r>
              <a:rPr lang="en-US" sz="3200" b="1" smtClean="0">
                <a:solidFill>
                  <a:srgbClr val="0070C0"/>
                </a:solidFill>
                <a:latin typeface="Times New Roman" pitchFamily="18" charset="0"/>
                <a:cs typeface="Times New Roman" pitchFamily="18" charset="0"/>
              </a:rPr>
              <a:t>2. Đặt câu cho các tình huống sau.</a:t>
            </a:r>
          </a:p>
          <a:p>
            <a:pPr marL="514350" indent="-514350" algn="just">
              <a:buAutoNum type="alphaLcParenR"/>
            </a:pPr>
            <a:r>
              <a:rPr lang="en-US" sz="3200" smtClean="0">
                <a:latin typeface="Times New Roman" pitchFamily="18" charset="0"/>
                <a:cs typeface="Times New Roman" pitchFamily="18" charset="0"/>
              </a:rPr>
              <a:t>Cô giáo ra một bài toán khó, cả lớp chỉ có mỗi bạn làm được. Hãy đặt câu cảm để bày tỏ sự thán phục.</a:t>
            </a:r>
          </a:p>
          <a:p>
            <a:pPr marL="514350" indent="-514350" algn="just">
              <a:buAutoNum type="alphaLcParenR"/>
            </a:pPr>
            <a:r>
              <a:rPr lang="en-US" sz="3200" smtClean="0">
                <a:latin typeface="Times New Roman" pitchFamily="18" charset="0"/>
                <a:cs typeface="Times New Roman" pitchFamily="18" charset="0"/>
              </a:rPr>
              <a:t>Vào ngày sinh nhật của em, có một bạn học cũ đã chuyển trường từ lâu bỗng nhiên tới chúc mừng em. Hãy đặt câu cảm để bày tỏ sự ngạc nhiên và vui mừng.</a:t>
            </a:r>
            <a:endParaRPr lang="en-US" sz="3200">
              <a:latin typeface="Times New Roman" pitchFamily="18" charset="0"/>
              <a:cs typeface="Times New Roman" pitchFamily="18" charset="0"/>
            </a:endParaRPr>
          </a:p>
        </p:txBody>
      </p:sp>
      <p:cxnSp>
        <p:nvCxnSpPr>
          <p:cNvPr id="6" name="Straight Connector 5"/>
          <p:cNvCxnSpPr/>
          <p:nvPr/>
        </p:nvCxnSpPr>
        <p:spPr>
          <a:xfrm>
            <a:off x="985688" y="1581150"/>
            <a:ext cx="1224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4200" y="1562100"/>
            <a:ext cx="2514600"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17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
          <p:cNvPicPr>
            <a:picLocks noChangeAspect="1"/>
          </p:cNvPicPr>
          <p:nvPr/>
        </p:nvPicPr>
        <p:blipFill>
          <a:blip r:embed="rId4" cstate="print">
            <a:clrChange>
              <a:clrFrom>
                <a:srgbClr val="E8E8E8"/>
              </a:clrFrom>
              <a:clrTo>
                <a:srgbClr val="E8E8E8">
                  <a:alpha val="0"/>
                </a:srgbClr>
              </a:clrTo>
            </a:clrChange>
            <a:extLst>
              <a:ext uri="{28A0092B-C50C-407E-A947-70E740481C1C}">
                <a14:useLocalDpi xmlns:a14="http://schemas.microsoft.com/office/drawing/2010/main" val="0"/>
              </a:ext>
            </a:extLst>
          </a:blip>
          <a:srcRect/>
          <a:stretch>
            <a:fillRect/>
          </a:stretch>
        </p:blipFill>
        <p:spPr bwMode="auto">
          <a:xfrm>
            <a:off x="152400" y="108698"/>
            <a:ext cx="1475542" cy="9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3" y="257175"/>
            <a:ext cx="4948549" cy="628650"/>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smtClean="0">
                <a:solidFill>
                  <a:srgbClr val="FF0000"/>
                </a:solidFill>
                <a:latin typeface="Times New Roman" pitchFamily="18" charset="0"/>
                <a:cs typeface="Times New Roman" pitchFamily="18" charset="0"/>
              </a:rPr>
              <a:t>Luyện tập</a:t>
            </a:r>
            <a:endParaRPr lang="en-US" sz="6600" b="1">
              <a:solidFill>
                <a:srgbClr val="FF0000"/>
              </a:solidFill>
              <a:latin typeface="Times New Roman" pitchFamily="18" charset="0"/>
              <a:cs typeface="Times New Roman" pitchFamily="18" charset="0"/>
            </a:endParaRPr>
          </a:p>
        </p:txBody>
      </p:sp>
      <p:sp>
        <p:nvSpPr>
          <p:cNvPr id="5" name="TextBox 4"/>
          <p:cNvSpPr txBox="1"/>
          <p:nvPr/>
        </p:nvSpPr>
        <p:spPr>
          <a:xfrm>
            <a:off x="457200" y="1062497"/>
            <a:ext cx="8305800" cy="1384995"/>
          </a:xfrm>
          <a:prstGeom prst="rect">
            <a:avLst/>
          </a:prstGeom>
          <a:noFill/>
        </p:spPr>
        <p:txBody>
          <a:bodyPr wrap="square" rtlCol="0">
            <a:spAutoFit/>
          </a:bodyPr>
          <a:lstStyle/>
          <a:p>
            <a:r>
              <a:rPr lang="en-US" sz="2800" b="1" smtClean="0">
                <a:solidFill>
                  <a:srgbClr val="0070C0"/>
                </a:solidFill>
                <a:latin typeface="Times New Roman" pitchFamily="18" charset="0"/>
                <a:cs typeface="Times New Roman" pitchFamily="18" charset="0"/>
              </a:rPr>
              <a:t>2. Đặt câu cho các tình huống sau.</a:t>
            </a:r>
          </a:p>
          <a:p>
            <a:pPr algn="just"/>
            <a:r>
              <a:rPr lang="en-US" sz="2800" smtClean="0">
                <a:latin typeface="Times New Roman" pitchFamily="18" charset="0"/>
                <a:cs typeface="Times New Roman" pitchFamily="18" charset="0"/>
              </a:rPr>
              <a:t>a) Cô giáo ra một bài toán khó, cả lớp chỉ có mỗi bạn làm được. Hãy đặt câu cảm để bày tỏ sự thán phục.</a:t>
            </a:r>
          </a:p>
        </p:txBody>
      </p:sp>
      <p:sp>
        <p:nvSpPr>
          <p:cNvPr id="6" name="Rectangle 5"/>
          <p:cNvSpPr/>
          <p:nvPr/>
        </p:nvSpPr>
        <p:spPr>
          <a:xfrm>
            <a:off x="1436918" y="2424590"/>
            <a:ext cx="7391400" cy="584775"/>
          </a:xfrm>
          <a:prstGeom prst="rect">
            <a:avLst/>
          </a:prstGeom>
          <a:noFill/>
        </p:spPr>
        <p:txBody>
          <a:bodyPr wrap="square">
            <a:spAutoFit/>
          </a:bodyPr>
          <a:lstStyle/>
          <a:p>
            <a:r>
              <a:rPr lang="pt-BR" sz="3200" i="1">
                <a:solidFill>
                  <a:srgbClr val="FF0000"/>
                </a:solidFill>
                <a:latin typeface="Times New Roman" pitchFamily="18" charset="0"/>
                <a:cs typeface="Times New Roman" pitchFamily="18" charset="0"/>
              </a:rPr>
              <a:t>Trời, cậu giỏi quá!</a:t>
            </a:r>
            <a:endParaRPr lang="en-US" sz="3200">
              <a:solidFill>
                <a:srgbClr val="FF0000"/>
              </a:solidFill>
              <a:latin typeface="Times New Roman" pitchFamily="18" charset="0"/>
              <a:cs typeface="Times New Roman" pitchFamily="18" charset="0"/>
            </a:endParaRPr>
          </a:p>
        </p:txBody>
      </p:sp>
      <p:sp>
        <p:nvSpPr>
          <p:cNvPr id="7" name="Right Arrow 6"/>
          <p:cNvSpPr/>
          <p:nvPr/>
        </p:nvSpPr>
        <p:spPr>
          <a:xfrm>
            <a:off x="570728" y="2627173"/>
            <a:ext cx="713790" cy="1786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p:cNvSpPr/>
          <p:nvPr/>
        </p:nvSpPr>
        <p:spPr>
          <a:xfrm>
            <a:off x="457200" y="2921732"/>
            <a:ext cx="8382000" cy="1384995"/>
          </a:xfrm>
          <a:prstGeom prst="rect">
            <a:avLst/>
          </a:prstGeom>
        </p:spPr>
        <p:txBody>
          <a:bodyPr wrap="square">
            <a:spAutoFit/>
          </a:bodyPr>
          <a:lstStyle/>
          <a:p>
            <a:pPr algn="just"/>
            <a:r>
              <a:rPr lang="en-US" sz="2800" smtClean="0">
                <a:latin typeface="Times New Roman" pitchFamily="18" charset="0"/>
                <a:cs typeface="Times New Roman" pitchFamily="18" charset="0"/>
              </a:rPr>
              <a:t>b) Vào ngày sinh nhật của em, có một bạn học cũ đã chuyển trường từ lâu bỗng nhiên tới chúc mừng em. Hãy đặt câu cảm để bày tỏ sự ngạc nhiên và vui mừng.</a:t>
            </a:r>
            <a:endParaRPr lang="en-US" sz="2800">
              <a:latin typeface="Times New Roman" pitchFamily="18" charset="0"/>
              <a:cs typeface="Times New Roman" pitchFamily="18" charset="0"/>
            </a:endParaRPr>
          </a:p>
        </p:txBody>
      </p:sp>
      <p:sp>
        <p:nvSpPr>
          <p:cNvPr id="12" name="Rectangle 11"/>
          <p:cNvSpPr/>
          <p:nvPr/>
        </p:nvSpPr>
        <p:spPr>
          <a:xfrm>
            <a:off x="1447808" y="4359450"/>
            <a:ext cx="7391400" cy="584775"/>
          </a:xfrm>
          <a:prstGeom prst="rect">
            <a:avLst/>
          </a:prstGeom>
          <a:noFill/>
        </p:spPr>
        <p:txBody>
          <a:bodyPr wrap="square">
            <a:spAutoFit/>
          </a:bodyPr>
          <a:lstStyle/>
          <a:p>
            <a:r>
              <a:rPr lang="pt-BR" sz="3200" i="1">
                <a:solidFill>
                  <a:srgbClr val="FF0000"/>
                </a:solidFill>
                <a:latin typeface="Times New Roman" pitchFamily="18" charset="0"/>
                <a:cs typeface="Times New Roman" pitchFamily="18" charset="0"/>
              </a:rPr>
              <a:t>Trời ơi, lâu quá rồi mới gặp cậu!</a:t>
            </a:r>
            <a:endParaRPr lang="en-US" sz="3200">
              <a:solidFill>
                <a:srgbClr val="FF0000"/>
              </a:solidFill>
              <a:latin typeface="Times New Roman" pitchFamily="18" charset="0"/>
              <a:cs typeface="Times New Roman" pitchFamily="18" charset="0"/>
            </a:endParaRPr>
          </a:p>
        </p:txBody>
      </p:sp>
      <p:sp>
        <p:nvSpPr>
          <p:cNvPr id="13" name="Right Arrow 12"/>
          <p:cNvSpPr/>
          <p:nvPr/>
        </p:nvSpPr>
        <p:spPr>
          <a:xfrm>
            <a:off x="581618" y="4551146"/>
            <a:ext cx="713790" cy="1786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3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 3-CL (2).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2" name="Chimes 3-CL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
          <p:cNvPicPr>
            <a:picLocks noChangeAspect="1"/>
          </p:cNvPicPr>
          <p:nvPr/>
        </p:nvPicPr>
        <p:blipFill>
          <a:blip r:embed="rId4" cstate="print">
            <a:clrChange>
              <a:clrFrom>
                <a:srgbClr val="E8E8E8"/>
              </a:clrFrom>
              <a:clrTo>
                <a:srgbClr val="E8E8E8">
                  <a:alpha val="0"/>
                </a:srgbClr>
              </a:clrTo>
            </a:clrChange>
            <a:extLst>
              <a:ext uri="{28A0092B-C50C-407E-A947-70E740481C1C}">
                <a14:useLocalDpi xmlns:a14="http://schemas.microsoft.com/office/drawing/2010/main" val="0"/>
              </a:ext>
            </a:extLst>
          </a:blip>
          <a:srcRect/>
          <a:stretch>
            <a:fillRect/>
          </a:stretch>
        </p:blipFill>
        <p:spPr bwMode="auto">
          <a:xfrm>
            <a:off x="152400" y="108698"/>
            <a:ext cx="1475542" cy="9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3" y="257175"/>
            <a:ext cx="4948549" cy="628650"/>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smtClean="0">
                <a:solidFill>
                  <a:srgbClr val="FF0000"/>
                </a:solidFill>
                <a:latin typeface="Times New Roman" pitchFamily="18" charset="0"/>
                <a:cs typeface="Times New Roman" pitchFamily="18" charset="0"/>
              </a:rPr>
              <a:t>Luyện tập</a:t>
            </a:r>
            <a:endParaRPr lang="en-US" sz="6600" b="1">
              <a:solidFill>
                <a:srgbClr val="FF0000"/>
              </a:solidFill>
              <a:latin typeface="Times New Roman" pitchFamily="18" charset="0"/>
              <a:cs typeface="Times New Roman" pitchFamily="18" charset="0"/>
            </a:endParaRPr>
          </a:p>
        </p:txBody>
      </p:sp>
      <p:sp>
        <p:nvSpPr>
          <p:cNvPr id="5" name="TextBox 4"/>
          <p:cNvSpPr txBox="1"/>
          <p:nvPr/>
        </p:nvSpPr>
        <p:spPr>
          <a:xfrm>
            <a:off x="457200" y="1047750"/>
            <a:ext cx="8305800" cy="1077218"/>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3. Những câu sau đây bộc lộ cảm xúc gì?</a:t>
            </a:r>
          </a:p>
          <a:p>
            <a:endParaRPr lang="en-US" sz="320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71762187"/>
              </p:ext>
            </p:extLst>
          </p:nvPr>
        </p:nvGraphicFramePr>
        <p:xfrm>
          <a:off x="0" y="1804304"/>
          <a:ext cx="9067800" cy="3069688"/>
        </p:xfrm>
        <a:graphic>
          <a:graphicData uri="http://schemas.openxmlformats.org/drawingml/2006/table">
            <a:tbl>
              <a:tblPr firstRow="1" bandRow="1">
                <a:tableStyleId>{22838BEF-8BB2-4498-84A7-C5851F593DF1}</a:tableStyleId>
              </a:tblPr>
              <a:tblGrid>
                <a:gridCol w="4114800"/>
                <a:gridCol w="4953000"/>
              </a:tblGrid>
              <a:tr h="717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3200" b="0" smtClean="0">
                          <a:latin typeface="Times New Roman" pitchFamily="18" charset="0"/>
                          <a:cs typeface="Times New Roman" pitchFamily="18" charset="0"/>
                        </a:rPr>
                        <a:t>a) Ôi, bạn Nam đến kìa! </a:t>
                      </a:r>
                      <a:endParaRPr lang="en-US" sz="3200" b="0" smtClean="0">
                        <a:latin typeface="Times New Roman" pitchFamily="18" charset="0"/>
                        <a:cs typeface="Times New Roman" pitchFamily="18" charset="0"/>
                      </a:endParaRPr>
                    </a:p>
                  </a:txBody>
                  <a:tcPr marT="34290" marB="34290" anchor="ctr"/>
                </a:tc>
                <a:tc>
                  <a:txBody>
                    <a:bodyPr/>
                    <a:lstStyle/>
                    <a:p>
                      <a:endParaRPr lang="en-US" sz="2400" b="0">
                        <a:latin typeface="Times New Roman" pitchFamily="18" charset="0"/>
                        <a:cs typeface="Times New Roman" pitchFamily="18" charset="0"/>
                      </a:endParaRPr>
                    </a:p>
                  </a:txBody>
                  <a:tcPr marT="34290" marB="34290" anchor="ctr"/>
                </a:tc>
              </a:tr>
              <a:tr h="1308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3200" b="0" smtClean="0">
                          <a:latin typeface="Times New Roman" pitchFamily="18" charset="0"/>
                          <a:cs typeface="Times New Roman" pitchFamily="18" charset="0"/>
                        </a:rPr>
                        <a:t>b) Ồ, bạn Nam thông minh quá!</a:t>
                      </a:r>
                      <a:endParaRPr lang="en-US" sz="3200" b="0" smtClean="0">
                        <a:latin typeface="Times New Roman" pitchFamily="18" charset="0"/>
                        <a:cs typeface="Times New Roman" pitchFamily="18" charset="0"/>
                      </a:endParaRPr>
                    </a:p>
                  </a:txBody>
                  <a:tcPr marT="34290" marB="34290" anchor="ctr"/>
                </a:tc>
                <a:tc>
                  <a:txBody>
                    <a:bodyPr/>
                    <a:lstStyle/>
                    <a:p>
                      <a:endParaRPr lang="en-US" sz="2400" b="0">
                        <a:latin typeface="Times New Roman" pitchFamily="18" charset="0"/>
                        <a:cs typeface="Times New Roman" pitchFamily="18" charset="0"/>
                      </a:endParaRPr>
                    </a:p>
                  </a:txBody>
                  <a:tcPr marT="34290" marB="34290" anchor="ctr"/>
                </a:tc>
              </a:tr>
              <a:tr h="800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3200" b="0" smtClean="0">
                          <a:latin typeface="Times New Roman" pitchFamily="18" charset="0"/>
                          <a:cs typeface="Times New Roman" pitchFamily="18" charset="0"/>
                        </a:rPr>
                        <a:t>c) Trời, thật là kinh khủng! </a:t>
                      </a:r>
                      <a:endParaRPr lang="en-US" sz="3200" b="0" smtClean="0">
                        <a:latin typeface="Times New Roman" pitchFamily="18" charset="0"/>
                        <a:cs typeface="Times New Roman" pitchFamily="18" charset="0"/>
                      </a:endParaRPr>
                    </a:p>
                  </a:txBody>
                  <a:tcPr marT="34290" marB="34290" anchor="ctr"/>
                </a:tc>
                <a:tc>
                  <a:txBody>
                    <a:bodyPr/>
                    <a:lstStyle/>
                    <a:p>
                      <a:endParaRPr lang="en-US" sz="2400" b="0">
                        <a:latin typeface="Times New Roman" pitchFamily="18" charset="0"/>
                        <a:cs typeface="Times New Roman" pitchFamily="18" charset="0"/>
                      </a:endParaRPr>
                    </a:p>
                  </a:txBody>
                  <a:tcPr marT="34290" marB="34290" anchor="ctr"/>
                </a:tc>
              </a:tr>
            </a:tbl>
          </a:graphicData>
        </a:graphic>
      </p:graphicFrame>
      <p:sp>
        <p:nvSpPr>
          <p:cNvPr id="7" name="TextBox 6"/>
          <p:cNvSpPr txBox="1"/>
          <p:nvPr/>
        </p:nvSpPr>
        <p:spPr>
          <a:xfrm>
            <a:off x="4343400" y="1918605"/>
            <a:ext cx="4693914" cy="584775"/>
          </a:xfrm>
          <a:prstGeom prst="rect">
            <a:avLst/>
          </a:prstGeom>
          <a:noFill/>
        </p:spPr>
        <p:txBody>
          <a:bodyPr wrap="none" rtlCol="0">
            <a:spAutoFit/>
          </a:bodyPr>
          <a:lstStyle/>
          <a:p>
            <a:r>
              <a:rPr lang="pt-BR" sz="3200" b="1" smtClean="0">
                <a:solidFill>
                  <a:srgbClr val="00B050"/>
                </a:solidFill>
                <a:latin typeface="Times New Roman" pitchFamily="18" charset="0"/>
                <a:cs typeface="Times New Roman" pitchFamily="18" charset="0"/>
              </a:rPr>
              <a:t>Bộc lộ cảm </a:t>
            </a:r>
            <a:r>
              <a:rPr lang="pt-BR" sz="3200" b="1">
                <a:solidFill>
                  <a:srgbClr val="00B050"/>
                </a:solidFill>
                <a:latin typeface="Times New Roman" pitchFamily="18" charset="0"/>
                <a:cs typeface="Times New Roman" pitchFamily="18" charset="0"/>
              </a:rPr>
              <a:t>xúc vui mừng.</a:t>
            </a:r>
            <a:endParaRPr lang="en-US" sz="3200" b="1">
              <a:solidFill>
                <a:srgbClr val="00B050"/>
              </a:solidFill>
              <a:latin typeface="Times New Roman" pitchFamily="18" charset="0"/>
              <a:cs typeface="Times New Roman" pitchFamily="18" charset="0"/>
            </a:endParaRPr>
          </a:p>
        </p:txBody>
      </p:sp>
      <p:sp>
        <p:nvSpPr>
          <p:cNvPr id="8" name="TextBox 7"/>
          <p:cNvSpPr txBox="1"/>
          <p:nvPr/>
        </p:nvSpPr>
        <p:spPr>
          <a:xfrm>
            <a:off x="4343400" y="2890155"/>
            <a:ext cx="4788490" cy="584775"/>
          </a:xfrm>
          <a:prstGeom prst="rect">
            <a:avLst/>
          </a:prstGeom>
          <a:noFill/>
        </p:spPr>
        <p:txBody>
          <a:bodyPr wrap="none" rtlCol="0">
            <a:spAutoFit/>
          </a:bodyPr>
          <a:lstStyle/>
          <a:p>
            <a:r>
              <a:rPr lang="pt-BR" sz="3200" b="1" smtClean="0">
                <a:solidFill>
                  <a:srgbClr val="00B050"/>
                </a:solidFill>
                <a:latin typeface="Times New Roman" pitchFamily="18" charset="0"/>
                <a:cs typeface="Times New Roman" pitchFamily="18" charset="0"/>
              </a:rPr>
              <a:t>Bộc lộ cảm </a:t>
            </a:r>
            <a:r>
              <a:rPr lang="pt-BR" sz="3200" b="1">
                <a:solidFill>
                  <a:srgbClr val="00B050"/>
                </a:solidFill>
                <a:latin typeface="Times New Roman" pitchFamily="18" charset="0"/>
                <a:cs typeface="Times New Roman" pitchFamily="18" charset="0"/>
              </a:rPr>
              <a:t>xúc </a:t>
            </a:r>
            <a:r>
              <a:rPr lang="pt-BR" sz="3200" b="1" smtClean="0">
                <a:solidFill>
                  <a:srgbClr val="00B050"/>
                </a:solidFill>
                <a:latin typeface="Times New Roman" pitchFamily="18" charset="0"/>
                <a:cs typeface="Times New Roman" pitchFamily="18" charset="0"/>
              </a:rPr>
              <a:t>thán phục.</a:t>
            </a:r>
            <a:endParaRPr lang="en-US" sz="3200" b="1">
              <a:solidFill>
                <a:srgbClr val="00B050"/>
              </a:solidFill>
              <a:latin typeface="Times New Roman" pitchFamily="18" charset="0"/>
              <a:cs typeface="Times New Roman" pitchFamily="18" charset="0"/>
            </a:endParaRPr>
          </a:p>
        </p:txBody>
      </p:sp>
      <p:sp>
        <p:nvSpPr>
          <p:cNvPr id="9" name="TextBox 8"/>
          <p:cNvSpPr txBox="1"/>
          <p:nvPr/>
        </p:nvSpPr>
        <p:spPr>
          <a:xfrm>
            <a:off x="4343403" y="3976005"/>
            <a:ext cx="4129657" cy="584775"/>
          </a:xfrm>
          <a:prstGeom prst="rect">
            <a:avLst/>
          </a:prstGeom>
          <a:noFill/>
        </p:spPr>
        <p:txBody>
          <a:bodyPr wrap="none" rtlCol="0">
            <a:spAutoFit/>
          </a:bodyPr>
          <a:lstStyle/>
          <a:p>
            <a:r>
              <a:rPr lang="pt-BR" sz="3200" b="1" smtClean="0">
                <a:solidFill>
                  <a:srgbClr val="00B050"/>
                </a:solidFill>
                <a:latin typeface="Times New Roman" pitchFamily="18" charset="0"/>
                <a:cs typeface="Times New Roman" pitchFamily="18" charset="0"/>
              </a:rPr>
              <a:t>Bộc lộ cảm </a:t>
            </a:r>
            <a:r>
              <a:rPr lang="pt-BR" sz="3200" b="1">
                <a:solidFill>
                  <a:srgbClr val="00B050"/>
                </a:solidFill>
                <a:latin typeface="Times New Roman" pitchFamily="18" charset="0"/>
                <a:cs typeface="Times New Roman" pitchFamily="18" charset="0"/>
              </a:rPr>
              <a:t>xúc </a:t>
            </a:r>
            <a:r>
              <a:rPr lang="pt-BR" sz="3200" b="1" smtClean="0">
                <a:solidFill>
                  <a:srgbClr val="00B050"/>
                </a:solidFill>
                <a:latin typeface="Times New Roman" pitchFamily="18" charset="0"/>
                <a:cs typeface="Times New Roman" pitchFamily="18" charset="0"/>
              </a:rPr>
              <a:t>ghê sợ.</a:t>
            </a:r>
            <a:endParaRPr lang="en-US" sz="3200" b="1">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50296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slide Äáº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773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90803" y="742951"/>
            <a:ext cx="4622775" cy="599655"/>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smtClean="0">
                <a:solidFill>
                  <a:srgbClr val="FF0000"/>
                </a:solidFill>
                <a:latin typeface="Times New Roman" pitchFamily="18" charset="0"/>
                <a:cs typeface="Times New Roman" pitchFamily="18" charset="0"/>
              </a:rPr>
              <a:t>Trò chơi</a:t>
            </a:r>
            <a:endParaRPr lang="en-US" sz="6600" b="1">
              <a:solidFill>
                <a:srgbClr val="FF0000"/>
              </a:solidFill>
              <a:latin typeface="Times New Roman" pitchFamily="18" charset="0"/>
              <a:cs typeface="Times New Roman" pitchFamily="18" charset="0"/>
            </a:endParaRPr>
          </a:p>
        </p:txBody>
      </p:sp>
      <p:sp>
        <p:nvSpPr>
          <p:cNvPr id="4" name="Up Ribbon 3"/>
          <p:cNvSpPr/>
          <p:nvPr/>
        </p:nvSpPr>
        <p:spPr>
          <a:xfrm>
            <a:off x="482590" y="2000250"/>
            <a:ext cx="8534400" cy="1428750"/>
          </a:xfrm>
          <a:prstGeom prst="ribbon2">
            <a:avLst>
              <a:gd name="adj1" fmla="val 16667"/>
              <a:gd name="adj2" fmla="val 73214"/>
            </a:avLst>
          </a:prstGeom>
        </p:spPr>
        <p:style>
          <a:lnRef idx="1">
            <a:schemeClr val="accent2"/>
          </a:lnRef>
          <a:fillRef idx="2">
            <a:schemeClr val="accent2"/>
          </a:fillRef>
          <a:effectRef idx="1">
            <a:schemeClr val="accent2"/>
          </a:effectRef>
          <a:fontRef idx="minor">
            <a:schemeClr val="dk1"/>
          </a:fontRef>
        </p:style>
        <p:txBody>
          <a:bodyPr rtlCol="0" anchor="ctr">
            <a:prstTxWarp prst="textDeflate">
              <a:avLst/>
            </a:prstTxWarp>
          </a:bodyPr>
          <a:lstStyle/>
          <a:p>
            <a:pPr algn="ctr"/>
            <a:r>
              <a:rPr lang="en-US" sz="5400" b="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Thử tài của bạn</a:t>
            </a:r>
            <a:endParaRPr lang="en-US" sz="5400" b="1">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5" name="Anpan-Man-s-March-Various-Artists (1) (mp3cut.net)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3210" y="4686302"/>
            <a:ext cx="406400" cy="304800"/>
          </a:xfrm>
          <a:prstGeom prst="rect">
            <a:avLst/>
          </a:prstGeom>
        </p:spPr>
      </p:pic>
    </p:spTree>
    <p:extLst>
      <p:ext uri="{BB962C8B-B14F-4D97-AF65-F5344CB8AC3E}">
        <p14:creationId xmlns:p14="http://schemas.microsoft.com/office/powerpoint/2010/main" val="47901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93" fill="hold"/>
                                        <p:tgtEl>
                                          <p:spTgt spid="5"/>
                                        </p:tgtEl>
                                      </p:cBhvr>
                                    </p:cmd>
                                  </p:childTnLst>
                                </p:cTn>
                              </p:par>
                              <p:par>
                                <p:cTn id="7" presetID="6" presetClass="emph" presetSubtype="0" fill="hold" grpId="0" nodeType="withEffect">
                                  <p:stCondLst>
                                    <p:cond delay="0"/>
                                  </p:stCondLst>
                                  <p:childTnLst>
                                    <p:animScale>
                                      <p:cBhvr>
                                        <p:cTn id="8" dur="2000" fill="hold"/>
                                        <p:tgtEl>
                                          <p:spTgt spid="3"/>
                                        </p:tgtEl>
                                      </p:cBhvr>
                                      <p:by x="150000" y="150000"/>
                                    </p:animScale>
                                  </p:childTnLst>
                                </p:cTn>
                              </p:par>
                              <p:par>
                                <p:cTn id="9" presetID="32" presetClass="emph" presetSubtype="0" repeatCount="10000" fill="hold" grpId="0"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ắt bánh chưng khổng lồ tại công viên Đầm Sen | VTV.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686800" cy="4514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286000" y="4547507"/>
            <a:ext cx="4953000" cy="571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latin typeface="Times New Roman" pitchFamily="18" charset="0"/>
                <a:cs typeface="Times New Roman" pitchFamily="18" charset="0"/>
              </a:rPr>
              <a:t>Ôi! Cái bánh chưng to thế!</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3413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huyên cung cấp sỉ, Hoa sen tươi, Lá sen tươi, Tim Sen,tâm sen,nhị sen,trà  lá sen,hạt sen sấy,hạt sen khô,Sen lua tuoi,Lá sen khô xuất khẩu,Gương sen"/>
          <p:cNvSpPr>
            <a:spLocks noChangeAspect="1" noChangeArrowheads="1"/>
          </p:cNvSpPr>
          <p:nvPr/>
        </p:nvSpPr>
        <p:spPr bwMode="auto">
          <a:xfrm>
            <a:off x="155575" y="-10834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1397005" y="47179"/>
            <a:ext cx="6096000" cy="2380014"/>
            <a:chOff x="1397005" y="289739"/>
            <a:chExt cx="6096000" cy="3173355"/>
          </a:xfrm>
        </p:grpSpPr>
        <p:sp>
          <p:nvSpPr>
            <p:cNvPr id="6" name="Cloud 5">
              <a:hlinkClick r:id="rId5" action="ppaction://hlinksldjump"/>
            </p:cNvPr>
            <p:cNvSpPr/>
            <p:nvPr/>
          </p:nvSpPr>
          <p:spPr>
            <a:xfrm>
              <a:off x="1397005" y="289739"/>
              <a:ext cx="6096000" cy="312420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extBox 1"/>
            <p:cNvSpPr txBox="1"/>
            <p:nvPr/>
          </p:nvSpPr>
          <p:spPr>
            <a:xfrm>
              <a:off x="2415086" y="541059"/>
              <a:ext cx="4274253" cy="2585325"/>
            </a:xfrm>
            <a:prstGeom prst="rect">
              <a:avLst/>
            </a:prstGeom>
            <a:noFill/>
          </p:spPr>
          <p:txBody>
            <a:bodyPr wrap="square" rtlCol="0">
              <a:spAutoFit/>
            </a:bodyPr>
            <a:lstStyle/>
            <a:p>
              <a:pPr algn="ctr"/>
              <a:r>
                <a:rPr lang="en-US" sz="6000" smtClean="0">
                  <a:latin typeface="Showcard Gothic" pitchFamily="82" charset="0"/>
                </a:rPr>
                <a:t>HÔP QUÀ BÍ MÂT</a:t>
              </a:r>
              <a:endParaRPr lang="en-US" sz="6000">
                <a:latin typeface="Showcard Gothic" pitchFamily="82" charset="0"/>
              </a:endParaRPr>
            </a:p>
          </p:txBody>
        </p:sp>
        <p:sp>
          <p:nvSpPr>
            <p:cNvPr id="7" name="TextBox 6"/>
            <p:cNvSpPr txBox="1"/>
            <p:nvPr/>
          </p:nvSpPr>
          <p:spPr>
            <a:xfrm>
              <a:off x="3578213" y="666182"/>
              <a:ext cx="381000" cy="1600440"/>
            </a:xfrm>
            <a:prstGeom prst="rect">
              <a:avLst/>
            </a:prstGeom>
            <a:noFill/>
          </p:spPr>
          <p:txBody>
            <a:bodyPr wrap="square" rtlCol="0">
              <a:spAutoFit/>
            </a:bodyPr>
            <a:lstStyle/>
            <a:p>
              <a:r>
                <a:rPr lang="en-US" sz="7200" smtClean="0"/>
                <a:t>.</a:t>
              </a:r>
              <a:endParaRPr lang="en-US" sz="7200"/>
            </a:p>
          </p:txBody>
        </p:sp>
        <p:sp>
          <p:nvSpPr>
            <p:cNvPr id="34" name="TextBox 33"/>
            <p:cNvSpPr txBox="1"/>
            <p:nvPr/>
          </p:nvSpPr>
          <p:spPr>
            <a:xfrm>
              <a:off x="4834325" y="1862654"/>
              <a:ext cx="381000" cy="1600440"/>
            </a:xfrm>
            <a:prstGeom prst="rect">
              <a:avLst/>
            </a:prstGeom>
            <a:noFill/>
          </p:spPr>
          <p:txBody>
            <a:bodyPr wrap="square" rtlCol="0">
              <a:spAutoFit/>
            </a:bodyPr>
            <a:lstStyle/>
            <a:p>
              <a:r>
                <a:rPr lang="en-US" sz="7200" smtClean="0"/>
                <a:t>.</a:t>
              </a:r>
              <a:endParaRPr lang="en-US" sz="7200"/>
            </a:p>
          </p:txBody>
        </p:sp>
      </p:grpSp>
      <p:pic>
        <p:nvPicPr>
          <p:cNvPr id="9" name="Picture 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060" y="1862461"/>
            <a:ext cx="3228129" cy="2976242"/>
          </a:xfrm>
          <a:prstGeom prst="rect">
            <a:avLst/>
          </a:prstGeom>
        </p:spPr>
      </p:pic>
      <p:pic>
        <p:nvPicPr>
          <p:cNvPr id="10" name="Picture 9">
            <a:hlinkClick r:id="rId8" action="ppaction://hlinksldjump"/>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5" y="892514"/>
            <a:ext cx="3872925" cy="3668059"/>
          </a:xfrm>
          <a:prstGeom prst="rect">
            <a:avLst/>
          </a:prstGeom>
        </p:spPr>
      </p:pic>
      <p:pic>
        <p:nvPicPr>
          <p:cNvPr id="19" name="Picture 18">
            <a:hlinkClick r:id="rId10" action="ppaction://hlinksldjump"/>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803" y="1314450"/>
            <a:ext cx="5664205" cy="4431496"/>
          </a:xfrm>
          <a:prstGeom prst="rect">
            <a:avLst/>
          </a:prstGeom>
        </p:spPr>
      </p:pic>
      <p:pic>
        <p:nvPicPr>
          <p:cNvPr id="12" name="Anpan-Man-s-March-Various-Artists (1) (mp3cut.net)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3210" y="4686302"/>
            <a:ext cx="406400" cy="304800"/>
          </a:xfrm>
          <a:prstGeom prst="rect">
            <a:avLst/>
          </a:prstGeom>
        </p:spPr>
      </p:pic>
    </p:spTree>
    <p:extLst>
      <p:ext uri="{BB962C8B-B14F-4D97-AF65-F5344CB8AC3E}">
        <p14:creationId xmlns:p14="http://schemas.microsoft.com/office/powerpoint/2010/main" val="2553100179"/>
      </p:ext>
    </p:extLst>
  </p:cSld>
  <p:clrMapOvr>
    <a:masterClrMapping/>
  </p:clrMapOvr>
  <p:transition>
    <p:circl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93" fill="hold"/>
                                        <p:tgtEl>
                                          <p:spTgt spid="12"/>
                                        </p:tgtEl>
                                      </p:cBhvr>
                                    </p:cmd>
                                  </p:childTnLst>
                                </p:cTn>
                              </p:par>
                              <p:par>
                                <p:cTn id="7" presetID="8" presetClass="emph" presetSubtype="0" fill="hold" nodeType="withEffect">
                                  <p:stCondLst>
                                    <p:cond delay="1500"/>
                                  </p:stCondLst>
                                  <p:childTnLst>
                                    <p:animRot by="21600000">
                                      <p:cBhvr>
                                        <p:cTn id="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9"/>
                                        </p:tgtEl>
                                        <p:attrNameLst>
                                          <p:attrName>ppt_w</p:attrName>
                                        </p:attrNameLst>
                                      </p:cBhvr>
                                      <p:tavLst>
                                        <p:tav tm="0">
                                          <p:val>
                                            <p:strVal val="ppt_w"/>
                                          </p:val>
                                        </p:tav>
                                        <p:tav tm="100000">
                                          <p:val>
                                            <p:fltVal val="0"/>
                                          </p:val>
                                        </p:tav>
                                      </p:tavLst>
                                    </p:anim>
                                    <p:anim calcmode="lin" valueType="num">
                                      <p:cBhvr>
                                        <p:cTn id="14" dur="500"/>
                                        <p:tgtEl>
                                          <p:spTgt spid="9"/>
                                        </p:tgtEl>
                                        <p:attrNameLst>
                                          <p:attrName>ppt_h</p:attrName>
                                        </p:attrNameLst>
                                      </p:cBhvr>
                                      <p:tavLst>
                                        <p:tav tm="0">
                                          <p:val>
                                            <p:strVal val="ppt_h"/>
                                          </p:val>
                                        </p:tav>
                                        <p:tav tm="100000">
                                          <p:val>
                                            <p:fltVal val="0"/>
                                          </p:val>
                                        </p:tav>
                                      </p:tavLst>
                                    </p:anim>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10"/>
                                        </p:tgtEl>
                                        <p:attrNameLst>
                                          <p:attrName>ppt_w</p:attrName>
                                        </p:attrNameLst>
                                      </p:cBhvr>
                                      <p:tavLst>
                                        <p:tav tm="0">
                                          <p:val>
                                            <p:strVal val="ppt_w"/>
                                          </p:val>
                                        </p:tav>
                                        <p:tav tm="100000">
                                          <p:val>
                                            <p:fltVal val="0"/>
                                          </p:val>
                                        </p:tav>
                                      </p:tavLst>
                                    </p:anim>
                                    <p:anim calcmode="lin" valueType="num">
                                      <p:cBhvr>
                                        <p:cTn id="22" dur="500"/>
                                        <p:tgtEl>
                                          <p:spTgt spid="10"/>
                                        </p:tgtEl>
                                        <p:attrNameLst>
                                          <p:attrName>ppt_h</p:attrName>
                                        </p:attrNameLst>
                                      </p:cBhvr>
                                      <p:tavLst>
                                        <p:tav tm="0">
                                          <p:val>
                                            <p:strVal val="ppt_h"/>
                                          </p:val>
                                        </p:tav>
                                        <p:tav tm="100000">
                                          <p:val>
                                            <p:fltVal val="0"/>
                                          </p:val>
                                        </p:tav>
                                      </p:tavLst>
                                    </p:anim>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19"/>
                                        </p:tgtEl>
                                        <p:attrNameLst>
                                          <p:attrName>ppt_w</p:attrName>
                                        </p:attrNameLst>
                                      </p:cBhvr>
                                      <p:tavLst>
                                        <p:tav tm="0">
                                          <p:val>
                                            <p:strVal val="ppt_w"/>
                                          </p:val>
                                        </p:tav>
                                        <p:tav tm="100000">
                                          <p:val>
                                            <p:fltVal val="0"/>
                                          </p:val>
                                        </p:tav>
                                      </p:tavLst>
                                    </p:anim>
                                    <p:anim calcmode="lin" valueType="num">
                                      <p:cBhvr>
                                        <p:cTn id="30" dur="500"/>
                                        <p:tgtEl>
                                          <p:spTgt spid="19"/>
                                        </p:tgtEl>
                                        <p:attrNameLst>
                                          <p:attrName>ppt_h</p:attrName>
                                        </p:attrNameLst>
                                      </p:cBhvr>
                                      <p:tavLst>
                                        <p:tav tm="0">
                                          <p:val>
                                            <p:strVal val="ppt_h"/>
                                          </p:val>
                                        </p:tav>
                                        <p:tav tm="100000">
                                          <p:val>
                                            <p:fltVal val="0"/>
                                          </p:val>
                                        </p:tav>
                                      </p:tavLst>
                                    </p:anim>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audio>
              <p:cMediaNode vol="80000">
                <p:cTn id="33" fill="hold" display="0">
                  <p:stCondLst>
                    <p:cond delay="indefinite"/>
                  </p:stCondLst>
                  <p:endCondLst>
                    <p:cond evt="onStopAudio" delay="0">
                      <p:tgtEl>
                        <p:sldTgt/>
                      </p:tgtEl>
                    </p:cond>
                  </p:endCondLst>
                </p:cTn>
                <p:tgtEl>
                  <p:spTgt spid="1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gắm những bãi biển nước trong vắt, ai cũng mơ ước được đến 1 lần trong đ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88392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286000" y="4450065"/>
            <a:ext cx="4953000" cy="571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latin typeface="Times New Roman" pitchFamily="18" charset="0"/>
                <a:cs typeface="Times New Roman" pitchFamily="18" charset="0"/>
              </a:rPr>
              <a:t>Trời, nước biển trong thật!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961611490"/>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ế biến tôm hùm baby tại nhà – nhiều món hấp dẫn gợi ý cho chị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8164"/>
            <a:ext cx="4419599" cy="4294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TÔM HÙM XANH ( Size 300~400gram)"/>
          <p:cNvPicPr>
            <a:picLocks noChangeAspect="1" noChangeArrowheads="1"/>
          </p:cNvPicPr>
          <p:nvPr/>
        </p:nvPicPr>
        <p:blipFill rotWithShape="1">
          <a:blip r:embed="rId5">
            <a:extLst>
              <a:ext uri="{28A0092B-C50C-407E-A947-70E740481C1C}">
                <a14:useLocalDpi xmlns:a14="http://schemas.microsoft.com/office/drawing/2010/main" val="0"/>
              </a:ext>
            </a:extLst>
          </a:blip>
          <a:srcRect b="7959"/>
          <a:stretch/>
        </p:blipFill>
        <p:spPr bwMode="auto">
          <a:xfrm>
            <a:off x="4572000" y="2"/>
            <a:ext cx="4495800" cy="42862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828800" y="4450065"/>
            <a:ext cx="6248400" cy="571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latin typeface="Times New Roman" pitchFamily="18" charset="0"/>
                <a:cs typeface="Times New Roman" pitchFamily="18" charset="0"/>
              </a:rPr>
              <a:t>Chà! Con tôm mới ngon làm sao!</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149156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slide Äáº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7731"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28800" y="685801"/>
            <a:ext cx="5715000" cy="3346133"/>
            <a:chOff x="1752600" y="340255"/>
            <a:chExt cx="4953000" cy="3346133"/>
          </a:xfrm>
        </p:grpSpPr>
        <p:sp>
          <p:nvSpPr>
            <p:cNvPr id="7" name="Double Wave 6"/>
            <p:cNvSpPr/>
            <p:nvPr/>
          </p:nvSpPr>
          <p:spPr>
            <a:xfrm>
              <a:off x="1752600" y="340255"/>
              <a:ext cx="4953000" cy="3346133"/>
            </a:xfrm>
            <a:prstGeom prst="doubleWav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884680" y="654614"/>
              <a:ext cx="4648200" cy="2492990"/>
            </a:xfrm>
            <a:prstGeom prst="rect">
              <a:avLst/>
            </a:prstGeom>
            <a:noFill/>
          </p:spPr>
          <p:txBody>
            <a:bodyPr wrap="square" rtlCol="0">
              <a:spAutoFit/>
            </a:bodyPr>
            <a:lstStyle/>
            <a:p>
              <a:pPr algn="ctr"/>
              <a:r>
                <a:rPr lang="en-US" sz="4400" b="1" smtClean="0">
                  <a:solidFill>
                    <a:srgbClr val="FF0000"/>
                  </a:solidFill>
                  <a:latin typeface="Times New Roman" pitchFamily="18" charset="0"/>
                  <a:cs typeface="Times New Roman" pitchFamily="18" charset="0"/>
                </a:rPr>
                <a:t>Dặn dò</a:t>
              </a:r>
              <a:endParaRPr lang="en-US" sz="2800">
                <a:solidFill>
                  <a:prstClr val="black"/>
                </a:solidFill>
                <a:latin typeface="Times New Roman" panose="02020603050405020304" pitchFamily="18" charset="0"/>
                <a:cs typeface="Times New Roman" panose="02020603050405020304" pitchFamily="18" charset="0"/>
              </a:endParaRPr>
            </a:p>
            <a:p>
              <a:pPr algn="just">
                <a:defRPr/>
              </a:pPr>
              <a:r>
                <a:rPr lang="en-US" sz="2800">
                  <a:solidFill>
                    <a:prstClr val="black"/>
                  </a:solidFill>
                  <a:latin typeface="Times New Roman" panose="02020603050405020304" pitchFamily="18" charset="0"/>
                  <a:cs typeface="Times New Roman" panose="02020603050405020304" pitchFamily="18" charset="0"/>
                </a:rPr>
                <a:t>- Về nhà tiếp </a:t>
              </a:r>
              <a:r>
                <a:rPr lang="en-US" sz="2800" smtClean="0">
                  <a:solidFill>
                    <a:prstClr val="black"/>
                  </a:solidFill>
                  <a:latin typeface="Times New Roman" panose="02020603050405020304" pitchFamily="18" charset="0"/>
                  <a:cs typeface="Times New Roman" panose="02020603050405020304" pitchFamily="18" charset="0"/>
                </a:rPr>
                <a:t>tục ôn </a:t>
              </a:r>
              <a:r>
                <a:rPr lang="en-US" sz="2800">
                  <a:solidFill>
                    <a:prstClr val="black"/>
                  </a:solidFill>
                  <a:latin typeface="Times New Roman" panose="02020603050405020304" pitchFamily="18" charset="0"/>
                  <a:cs typeface="Times New Roman" panose="02020603050405020304" pitchFamily="18" charset="0"/>
                </a:rPr>
                <a:t>lại bài </a:t>
              </a:r>
              <a:r>
                <a:rPr lang="en-US" sz="2800" smtClean="0">
                  <a:solidFill>
                    <a:prstClr val="black"/>
                  </a:solidFill>
                  <a:latin typeface="Times New Roman" panose="02020603050405020304" pitchFamily="18" charset="0"/>
                  <a:cs typeface="Times New Roman" panose="02020603050405020304" pitchFamily="18" charset="0"/>
                </a:rPr>
                <a:t>“Câu cảm”.</a:t>
              </a:r>
              <a:endParaRPr lang="en-US" sz="2800">
                <a:solidFill>
                  <a:prstClr val="black"/>
                </a:solidFill>
                <a:latin typeface="Times New Roman" panose="02020603050405020304" pitchFamily="18" charset="0"/>
                <a:cs typeface="Times New Roman" panose="02020603050405020304" pitchFamily="18" charset="0"/>
              </a:endParaRPr>
            </a:p>
            <a:p>
              <a:pPr algn="just">
                <a:defRPr/>
              </a:pPr>
              <a:r>
                <a:rPr lang="en-US" sz="2800">
                  <a:solidFill>
                    <a:prstClr val="black"/>
                  </a:solidFill>
                  <a:latin typeface="Times New Roman" panose="02020603050405020304" pitchFamily="18" charset="0"/>
                  <a:cs typeface="Times New Roman" panose="02020603050405020304" pitchFamily="18" charset="0"/>
                </a:rPr>
                <a:t>- Chuẩn bị bài: </a:t>
              </a:r>
              <a:r>
                <a:rPr lang="en-US" sz="2800" smtClean="0">
                  <a:solidFill>
                    <a:prstClr val="black"/>
                  </a:solidFill>
                  <a:latin typeface="Times New Roman" panose="02020603050405020304" pitchFamily="18" charset="0"/>
                  <a:cs typeface="Times New Roman" panose="02020603050405020304" pitchFamily="18" charset="0"/>
                </a:rPr>
                <a:t>“Thêm trạng ngữ cho câu”.</a:t>
              </a:r>
              <a:endParaRPr lang="en-US" sz="280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53672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áº¿t quáº£ hÃ¬nh áº£nh cho slide Äáº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
            <a:ext cx="9144000" cy="51446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1625896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00051"/>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021422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02507" y="650082"/>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021422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189015"/>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021422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9365" y="2313517"/>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1625896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307558"/>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1625896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55227" y="114301"/>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descr="1625896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171951"/>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16258966[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3886201"/>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800100"/>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614363"/>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971800"/>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descr="1STAR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857500"/>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pinksparkle6df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364349" y="172643"/>
            <a:ext cx="685800"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descr="th_b9hsm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76411" y="857252"/>
            <a:ext cx="200025" cy="15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descr="th_b9hsm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124211" y="4514852"/>
            <a:ext cx="200025" cy="15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lumen-pflanzen042"/>
          <p:cNvPicPr/>
          <p:nvPr/>
        </p:nvPicPr>
        <p:blipFill>
          <a:blip r:embed="rId10">
            <a:extLst>
              <a:ext uri="{28A0092B-C50C-407E-A947-70E740481C1C}">
                <a14:useLocalDpi xmlns:a14="http://schemas.microsoft.com/office/drawing/2010/main" val="0"/>
              </a:ext>
            </a:extLst>
          </a:blip>
          <a:srcRect/>
          <a:stretch>
            <a:fillRect/>
          </a:stretch>
        </p:blipFill>
        <p:spPr bwMode="auto">
          <a:xfrm>
            <a:off x="762000" y="3371850"/>
            <a:ext cx="1885950" cy="186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lumen-pflanzen042"/>
          <p:cNvPicPr/>
          <p:nvPr/>
        </p:nvPicPr>
        <p:blipFill>
          <a:blip r:embed="rId10">
            <a:extLst>
              <a:ext uri="{28A0092B-C50C-407E-A947-70E740481C1C}">
                <a14:useLocalDpi xmlns:a14="http://schemas.microsoft.com/office/drawing/2010/main" val="0"/>
              </a:ext>
            </a:extLst>
          </a:blip>
          <a:srcRect/>
          <a:stretch>
            <a:fillRect/>
          </a:stretch>
        </p:blipFill>
        <p:spPr bwMode="auto">
          <a:xfrm>
            <a:off x="2392058" y="4001567"/>
            <a:ext cx="2103742" cy="114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WhitecornerFlower"/>
          <p:cNvPicPr/>
          <p:nvPr/>
        </p:nvPicPr>
        <p:blipFill>
          <a:blip r:embed="rId11">
            <a:extLst>
              <a:ext uri="{28A0092B-C50C-407E-A947-70E740481C1C}">
                <a14:useLocalDpi xmlns:a14="http://schemas.microsoft.com/office/drawing/2010/main" val="0"/>
              </a:ext>
            </a:extLst>
          </a:blip>
          <a:srcRect/>
          <a:stretch>
            <a:fillRect/>
          </a:stretch>
        </p:blipFill>
        <p:spPr bwMode="auto">
          <a:xfrm>
            <a:off x="-71422" y="3028950"/>
            <a:ext cx="1776397" cy="207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lue_rose"/>
          <p:cNvPicPr/>
          <p:nvPr/>
        </p:nvPicPr>
        <p:blipFill>
          <a:blip r:embed="rId12">
            <a:extLst>
              <a:ext uri="{28A0092B-C50C-407E-A947-70E740481C1C}">
                <a14:useLocalDpi xmlns:a14="http://schemas.microsoft.com/office/drawing/2010/main" val="0"/>
              </a:ext>
            </a:extLst>
          </a:blip>
          <a:srcRect/>
          <a:stretch>
            <a:fillRect/>
          </a:stretch>
        </p:blipFill>
        <p:spPr bwMode="auto">
          <a:xfrm>
            <a:off x="3974110" y="2400305"/>
            <a:ext cx="1419225" cy="270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lumen-pflanzen11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3422935" y="3028952"/>
            <a:ext cx="2714625" cy="209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lumen-pflanzen042"/>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4010177"/>
            <a:ext cx="1829666" cy="11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lumen-pflanzen042"/>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3753190"/>
            <a:ext cx="2022764"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14">
            <a:extLst>
              <a:ext uri="{28A0092B-C50C-407E-A947-70E740481C1C}">
                <a14:useLocalDpi xmlns:a14="http://schemas.microsoft.com/office/drawing/2010/main" val="0"/>
              </a:ext>
            </a:extLst>
          </a:blip>
          <a:srcRect/>
          <a:stretch>
            <a:fillRect/>
          </a:stretch>
        </p:blipFill>
        <p:spPr bwMode="auto">
          <a:xfrm>
            <a:off x="8419823" y="-5191"/>
            <a:ext cx="682625" cy="186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11" name="Picture 10"/>
          <p:cNvPicPr/>
          <p:nvPr/>
        </p:nvPicPr>
        <p:blipFill>
          <a:blip r:embed="rId14">
            <a:extLst>
              <a:ext uri="{28A0092B-C50C-407E-A947-70E740481C1C}">
                <a14:useLocalDpi xmlns:a14="http://schemas.microsoft.com/office/drawing/2010/main" val="0"/>
              </a:ext>
            </a:extLst>
          </a:blip>
          <a:srcRect/>
          <a:stretch>
            <a:fillRect/>
          </a:stretch>
        </p:blipFill>
        <p:spPr bwMode="auto">
          <a:xfrm>
            <a:off x="8" y="15592"/>
            <a:ext cx="682625" cy="186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12" name="Picture 11" descr="WhitecornerFlower"/>
          <p:cNvPicPr/>
          <p:nvPr/>
        </p:nvPicPr>
        <p:blipFill>
          <a:blip r:embed="rId15">
            <a:extLst>
              <a:ext uri="{28A0092B-C50C-407E-A947-70E740481C1C}">
                <a14:useLocalDpi xmlns:a14="http://schemas.microsoft.com/office/drawing/2010/main" val="0"/>
              </a:ext>
            </a:extLst>
          </a:blip>
          <a:srcRect/>
          <a:stretch>
            <a:fillRect/>
          </a:stretch>
        </p:blipFill>
        <p:spPr bwMode="auto">
          <a:xfrm>
            <a:off x="7578437" y="3028956"/>
            <a:ext cx="1524000" cy="21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33451" y="828680"/>
            <a:ext cx="7351585" cy="2143125"/>
          </a:xfrm>
          <a:prstGeom prst="rect">
            <a:avLst/>
          </a:prstGeom>
          <a:noFill/>
        </p:spPr>
        <p:txBody>
          <a:bodyPr wrap="squar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Kính</a:t>
            </a:r>
            <a:r>
              <a:rPr lang="en-US" sz="44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cap="none" spc="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chúc</a:t>
            </a:r>
            <a:r>
              <a:rPr lang="en-US" sz="44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cap="none" spc="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quý</a:t>
            </a:r>
            <a:r>
              <a:rPr lang="en-US" sz="44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cap="none" spc="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thầy</a:t>
            </a:r>
            <a:r>
              <a:rPr lang="en-US" sz="44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cap="none" spc="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cô</a:t>
            </a:r>
            <a:r>
              <a:rPr lang="en-US" sz="44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cap="none" spc="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và</a:t>
            </a:r>
            <a:r>
              <a:rPr lang="en-US" sz="44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cap="none" spc="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các</a:t>
            </a:r>
            <a:r>
              <a:rPr lang="en-US" sz="44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cap="none" spc="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em</a:t>
            </a:r>
            <a:r>
              <a:rPr lang="en-US" sz="44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luôn mạnh khỏe</a:t>
            </a:r>
            <a:r>
              <a:rPr lang="en-US" sz="44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44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 name="Anpan-Man-s-March-Various-Artists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38118" y="4664869"/>
            <a:ext cx="406400" cy="365760"/>
          </a:xfrm>
          <a:prstGeom prst="rect">
            <a:avLst/>
          </a:prstGeom>
        </p:spPr>
      </p:pic>
    </p:spTree>
    <p:extLst>
      <p:ext uri="{BB962C8B-B14F-4D97-AF65-F5344CB8AC3E}">
        <p14:creationId xmlns:p14="http://schemas.microsoft.com/office/powerpoint/2010/main" val="152486948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452" fill="hold"/>
                                        <p:tgtEl>
                                          <p:spTgt spid="2"/>
                                        </p:tgtEl>
                                      </p:cBhvr>
                                    </p:cmd>
                                  </p:childTnLst>
                                </p:cTn>
                              </p:par>
                            </p:childTnLst>
                          </p:cTn>
                        </p:par>
                        <p:par>
                          <p:cTn id="7" fill="hold">
                            <p:stCondLst>
                              <p:cond delay="132452"/>
                            </p:stCondLst>
                            <p:childTnLst>
                              <p:par>
                                <p:cTn id="8" presetID="22" presetClass="emph" presetSubtype="0" fill="hold" grpId="0" nodeType="afterEffect">
                                  <p:stCondLst>
                                    <p:cond delay="0"/>
                                  </p:stCondLst>
                                  <p:childTnLst>
                                    <p:animClr clrSpc="hsl" dir="cw">
                                      <p:cBhvr override="childStyle">
                                        <p:cTn id="9" dur="500" fill="hold"/>
                                        <p:tgtEl>
                                          <p:spTgt spid="13"/>
                                        </p:tgtEl>
                                        <p:attrNameLst>
                                          <p:attrName>style.color</p:attrName>
                                        </p:attrNameLst>
                                      </p:cBhvr>
                                      <p:by>
                                        <p:hsl h="-7200000" s="0" l="0"/>
                                      </p:by>
                                    </p:animClr>
                                    <p:animClr clrSpc="hsl" dir="cw">
                                      <p:cBhvr>
                                        <p:cTn id="10" dur="500" fill="hold"/>
                                        <p:tgtEl>
                                          <p:spTgt spid="13"/>
                                        </p:tgtEl>
                                        <p:attrNameLst>
                                          <p:attrName>fillcolor</p:attrName>
                                        </p:attrNameLst>
                                      </p:cBhvr>
                                      <p:by>
                                        <p:hsl h="-7200000" s="0" l="0"/>
                                      </p:by>
                                    </p:animClr>
                                    <p:animClr clrSpc="hsl" dir="cw">
                                      <p:cBhvr>
                                        <p:cTn id="11" dur="500" fill="hold"/>
                                        <p:tgtEl>
                                          <p:spTgt spid="13"/>
                                        </p:tgtEl>
                                        <p:attrNameLst>
                                          <p:attrName>stroke.color</p:attrName>
                                        </p:attrNameLst>
                                      </p:cBhvr>
                                      <p:by>
                                        <p:hsl h="-7200000" s="0" l="0"/>
                                      </p:by>
                                    </p:animClr>
                                    <p:set>
                                      <p:cBhvr>
                                        <p:cTn id="12"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121" t="2264" r="1402"/>
          <a:stretch/>
        </p:blipFill>
        <p:spPr bwMode="auto">
          <a:xfrm>
            <a:off x="94551" y="115152"/>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AutoShape 51"/>
          <p:cNvSpPr>
            <a:spLocks noChangeArrowheads="1"/>
          </p:cNvSpPr>
          <p:nvPr/>
        </p:nvSpPr>
        <p:spPr bwMode="auto">
          <a:xfrm>
            <a:off x="1295403" y="342901"/>
            <a:ext cx="7277203" cy="1068092"/>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sz="4000" b="1" smtClean="0">
                <a:solidFill>
                  <a:schemeClr val="bg1"/>
                </a:solidFill>
                <a:latin typeface="Times New Roman" pitchFamily="18" charset="0"/>
                <a:cs typeface="Times New Roman" pitchFamily="18" charset="0"/>
              </a:rPr>
              <a:t>Thám hiểm là gì?</a:t>
            </a:r>
            <a:endParaRPr lang="en-US" sz="4000" dirty="0">
              <a:solidFill>
                <a:schemeClr val="bg1"/>
              </a:solidFill>
              <a:latin typeface="Times New Roman" pitchFamily="18" charset="0"/>
              <a:cs typeface="Times New Roman" pitchFamily="18" charset="0"/>
            </a:endParaRPr>
          </a:p>
        </p:txBody>
      </p:sp>
      <p:grpSp>
        <p:nvGrpSpPr>
          <p:cNvPr id="24579" name="Group 51"/>
          <p:cNvGrpSpPr>
            <a:grpSpLocks/>
          </p:cNvGrpSpPr>
          <p:nvPr/>
        </p:nvGrpSpPr>
        <p:grpSpPr bwMode="auto">
          <a:xfrm>
            <a:off x="243178" y="-642"/>
            <a:ext cx="320675" cy="51435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cs typeface="+mn-cs"/>
              </a:endParaRPr>
            </a:p>
          </p:txBody>
        </p:sp>
        <p:sp>
          <p:nvSpPr>
            <p:cNvPr id="24620" name="Rectangle 10"/>
            <p:cNvSpPr>
              <a:spLocks noChangeArrowheads="1"/>
            </p:cNvSpPr>
            <p:nvPr/>
          </p:nvSpPr>
          <p:spPr bwMode="auto">
            <a:xfrm>
              <a:off x="238583" y="-322943"/>
              <a:ext cx="228600" cy="7166429"/>
            </a:xfrm>
            <a:prstGeom prst="rect">
              <a:avLst/>
            </a:prstGeom>
            <a:solidFill>
              <a:srgbClr val="0066FF"/>
            </a:solidFill>
            <a:ln w="9525">
              <a:solidFill>
                <a:schemeClr val="tx1"/>
              </a:solidFill>
              <a:round/>
              <a:headEnd/>
              <a:tailEnd/>
            </a:ln>
          </p:spPr>
          <p:txBody>
            <a:bodyPr/>
            <a:lstStyle/>
            <a:p>
              <a:pPr eaLnBrk="0" hangingPunct="0"/>
              <a:endParaRPr lang="en-US" sz="2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cs typeface="+mn-cs"/>
              </a:endParaRPr>
            </a:p>
          </p:txBody>
        </p:sp>
      </p:grpSp>
      <p:sp>
        <p:nvSpPr>
          <p:cNvPr id="3" name="AutoShape 51"/>
          <p:cNvSpPr>
            <a:spLocks noChangeArrowheads="1"/>
          </p:cNvSpPr>
          <p:nvPr/>
        </p:nvSpPr>
        <p:spPr bwMode="auto">
          <a:xfrm>
            <a:off x="1752604" y="1850971"/>
            <a:ext cx="6544871" cy="832885"/>
          </a:xfrm>
          <a:prstGeom prst="roundRect">
            <a:avLst>
              <a:gd name="adj" fmla="val 16667"/>
            </a:avLst>
          </a:prstGeom>
          <a:solidFill>
            <a:srgbClr val="7030A0"/>
          </a:solidFill>
          <a:ln w="9525">
            <a:noFill/>
            <a:round/>
            <a:headEnd/>
            <a:tailEnd/>
          </a:ln>
        </p:spPr>
        <p:txBody>
          <a:bodyPr wrap="none" anchor="ctr"/>
          <a:lstStyle/>
          <a:p>
            <a:pPr algn="ctr" eaLnBrk="0" hangingPunct="0">
              <a:lnSpc>
                <a:spcPct val="80000"/>
              </a:lnSpc>
            </a:pPr>
            <a:r>
              <a:rPr lang="en-US" sz="2800" smtClean="0">
                <a:solidFill>
                  <a:schemeClr val="bg1"/>
                </a:solidFill>
                <a:latin typeface="Times New Roman" pitchFamily="18" charset="0"/>
                <a:cs typeface="Times New Roman" pitchFamily="18" charset="0"/>
              </a:rPr>
              <a:t>Đi tìm hiểu về đời sống của nơi </a:t>
            </a:r>
          </a:p>
          <a:p>
            <a:pPr algn="ctr" eaLnBrk="0" hangingPunct="0">
              <a:lnSpc>
                <a:spcPct val="80000"/>
              </a:lnSpc>
            </a:pPr>
            <a:r>
              <a:rPr lang="en-US" sz="2800" smtClean="0">
                <a:solidFill>
                  <a:schemeClr val="bg1"/>
                </a:solidFill>
                <a:latin typeface="Times New Roman" pitchFamily="18" charset="0"/>
                <a:cs typeface="Times New Roman" pitchFamily="18" charset="0"/>
              </a:rPr>
              <a:t>mình ở.</a:t>
            </a:r>
            <a:endParaRPr lang="en-US" sz="2800">
              <a:solidFill>
                <a:schemeClr val="bg1"/>
              </a:solidFill>
              <a:latin typeface="Times New Roman" pitchFamily="18" charset="0"/>
              <a:cs typeface="Times New Roman" pitchFamily="18" charset="0"/>
            </a:endParaRPr>
          </a:p>
        </p:txBody>
      </p:sp>
      <p:pic>
        <p:nvPicPr>
          <p:cNvPr id="39"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27024" y="2094798"/>
            <a:ext cx="593725" cy="263128"/>
          </a:xfrm>
          <a:prstGeom prst="rect">
            <a:avLst/>
          </a:prstGeom>
          <a:noFill/>
          <a:ln w="9525">
            <a:noFill/>
          </a:ln>
          <a:effectLst>
            <a:outerShdw dist="107763" dir="18900000" algn="ctr" rotWithShape="0">
              <a:srgbClr val="808080">
                <a:alpha val="50000"/>
              </a:srgbClr>
            </a:outerShdw>
          </a:effectLst>
        </p:spPr>
      </p:pic>
      <p:pic>
        <p:nvPicPr>
          <p:cNvPr id="40"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608014" y="1928112"/>
            <a:ext cx="1301858" cy="601265"/>
          </a:xfrm>
          <a:prstGeom prst="rect">
            <a:avLst/>
          </a:prstGeom>
          <a:noFill/>
          <a:ln w="9525">
            <a:noFill/>
          </a:ln>
          <a:effectLst>
            <a:outerShdw dist="107763" dir="18900000" algn="ctr" rotWithShape="0">
              <a:srgbClr val="808080">
                <a:alpha val="50000"/>
              </a:srgbClr>
            </a:outerShdw>
          </a:effectLst>
        </p:spPr>
      </p:pic>
      <p:sp>
        <p:nvSpPr>
          <p:cNvPr id="1043" name="Oval 59">
            <a:hlinkHover r:id="" action="ppaction://noaction">
              <a:snd r:embed="rId12" name="cached_combo42.wav"/>
            </a:hlinkHover>
          </p:cNvPr>
          <p:cNvSpPr>
            <a:spLocks noChangeArrowheads="1"/>
          </p:cNvSpPr>
          <p:nvPr/>
        </p:nvSpPr>
        <p:spPr bwMode="auto">
          <a:xfrm>
            <a:off x="684213" y="2012646"/>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11273" name="WordArt 226"/>
          <p:cNvSpPr>
            <a:spLocks noTextEdit="1"/>
          </p:cNvSpPr>
          <p:nvPr/>
        </p:nvSpPr>
        <p:spPr bwMode="auto">
          <a:xfrm>
            <a:off x="890599" y="2067414"/>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A</a:t>
            </a:r>
          </a:p>
        </p:txBody>
      </p:sp>
      <p:sp>
        <p:nvSpPr>
          <p:cNvPr id="4" name="AutoShape 51"/>
          <p:cNvSpPr>
            <a:spLocks noChangeArrowheads="1"/>
          </p:cNvSpPr>
          <p:nvPr/>
        </p:nvSpPr>
        <p:spPr bwMode="auto">
          <a:xfrm>
            <a:off x="1752604" y="2804333"/>
            <a:ext cx="6544871" cy="637875"/>
          </a:xfrm>
          <a:prstGeom prst="roundRect">
            <a:avLst>
              <a:gd name="adj" fmla="val 16667"/>
            </a:avLst>
          </a:prstGeom>
          <a:solidFill>
            <a:srgbClr val="7030A0"/>
          </a:solidFill>
          <a:ln w="9525">
            <a:noFill/>
            <a:round/>
            <a:headEnd/>
            <a:tailEnd/>
          </a:ln>
        </p:spPr>
        <p:txBody>
          <a:bodyPr wrap="none" anchor="ctr"/>
          <a:lstStyle/>
          <a:p>
            <a:pPr algn="ctr" eaLnBrk="0" hangingPunct="0">
              <a:lnSpc>
                <a:spcPct val="80000"/>
              </a:lnSpc>
            </a:pPr>
            <a:r>
              <a:rPr lang="en-US" sz="2800" smtClean="0">
                <a:solidFill>
                  <a:schemeClr val="bg1"/>
                </a:solidFill>
                <a:latin typeface="Times New Roman" pitchFamily="18" charset="0"/>
                <a:cs typeface="Times New Roman" pitchFamily="18" charset="0"/>
              </a:rPr>
              <a:t>Đi chơi xa để xem phong cảnh.</a:t>
            </a:r>
            <a:endParaRPr lang="en-US" sz="2800">
              <a:solidFill>
                <a:schemeClr val="bg1"/>
              </a:solidFill>
              <a:latin typeface="Times New Roman" pitchFamily="18" charset="0"/>
              <a:cs typeface="Times New Roman" pitchFamily="18" charset="0"/>
            </a:endParaRPr>
          </a:p>
        </p:txBody>
      </p:sp>
      <p:pic>
        <p:nvPicPr>
          <p:cNvPr id="5"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01624" y="2989293"/>
            <a:ext cx="593725" cy="263128"/>
          </a:xfrm>
          <a:prstGeom prst="rect">
            <a:avLst/>
          </a:prstGeom>
          <a:noFill/>
          <a:ln w="9525">
            <a:noFill/>
          </a:ln>
          <a:effectLst>
            <a:outerShdw dist="107763" dir="18900000" algn="ctr" rotWithShape="0">
              <a:srgbClr val="808080">
                <a:alpha val="50000"/>
              </a:srgbClr>
            </a:outerShdw>
          </a:effectLst>
        </p:spPr>
      </p:pic>
      <p:pic>
        <p:nvPicPr>
          <p:cNvPr id="6"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588973" y="2840940"/>
            <a:ext cx="1320909" cy="601266"/>
          </a:xfrm>
          <a:prstGeom prst="rect">
            <a:avLst/>
          </a:prstGeom>
          <a:noFill/>
          <a:ln w="9525">
            <a:noFill/>
          </a:ln>
          <a:effectLst>
            <a:outerShdw dist="107763" dir="18900000" algn="ctr" rotWithShape="0">
              <a:srgbClr val="808080">
                <a:alpha val="50000"/>
              </a:srgbClr>
            </a:outerShdw>
          </a:effectLst>
        </p:spPr>
      </p:pic>
      <p:sp>
        <p:nvSpPr>
          <p:cNvPr id="7" name="Oval 59">
            <a:hlinkHover r:id="" action="ppaction://noaction">
              <a:snd r:embed="rId12" name="cached_combo42.wav"/>
            </a:hlinkHover>
          </p:cNvPr>
          <p:cNvSpPr>
            <a:spLocks noChangeArrowheads="1"/>
          </p:cNvSpPr>
          <p:nvPr/>
        </p:nvSpPr>
        <p:spPr bwMode="auto">
          <a:xfrm>
            <a:off x="665163" y="2922552"/>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11278" name="WordArt 226"/>
          <p:cNvSpPr>
            <a:spLocks noTextEdit="1"/>
          </p:cNvSpPr>
          <p:nvPr/>
        </p:nvSpPr>
        <p:spPr bwMode="auto">
          <a:xfrm>
            <a:off x="871549" y="2961909"/>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B</a:t>
            </a:r>
          </a:p>
        </p:txBody>
      </p:sp>
      <p:sp>
        <p:nvSpPr>
          <p:cNvPr id="9" name="AutoShape 51"/>
          <p:cNvSpPr>
            <a:spLocks noChangeArrowheads="1"/>
          </p:cNvSpPr>
          <p:nvPr/>
        </p:nvSpPr>
        <p:spPr bwMode="auto">
          <a:xfrm>
            <a:off x="1752604" y="3596728"/>
            <a:ext cx="6544871" cy="803822"/>
          </a:xfrm>
          <a:prstGeom prst="roundRect">
            <a:avLst>
              <a:gd name="adj" fmla="val 16667"/>
            </a:avLst>
          </a:prstGeom>
          <a:solidFill>
            <a:srgbClr val="7030A0"/>
          </a:solidFill>
          <a:ln w="9525">
            <a:noFill/>
            <a:round/>
            <a:headEnd/>
            <a:tailEnd/>
          </a:ln>
        </p:spPr>
        <p:txBody>
          <a:bodyPr wrap="none" anchor="ctr"/>
          <a:lstStyle/>
          <a:p>
            <a:pPr algn="ctr" eaLnBrk="0" hangingPunct="0">
              <a:lnSpc>
                <a:spcPct val="80000"/>
              </a:lnSpc>
            </a:pPr>
            <a:r>
              <a:rPr lang="en-US" sz="2800" smtClean="0">
                <a:solidFill>
                  <a:schemeClr val="bg1"/>
                </a:solidFill>
                <a:latin typeface="Times New Roman" pitchFamily="18" charset="0"/>
                <a:cs typeface="Times New Roman" pitchFamily="18" charset="0"/>
              </a:rPr>
              <a:t>Thăm dò, tìm hiểu những nơi xa lạ, </a:t>
            </a:r>
          </a:p>
          <a:p>
            <a:pPr algn="ctr" eaLnBrk="0" hangingPunct="0">
              <a:lnSpc>
                <a:spcPct val="80000"/>
              </a:lnSpc>
            </a:pPr>
            <a:r>
              <a:rPr lang="en-US" sz="2800" smtClean="0">
                <a:solidFill>
                  <a:schemeClr val="bg1"/>
                </a:solidFill>
                <a:latin typeface="Times New Roman" pitchFamily="18" charset="0"/>
                <a:cs typeface="Times New Roman" pitchFamily="18" charset="0"/>
              </a:rPr>
              <a:t>khó khăn, có thể nguy hiểm.</a:t>
            </a:r>
          </a:p>
        </p:txBody>
      </p:sp>
      <p:pic>
        <p:nvPicPr>
          <p:cNvPr id="11"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07963" y="3818934"/>
            <a:ext cx="593725" cy="263128"/>
          </a:xfrm>
          <a:prstGeom prst="rect">
            <a:avLst/>
          </a:prstGeom>
          <a:noFill/>
          <a:ln w="9525">
            <a:noFill/>
          </a:ln>
          <a:effectLst>
            <a:outerShdw dist="107763" dir="18900000" algn="ctr" rotWithShape="0">
              <a:srgbClr val="808080">
                <a:alpha val="50000"/>
              </a:srgbClr>
            </a:outerShdw>
          </a:effectLst>
        </p:spPr>
      </p:pic>
      <p:pic>
        <p:nvPicPr>
          <p:cNvPr id="12"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588973" y="3663680"/>
            <a:ext cx="1320909" cy="601265"/>
          </a:xfrm>
          <a:prstGeom prst="rect">
            <a:avLst/>
          </a:prstGeom>
          <a:noFill/>
          <a:ln w="9525">
            <a:noFill/>
          </a:ln>
          <a:effectLst>
            <a:outerShdw dist="107763" dir="18900000" algn="ctr" rotWithShape="0">
              <a:srgbClr val="808080">
                <a:alpha val="50000"/>
              </a:srgbClr>
            </a:outerShdw>
          </a:effectLst>
        </p:spPr>
      </p:pic>
      <p:sp>
        <p:nvSpPr>
          <p:cNvPr id="13" name="Oval 59">
            <a:hlinkHover r:id="" action="ppaction://noaction">
              <a:snd r:embed="rId12" name="cached_combo42.wav"/>
            </a:hlinkHover>
          </p:cNvPr>
          <p:cNvSpPr>
            <a:spLocks noChangeArrowheads="1"/>
          </p:cNvSpPr>
          <p:nvPr/>
        </p:nvSpPr>
        <p:spPr bwMode="auto">
          <a:xfrm>
            <a:off x="692944" y="3736782"/>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11283" name="WordArt 226"/>
          <p:cNvSpPr>
            <a:spLocks noTextEdit="1"/>
          </p:cNvSpPr>
          <p:nvPr/>
        </p:nvSpPr>
        <p:spPr bwMode="auto">
          <a:xfrm>
            <a:off x="871549" y="3791552"/>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c</a:t>
            </a:r>
          </a:p>
        </p:txBody>
      </p:sp>
      <p:sp>
        <p:nvSpPr>
          <p:cNvPr id="11285" name="WordArt 28"/>
          <p:cNvSpPr>
            <a:spLocks noTextEdit="1"/>
          </p:cNvSpPr>
          <p:nvPr/>
        </p:nvSpPr>
        <p:spPr bwMode="auto">
          <a:xfrm>
            <a:off x="762000" y="291005"/>
            <a:ext cx="533400" cy="328613"/>
          </a:xfrm>
          <a:prstGeom prst="rect">
            <a:avLst/>
          </a:prstGeom>
        </p:spPr>
        <p:txBody>
          <a:bodyPr wrap="none" fromWordArt="1">
            <a:prstTxWarp prst="textPlain">
              <a:avLst>
                <a:gd name="adj" fmla="val 50000"/>
              </a:avLst>
            </a:prstTxWarp>
          </a:bodyPr>
          <a:lstStyle/>
          <a:p>
            <a:pPr algn="ctr"/>
            <a:endParaRPr lang="en-US" sz="3600"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endParaRPr>
          </a:p>
        </p:txBody>
      </p:sp>
      <p:pic>
        <p:nvPicPr>
          <p:cNvPr id="24597" name="Picture 29" descr="Picture1"/>
          <p:cNvPicPr>
            <a:picLocks noChangeAspect="1" noChangeArrowheads="1"/>
          </p:cNvPicPr>
          <p:nvPr/>
        </p:nvPicPr>
        <p:blipFill>
          <a:blip r:embed="rId13"/>
          <a:srcRect/>
          <a:stretch>
            <a:fillRect/>
          </a:stretch>
        </p:blipFill>
        <p:spPr bwMode="auto">
          <a:xfrm>
            <a:off x="0" y="14778"/>
            <a:ext cx="9144000" cy="70247"/>
          </a:xfrm>
          <a:prstGeom prst="rect">
            <a:avLst/>
          </a:prstGeom>
          <a:noFill/>
          <a:ln w="9525">
            <a:noFill/>
            <a:miter lim="800000"/>
            <a:headEnd/>
            <a:tailEnd/>
          </a:ln>
        </p:spPr>
      </p:pic>
      <p:pic>
        <p:nvPicPr>
          <p:cNvPr id="24598" name="Picture 115" descr="ALRMCLOK"/>
          <p:cNvPicPr>
            <a:picLocks noChangeAspect="1"/>
          </p:cNvPicPr>
          <p:nvPr/>
        </p:nvPicPr>
        <p:blipFill>
          <a:blip r:embed="rId14">
            <a:lum bright="40000" contrast="40000"/>
          </a:blip>
          <a:srcRect/>
          <a:stretch>
            <a:fillRect/>
          </a:stretch>
        </p:blipFill>
        <p:spPr bwMode="auto">
          <a:xfrm>
            <a:off x="8068572" y="854056"/>
            <a:ext cx="1008062" cy="914400"/>
          </a:xfrm>
          <a:prstGeom prst="rect">
            <a:avLst/>
          </a:prstGeom>
          <a:noFill/>
          <a:ln w="9525">
            <a:noFill/>
            <a:miter lim="800000"/>
            <a:headEnd/>
            <a:tailEnd/>
          </a:ln>
        </p:spPr>
      </p:pic>
      <p:sp>
        <p:nvSpPr>
          <p:cNvPr id="24" name="Oval 176"/>
          <p:cNvSpPr>
            <a:spLocks noChangeArrowheads="1"/>
          </p:cNvSpPr>
          <p:nvPr/>
        </p:nvSpPr>
        <p:spPr bwMode="auto">
          <a:xfrm>
            <a:off x="8270939" y="1082869"/>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5</a:t>
            </a:r>
          </a:p>
        </p:txBody>
      </p:sp>
      <p:sp>
        <p:nvSpPr>
          <p:cNvPr id="25" name="Oval 176"/>
          <p:cNvSpPr>
            <a:spLocks noChangeArrowheads="1"/>
          </p:cNvSpPr>
          <p:nvPr/>
        </p:nvSpPr>
        <p:spPr bwMode="auto">
          <a:xfrm>
            <a:off x="8270939" y="1082869"/>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4</a:t>
            </a:r>
          </a:p>
        </p:txBody>
      </p:sp>
      <p:sp>
        <p:nvSpPr>
          <p:cNvPr id="26" name="Oval 176"/>
          <p:cNvSpPr>
            <a:spLocks noChangeArrowheads="1"/>
          </p:cNvSpPr>
          <p:nvPr/>
        </p:nvSpPr>
        <p:spPr bwMode="auto">
          <a:xfrm>
            <a:off x="8270939" y="1082869"/>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3</a:t>
            </a:r>
          </a:p>
        </p:txBody>
      </p:sp>
      <p:sp>
        <p:nvSpPr>
          <p:cNvPr id="27" name="Oval 176"/>
          <p:cNvSpPr>
            <a:spLocks noChangeArrowheads="1"/>
          </p:cNvSpPr>
          <p:nvPr/>
        </p:nvSpPr>
        <p:spPr bwMode="auto">
          <a:xfrm>
            <a:off x="8270939" y="1082869"/>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2</a:t>
            </a:r>
          </a:p>
        </p:txBody>
      </p:sp>
      <p:sp>
        <p:nvSpPr>
          <p:cNvPr id="28" name="Oval 176"/>
          <p:cNvSpPr>
            <a:spLocks noChangeArrowheads="1"/>
          </p:cNvSpPr>
          <p:nvPr/>
        </p:nvSpPr>
        <p:spPr bwMode="auto">
          <a:xfrm>
            <a:off x="8270939" y="1082869"/>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1</a:t>
            </a:r>
          </a:p>
        </p:txBody>
      </p:sp>
      <p:sp>
        <p:nvSpPr>
          <p:cNvPr id="47" name="AutoShape 51"/>
          <p:cNvSpPr>
            <a:spLocks noChangeArrowheads="1"/>
          </p:cNvSpPr>
          <p:nvPr/>
        </p:nvSpPr>
        <p:spPr bwMode="auto">
          <a:xfrm>
            <a:off x="1752608" y="4539766"/>
            <a:ext cx="6544864" cy="559526"/>
          </a:xfrm>
          <a:prstGeom prst="roundRect">
            <a:avLst>
              <a:gd name="adj" fmla="val 16667"/>
            </a:avLst>
          </a:prstGeom>
          <a:solidFill>
            <a:srgbClr val="7030A0"/>
          </a:solidFill>
          <a:ln w="9525">
            <a:noFill/>
            <a:round/>
            <a:headEnd/>
            <a:tailEnd/>
          </a:ln>
        </p:spPr>
        <p:txBody>
          <a:bodyPr wrap="none" anchor="ctr"/>
          <a:lstStyle/>
          <a:p>
            <a:pPr algn="ctr"/>
            <a:r>
              <a:rPr lang="en-US" sz="2800" smtClean="0">
                <a:solidFill>
                  <a:schemeClr val="bg1"/>
                </a:solidFill>
                <a:latin typeface="Times New Roman" pitchFamily="18" charset="0"/>
                <a:cs typeface="Times New Roman" pitchFamily="18" charset="0"/>
              </a:rPr>
              <a:t>Đi thăm cánh đồng gần nhà.</a:t>
            </a:r>
            <a:endParaRPr lang="en-US" sz="2800">
              <a:solidFill>
                <a:schemeClr val="bg1"/>
              </a:solidFill>
              <a:latin typeface="Times New Roman" pitchFamily="18" charset="0"/>
              <a:cs typeface="Times New Roman" pitchFamily="18" charset="0"/>
            </a:endParaRPr>
          </a:p>
        </p:txBody>
      </p:sp>
      <p:sp>
        <p:nvSpPr>
          <p:cNvPr id="29" name="Oval 176"/>
          <p:cNvSpPr>
            <a:spLocks noChangeArrowheads="1"/>
          </p:cNvSpPr>
          <p:nvPr/>
        </p:nvSpPr>
        <p:spPr bwMode="auto">
          <a:xfrm>
            <a:off x="8270939" y="1082869"/>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dirty="0">
                <a:solidFill>
                  <a:srgbClr val="DC2608"/>
                </a:solidFill>
                <a:latin typeface="Times New Roman" pitchFamily="18" charset="0"/>
                <a:cs typeface="Times New Roman" pitchFamily="18" charset="0"/>
              </a:rPr>
              <a:t>0</a:t>
            </a:r>
          </a:p>
        </p:txBody>
      </p:sp>
      <p:grpSp>
        <p:nvGrpSpPr>
          <p:cNvPr id="31" name="Group 49"/>
          <p:cNvGrpSpPr>
            <a:grpSpLocks/>
          </p:cNvGrpSpPr>
          <p:nvPr/>
        </p:nvGrpSpPr>
        <p:grpSpPr bwMode="auto">
          <a:xfrm>
            <a:off x="6743010" y="908362"/>
            <a:ext cx="2651125" cy="881393"/>
            <a:chOff x="4424" y="2759"/>
            <a:chExt cx="1104" cy="1273"/>
          </a:xfrm>
        </p:grpSpPr>
        <p:sp>
          <p:nvSpPr>
            <p:cNvPr id="24617" name="AutoShape 50"/>
            <p:cNvSpPr>
              <a:spLocks noChangeArrowheads="1"/>
            </p:cNvSpPr>
            <p:nvPr/>
          </p:nvSpPr>
          <p:spPr bwMode="auto">
            <a:xfrm>
              <a:off x="4424" y="2759"/>
              <a:ext cx="1104" cy="1273"/>
            </a:xfrm>
            <a:prstGeom prst="star32">
              <a:avLst>
                <a:gd name="adj" fmla="val 37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endParaRPr lang="en-US" sz="6000">
                <a:solidFill>
                  <a:srgbClr val="FF0066"/>
                </a:solidFill>
                <a:latin typeface=".VnHelvetInsH" pitchFamily="34" charset="0"/>
              </a:endParaRPr>
            </a:p>
          </p:txBody>
        </p:sp>
        <p:sp>
          <p:nvSpPr>
            <p:cNvPr id="24618" name="WordArt 51"/>
            <p:cNvSpPr>
              <a:spLocks noTextEdit="1"/>
            </p:cNvSpPr>
            <p:nvPr/>
          </p:nvSpPr>
          <p:spPr bwMode="auto">
            <a:xfrm>
              <a:off x="4663" y="3165"/>
              <a:ext cx="672" cy="576"/>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solidFill>
                    <a:srgbClr val="000000"/>
                  </a:solidFill>
                  <a:latin typeface="Times New Roman"/>
                  <a:cs typeface="Times New Roman"/>
                </a:rPr>
                <a:t>Hết</a:t>
              </a:r>
              <a:r>
                <a:rPr lang="en-US" sz="3600" kern="10" dirty="0">
                  <a:ln w="9525">
                    <a:solidFill>
                      <a:srgbClr val="000000"/>
                    </a:solidFill>
                    <a:round/>
                    <a:headEnd/>
                    <a:tailEnd/>
                  </a:ln>
                  <a:solidFill>
                    <a:srgbClr val="000000"/>
                  </a:solidFill>
                  <a:latin typeface="Times New Roman"/>
                  <a:cs typeface="Times New Roman"/>
                </a:rPr>
                <a:t> </a:t>
              </a:r>
              <a:r>
                <a:rPr lang="en-US" sz="3600" kern="10" dirty="0" err="1">
                  <a:ln w="9525">
                    <a:solidFill>
                      <a:srgbClr val="000000"/>
                    </a:solidFill>
                    <a:round/>
                    <a:headEnd/>
                    <a:tailEnd/>
                  </a:ln>
                  <a:solidFill>
                    <a:srgbClr val="000000"/>
                  </a:solidFill>
                  <a:latin typeface="Times New Roman"/>
                  <a:cs typeface="Times New Roman"/>
                </a:rPr>
                <a:t>giờ</a:t>
              </a:r>
              <a:endParaRPr lang="en-US" sz="3600" kern="10" dirty="0">
                <a:ln w="9525">
                  <a:solidFill>
                    <a:srgbClr val="000000"/>
                  </a:solidFill>
                  <a:round/>
                  <a:headEnd/>
                  <a:tailEnd/>
                </a:ln>
                <a:solidFill>
                  <a:srgbClr val="000000"/>
                </a:solidFill>
                <a:latin typeface="Times New Roman"/>
                <a:cs typeface="Times New Roman"/>
              </a:endParaRPr>
            </a:p>
          </p:txBody>
        </p:sp>
      </p:grpSp>
      <p:pic>
        <p:nvPicPr>
          <p:cNvPr id="48"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89045" y="4706454"/>
            <a:ext cx="593725" cy="263128"/>
          </a:xfrm>
          <a:prstGeom prst="rect">
            <a:avLst/>
          </a:prstGeom>
          <a:noFill/>
          <a:ln w="9525">
            <a:noFill/>
          </a:ln>
          <a:effectLst>
            <a:outerShdw dist="107763" dir="18900000" algn="ctr" rotWithShape="0">
              <a:srgbClr val="808080">
                <a:alpha val="50000"/>
              </a:srgbClr>
            </a:outerShdw>
          </a:effectLst>
        </p:spPr>
      </p:pic>
      <p:pic>
        <p:nvPicPr>
          <p:cNvPr id="49"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670035" y="4539768"/>
            <a:ext cx="1239838" cy="601265"/>
          </a:xfrm>
          <a:prstGeom prst="rect">
            <a:avLst/>
          </a:prstGeom>
          <a:noFill/>
          <a:ln w="9525">
            <a:noFill/>
          </a:ln>
          <a:effectLst>
            <a:outerShdw dist="107763" dir="18900000" algn="ctr" rotWithShape="0">
              <a:srgbClr val="808080">
                <a:alpha val="50000"/>
              </a:srgbClr>
            </a:outerShdw>
          </a:effectLst>
        </p:spPr>
      </p:pic>
      <p:sp>
        <p:nvSpPr>
          <p:cNvPr id="51" name="Oval 59">
            <a:hlinkHover r:id="" action="ppaction://noaction">
              <a:snd r:embed="rId12" name="cached_combo42.wav"/>
            </a:hlinkHover>
          </p:cNvPr>
          <p:cNvSpPr>
            <a:spLocks noChangeArrowheads="1"/>
          </p:cNvSpPr>
          <p:nvPr/>
        </p:nvSpPr>
        <p:spPr bwMode="auto">
          <a:xfrm>
            <a:off x="774015" y="4594536"/>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50" name="WordArt 226"/>
          <p:cNvSpPr>
            <a:spLocks noTextEdit="1"/>
          </p:cNvSpPr>
          <p:nvPr/>
        </p:nvSpPr>
        <p:spPr bwMode="auto">
          <a:xfrm>
            <a:off x="952614" y="4679070"/>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D</a:t>
            </a:r>
          </a:p>
        </p:txBody>
      </p:sp>
      <p:pic>
        <p:nvPicPr>
          <p:cNvPr id="53" name="Picture 52">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493" y="291005"/>
            <a:ext cx="1154691" cy="1076567"/>
          </a:xfrm>
          <a:prstGeom prst="rect">
            <a:avLst/>
          </a:prstGeom>
        </p:spPr>
      </p:pic>
      <p:pic>
        <p:nvPicPr>
          <p:cNvPr id="1026" name="Picture 2" descr="Kẹo Mút Chupa Chups Hương Trái Cây Khổng Lồ (10 Que Nhỏ) | Tiki"/>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4409" y="1816140"/>
            <a:ext cx="4038601" cy="325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067734"/>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11285"/>
                                        </p:tgtEl>
                                        <p:attrNameLst>
                                          <p:attrName>style.visibility</p:attrName>
                                        </p:attrNameLst>
                                      </p:cBhvr>
                                      <p:to>
                                        <p:strVal val="visible"/>
                                      </p:to>
                                    </p:set>
                                    <p:anim calcmode="lin" valueType="num">
                                      <p:cBhvr>
                                        <p:cTn id="7" dur="500" fill="hold"/>
                                        <p:tgtEl>
                                          <p:spTgt spid="11285"/>
                                        </p:tgtEl>
                                        <p:attrNameLst>
                                          <p:attrName>ppt_w</p:attrName>
                                        </p:attrNameLst>
                                      </p:cBhvr>
                                      <p:tavLst>
                                        <p:tav tm="0">
                                          <p:val>
                                            <p:fltVal val="0"/>
                                          </p:val>
                                        </p:tav>
                                        <p:tav tm="100000">
                                          <p:val>
                                            <p:strVal val="#ppt_w"/>
                                          </p:val>
                                        </p:tav>
                                      </p:tavLst>
                                    </p:anim>
                                    <p:anim calcmode="lin" valueType="num">
                                      <p:cBhvr>
                                        <p:cTn id="8" dur="500" fill="hold"/>
                                        <p:tgtEl>
                                          <p:spTgt spid="11285"/>
                                        </p:tgtEl>
                                        <p:attrNameLst>
                                          <p:attrName>ppt_h</p:attrName>
                                        </p:attrNameLst>
                                      </p:cBhvr>
                                      <p:tavLst>
                                        <p:tav tm="0">
                                          <p:val>
                                            <p:fltVal val="0"/>
                                          </p:val>
                                        </p:tav>
                                        <p:tav tm="100000">
                                          <p:val>
                                            <p:strVal val="#ppt_h"/>
                                          </p:val>
                                        </p:tav>
                                      </p:tavLst>
                                    </p:anim>
                                    <p:animEffect transition="in" filter="fade">
                                      <p:cBhvr>
                                        <p:cTn id="9" dur="500"/>
                                        <p:tgtEl>
                                          <p:spTgt spid="11285"/>
                                        </p:tgtEl>
                                      </p:cBhvr>
                                    </p:animEffect>
                                  </p:childTnLst>
                                </p:cTn>
                              </p:par>
                              <p:par>
                                <p:cTn id="10" presetID="2" presetClass="entr" presetSubtype="8" fill="hold" nodeType="withEffect">
                                  <p:stCondLst>
                                    <p:cond delay="50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Jet Fighter 2-DVDH.wav"/>
                                        </p:tgtEl>
                                      </p:cMediaNode>
                                    </p:audio>
                                  </p:subTnLst>
                                </p:cTn>
                              </p:par>
                              <p:par>
                                <p:cTn id="14" presetID="5" presetClass="entr" presetSubtype="10" fill="hold" nodeType="withEffect">
                                  <p:stCondLst>
                                    <p:cond delay="2000"/>
                                  </p:stCondLst>
                                  <p:childTnLst>
                                    <p:set>
                                      <p:cBhvr>
                                        <p:cTn id="15" dur="1" fill="hold">
                                          <p:stCondLst>
                                            <p:cond delay="0"/>
                                          </p:stCondLst>
                                        </p:cTn>
                                        <p:tgtEl>
                                          <p:spTgt spid="39"/>
                                        </p:tgtEl>
                                        <p:attrNameLst>
                                          <p:attrName>style.visibility</p:attrName>
                                        </p:attrNameLst>
                                      </p:cBhvr>
                                      <p:to>
                                        <p:strVal val="visible"/>
                                      </p:to>
                                    </p:set>
                                    <p:animEffect transition="in" filter="checkerboard(across)">
                                      <p:cBhvr>
                                        <p:cTn id="16" dur="500"/>
                                        <p:tgtEl>
                                          <p:spTgt spid="39"/>
                                        </p:tgtEl>
                                      </p:cBhvr>
                                    </p:animEffect>
                                  </p:childTnLst>
                                </p:cTn>
                              </p:par>
                              <p:par>
                                <p:cTn id="17" presetID="5" presetClass="entr" presetSubtype="10" fill="hold" nodeType="withEffect">
                                  <p:stCondLst>
                                    <p:cond delay="200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 3-CL (2).wav"/>
                                        </p:tgtEl>
                                      </p:cMediaNode>
                                    </p:audio>
                                  </p:subTnLst>
                                </p:cTn>
                              </p:par>
                              <p:par>
                                <p:cTn id="20" presetID="5" presetClass="entr" presetSubtype="10" fill="hold" nodeType="withEffect">
                                  <p:stCondLst>
                                    <p:cond delay="2000"/>
                                  </p:stCondLst>
                                  <p:childTnLst>
                                    <p:set>
                                      <p:cBhvr>
                                        <p:cTn id="21" dur="1" fill="hold">
                                          <p:stCondLst>
                                            <p:cond delay="0"/>
                                          </p:stCondLst>
                                        </p:cTn>
                                        <p:tgtEl>
                                          <p:spTgt spid="1043"/>
                                        </p:tgtEl>
                                        <p:attrNameLst>
                                          <p:attrName>style.visibility</p:attrName>
                                        </p:attrNameLst>
                                      </p:cBhvr>
                                      <p:to>
                                        <p:strVal val="visible"/>
                                      </p:to>
                                    </p:set>
                                    <p:animEffect transition="in" filter="checkerboard(across)">
                                      <p:cBhvr>
                                        <p:cTn id="22" dur="500"/>
                                        <p:tgtEl>
                                          <p:spTgt spid="1043"/>
                                        </p:tgtEl>
                                      </p:cBhvr>
                                    </p:animEffect>
                                  </p:childTnLst>
                                </p:cTn>
                              </p:par>
                              <p:par>
                                <p:cTn id="23" presetID="5" presetClass="entr" presetSubtype="10" fill="hold" grpId="0" nodeType="withEffect">
                                  <p:stCondLst>
                                    <p:cond delay="2000"/>
                                  </p:stCondLst>
                                  <p:childTnLst>
                                    <p:set>
                                      <p:cBhvr>
                                        <p:cTn id="24" dur="1" fill="hold">
                                          <p:stCondLst>
                                            <p:cond delay="0"/>
                                          </p:stCondLst>
                                        </p:cTn>
                                        <p:tgtEl>
                                          <p:spTgt spid="11273"/>
                                        </p:tgtEl>
                                        <p:attrNameLst>
                                          <p:attrName>style.visibility</p:attrName>
                                        </p:attrNameLst>
                                      </p:cBhvr>
                                      <p:to>
                                        <p:strVal val="visible"/>
                                      </p:to>
                                    </p:set>
                                    <p:animEffect transition="in" filter="checkerboard(across)">
                                      <p:cBhvr>
                                        <p:cTn id="25" dur="500"/>
                                        <p:tgtEl>
                                          <p:spTgt spid="11273"/>
                                        </p:tgtEl>
                                      </p:cBhvr>
                                    </p:animEffect>
                                  </p:childTnLst>
                                </p:cTn>
                              </p:par>
                              <p:par>
                                <p:cTn id="26" presetID="22" presetClass="entr" presetSubtype="8" fill="hold" nodeType="withEffect">
                                  <p:stCondLst>
                                    <p:cond delay="2000"/>
                                  </p:stCondLst>
                                  <p:iterate type="lt">
                                    <p:tmPct val="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5" presetClass="entr" presetSubtype="10" fill="hold" nodeType="withEffect">
                                  <p:stCondLst>
                                    <p:cond delay="300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 3-CL (2).wav"/>
                                        </p:tgtEl>
                                      </p:cMediaNode>
                                    </p:audio>
                                  </p:subTnLst>
                                </p:cTn>
                              </p:par>
                              <p:par>
                                <p:cTn id="35" presetID="5" presetClass="entr" presetSubtype="10" fill="hold" nodeType="withEffect">
                                  <p:stCondLst>
                                    <p:cond delay="300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3000"/>
                                  </p:stCondLst>
                                  <p:childTnLst>
                                    <p:set>
                                      <p:cBhvr>
                                        <p:cTn id="39" dur="1" fill="hold">
                                          <p:stCondLst>
                                            <p:cond delay="0"/>
                                          </p:stCondLst>
                                        </p:cTn>
                                        <p:tgtEl>
                                          <p:spTgt spid="11278"/>
                                        </p:tgtEl>
                                        <p:attrNameLst>
                                          <p:attrName>style.visibility</p:attrName>
                                        </p:attrNameLst>
                                      </p:cBhvr>
                                      <p:to>
                                        <p:strVal val="visible"/>
                                      </p:to>
                                    </p:set>
                                    <p:animEffect transition="in" filter="checkerboard(across)">
                                      <p:cBhvr>
                                        <p:cTn id="40" dur="500"/>
                                        <p:tgtEl>
                                          <p:spTgt spid="11278"/>
                                        </p:tgtEl>
                                      </p:cBhvr>
                                    </p:animEffect>
                                  </p:childTnLst>
                                </p:cTn>
                              </p:par>
                              <p:par>
                                <p:cTn id="41" presetID="22" presetClass="entr" presetSubtype="8" fill="hold" nodeType="withEffect">
                                  <p:stCondLst>
                                    <p:cond delay="300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5" presetClass="entr" presetSubtype="10" fill="hold" nodeType="withEffect">
                                  <p:stCondLst>
                                    <p:cond delay="400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 3-CL (2).wav"/>
                                        </p:tgtEl>
                                      </p:cMediaNode>
                                    </p:audio>
                                  </p:subTnLst>
                                </p:cTn>
                              </p:par>
                              <p:par>
                                <p:cTn id="50" presetID="5" presetClass="entr" presetSubtype="10" fill="hold" nodeType="withEffect">
                                  <p:stCondLst>
                                    <p:cond delay="400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par>
                                <p:cTn id="53" presetID="5" presetClass="entr" presetSubtype="10" fill="hold" grpId="0" nodeType="withEffect">
                                  <p:stCondLst>
                                    <p:cond delay="4000"/>
                                  </p:stCondLst>
                                  <p:childTnLst>
                                    <p:set>
                                      <p:cBhvr>
                                        <p:cTn id="54" dur="1" fill="hold">
                                          <p:stCondLst>
                                            <p:cond delay="0"/>
                                          </p:stCondLst>
                                        </p:cTn>
                                        <p:tgtEl>
                                          <p:spTgt spid="11283"/>
                                        </p:tgtEl>
                                        <p:attrNameLst>
                                          <p:attrName>style.visibility</p:attrName>
                                        </p:attrNameLst>
                                      </p:cBhvr>
                                      <p:to>
                                        <p:strVal val="visible"/>
                                      </p:to>
                                    </p:set>
                                    <p:animEffect transition="in" filter="checkerboard(across)">
                                      <p:cBhvr>
                                        <p:cTn id="55" dur="500"/>
                                        <p:tgtEl>
                                          <p:spTgt spid="11283"/>
                                        </p:tgtEl>
                                      </p:cBhvr>
                                    </p:animEffect>
                                  </p:childTnLst>
                                </p:cTn>
                              </p:par>
                              <p:par>
                                <p:cTn id="56" presetID="22" presetClass="entr" presetSubtype="8" fill="hold" nodeType="withEffect">
                                  <p:stCondLst>
                                    <p:cond delay="400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5" presetClass="entr" presetSubtype="10" fill="hold" nodeType="withEffect">
                                  <p:stCondLst>
                                    <p:cond delay="5000"/>
                                  </p:stCondLst>
                                  <p:childTnLst>
                                    <p:set>
                                      <p:cBhvr>
                                        <p:cTn id="60" dur="1" fill="hold">
                                          <p:stCondLst>
                                            <p:cond delay="0"/>
                                          </p:stCondLst>
                                        </p:cTn>
                                        <p:tgtEl>
                                          <p:spTgt spid="48"/>
                                        </p:tgtEl>
                                        <p:attrNameLst>
                                          <p:attrName>style.visibility</p:attrName>
                                        </p:attrNameLst>
                                      </p:cBhvr>
                                      <p:to>
                                        <p:strVal val="visible"/>
                                      </p:to>
                                    </p:set>
                                    <p:animEffect transition="in" filter="checkerboard(across)">
                                      <p:cBhvr>
                                        <p:cTn id="61" dur="500"/>
                                        <p:tgtEl>
                                          <p:spTgt spid="48"/>
                                        </p:tgtEl>
                                      </p:cBhvr>
                                    </p:animEffect>
                                  </p:childTnLst>
                                </p:cTn>
                              </p:par>
                              <p:par>
                                <p:cTn id="62" presetID="22" presetClass="entr" presetSubtype="8" fill="hold" grpId="1" nodeType="withEffect">
                                  <p:stCondLst>
                                    <p:cond delay="500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5" presetClass="entr" presetSubtype="10" fill="hold" nodeType="withEffect">
                                  <p:stCondLst>
                                    <p:cond delay="5000"/>
                                  </p:stCondLst>
                                  <p:childTnLst>
                                    <p:set>
                                      <p:cBhvr>
                                        <p:cTn id="66" dur="1" fill="hold">
                                          <p:stCondLst>
                                            <p:cond delay="0"/>
                                          </p:stCondLst>
                                        </p:cTn>
                                        <p:tgtEl>
                                          <p:spTgt spid="49"/>
                                        </p:tgtEl>
                                        <p:attrNameLst>
                                          <p:attrName>style.visibility</p:attrName>
                                        </p:attrNameLst>
                                      </p:cBhvr>
                                      <p:to>
                                        <p:strVal val="visible"/>
                                      </p:to>
                                    </p:set>
                                    <p:animEffect transition="in" filter="checkerboard(across)">
                                      <p:cBhvr>
                                        <p:cTn id="67" dur="500"/>
                                        <p:tgtEl>
                                          <p:spTgt spid="49"/>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50"/>
                                        </p:tgtEl>
                                        <p:attrNameLst>
                                          <p:attrName>style.visibility</p:attrName>
                                        </p:attrNameLst>
                                      </p:cBhvr>
                                      <p:to>
                                        <p:strVal val="visible"/>
                                      </p:to>
                                    </p:set>
                                    <p:animEffect transition="in" filter="checkerboard(across)">
                                      <p:cBhvr>
                                        <p:cTn id="70" dur="500"/>
                                        <p:tgtEl>
                                          <p:spTgt spid="50"/>
                                        </p:tgtEl>
                                      </p:cBhvr>
                                    </p:animEffect>
                                  </p:childTnLst>
                                </p:cTn>
                              </p:par>
                              <p:par>
                                <p:cTn id="71" presetID="5" presetClass="entr" presetSubtype="10" fill="hold" nodeType="withEffect">
                                  <p:stCondLst>
                                    <p:cond delay="5000"/>
                                  </p:stCondLst>
                                  <p:childTnLst>
                                    <p:set>
                                      <p:cBhvr>
                                        <p:cTn id="72" dur="1" fill="hold">
                                          <p:stCondLst>
                                            <p:cond delay="0"/>
                                          </p:stCondLst>
                                        </p:cTn>
                                        <p:tgtEl>
                                          <p:spTgt spid="51"/>
                                        </p:tgtEl>
                                        <p:attrNameLst>
                                          <p:attrName>style.visibility</p:attrName>
                                        </p:attrNameLst>
                                      </p:cBhvr>
                                      <p:to>
                                        <p:strVal val="visible"/>
                                      </p:to>
                                    </p:set>
                                    <p:animEffect transition="in" filter="checkerboard(across)">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8" fill="hold">
                            <p:stCondLst>
                              <p:cond delay="0"/>
                            </p:stCondLst>
                            <p:childTnLst>
                              <p:par>
                                <p:cTn id="79" presetID="1" presetClass="entr" presetSubtype="0" fill="hold" grpId="0" nodeType="afterEffect">
                                  <p:stCondLst>
                                    <p:cond delay="1000"/>
                                  </p:stCondLst>
                                  <p:childTnLst>
                                    <p:set>
                                      <p:cBhvr>
                                        <p:cTn id="80"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beep.wav"/>
                                        </p:tgtEl>
                                      </p:cMediaNode>
                                    </p:audio>
                                  </p:subTnLst>
                                </p:cTn>
                              </p:par>
                            </p:childTnLst>
                          </p:cTn>
                        </p:par>
                        <p:par>
                          <p:cTn id="81" fill="hold">
                            <p:stCondLst>
                              <p:cond delay="1000"/>
                            </p:stCondLst>
                            <p:childTnLst>
                              <p:par>
                                <p:cTn id="82" presetID="1" presetClass="entr" presetSubtype="0" fill="hold" grpId="0" nodeType="afterEffect">
                                  <p:stCondLst>
                                    <p:cond delay="1000"/>
                                  </p:stCondLst>
                                  <p:childTnLst>
                                    <p:set>
                                      <p:cBhvr>
                                        <p:cTn id="8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beep.wav"/>
                                        </p:tgtEl>
                                      </p:cMediaNode>
                                    </p:audio>
                                  </p:subTnLst>
                                </p:cTn>
                              </p:par>
                            </p:childTnLst>
                          </p:cTn>
                        </p:par>
                        <p:par>
                          <p:cTn id="84" fill="hold">
                            <p:stCondLst>
                              <p:cond delay="2000"/>
                            </p:stCondLst>
                            <p:childTnLst>
                              <p:par>
                                <p:cTn id="85" presetID="1" presetClass="entr" presetSubtype="0" fill="hold" grpId="0" nodeType="afterEffect">
                                  <p:stCondLst>
                                    <p:cond delay="1000"/>
                                  </p:stCondLst>
                                  <p:childTnLst>
                                    <p:set>
                                      <p:cBhvr>
                                        <p:cTn id="8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beep.wav"/>
                                        </p:tgtEl>
                                      </p:cMediaNode>
                                    </p:audio>
                                  </p:subTnLst>
                                </p:cTn>
                              </p:par>
                            </p:childTnLst>
                          </p:cTn>
                        </p:par>
                        <p:par>
                          <p:cTn id="87" fill="hold">
                            <p:stCondLst>
                              <p:cond delay="3000"/>
                            </p:stCondLst>
                            <p:childTnLst>
                              <p:par>
                                <p:cTn id="88" presetID="1" presetClass="entr" presetSubtype="0" fill="hold" grpId="0" nodeType="afterEffect">
                                  <p:stCondLst>
                                    <p:cond delay="1000"/>
                                  </p:stCondLst>
                                  <p:childTnLst>
                                    <p:set>
                                      <p:cBhvr>
                                        <p:cTn id="89"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0" fill="hold">
                            <p:stCondLst>
                              <p:cond delay="4000"/>
                            </p:stCondLst>
                            <p:childTnLst>
                              <p:par>
                                <p:cTn id="91" presetID="1" presetClass="entr" presetSubtype="0" fill="hold" grpId="0" nodeType="afterEffect">
                                  <p:stCondLst>
                                    <p:cond delay="1000"/>
                                  </p:stCondLst>
                                  <p:childTnLst>
                                    <p:set>
                                      <p:cBhvr>
                                        <p:cTn id="92"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5" name="GUN.wav"/>
                                        </p:tgtEl>
                                      </p:cMediaNode>
                                    </p:audio>
                                  </p:subTnLst>
                                </p:cTn>
                              </p:par>
                              <p:par>
                                <p:cTn id="93" presetID="53" presetClass="entr" presetSubtype="16"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fltVal val="0"/>
                                          </p:val>
                                        </p:tav>
                                        <p:tav tm="100000">
                                          <p:val>
                                            <p:strVal val="#ppt_w"/>
                                          </p:val>
                                        </p:tav>
                                      </p:tavLst>
                                    </p:anim>
                                    <p:anim calcmode="lin" valueType="num">
                                      <p:cBhvr>
                                        <p:cTn id="96" dur="500" fill="hold"/>
                                        <p:tgtEl>
                                          <p:spTgt spid="31"/>
                                        </p:tgtEl>
                                        <p:attrNameLst>
                                          <p:attrName>ppt_h</p:attrName>
                                        </p:attrNameLst>
                                      </p:cBhvr>
                                      <p:tavLst>
                                        <p:tav tm="0">
                                          <p:val>
                                            <p:fltVal val="0"/>
                                          </p:val>
                                        </p:tav>
                                        <p:tav tm="100000">
                                          <p:val>
                                            <p:strVal val="#ppt_h"/>
                                          </p:val>
                                        </p:tav>
                                      </p:tavLst>
                                    </p:anim>
                                    <p:animEffect transition="in" filter="fade">
                                      <p:cBhvr>
                                        <p:cTn id="97" dur="500"/>
                                        <p:tgtEl>
                                          <p:spTgt spid="31"/>
                                        </p:tgtEl>
                                      </p:cBhvr>
                                    </p:animEffect>
                                  </p:childTnLst>
                                  <p:subTnLst>
                                    <p:audio>
                                      <p:cMediaNode>
                                        <p:cTn display="0" masterRel="sameClick">
                                          <p:stCondLst>
                                            <p:cond evt="begin" delay="0">
                                              <p:tn val="93"/>
                                            </p:cond>
                                          </p:stCondLst>
                                          <p:endCondLst>
                                            <p:cond evt="onStopAudio" delay="0">
                                              <p:tgtEl>
                                                <p:sldTgt/>
                                              </p:tgtEl>
                                            </p:cond>
                                          </p:endCondLst>
                                        </p:cTn>
                                        <p:tgtEl>
                                          <p:sndTgt r:embed="rId6" name="chimes.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mph" presetSubtype="0" fill="hold" grpId="0" nodeType="clickEffect">
                                  <p:stCondLst>
                                    <p:cond delay="0"/>
                                  </p:stCondLst>
                                  <p:childTnLst>
                                    <p:animClr clrSpc="hsl" dir="cw">
                                      <p:cBhvr override="childStyle">
                                        <p:cTn id="101" dur="500" fill="hold"/>
                                        <p:tgtEl>
                                          <p:spTgt spid="9"/>
                                        </p:tgtEl>
                                        <p:attrNameLst>
                                          <p:attrName>style.color</p:attrName>
                                        </p:attrNameLst>
                                      </p:cBhvr>
                                      <p:by>
                                        <p:hsl h="-7200000" s="0" l="0"/>
                                      </p:by>
                                    </p:animClr>
                                    <p:animClr clrSpc="hsl" dir="cw">
                                      <p:cBhvr>
                                        <p:cTn id="102" dur="500" fill="hold"/>
                                        <p:tgtEl>
                                          <p:spTgt spid="9"/>
                                        </p:tgtEl>
                                        <p:attrNameLst>
                                          <p:attrName>fillcolor</p:attrName>
                                        </p:attrNameLst>
                                      </p:cBhvr>
                                      <p:by>
                                        <p:hsl h="-7200000" s="0" l="0"/>
                                      </p:by>
                                    </p:animClr>
                                    <p:animClr clrSpc="hsl" dir="cw">
                                      <p:cBhvr>
                                        <p:cTn id="103" dur="500" fill="hold"/>
                                        <p:tgtEl>
                                          <p:spTgt spid="9"/>
                                        </p:tgtEl>
                                        <p:attrNameLst>
                                          <p:attrName>stroke.color</p:attrName>
                                        </p:attrNameLst>
                                      </p:cBhvr>
                                      <p:by>
                                        <p:hsl h="-7200000" s="0" l="0"/>
                                      </p:by>
                                    </p:animClr>
                                    <p:set>
                                      <p:cBhvr>
                                        <p:cTn id="104" dur="500" fill="hold"/>
                                        <p:tgtEl>
                                          <p:spTgt spid="9"/>
                                        </p:tgtEl>
                                        <p:attrNameLst>
                                          <p:attrName>fill.type</p:attrName>
                                        </p:attrNameLst>
                                      </p:cBhvr>
                                      <p:to>
                                        <p:strVal val="solid"/>
                                      </p:to>
                                    </p:set>
                                  </p:childTnLst>
                                  <p:subTnLst>
                                    <p:audio>
                                      <p:cMediaNode>
                                        <p:cTn display="0" masterRel="sameClick">
                                          <p:stCondLst>
                                            <p:cond evt="begin" delay="0">
                                              <p:tn val="100"/>
                                            </p:cond>
                                          </p:stCondLst>
                                          <p:endCondLst>
                                            <p:cond evt="onStopAudio" delay="0">
                                              <p:tgtEl>
                                                <p:sldTgt/>
                                              </p:tgtEl>
                                            </p:cond>
                                          </p:endCondLst>
                                        </p:cTn>
                                        <p:tgtEl>
                                          <p:sndTgt r:embed="rId7" name="FELIZ2.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026"/>
                                        </p:tgtEl>
                                        <p:attrNameLst>
                                          <p:attrName>style.visibility</p:attrName>
                                        </p:attrNameLst>
                                      </p:cBhvr>
                                      <p:to>
                                        <p:strVal val="visible"/>
                                      </p:to>
                                    </p:set>
                                    <p:anim calcmode="lin" valueType="num">
                                      <p:cBhvr additive="base">
                                        <p:cTn id="109" dur="500" fill="hold"/>
                                        <p:tgtEl>
                                          <p:spTgt spid="1026"/>
                                        </p:tgtEl>
                                        <p:attrNameLst>
                                          <p:attrName>ppt_x</p:attrName>
                                        </p:attrNameLst>
                                      </p:cBhvr>
                                      <p:tavLst>
                                        <p:tav tm="0">
                                          <p:val>
                                            <p:strVal val="#ppt_x"/>
                                          </p:val>
                                        </p:tav>
                                        <p:tav tm="100000">
                                          <p:val>
                                            <p:strVal val="#ppt_x"/>
                                          </p:val>
                                        </p:tav>
                                      </p:tavLst>
                                    </p:anim>
                                    <p:anim calcmode="lin" valueType="num">
                                      <p:cBhvr additive="base">
                                        <p:cTn id="110" dur="500" fill="hold"/>
                                        <p:tgtEl>
                                          <p:spTgt spid="10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8" grpId="0" animBg="1"/>
      <p:bldP spid="9" grpId="0" animBg="1"/>
      <p:bldP spid="11283" grpId="0" animBg="1"/>
      <p:bldP spid="11285" grpId="0" animBg="1"/>
      <p:bldP spid="24" grpId="0" animBg="1"/>
      <p:bldP spid="25" grpId="0" animBg="1"/>
      <p:bldP spid="26" grpId="0" animBg="1"/>
      <p:bldP spid="27" grpId="0" animBg="1"/>
      <p:bldP spid="28" grpId="0" animBg="1"/>
      <p:bldP spid="47" grpId="1" animBg="1"/>
      <p:bldP spid="2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AutoShape 51"/>
          <p:cNvSpPr>
            <a:spLocks noChangeArrowheads="1"/>
          </p:cNvSpPr>
          <p:nvPr/>
        </p:nvSpPr>
        <p:spPr bwMode="auto">
          <a:xfrm>
            <a:off x="1352553" y="104092"/>
            <a:ext cx="7578869" cy="978777"/>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sz="3200" b="1">
                <a:solidFill>
                  <a:schemeClr val="bg1"/>
                </a:solidFill>
                <a:latin typeface="Times New Roman" pitchFamily="18" charset="0"/>
                <a:cs typeface="Times New Roman" pitchFamily="18" charset="0"/>
              </a:rPr>
              <a:t>Đi một ngày đàng, học một </a:t>
            </a:r>
            <a:r>
              <a:rPr lang="en-US" sz="3200" b="1" smtClean="0">
                <a:solidFill>
                  <a:schemeClr val="bg1"/>
                </a:solidFill>
                <a:latin typeface="Times New Roman" pitchFamily="18" charset="0"/>
                <a:cs typeface="Times New Roman" pitchFamily="18" charset="0"/>
              </a:rPr>
              <a:t>sàng </a:t>
            </a:r>
          </a:p>
          <a:p>
            <a:pPr algn="ctr"/>
            <a:r>
              <a:rPr lang="en-US" sz="3200" b="1" smtClean="0">
                <a:solidFill>
                  <a:schemeClr val="bg1"/>
                </a:solidFill>
                <a:latin typeface="Times New Roman" pitchFamily="18" charset="0"/>
                <a:cs typeface="Times New Roman" pitchFamily="18" charset="0"/>
              </a:rPr>
              <a:t>khôn </a:t>
            </a:r>
            <a:r>
              <a:rPr lang="en-US" sz="3200" b="1">
                <a:solidFill>
                  <a:schemeClr val="bg1"/>
                </a:solidFill>
                <a:latin typeface="Times New Roman" pitchFamily="18" charset="0"/>
                <a:cs typeface="Times New Roman" pitchFamily="18" charset="0"/>
              </a:rPr>
              <a:t>nghĩa là gì?</a:t>
            </a:r>
            <a:endParaRPr lang="en-US" sz="3200">
              <a:solidFill>
                <a:schemeClr val="bg1"/>
              </a:solidFill>
              <a:latin typeface="Times New Roman" pitchFamily="18" charset="0"/>
              <a:cs typeface="Times New Roman" pitchFamily="18" charset="0"/>
            </a:endParaRPr>
          </a:p>
        </p:txBody>
      </p:sp>
      <p:grpSp>
        <p:nvGrpSpPr>
          <p:cNvPr id="24579" name="Group 51"/>
          <p:cNvGrpSpPr>
            <a:grpSpLocks/>
          </p:cNvGrpSpPr>
          <p:nvPr/>
        </p:nvGrpSpPr>
        <p:grpSpPr bwMode="auto">
          <a:xfrm>
            <a:off x="243178" y="-642"/>
            <a:ext cx="320675" cy="51435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cs typeface="+mn-cs"/>
              </a:endParaRPr>
            </a:p>
          </p:txBody>
        </p:sp>
        <p:sp>
          <p:nvSpPr>
            <p:cNvPr id="24620" name="Rectangle 10"/>
            <p:cNvSpPr>
              <a:spLocks noChangeArrowheads="1"/>
            </p:cNvSpPr>
            <p:nvPr/>
          </p:nvSpPr>
          <p:spPr bwMode="auto">
            <a:xfrm>
              <a:off x="238583" y="-322943"/>
              <a:ext cx="228600" cy="7166429"/>
            </a:xfrm>
            <a:prstGeom prst="rect">
              <a:avLst/>
            </a:prstGeom>
            <a:solidFill>
              <a:srgbClr val="0066FF"/>
            </a:solidFill>
            <a:ln w="9525">
              <a:solidFill>
                <a:schemeClr val="tx1"/>
              </a:solidFill>
              <a:round/>
              <a:headEnd/>
              <a:tailEnd/>
            </a:ln>
          </p:spPr>
          <p:txBody>
            <a:bodyPr/>
            <a:lstStyle/>
            <a:p>
              <a:pPr eaLnBrk="0" hangingPunct="0"/>
              <a:endParaRPr lang="en-US" sz="2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cs typeface="+mn-cs"/>
              </a:endParaRPr>
            </a:p>
          </p:txBody>
        </p:sp>
      </p:grpSp>
      <p:sp>
        <p:nvSpPr>
          <p:cNvPr id="3" name="AutoShape 51"/>
          <p:cNvSpPr>
            <a:spLocks noChangeArrowheads="1"/>
          </p:cNvSpPr>
          <p:nvPr/>
        </p:nvSpPr>
        <p:spPr bwMode="auto">
          <a:xfrm>
            <a:off x="1752604" y="1328443"/>
            <a:ext cx="6820001" cy="628491"/>
          </a:xfrm>
          <a:prstGeom prst="roundRect">
            <a:avLst>
              <a:gd name="adj" fmla="val 16667"/>
            </a:avLst>
          </a:prstGeom>
          <a:solidFill>
            <a:srgbClr val="7030A0"/>
          </a:solidFill>
          <a:ln w="9525">
            <a:noFill/>
            <a:round/>
            <a:headEnd/>
            <a:tailEnd/>
          </a:ln>
        </p:spPr>
        <p:txBody>
          <a:bodyPr wrap="none" anchor="ctr"/>
          <a:lstStyle/>
          <a:p>
            <a:pPr algn="ctr" eaLnBrk="0" hangingPunct="0">
              <a:lnSpc>
                <a:spcPct val="80000"/>
              </a:lnSpc>
            </a:pPr>
            <a:r>
              <a:rPr lang="en-US" sz="2800">
                <a:solidFill>
                  <a:schemeClr val="bg1"/>
                </a:solidFill>
                <a:latin typeface="Times New Roman" pitchFamily="18" charset="0"/>
                <a:cs typeface="Times New Roman" pitchFamily="18" charset="0"/>
              </a:rPr>
              <a:t>Đi bộ rất có ích cho việc rèn luyện sức khỏe.</a:t>
            </a:r>
          </a:p>
        </p:txBody>
      </p:sp>
      <p:pic>
        <p:nvPicPr>
          <p:cNvPr id="39"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13079" y="1501427"/>
            <a:ext cx="593725" cy="263128"/>
          </a:xfrm>
          <a:prstGeom prst="rect">
            <a:avLst/>
          </a:prstGeom>
          <a:noFill/>
          <a:ln w="9525">
            <a:noFill/>
          </a:ln>
          <a:effectLst>
            <a:outerShdw dist="107763" dir="18900000" algn="ctr" rotWithShape="0">
              <a:srgbClr val="808080">
                <a:alpha val="50000"/>
              </a:srgbClr>
            </a:outerShdw>
          </a:effectLst>
        </p:spPr>
      </p:pic>
      <p:pic>
        <p:nvPicPr>
          <p:cNvPr id="40"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608014" y="1348433"/>
            <a:ext cx="1301858" cy="601265"/>
          </a:xfrm>
          <a:prstGeom prst="rect">
            <a:avLst/>
          </a:prstGeom>
          <a:noFill/>
          <a:ln w="9525">
            <a:noFill/>
          </a:ln>
          <a:effectLst>
            <a:outerShdw dist="107763" dir="18900000" algn="ctr" rotWithShape="0">
              <a:srgbClr val="808080">
                <a:alpha val="50000"/>
              </a:srgbClr>
            </a:outerShdw>
          </a:effectLst>
        </p:spPr>
      </p:pic>
      <p:sp>
        <p:nvSpPr>
          <p:cNvPr id="1043" name="Oval 59">
            <a:hlinkHover r:id="" action="ppaction://noaction">
              <a:snd r:embed="rId12" name="cached_combo42.wav"/>
            </a:hlinkHover>
          </p:cNvPr>
          <p:cNvSpPr>
            <a:spLocks noChangeArrowheads="1"/>
          </p:cNvSpPr>
          <p:nvPr/>
        </p:nvSpPr>
        <p:spPr bwMode="auto">
          <a:xfrm>
            <a:off x="684213" y="1432967"/>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11273" name="WordArt 226"/>
          <p:cNvSpPr>
            <a:spLocks noTextEdit="1"/>
          </p:cNvSpPr>
          <p:nvPr/>
        </p:nvSpPr>
        <p:spPr bwMode="auto">
          <a:xfrm>
            <a:off x="890599" y="1487735"/>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A</a:t>
            </a:r>
          </a:p>
        </p:txBody>
      </p:sp>
      <p:sp>
        <p:nvSpPr>
          <p:cNvPr id="4" name="AutoShape 51"/>
          <p:cNvSpPr>
            <a:spLocks noChangeArrowheads="1"/>
          </p:cNvSpPr>
          <p:nvPr/>
        </p:nvSpPr>
        <p:spPr bwMode="auto">
          <a:xfrm>
            <a:off x="1752604" y="2060112"/>
            <a:ext cx="6820001" cy="838199"/>
          </a:xfrm>
          <a:prstGeom prst="roundRect">
            <a:avLst>
              <a:gd name="adj" fmla="val 16667"/>
            </a:avLst>
          </a:prstGeom>
          <a:solidFill>
            <a:srgbClr val="7030A0"/>
          </a:solidFill>
          <a:ln w="9525">
            <a:noFill/>
            <a:round/>
            <a:headEnd/>
            <a:tailEnd/>
          </a:ln>
        </p:spPr>
        <p:txBody>
          <a:bodyPr wrap="none" anchor="ctr"/>
          <a:lstStyle/>
          <a:p>
            <a:pPr algn="ctr"/>
            <a:r>
              <a:rPr lang="en-US" sz="2800">
                <a:solidFill>
                  <a:schemeClr val="bg1"/>
                </a:solidFill>
                <a:latin typeface="Times New Roman" pitchFamily="18" charset="0"/>
                <a:cs typeface="Times New Roman" pitchFamily="18" charset="0"/>
              </a:rPr>
              <a:t>Đi nhiều nơi sẽ giúp con người ta mở </a:t>
            </a:r>
            <a:r>
              <a:rPr lang="en-US" sz="2800" smtClean="0">
                <a:solidFill>
                  <a:schemeClr val="bg1"/>
                </a:solidFill>
                <a:latin typeface="Times New Roman" pitchFamily="18" charset="0"/>
                <a:cs typeface="Times New Roman" pitchFamily="18" charset="0"/>
              </a:rPr>
              <a:t>rộng</a:t>
            </a:r>
          </a:p>
          <a:p>
            <a:pPr algn="ctr"/>
            <a:r>
              <a:rPr lang="en-US" sz="2800" smtClean="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rPr>
              <a:t>tầm hiểu biết, khôn ngoan, trưởng thành hơn.</a:t>
            </a:r>
          </a:p>
        </p:txBody>
      </p:sp>
      <p:pic>
        <p:nvPicPr>
          <p:cNvPr id="5"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43178" y="2359591"/>
            <a:ext cx="593725" cy="263128"/>
          </a:xfrm>
          <a:prstGeom prst="rect">
            <a:avLst/>
          </a:prstGeom>
          <a:noFill/>
          <a:ln w="9525">
            <a:noFill/>
          </a:ln>
          <a:effectLst>
            <a:outerShdw dist="107763" dir="18900000" algn="ctr" rotWithShape="0">
              <a:srgbClr val="808080">
                <a:alpha val="50000"/>
              </a:srgbClr>
            </a:outerShdw>
          </a:effectLst>
        </p:spPr>
      </p:pic>
      <p:pic>
        <p:nvPicPr>
          <p:cNvPr id="6"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598491" y="2225883"/>
            <a:ext cx="1320909" cy="601266"/>
          </a:xfrm>
          <a:prstGeom prst="rect">
            <a:avLst/>
          </a:prstGeom>
          <a:noFill/>
          <a:ln w="9525">
            <a:noFill/>
          </a:ln>
          <a:effectLst>
            <a:outerShdw dist="107763" dir="18900000" algn="ctr" rotWithShape="0">
              <a:srgbClr val="808080">
                <a:alpha val="50000"/>
              </a:srgbClr>
            </a:outerShdw>
          </a:effectLst>
        </p:spPr>
      </p:pic>
      <p:sp>
        <p:nvSpPr>
          <p:cNvPr id="7" name="Oval 59">
            <a:hlinkHover r:id="" action="ppaction://noaction">
              <a:snd r:embed="rId12" name="cached_combo42.wav"/>
            </a:hlinkHover>
          </p:cNvPr>
          <p:cNvSpPr>
            <a:spLocks noChangeArrowheads="1"/>
          </p:cNvSpPr>
          <p:nvPr/>
        </p:nvSpPr>
        <p:spPr bwMode="auto">
          <a:xfrm>
            <a:off x="665163" y="2307493"/>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11278" name="WordArt 226"/>
          <p:cNvSpPr>
            <a:spLocks noTextEdit="1"/>
          </p:cNvSpPr>
          <p:nvPr/>
        </p:nvSpPr>
        <p:spPr bwMode="auto">
          <a:xfrm>
            <a:off x="871549" y="2346850"/>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B</a:t>
            </a:r>
          </a:p>
        </p:txBody>
      </p:sp>
      <p:sp>
        <p:nvSpPr>
          <p:cNvPr id="9" name="AutoShape 51"/>
          <p:cNvSpPr>
            <a:spLocks noChangeArrowheads="1"/>
          </p:cNvSpPr>
          <p:nvPr/>
        </p:nvSpPr>
        <p:spPr bwMode="auto">
          <a:xfrm>
            <a:off x="1752604" y="3002355"/>
            <a:ext cx="6820001" cy="851179"/>
          </a:xfrm>
          <a:prstGeom prst="roundRect">
            <a:avLst>
              <a:gd name="adj" fmla="val 16667"/>
            </a:avLst>
          </a:prstGeom>
          <a:solidFill>
            <a:srgbClr val="7030A0"/>
          </a:solidFill>
          <a:ln w="9525">
            <a:noFill/>
            <a:round/>
            <a:headEnd/>
            <a:tailEnd/>
          </a:ln>
        </p:spPr>
        <p:txBody>
          <a:bodyPr wrap="none" anchor="ctr"/>
          <a:lstStyle/>
          <a:p>
            <a:pPr algn="ctr"/>
            <a:r>
              <a:rPr lang="en-US" sz="2800">
                <a:solidFill>
                  <a:schemeClr val="bg1"/>
                </a:solidFill>
                <a:latin typeface="Times New Roman" pitchFamily="18" charset="0"/>
                <a:cs typeface="Times New Roman" pitchFamily="18" charset="0"/>
              </a:rPr>
              <a:t>Đi đâu xa phải mua một cái sàng về thì </a:t>
            </a:r>
            <a:r>
              <a:rPr lang="en-US" sz="2800" smtClean="0">
                <a:solidFill>
                  <a:schemeClr val="bg1"/>
                </a:solidFill>
                <a:latin typeface="Times New Roman" pitchFamily="18" charset="0"/>
                <a:cs typeface="Times New Roman" pitchFamily="18" charset="0"/>
              </a:rPr>
              <a:t>mới</a:t>
            </a:r>
          </a:p>
          <a:p>
            <a:pPr algn="ctr"/>
            <a:r>
              <a:rPr lang="en-US" sz="2800" smtClean="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rPr>
              <a:t>khôn được.</a:t>
            </a:r>
          </a:p>
        </p:txBody>
      </p:sp>
      <p:pic>
        <p:nvPicPr>
          <p:cNvPr id="11"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12335" y="3276171"/>
            <a:ext cx="593725" cy="263128"/>
          </a:xfrm>
          <a:prstGeom prst="rect">
            <a:avLst/>
          </a:prstGeom>
          <a:noFill/>
          <a:ln w="9525">
            <a:noFill/>
          </a:ln>
          <a:effectLst>
            <a:outerShdw dist="107763" dir="18900000" algn="ctr" rotWithShape="0">
              <a:srgbClr val="808080">
                <a:alpha val="50000"/>
              </a:srgbClr>
            </a:outerShdw>
          </a:effectLst>
        </p:spPr>
      </p:pic>
      <p:pic>
        <p:nvPicPr>
          <p:cNvPr id="12"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588973" y="3132988"/>
            <a:ext cx="1320909" cy="601265"/>
          </a:xfrm>
          <a:prstGeom prst="rect">
            <a:avLst/>
          </a:prstGeom>
          <a:noFill/>
          <a:ln w="9525">
            <a:noFill/>
          </a:ln>
          <a:effectLst>
            <a:outerShdw dist="107763" dir="18900000" algn="ctr" rotWithShape="0">
              <a:srgbClr val="808080">
                <a:alpha val="50000"/>
              </a:srgbClr>
            </a:outerShdw>
          </a:effectLst>
        </p:spPr>
      </p:pic>
      <p:sp>
        <p:nvSpPr>
          <p:cNvPr id="13" name="Oval 59">
            <a:hlinkHover r:id="" action="ppaction://noaction">
              <a:snd r:embed="rId12" name="cached_combo42.wav"/>
            </a:hlinkHover>
          </p:cNvPr>
          <p:cNvSpPr>
            <a:spLocks noChangeArrowheads="1"/>
          </p:cNvSpPr>
          <p:nvPr/>
        </p:nvSpPr>
        <p:spPr bwMode="auto">
          <a:xfrm>
            <a:off x="692944" y="3206090"/>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11283" name="WordArt 226"/>
          <p:cNvSpPr>
            <a:spLocks noTextEdit="1"/>
          </p:cNvSpPr>
          <p:nvPr/>
        </p:nvSpPr>
        <p:spPr bwMode="auto">
          <a:xfrm>
            <a:off x="871549" y="3260860"/>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c</a:t>
            </a:r>
          </a:p>
        </p:txBody>
      </p:sp>
      <p:sp>
        <p:nvSpPr>
          <p:cNvPr id="11285" name="WordArt 28"/>
          <p:cNvSpPr>
            <a:spLocks noTextEdit="1"/>
          </p:cNvSpPr>
          <p:nvPr/>
        </p:nvSpPr>
        <p:spPr bwMode="auto">
          <a:xfrm>
            <a:off x="762000" y="291005"/>
            <a:ext cx="533400" cy="328613"/>
          </a:xfrm>
          <a:prstGeom prst="rect">
            <a:avLst/>
          </a:prstGeom>
        </p:spPr>
        <p:txBody>
          <a:bodyPr wrap="none" fromWordArt="1">
            <a:prstTxWarp prst="textPlain">
              <a:avLst>
                <a:gd name="adj" fmla="val 50000"/>
              </a:avLst>
            </a:prstTxWarp>
          </a:bodyPr>
          <a:lstStyle/>
          <a:p>
            <a:pPr algn="ctr"/>
            <a:endParaRPr lang="en-US" sz="3600"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endParaRPr>
          </a:p>
        </p:txBody>
      </p:sp>
      <p:pic>
        <p:nvPicPr>
          <p:cNvPr id="24597" name="Picture 29" descr="Picture1"/>
          <p:cNvPicPr>
            <a:picLocks noChangeAspect="1" noChangeArrowheads="1"/>
          </p:cNvPicPr>
          <p:nvPr/>
        </p:nvPicPr>
        <p:blipFill>
          <a:blip r:embed="rId13"/>
          <a:srcRect/>
          <a:stretch>
            <a:fillRect/>
          </a:stretch>
        </p:blipFill>
        <p:spPr bwMode="auto">
          <a:xfrm>
            <a:off x="0" y="14778"/>
            <a:ext cx="9144000" cy="70247"/>
          </a:xfrm>
          <a:prstGeom prst="rect">
            <a:avLst/>
          </a:prstGeom>
          <a:noFill/>
          <a:ln w="9525">
            <a:noFill/>
            <a:miter lim="800000"/>
            <a:headEnd/>
            <a:tailEnd/>
          </a:ln>
        </p:spPr>
      </p:pic>
      <p:pic>
        <p:nvPicPr>
          <p:cNvPr id="24598" name="Picture 115" descr="ALRMCLOK"/>
          <p:cNvPicPr>
            <a:picLocks noChangeAspect="1"/>
          </p:cNvPicPr>
          <p:nvPr/>
        </p:nvPicPr>
        <p:blipFill>
          <a:blip r:embed="rId14">
            <a:lum bright="40000" contrast="40000"/>
          </a:blip>
          <a:srcRect/>
          <a:stretch>
            <a:fillRect/>
          </a:stretch>
        </p:blipFill>
        <p:spPr bwMode="auto">
          <a:xfrm>
            <a:off x="8068572" y="666750"/>
            <a:ext cx="1008062" cy="914400"/>
          </a:xfrm>
          <a:prstGeom prst="rect">
            <a:avLst/>
          </a:prstGeom>
          <a:noFill/>
          <a:ln w="9525">
            <a:noFill/>
            <a:miter lim="800000"/>
            <a:headEnd/>
            <a:tailEnd/>
          </a:ln>
        </p:spPr>
      </p:pic>
      <p:sp>
        <p:nvSpPr>
          <p:cNvPr id="24" name="Oval 176"/>
          <p:cNvSpPr>
            <a:spLocks noChangeArrowheads="1"/>
          </p:cNvSpPr>
          <p:nvPr/>
        </p:nvSpPr>
        <p:spPr bwMode="auto">
          <a:xfrm>
            <a:off x="8229600" y="913597"/>
            <a:ext cx="656429" cy="43715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5</a:t>
            </a:r>
          </a:p>
        </p:txBody>
      </p:sp>
      <p:sp>
        <p:nvSpPr>
          <p:cNvPr id="25" name="Oval 176"/>
          <p:cNvSpPr>
            <a:spLocks noChangeArrowheads="1"/>
          </p:cNvSpPr>
          <p:nvPr/>
        </p:nvSpPr>
        <p:spPr bwMode="auto">
          <a:xfrm>
            <a:off x="8217382" y="920018"/>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4</a:t>
            </a:r>
          </a:p>
        </p:txBody>
      </p:sp>
      <p:sp>
        <p:nvSpPr>
          <p:cNvPr id="26" name="Oval 176"/>
          <p:cNvSpPr>
            <a:spLocks noChangeArrowheads="1"/>
          </p:cNvSpPr>
          <p:nvPr/>
        </p:nvSpPr>
        <p:spPr bwMode="auto">
          <a:xfrm>
            <a:off x="8256147" y="930296"/>
            <a:ext cx="603333" cy="50899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3</a:t>
            </a:r>
          </a:p>
        </p:txBody>
      </p:sp>
      <p:sp>
        <p:nvSpPr>
          <p:cNvPr id="27" name="Oval 176"/>
          <p:cNvSpPr>
            <a:spLocks noChangeArrowheads="1"/>
          </p:cNvSpPr>
          <p:nvPr/>
        </p:nvSpPr>
        <p:spPr bwMode="auto">
          <a:xfrm>
            <a:off x="8290094" y="913597"/>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2</a:t>
            </a:r>
          </a:p>
        </p:txBody>
      </p:sp>
      <p:sp>
        <p:nvSpPr>
          <p:cNvPr id="28" name="Oval 176"/>
          <p:cNvSpPr>
            <a:spLocks noChangeArrowheads="1"/>
          </p:cNvSpPr>
          <p:nvPr/>
        </p:nvSpPr>
        <p:spPr bwMode="auto">
          <a:xfrm>
            <a:off x="8290094" y="863116"/>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1</a:t>
            </a:r>
          </a:p>
        </p:txBody>
      </p:sp>
      <p:sp>
        <p:nvSpPr>
          <p:cNvPr id="47" name="AutoShape 51"/>
          <p:cNvSpPr>
            <a:spLocks noChangeArrowheads="1"/>
          </p:cNvSpPr>
          <p:nvPr/>
        </p:nvSpPr>
        <p:spPr bwMode="auto">
          <a:xfrm>
            <a:off x="1752608" y="3951509"/>
            <a:ext cx="6819994" cy="1147975"/>
          </a:xfrm>
          <a:prstGeom prst="roundRect">
            <a:avLst>
              <a:gd name="adj" fmla="val 16667"/>
            </a:avLst>
          </a:prstGeom>
          <a:solidFill>
            <a:srgbClr val="7030A0"/>
          </a:solidFill>
          <a:ln w="9525">
            <a:noFill/>
            <a:round/>
            <a:headEnd/>
            <a:tailEnd/>
          </a:ln>
        </p:spPr>
        <p:txBody>
          <a:bodyPr wrap="none" anchor="ctr"/>
          <a:lstStyle/>
          <a:p>
            <a:pPr algn="ctr" eaLnBrk="0" hangingPunct="0">
              <a:lnSpc>
                <a:spcPct val="80000"/>
              </a:lnSpc>
            </a:pPr>
            <a:endParaRPr lang="en-US" altLang="en-US" sz="2800" smtClean="0">
              <a:solidFill>
                <a:schemeClr val="bg1"/>
              </a:solidFill>
              <a:latin typeface="Times New Roman" pitchFamily="18" charset="0"/>
              <a:cs typeface="Times New Roman" pitchFamily="18" charset="0"/>
            </a:endParaRPr>
          </a:p>
          <a:p>
            <a:pPr algn="ctr" eaLnBrk="0" hangingPunct="0">
              <a:lnSpc>
                <a:spcPct val="80000"/>
              </a:lnSpc>
            </a:pPr>
            <a:r>
              <a:rPr lang="en-US" sz="2800">
                <a:solidFill>
                  <a:schemeClr val="bg1"/>
                </a:solidFill>
                <a:latin typeface="Times New Roman" pitchFamily="18" charset="0"/>
                <a:cs typeface="Times New Roman" pitchFamily="18" charset="0"/>
              </a:rPr>
              <a:t>Đi xa không thể khiến con người ta khôn </a:t>
            </a:r>
            <a:endParaRPr lang="en-US" sz="2800" smtClean="0">
              <a:solidFill>
                <a:schemeClr val="bg1"/>
              </a:solidFill>
              <a:latin typeface="Times New Roman" pitchFamily="18" charset="0"/>
              <a:cs typeface="Times New Roman" pitchFamily="18" charset="0"/>
            </a:endParaRPr>
          </a:p>
          <a:p>
            <a:pPr algn="ctr" eaLnBrk="0" hangingPunct="0">
              <a:lnSpc>
                <a:spcPct val="80000"/>
              </a:lnSpc>
            </a:pPr>
            <a:r>
              <a:rPr lang="en-US" sz="2800" smtClean="0">
                <a:solidFill>
                  <a:schemeClr val="bg1"/>
                </a:solidFill>
                <a:latin typeface="Times New Roman" pitchFamily="18" charset="0"/>
                <a:cs typeface="Times New Roman" pitchFamily="18" charset="0"/>
              </a:rPr>
              <a:t>ngoan </a:t>
            </a:r>
            <a:r>
              <a:rPr lang="en-US" sz="2800">
                <a:solidFill>
                  <a:schemeClr val="bg1"/>
                </a:solidFill>
                <a:latin typeface="Times New Roman" pitchFamily="18" charset="0"/>
                <a:cs typeface="Times New Roman" pitchFamily="18" charset="0"/>
              </a:rPr>
              <a:t>được, </a:t>
            </a:r>
            <a:r>
              <a:rPr lang="en-US" sz="2800" smtClean="0">
                <a:solidFill>
                  <a:schemeClr val="bg1"/>
                </a:solidFill>
                <a:latin typeface="Times New Roman" pitchFamily="18" charset="0"/>
                <a:cs typeface="Times New Roman" pitchFamily="18" charset="0"/>
              </a:rPr>
              <a:t>muốn </a:t>
            </a:r>
            <a:r>
              <a:rPr lang="en-US" sz="2800">
                <a:solidFill>
                  <a:schemeClr val="bg1"/>
                </a:solidFill>
                <a:latin typeface="Times New Roman" pitchFamily="18" charset="0"/>
                <a:cs typeface="Times New Roman" pitchFamily="18" charset="0"/>
              </a:rPr>
              <a:t>khôn ngoan, hiểu biết </a:t>
            </a:r>
            <a:endParaRPr lang="en-US" sz="2800" smtClean="0">
              <a:solidFill>
                <a:schemeClr val="bg1"/>
              </a:solidFill>
              <a:latin typeface="Times New Roman" pitchFamily="18" charset="0"/>
              <a:cs typeface="Times New Roman" pitchFamily="18" charset="0"/>
            </a:endParaRPr>
          </a:p>
          <a:p>
            <a:pPr algn="ctr" eaLnBrk="0" hangingPunct="0">
              <a:lnSpc>
                <a:spcPct val="80000"/>
              </a:lnSpc>
            </a:pPr>
            <a:r>
              <a:rPr lang="en-US" sz="2800" smtClean="0">
                <a:solidFill>
                  <a:schemeClr val="bg1"/>
                </a:solidFill>
                <a:latin typeface="Times New Roman" pitchFamily="18" charset="0"/>
                <a:cs typeface="Times New Roman" pitchFamily="18" charset="0"/>
              </a:rPr>
              <a:t>rộng </a:t>
            </a:r>
            <a:r>
              <a:rPr lang="en-US" sz="2800">
                <a:solidFill>
                  <a:schemeClr val="bg1"/>
                </a:solidFill>
                <a:latin typeface="Times New Roman" pitchFamily="18" charset="0"/>
                <a:cs typeface="Times New Roman" pitchFamily="18" charset="0"/>
              </a:rPr>
              <a:t>chỉ có cách là học tập trong sách vở.</a:t>
            </a:r>
            <a:r>
              <a:rPr lang="en-US" altLang="en-US" sz="2800" smtClean="0">
                <a:solidFill>
                  <a:schemeClr val="bg1"/>
                </a:solidFill>
                <a:latin typeface="Times New Roman" pitchFamily="18" charset="0"/>
                <a:cs typeface="Times New Roman" pitchFamily="18" charset="0"/>
              </a:rPr>
              <a:t>.</a:t>
            </a:r>
            <a:endParaRPr lang="en-US" sz="2800" smtClean="0">
              <a:solidFill>
                <a:schemeClr val="bg1"/>
              </a:solidFill>
              <a:latin typeface="Times New Roman" pitchFamily="18" charset="0"/>
              <a:cs typeface="Times New Roman" pitchFamily="18" charset="0"/>
            </a:endParaRPr>
          </a:p>
          <a:p>
            <a:pPr algn="ctr" eaLnBrk="0" hangingPunct="0">
              <a:lnSpc>
                <a:spcPct val="80000"/>
              </a:lnSpc>
            </a:pPr>
            <a:endParaRPr lang="en-US" sz="2800">
              <a:solidFill>
                <a:schemeClr val="bg1"/>
              </a:solidFill>
              <a:latin typeface="Times New Roman" pitchFamily="18" charset="0"/>
              <a:cs typeface="Times New Roman" pitchFamily="18" charset="0"/>
            </a:endParaRPr>
          </a:p>
        </p:txBody>
      </p:sp>
      <p:sp>
        <p:nvSpPr>
          <p:cNvPr id="29" name="Oval 176"/>
          <p:cNvSpPr>
            <a:spLocks noChangeArrowheads="1"/>
          </p:cNvSpPr>
          <p:nvPr/>
        </p:nvSpPr>
        <p:spPr bwMode="auto">
          <a:xfrm>
            <a:off x="8250039" y="879233"/>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dirty="0">
                <a:solidFill>
                  <a:srgbClr val="DC2608"/>
                </a:solidFill>
                <a:latin typeface="Times New Roman" pitchFamily="18" charset="0"/>
                <a:cs typeface="Times New Roman" pitchFamily="18" charset="0"/>
              </a:rPr>
              <a:t>0</a:t>
            </a:r>
          </a:p>
        </p:txBody>
      </p:sp>
      <p:grpSp>
        <p:nvGrpSpPr>
          <p:cNvPr id="31" name="Group 49"/>
          <p:cNvGrpSpPr>
            <a:grpSpLocks/>
          </p:cNvGrpSpPr>
          <p:nvPr/>
        </p:nvGrpSpPr>
        <p:grpSpPr bwMode="auto">
          <a:xfrm>
            <a:off x="6629400" y="575777"/>
            <a:ext cx="2651125" cy="881393"/>
            <a:chOff x="4424" y="2759"/>
            <a:chExt cx="1104" cy="1273"/>
          </a:xfrm>
        </p:grpSpPr>
        <p:sp>
          <p:nvSpPr>
            <p:cNvPr id="24617" name="AutoShape 50"/>
            <p:cNvSpPr>
              <a:spLocks noChangeArrowheads="1"/>
            </p:cNvSpPr>
            <p:nvPr/>
          </p:nvSpPr>
          <p:spPr bwMode="auto">
            <a:xfrm>
              <a:off x="4424" y="2759"/>
              <a:ext cx="1104" cy="1273"/>
            </a:xfrm>
            <a:prstGeom prst="star32">
              <a:avLst>
                <a:gd name="adj" fmla="val 37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endParaRPr lang="en-US" sz="6000">
                <a:solidFill>
                  <a:srgbClr val="FF0066"/>
                </a:solidFill>
                <a:latin typeface=".VnHelvetInsH" pitchFamily="34" charset="0"/>
              </a:endParaRPr>
            </a:p>
          </p:txBody>
        </p:sp>
        <p:sp>
          <p:nvSpPr>
            <p:cNvPr id="24618" name="WordArt 51"/>
            <p:cNvSpPr>
              <a:spLocks noTextEdit="1"/>
            </p:cNvSpPr>
            <p:nvPr/>
          </p:nvSpPr>
          <p:spPr bwMode="auto">
            <a:xfrm>
              <a:off x="4663" y="3165"/>
              <a:ext cx="672" cy="576"/>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solidFill>
                    <a:srgbClr val="000000"/>
                  </a:solidFill>
                  <a:latin typeface="Times New Roman"/>
                  <a:cs typeface="Times New Roman"/>
                </a:rPr>
                <a:t>Hết</a:t>
              </a:r>
              <a:r>
                <a:rPr lang="en-US" sz="3600" kern="10" dirty="0">
                  <a:ln w="9525">
                    <a:solidFill>
                      <a:srgbClr val="000000"/>
                    </a:solidFill>
                    <a:round/>
                    <a:headEnd/>
                    <a:tailEnd/>
                  </a:ln>
                  <a:solidFill>
                    <a:srgbClr val="000000"/>
                  </a:solidFill>
                  <a:latin typeface="Times New Roman"/>
                  <a:cs typeface="Times New Roman"/>
                </a:rPr>
                <a:t> </a:t>
              </a:r>
              <a:r>
                <a:rPr lang="en-US" sz="3600" kern="10" dirty="0" err="1">
                  <a:ln w="9525">
                    <a:solidFill>
                      <a:srgbClr val="000000"/>
                    </a:solidFill>
                    <a:round/>
                    <a:headEnd/>
                    <a:tailEnd/>
                  </a:ln>
                  <a:solidFill>
                    <a:srgbClr val="000000"/>
                  </a:solidFill>
                  <a:latin typeface="Times New Roman"/>
                  <a:cs typeface="Times New Roman"/>
                </a:rPr>
                <a:t>giờ</a:t>
              </a:r>
              <a:endParaRPr lang="en-US" sz="3600" kern="10" dirty="0">
                <a:ln w="9525">
                  <a:solidFill>
                    <a:srgbClr val="000000"/>
                  </a:solidFill>
                  <a:round/>
                  <a:headEnd/>
                  <a:tailEnd/>
                </a:ln>
                <a:solidFill>
                  <a:srgbClr val="000000"/>
                </a:solidFill>
                <a:latin typeface="Times New Roman"/>
                <a:cs typeface="Times New Roman"/>
              </a:endParaRPr>
            </a:p>
          </p:txBody>
        </p:sp>
      </p:grpSp>
      <p:pic>
        <p:nvPicPr>
          <p:cNvPr id="48"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34335" y="4345056"/>
            <a:ext cx="593725" cy="263128"/>
          </a:xfrm>
          <a:prstGeom prst="rect">
            <a:avLst/>
          </a:prstGeom>
          <a:noFill/>
          <a:ln w="9525">
            <a:noFill/>
          </a:ln>
          <a:effectLst>
            <a:outerShdw dist="107763" dir="18900000" algn="ctr" rotWithShape="0">
              <a:srgbClr val="808080">
                <a:alpha val="50000"/>
              </a:srgbClr>
            </a:outerShdw>
          </a:effectLst>
        </p:spPr>
      </p:pic>
      <p:pic>
        <p:nvPicPr>
          <p:cNvPr id="49"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670035" y="4196859"/>
            <a:ext cx="1239838" cy="601265"/>
          </a:xfrm>
          <a:prstGeom prst="rect">
            <a:avLst/>
          </a:prstGeom>
          <a:noFill/>
          <a:ln w="9525">
            <a:noFill/>
          </a:ln>
          <a:effectLst>
            <a:outerShdw dist="107763" dir="18900000" algn="ctr" rotWithShape="0">
              <a:srgbClr val="808080">
                <a:alpha val="50000"/>
              </a:srgbClr>
            </a:outerShdw>
          </a:effectLst>
        </p:spPr>
      </p:pic>
      <p:sp>
        <p:nvSpPr>
          <p:cNvPr id="51" name="Oval 59">
            <a:hlinkHover r:id="" action="ppaction://noaction">
              <a:snd r:embed="rId12" name="cached_combo42.wav"/>
            </a:hlinkHover>
          </p:cNvPr>
          <p:cNvSpPr>
            <a:spLocks noChangeArrowheads="1"/>
          </p:cNvSpPr>
          <p:nvPr/>
        </p:nvSpPr>
        <p:spPr bwMode="auto">
          <a:xfrm>
            <a:off x="774015" y="4287007"/>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50" name="WordArt 226"/>
          <p:cNvSpPr>
            <a:spLocks noTextEdit="1"/>
          </p:cNvSpPr>
          <p:nvPr/>
        </p:nvSpPr>
        <p:spPr bwMode="auto">
          <a:xfrm>
            <a:off x="952614" y="4336161"/>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D</a:t>
            </a:r>
          </a:p>
        </p:txBody>
      </p:sp>
      <p:pic>
        <p:nvPicPr>
          <p:cNvPr id="52" name="Picture 51">
            <a:hlinkClick r:id="rId15" action="ppaction://hlinksldjump"/>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3341" y="-348103"/>
            <a:ext cx="2730681" cy="1883166"/>
          </a:xfrm>
          <a:prstGeom prst="rect">
            <a:avLst/>
          </a:prstGeom>
        </p:spPr>
      </p:pic>
      <p:pic>
        <p:nvPicPr>
          <p:cNvPr id="2050" name="Picture 2" descr="Bánh Gạo Nhật Ichi (180g) | Tiki"/>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1350755"/>
            <a:ext cx="4267200" cy="377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43901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11285"/>
                                        </p:tgtEl>
                                        <p:attrNameLst>
                                          <p:attrName>style.visibility</p:attrName>
                                        </p:attrNameLst>
                                      </p:cBhvr>
                                      <p:to>
                                        <p:strVal val="visible"/>
                                      </p:to>
                                    </p:set>
                                    <p:anim calcmode="lin" valueType="num">
                                      <p:cBhvr>
                                        <p:cTn id="7" dur="500" fill="hold"/>
                                        <p:tgtEl>
                                          <p:spTgt spid="11285"/>
                                        </p:tgtEl>
                                        <p:attrNameLst>
                                          <p:attrName>ppt_w</p:attrName>
                                        </p:attrNameLst>
                                      </p:cBhvr>
                                      <p:tavLst>
                                        <p:tav tm="0">
                                          <p:val>
                                            <p:fltVal val="0"/>
                                          </p:val>
                                        </p:tav>
                                        <p:tav tm="100000">
                                          <p:val>
                                            <p:strVal val="#ppt_w"/>
                                          </p:val>
                                        </p:tav>
                                      </p:tavLst>
                                    </p:anim>
                                    <p:anim calcmode="lin" valueType="num">
                                      <p:cBhvr>
                                        <p:cTn id="8" dur="500" fill="hold"/>
                                        <p:tgtEl>
                                          <p:spTgt spid="11285"/>
                                        </p:tgtEl>
                                        <p:attrNameLst>
                                          <p:attrName>ppt_h</p:attrName>
                                        </p:attrNameLst>
                                      </p:cBhvr>
                                      <p:tavLst>
                                        <p:tav tm="0">
                                          <p:val>
                                            <p:fltVal val="0"/>
                                          </p:val>
                                        </p:tav>
                                        <p:tav tm="100000">
                                          <p:val>
                                            <p:strVal val="#ppt_h"/>
                                          </p:val>
                                        </p:tav>
                                      </p:tavLst>
                                    </p:anim>
                                    <p:animEffect transition="in" filter="fade">
                                      <p:cBhvr>
                                        <p:cTn id="9" dur="500"/>
                                        <p:tgtEl>
                                          <p:spTgt spid="11285"/>
                                        </p:tgtEl>
                                      </p:cBhvr>
                                    </p:animEffect>
                                  </p:childTnLst>
                                </p:cTn>
                              </p:par>
                              <p:par>
                                <p:cTn id="10" presetID="2" presetClass="entr" presetSubtype="8" fill="hold" nodeType="withEffect">
                                  <p:stCondLst>
                                    <p:cond delay="50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Jet Fighter 2-DVDH.wav"/>
                                        </p:tgtEl>
                                      </p:cMediaNode>
                                    </p:audio>
                                  </p:subTnLst>
                                </p:cTn>
                              </p:par>
                              <p:par>
                                <p:cTn id="14" presetID="5" presetClass="entr" presetSubtype="10" fill="hold" nodeType="withEffect">
                                  <p:stCondLst>
                                    <p:cond delay="2000"/>
                                  </p:stCondLst>
                                  <p:childTnLst>
                                    <p:set>
                                      <p:cBhvr>
                                        <p:cTn id="15" dur="1" fill="hold">
                                          <p:stCondLst>
                                            <p:cond delay="0"/>
                                          </p:stCondLst>
                                        </p:cTn>
                                        <p:tgtEl>
                                          <p:spTgt spid="39"/>
                                        </p:tgtEl>
                                        <p:attrNameLst>
                                          <p:attrName>style.visibility</p:attrName>
                                        </p:attrNameLst>
                                      </p:cBhvr>
                                      <p:to>
                                        <p:strVal val="visible"/>
                                      </p:to>
                                    </p:set>
                                    <p:animEffect transition="in" filter="checkerboard(across)">
                                      <p:cBhvr>
                                        <p:cTn id="16" dur="500"/>
                                        <p:tgtEl>
                                          <p:spTgt spid="39"/>
                                        </p:tgtEl>
                                      </p:cBhvr>
                                    </p:animEffect>
                                  </p:childTnLst>
                                </p:cTn>
                              </p:par>
                              <p:par>
                                <p:cTn id="17" presetID="5" presetClass="entr" presetSubtype="10" fill="hold" nodeType="withEffect">
                                  <p:stCondLst>
                                    <p:cond delay="200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 3-CL (2).wav"/>
                                        </p:tgtEl>
                                      </p:cMediaNode>
                                    </p:audio>
                                  </p:subTnLst>
                                </p:cTn>
                              </p:par>
                              <p:par>
                                <p:cTn id="20" presetID="5" presetClass="entr" presetSubtype="10" fill="hold" nodeType="withEffect">
                                  <p:stCondLst>
                                    <p:cond delay="2000"/>
                                  </p:stCondLst>
                                  <p:childTnLst>
                                    <p:set>
                                      <p:cBhvr>
                                        <p:cTn id="21" dur="1" fill="hold">
                                          <p:stCondLst>
                                            <p:cond delay="0"/>
                                          </p:stCondLst>
                                        </p:cTn>
                                        <p:tgtEl>
                                          <p:spTgt spid="1043"/>
                                        </p:tgtEl>
                                        <p:attrNameLst>
                                          <p:attrName>style.visibility</p:attrName>
                                        </p:attrNameLst>
                                      </p:cBhvr>
                                      <p:to>
                                        <p:strVal val="visible"/>
                                      </p:to>
                                    </p:set>
                                    <p:animEffect transition="in" filter="checkerboard(across)">
                                      <p:cBhvr>
                                        <p:cTn id="22" dur="500"/>
                                        <p:tgtEl>
                                          <p:spTgt spid="1043"/>
                                        </p:tgtEl>
                                      </p:cBhvr>
                                    </p:animEffect>
                                  </p:childTnLst>
                                </p:cTn>
                              </p:par>
                              <p:par>
                                <p:cTn id="23" presetID="5" presetClass="entr" presetSubtype="10" fill="hold" grpId="0" nodeType="withEffect">
                                  <p:stCondLst>
                                    <p:cond delay="2000"/>
                                  </p:stCondLst>
                                  <p:childTnLst>
                                    <p:set>
                                      <p:cBhvr>
                                        <p:cTn id="24" dur="1" fill="hold">
                                          <p:stCondLst>
                                            <p:cond delay="0"/>
                                          </p:stCondLst>
                                        </p:cTn>
                                        <p:tgtEl>
                                          <p:spTgt spid="11273"/>
                                        </p:tgtEl>
                                        <p:attrNameLst>
                                          <p:attrName>style.visibility</p:attrName>
                                        </p:attrNameLst>
                                      </p:cBhvr>
                                      <p:to>
                                        <p:strVal val="visible"/>
                                      </p:to>
                                    </p:set>
                                    <p:animEffect transition="in" filter="checkerboard(across)">
                                      <p:cBhvr>
                                        <p:cTn id="25" dur="500"/>
                                        <p:tgtEl>
                                          <p:spTgt spid="11273"/>
                                        </p:tgtEl>
                                      </p:cBhvr>
                                    </p:animEffect>
                                  </p:childTnLst>
                                </p:cTn>
                              </p:par>
                              <p:par>
                                <p:cTn id="26" presetID="22" presetClass="entr" presetSubtype="8" fill="hold" nodeType="withEffect">
                                  <p:stCondLst>
                                    <p:cond delay="2000"/>
                                  </p:stCondLst>
                                  <p:iterate type="lt">
                                    <p:tmPct val="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5" presetClass="entr" presetSubtype="10" fill="hold" nodeType="withEffect">
                                  <p:stCondLst>
                                    <p:cond delay="300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 3-CL (2).wav"/>
                                        </p:tgtEl>
                                      </p:cMediaNode>
                                    </p:audio>
                                  </p:subTnLst>
                                </p:cTn>
                              </p:par>
                              <p:par>
                                <p:cTn id="35" presetID="5" presetClass="entr" presetSubtype="10" fill="hold" nodeType="withEffect">
                                  <p:stCondLst>
                                    <p:cond delay="300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3000"/>
                                  </p:stCondLst>
                                  <p:childTnLst>
                                    <p:set>
                                      <p:cBhvr>
                                        <p:cTn id="39" dur="1" fill="hold">
                                          <p:stCondLst>
                                            <p:cond delay="0"/>
                                          </p:stCondLst>
                                        </p:cTn>
                                        <p:tgtEl>
                                          <p:spTgt spid="11278"/>
                                        </p:tgtEl>
                                        <p:attrNameLst>
                                          <p:attrName>style.visibility</p:attrName>
                                        </p:attrNameLst>
                                      </p:cBhvr>
                                      <p:to>
                                        <p:strVal val="visible"/>
                                      </p:to>
                                    </p:set>
                                    <p:animEffect transition="in" filter="checkerboard(across)">
                                      <p:cBhvr>
                                        <p:cTn id="40" dur="500"/>
                                        <p:tgtEl>
                                          <p:spTgt spid="11278"/>
                                        </p:tgtEl>
                                      </p:cBhvr>
                                    </p:animEffect>
                                  </p:childTnLst>
                                </p:cTn>
                              </p:par>
                              <p:par>
                                <p:cTn id="41" presetID="22" presetClass="entr" presetSubtype="8" fill="hold" nodeType="withEffect">
                                  <p:stCondLst>
                                    <p:cond delay="300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5" presetClass="entr" presetSubtype="10" fill="hold" nodeType="withEffect">
                                  <p:stCondLst>
                                    <p:cond delay="400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 3-CL (2).wav"/>
                                        </p:tgtEl>
                                      </p:cMediaNode>
                                    </p:audio>
                                  </p:subTnLst>
                                </p:cTn>
                              </p:par>
                              <p:par>
                                <p:cTn id="50" presetID="5" presetClass="entr" presetSubtype="10" fill="hold" nodeType="withEffect">
                                  <p:stCondLst>
                                    <p:cond delay="400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par>
                                <p:cTn id="53" presetID="5" presetClass="entr" presetSubtype="10" fill="hold" grpId="0" nodeType="withEffect">
                                  <p:stCondLst>
                                    <p:cond delay="4000"/>
                                  </p:stCondLst>
                                  <p:childTnLst>
                                    <p:set>
                                      <p:cBhvr>
                                        <p:cTn id="54" dur="1" fill="hold">
                                          <p:stCondLst>
                                            <p:cond delay="0"/>
                                          </p:stCondLst>
                                        </p:cTn>
                                        <p:tgtEl>
                                          <p:spTgt spid="11283"/>
                                        </p:tgtEl>
                                        <p:attrNameLst>
                                          <p:attrName>style.visibility</p:attrName>
                                        </p:attrNameLst>
                                      </p:cBhvr>
                                      <p:to>
                                        <p:strVal val="visible"/>
                                      </p:to>
                                    </p:set>
                                    <p:animEffect transition="in" filter="checkerboard(across)">
                                      <p:cBhvr>
                                        <p:cTn id="55" dur="500"/>
                                        <p:tgtEl>
                                          <p:spTgt spid="11283"/>
                                        </p:tgtEl>
                                      </p:cBhvr>
                                    </p:animEffect>
                                  </p:childTnLst>
                                </p:cTn>
                              </p:par>
                              <p:par>
                                <p:cTn id="56" presetID="22" presetClass="entr" presetSubtype="8" fill="hold" nodeType="withEffect">
                                  <p:stCondLst>
                                    <p:cond delay="400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5" presetClass="entr" presetSubtype="10" fill="hold" nodeType="withEffect">
                                  <p:stCondLst>
                                    <p:cond delay="5000"/>
                                  </p:stCondLst>
                                  <p:childTnLst>
                                    <p:set>
                                      <p:cBhvr>
                                        <p:cTn id="60" dur="1" fill="hold">
                                          <p:stCondLst>
                                            <p:cond delay="0"/>
                                          </p:stCondLst>
                                        </p:cTn>
                                        <p:tgtEl>
                                          <p:spTgt spid="48"/>
                                        </p:tgtEl>
                                        <p:attrNameLst>
                                          <p:attrName>style.visibility</p:attrName>
                                        </p:attrNameLst>
                                      </p:cBhvr>
                                      <p:to>
                                        <p:strVal val="visible"/>
                                      </p:to>
                                    </p:set>
                                    <p:animEffect transition="in" filter="checkerboard(across)">
                                      <p:cBhvr>
                                        <p:cTn id="61" dur="500"/>
                                        <p:tgtEl>
                                          <p:spTgt spid="48"/>
                                        </p:tgtEl>
                                      </p:cBhvr>
                                    </p:animEffect>
                                  </p:childTnLst>
                                </p:cTn>
                              </p:par>
                              <p:par>
                                <p:cTn id="62" presetID="22" presetClass="entr" presetSubtype="8" fill="hold" grpId="1" nodeType="withEffect">
                                  <p:stCondLst>
                                    <p:cond delay="500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5" presetClass="entr" presetSubtype="10" fill="hold" nodeType="withEffect">
                                  <p:stCondLst>
                                    <p:cond delay="5000"/>
                                  </p:stCondLst>
                                  <p:childTnLst>
                                    <p:set>
                                      <p:cBhvr>
                                        <p:cTn id="66" dur="1" fill="hold">
                                          <p:stCondLst>
                                            <p:cond delay="0"/>
                                          </p:stCondLst>
                                        </p:cTn>
                                        <p:tgtEl>
                                          <p:spTgt spid="49"/>
                                        </p:tgtEl>
                                        <p:attrNameLst>
                                          <p:attrName>style.visibility</p:attrName>
                                        </p:attrNameLst>
                                      </p:cBhvr>
                                      <p:to>
                                        <p:strVal val="visible"/>
                                      </p:to>
                                    </p:set>
                                    <p:animEffect transition="in" filter="checkerboard(across)">
                                      <p:cBhvr>
                                        <p:cTn id="67" dur="500"/>
                                        <p:tgtEl>
                                          <p:spTgt spid="49"/>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50"/>
                                        </p:tgtEl>
                                        <p:attrNameLst>
                                          <p:attrName>style.visibility</p:attrName>
                                        </p:attrNameLst>
                                      </p:cBhvr>
                                      <p:to>
                                        <p:strVal val="visible"/>
                                      </p:to>
                                    </p:set>
                                    <p:animEffect transition="in" filter="checkerboard(across)">
                                      <p:cBhvr>
                                        <p:cTn id="70" dur="500"/>
                                        <p:tgtEl>
                                          <p:spTgt spid="50"/>
                                        </p:tgtEl>
                                      </p:cBhvr>
                                    </p:animEffect>
                                  </p:childTnLst>
                                </p:cTn>
                              </p:par>
                              <p:par>
                                <p:cTn id="71" presetID="5" presetClass="entr" presetSubtype="10" fill="hold" nodeType="withEffect">
                                  <p:stCondLst>
                                    <p:cond delay="5000"/>
                                  </p:stCondLst>
                                  <p:childTnLst>
                                    <p:set>
                                      <p:cBhvr>
                                        <p:cTn id="72" dur="1" fill="hold">
                                          <p:stCondLst>
                                            <p:cond delay="0"/>
                                          </p:stCondLst>
                                        </p:cTn>
                                        <p:tgtEl>
                                          <p:spTgt spid="51"/>
                                        </p:tgtEl>
                                        <p:attrNameLst>
                                          <p:attrName>style.visibility</p:attrName>
                                        </p:attrNameLst>
                                      </p:cBhvr>
                                      <p:to>
                                        <p:strVal val="visible"/>
                                      </p:to>
                                    </p:set>
                                    <p:animEffect transition="in" filter="checkerboard(across)">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8" fill="hold">
                            <p:stCondLst>
                              <p:cond delay="0"/>
                            </p:stCondLst>
                            <p:childTnLst>
                              <p:par>
                                <p:cTn id="79" presetID="1" presetClass="entr" presetSubtype="0" fill="hold" grpId="0" nodeType="afterEffect">
                                  <p:stCondLst>
                                    <p:cond delay="1000"/>
                                  </p:stCondLst>
                                  <p:childTnLst>
                                    <p:set>
                                      <p:cBhvr>
                                        <p:cTn id="80"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beep.wav"/>
                                        </p:tgtEl>
                                      </p:cMediaNode>
                                    </p:audio>
                                  </p:subTnLst>
                                </p:cTn>
                              </p:par>
                            </p:childTnLst>
                          </p:cTn>
                        </p:par>
                        <p:par>
                          <p:cTn id="81" fill="hold">
                            <p:stCondLst>
                              <p:cond delay="1000"/>
                            </p:stCondLst>
                            <p:childTnLst>
                              <p:par>
                                <p:cTn id="82" presetID="1" presetClass="entr" presetSubtype="0" fill="hold" grpId="0" nodeType="afterEffect">
                                  <p:stCondLst>
                                    <p:cond delay="1000"/>
                                  </p:stCondLst>
                                  <p:childTnLst>
                                    <p:set>
                                      <p:cBhvr>
                                        <p:cTn id="8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beep.wav"/>
                                        </p:tgtEl>
                                      </p:cMediaNode>
                                    </p:audio>
                                  </p:subTnLst>
                                </p:cTn>
                              </p:par>
                            </p:childTnLst>
                          </p:cTn>
                        </p:par>
                        <p:par>
                          <p:cTn id="84" fill="hold">
                            <p:stCondLst>
                              <p:cond delay="2000"/>
                            </p:stCondLst>
                            <p:childTnLst>
                              <p:par>
                                <p:cTn id="85" presetID="1" presetClass="entr" presetSubtype="0" fill="hold" grpId="0" nodeType="afterEffect">
                                  <p:stCondLst>
                                    <p:cond delay="1000"/>
                                  </p:stCondLst>
                                  <p:childTnLst>
                                    <p:set>
                                      <p:cBhvr>
                                        <p:cTn id="8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beep.wav"/>
                                        </p:tgtEl>
                                      </p:cMediaNode>
                                    </p:audio>
                                  </p:subTnLst>
                                </p:cTn>
                              </p:par>
                            </p:childTnLst>
                          </p:cTn>
                        </p:par>
                        <p:par>
                          <p:cTn id="87" fill="hold">
                            <p:stCondLst>
                              <p:cond delay="3000"/>
                            </p:stCondLst>
                            <p:childTnLst>
                              <p:par>
                                <p:cTn id="88" presetID="1" presetClass="entr" presetSubtype="0" fill="hold" grpId="0" nodeType="afterEffect">
                                  <p:stCondLst>
                                    <p:cond delay="1000"/>
                                  </p:stCondLst>
                                  <p:childTnLst>
                                    <p:set>
                                      <p:cBhvr>
                                        <p:cTn id="89"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0" fill="hold">
                            <p:stCondLst>
                              <p:cond delay="4000"/>
                            </p:stCondLst>
                            <p:childTnLst>
                              <p:par>
                                <p:cTn id="91" presetID="1" presetClass="entr" presetSubtype="0" fill="hold" grpId="0" nodeType="afterEffect">
                                  <p:stCondLst>
                                    <p:cond delay="1000"/>
                                  </p:stCondLst>
                                  <p:childTnLst>
                                    <p:set>
                                      <p:cBhvr>
                                        <p:cTn id="92"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5" name="GUN.wav"/>
                                        </p:tgtEl>
                                      </p:cMediaNode>
                                    </p:audio>
                                  </p:subTnLst>
                                </p:cTn>
                              </p:par>
                              <p:par>
                                <p:cTn id="93" presetID="53" presetClass="entr" presetSubtype="16"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fltVal val="0"/>
                                          </p:val>
                                        </p:tav>
                                        <p:tav tm="100000">
                                          <p:val>
                                            <p:strVal val="#ppt_w"/>
                                          </p:val>
                                        </p:tav>
                                      </p:tavLst>
                                    </p:anim>
                                    <p:anim calcmode="lin" valueType="num">
                                      <p:cBhvr>
                                        <p:cTn id="96" dur="500" fill="hold"/>
                                        <p:tgtEl>
                                          <p:spTgt spid="31"/>
                                        </p:tgtEl>
                                        <p:attrNameLst>
                                          <p:attrName>ppt_h</p:attrName>
                                        </p:attrNameLst>
                                      </p:cBhvr>
                                      <p:tavLst>
                                        <p:tav tm="0">
                                          <p:val>
                                            <p:fltVal val="0"/>
                                          </p:val>
                                        </p:tav>
                                        <p:tav tm="100000">
                                          <p:val>
                                            <p:strVal val="#ppt_h"/>
                                          </p:val>
                                        </p:tav>
                                      </p:tavLst>
                                    </p:anim>
                                    <p:animEffect transition="in" filter="fade">
                                      <p:cBhvr>
                                        <p:cTn id="97" dur="500"/>
                                        <p:tgtEl>
                                          <p:spTgt spid="31"/>
                                        </p:tgtEl>
                                      </p:cBhvr>
                                    </p:animEffect>
                                  </p:childTnLst>
                                  <p:subTnLst>
                                    <p:audio>
                                      <p:cMediaNode>
                                        <p:cTn display="0" masterRel="sameClick">
                                          <p:stCondLst>
                                            <p:cond evt="begin" delay="0">
                                              <p:tn val="93"/>
                                            </p:cond>
                                          </p:stCondLst>
                                          <p:endCondLst>
                                            <p:cond evt="onStopAudio" delay="0">
                                              <p:tgtEl>
                                                <p:sldTgt/>
                                              </p:tgtEl>
                                            </p:cond>
                                          </p:endCondLst>
                                        </p:cTn>
                                        <p:tgtEl>
                                          <p:sndTgt r:embed="rId6" name="chimes.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mph" presetSubtype="0" fill="hold" grpId="0" nodeType="clickEffect">
                                  <p:stCondLst>
                                    <p:cond delay="0"/>
                                  </p:stCondLst>
                                  <p:childTnLst>
                                    <p:animClr clrSpc="hsl" dir="cw">
                                      <p:cBhvr override="childStyle">
                                        <p:cTn id="101" dur="500" fill="hold"/>
                                        <p:tgtEl>
                                          <p:spTgt spid="4"/>
                                        </p:tgtEl>
                                        <p:attrNameLst>
                                          <p:attrName>style.color</p:attrName>
                                        </p:attrNameLst>
                                      </p:cBhvr>
                                      <p:by>
                                        <p:hsl h="-7200000" s="0" l="0"/>
                                      </p:by>
                                    </p:animClr>
                                    <p:animClr clrSpc="hsl" dir="cw">
                                      <p:cBhvr>
                                        <p:cTn id="102" dur="500" fill="hold"/>
                                        <p:tgtEl>
                                          <p:spTgt spid="4"/>
                                        </p:tgtEl>
                                        <p:attrNameLst>
                                          <p:attrName>fillcolor</p:attrName>
                                        </p:attrNameLst>
                                      </p:cBhvr>
                                      <p:by>
                                        <p:hsl h="-7200000" s="0" l="0"/>
                                      </p:by>
                                    </p:animClr>
                                    <p:animClr clrSpc="hsl" dir="cw">
                                      <p:cBhvr>
                                        <p:cTn id="103" dur="500" fill="hold"/>
                                        <p:tgtEl>
                                          <p:spTgt spid="4"/>
                                        </p:tgtEl>
                                        <p:attrNameLst>
                                          <p:attrName>stroke.color</p:attrName>
                                        </p:attrNameLst>
                                      </p:cBhvr>
                                      <p:by>
                                        <p:hsl h="-7200000" s="0" l="0"/>
                                      </p:by>
                                    </p:animClr>
                                    <p:set>
                                      <p:cBhvr>
                                        <p:cTn id="104" dur="500" fill="hold"/>
                                        <p:tgtEl>
                                          <p:spTgt spid="4"/>
                                        </p:tgtEl>
                                        <p:attrNameLst>
                                          <p:attrName>fill.type</p:attrName>
                                        </p:attrNameLst>
                                      </p:cBhvr>
                                      <p:to>
                                        <p:strVal val="solid"/>
                                      </p:to>
                                    </p:set>
                                  </p:childTnLst>
                                  <p:subTnLst>
                                    <p:audio>
                                      <p:cMediaNode>
                                        <p:cTn display="0" masterRel="sameClick">
                                          <p:stCondLst>
                                            <p:cond evt="begin" delay="0">
                                              <p:tn val="100"/>
                                            </p:cond>
                                          </p:stCondLst>
                                          <p:endCondLst>
                                            <p:cond evt="onStopAudio" delay="0">
                                              <p:tgtEl>
                                                <p:sldTgt/>
                                              </p:tgtEl>
                                            </p:cond>
                                          </p:endCondLst>
                                        </p:cTn>
                                        <p:tgtEl>
                                          <p:sndTgt r:embed="rId7" name="FELIZ2.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050"/>
                                        </p:tgtEl>
                                        <p:attrNameLst>
                                          <p:attrName>style.visibility</p:attrName>
                                        </p:attrNameLst>
                                      </p:cBhvr>
                                      <p:to>
                                        <p:strVal val="visible"/>
                                      </p:to>
                                    </p:set>
                                    <p:anim calcmode="lin" valueType="num">
                                      <p:cBhvr additive="base">
                                        <p:cTn id="109" dur="500" fill="hold"/>
                                        <p:tgtEl>
                                          <p:spTgt spid="2050"/>
                                        </p:tgtEl>
                                        <p:attrNameLst>
                                          <p:attrName>ppt_x</p:attrName>
                                        </p:attrNameLst>
                                      </p:cBhvr>
                                      <p:tavLst>
                                        <p:tav tm="0">
                                          <p:val>
                                            <p:strVal val="#ppt_x"/>
                                          </p:val>
                                        </p:tav>
                                        <p:tav tm="100000">
                                          <p:val>
                                            <p:strVal val="#ppt_x"/>
                                          </p:val>
                                        </p:tav>
                                      </p:tavLst>
                                    </p:anim>
                                    <p:anim calcmode="lin" valueType="num">
                                      <p:cBhvr additive="base">
                                        <p:cTn id="110" dur="500" fill="hold"/>
                                        <p:tgtEl>
                                          <p:spTgt spid="20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4" grpId="0" animBg="1"/>
      <p:bldP spid="11278" grpId="0" animBg="1"/>
      <p:bldP spid="11283" grpId="0" animBg="1"/>
      <p:bldP spid="11285" grpId="0" animBg="1"/>
      <p:bldP spid="24" grpId="0" animBg="1"/>
      <p:bldP spid="25" grpId="0" animBg="1"/>
      <p:bldP spid="26" grpId="0" animBg="1"/>
      <p:bldP spid="27" grpId="0" animBg="1"/>
      <p:bldP spid="28" grpId="0" animBg="1"/>
      <p:bldP spid="47" grpId="1" animBg="1"/>
      <p:bldP spid="2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AutoShape 51"/>
          <p:cNvSpPr>
            <a:spLocks noChangeArrowheads="1"/>
          </p:cNvSpPr>
          <p:nvPr/>
        </p:nvSpPr>
        <p:spPr bwMode="auto">
          <a:xfrm>
            <a:off x="1104900" y="29063"/>
            <a:ext cx="7848600" cy="1714500"/>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sz="3200" b="1">
                <a:solidFill>
                  <a:schemeClr val="bg1"/>
                </a:solidFill>
                <a:latin typeface="Times New Roman" pitchFamily="18" charset="0"/>
                <a:cs typeface="Times New Roman" pitchFamily="18" charset="0"/>
              </a:rPr>
              <a:t>Những từ ngữ sau đây thuộc nhóm từ nào?</a:t>
            </a:r>
            <a:endParaRPr lang="en-US" sz="3200">
              <a:solidFill>
                <a:schemeClr val="bg1"/>
              </a:solidFill>
              <a:latin typeface="Times New Roman" pitchFamily="18" charset="0"/>
              <a:cs typeface="Times New Roman" pitchFamily="18" charset="0"/>
            </a:endParaRPr>
          </a:p>
          <a:p>
            <a:pPr algn="ctr"/>
            <a:r>
              <a:rPr lang="en-US" sz="3200" i="1">
                <a:solidFill>
                  <a:schemeClr val="bg1"/>
                </a:solidFill>
                <a:latin typeface="Times New Roman" pitchFamily="18" charset="0"/>
                <a:cs typeface="Times New Roman" pitchFamily="18" charset="0"/>
              </a:rPr>
              <a:t>Núi cao, vực sâu, rừng rậm, sa mạc, </a:t>
            </a:r>
            <a:r>
              <a:rPr lang="en-US" sz="3200" i="1" smtClean="0">
                <a:solidFill>
                  <a:schemeClr val="bg1"/>
                </a:solidFill>
                <a:latin typeface="Times New Roman" pitchFamily="18" charset="0"/>
                <a:cs typeface="Times New Roman" pitchFamily="18" charset="0"/>
              </a:rPr>
              <a:t>mưa gió,</a:t>
            </a:r>
          </a:p>
          <a:p>
            <a:pPr algn="ctr"/>
            <a:r>
              <a:rPr lang="en-US" sz="3200" i="1" smtClean="0">
                <a:solidFill>
                  <a:schemeClr val="bg1"/>
                </a:solidFill>
                <a:latin typeface="Times New Roman" pitchFamily="18" charset="0"/>
                <a:cs typeface="Times New Roman" pitchFamily="18" charset="0"/>
              </a:rPr>
              <a:t>tuyết, cái đói, cái khát, sự cô đơn.</a:t>
            </a:r>
            <a:endParaRPr lang="en-US" sz="3200">
              <a:solidFill>
                <a:schemeClr val="bg1"/>
              </a:solidFill>
              <a:latin typeface="Times New Roman" pitchFamily="18" charset="0"/>
              <a:cs typeface="Times New Roman" pitchFamily="18" charset="0"/>
            </a:endParaRPr>
          </a:p>
        </p:txBody>
      </p:sp>
      <p:grpSp>
        <p:nvGrpSpPr>
          <p:cNvPr id="24579" name="Group 51"/>
          <p:cNvGrpSpPr>
            <a:grpSpLocks/>
          </p:cNvGrpSpPr>
          <p:nvPr/>
        </p:nvGrpSpPr>
        <p:grpSpPr bwMode="auto">
          <a:xfrm>
            <a:off x="243178" y="-642"/>
            <a:ext cx="320675" cy="51435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cs typeface="+mn-cs"/>
              </a:endParaRPr>
            </a:p>
          </p:txBody>
        </p:sp>
        <p:sp>
          <p:nvSpPr>
            <p:cNvPr id="24620" name="Rectangle 10"/>
            <p:cNvSpPr>
              <a:spLocks noChangeArrowheads="1"/>
            </p:cNvSpPr>
            <p:nvPr/>
          </p:nvSpPr>
          <p:spPr bwMode="auto">
            <a:xfrm>
              <a:off x="238583" y="-322943"/>
              <a:ext cx="228600" cy="7166429"/>
            </a:xfrm>
            <a:prstGeom prst="rect">
              <a:avLst/>
            </a:prstGeom>
            <a:solidFill>
              <a:srgbClr val="0066FF"/>
            </a:solidFill>
            <a:ln w="9525">
              <a:solidFill>
                <a:schemeClr val="tx1"/>
              </a:solidFill>
              <a:round/>
              <a:headEnd/>
              <a:tailEnd/>
            </a:ln>
          </p:spPr>
          <p:txBody>
            <a:bodyPr/>
            <a:lstStyle/>
            <a:p>
              <a:pPr eaLnBrk="0" hangingPunct="0"/>
              <a:endParaRPr lang="en-US" sz="2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cs typeface="+mn-cs"/>
              </a:endParaRPr>
            </a:p>
          </p:txBody>
        </p:sp>
      </p:grpSp>
      <p:sp>
        <p:nvSpPr>
          <p:cNvPr id="3" name="AutoShape 51"/>
          <p:cNvSpPr>
            <a:spLocks noChangeArrowheads="1"/>
          </p:cNvSpPr>
          <p:nvPr/>
        </p:nvSpPr>
        <p:spPr bwMode="auto">
          <a:xfrm>
            <a:off x="1752604" y="1850971"/>
            <a:ext cx="6544871" cy="832885"/>
          </a:xfrm>
          <a:prstGeom prst="roundRect">
            <a:avLst>
              <a:gd name="adj" fmla="val 16667"/>
            </a:avLst>
          </a:prstGeom>
          <a:solidFill>
            <a:srgbClr val="7030A0"/>
          </a:solidFill>
          <a:ln w="9525">
            <a:noFill/>
            <a:round/>
            <a:headEnd/>
            <a:tailEnd/>
          </a:ln>
        </p:spPr>
        <p:txBody>
          <a:bodyPr wrap="none" anchor="ctr"/>
          <a:lstStyle/>
          <a:p>
            <a:pPr algn="ctr" eaLnBrk="0" hangingPunct="0">
              <a:lnSpc>
                <a:spcPct val="80000"/>
              </a:lnSpc>
            </a:pPr>
            <a:r>
              <a:rPr lang="en-US" sz="2800">
                <a:solidFill>
                  <a:schemeClr val="bg1"/>
                </a:solidFill>
                <a:latin typeface="Times New Roman" pitchFamily="18" charset="0"/>
                <a:cs typeface="Times New Roman" pitchFamily="18" charset="0"/>
              </a:rPr>
              <a:t>Những đồ dùng cần thiết cho cuộc </a:t>
            </a:r>
            <a:endParaRPr lang="en-US" sz="2800" smtClean="0">
              <a:solidFill>
                <a:schemeClr val="bg1"/>
              </a:solidFill>
              <a:latin typeface="Times New Roman" pitchFamily="18" charset="0"/>
              <a:cs typeface="Times New Roman" pitchFamily="18" charset="0"/>
            </a:endParaRPr>
          </a:p>
          <a:p>
            <a:pPr algn="ctr" eaLnBrk="0" hangingPunct="0">
              <a:lnSpc>
                <a:spcPct val="80000"/>
              </a:lnSpc>
            </a:pPr>
            <a:r>
              <a:rPr lang="en-US" sz="2800" smtClean="0">
                <a:solidFill>
                  <a:schemeClr val="bg1"/>
                </a:solidFill>
                <a:latin typeface="Times New Roman" pitchFamily="18" charset="0"/>
                <a:cs typeface="Times New Roman" pitchFamily="18" charset="0"/>
              </a:rPr>
              <a:t>thám hiểm</a:t>
            </a:r>
            <a:r>
              <a:rPr lang="en-US" sz="2800">
                <a:solidFill>
                  <a:schemeClr val="bg1"/>
                </a:solidFill>
                <a:latin typeface="Times New Roman" pitchFamily="18" charset="0"/>
                <a:cs typeface="Times New Roman" pitchFamily="18" charset="0"/>
              </a:rPr>
              <a:t>.</a:t>
            </a:r>
          </a:p>
        </p:txBody>
      </p:sp>
      <p:pic>
        <p:nvPicPr>
          <p:cNvPr id="39"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27024" y="2094798"/>
            <a:ext cx="593725" cy="263128"/>
          </a:xfrm>
          <a:prstGeom prst="rect">
            <a:avLst/>
          </a:prstGeom>
          <a:noFill/>
          <a:ln w="9525">
            <a:noFill/>
          </a:ln>
          <a:effectLst>
            <a:outerShdw dist="107763" dir="18900000" algn="ctr" rotWithShape="0">
              <a:srgbClr val="808080">
                <a:alpha val="50000"/>
              </a:srgbClr>
            </a:outerShdw>
          </a:effectLst>
        </p:spPr>
      </p:pic>
      <p:pic>
        <p:nvPicPr>
          <p:cNvPr id="40"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608014" y="1928112"/>
            <a:ext cx="1301858" cy="601265"/>
          </a:xfrm>
          <a:prstGeom prst="rect">
            <a:avLst/>
          </a:prstGeom>
          <a:noFill/>
          <a:ln w="9525">
            <a:noFill/>
          </a:ln>
          <a:effectLst>
            <a:outerShdw dist="107763" dir="18900000" algn="ctr" rotWithShape="0">
              <a:srgbClr val="808080">
                <a:alpha val="50000"/>
              </a:srgbClr>
            </a:outerShdw>
          </a:effectLst>
        </p:spPr>
      </p:pic>
      <p:sp>
        <p:nvSpPr>
          <p:cNvPr id="1043" name="Oval 59">
            <a:hlinkHover r:id="" action="ppaction://noaction">
              <a:snd r:embed="rId12" name="cached_combo42.wav"/>
            </a:hlinkHover>
          </p:cNvPr>
          <p:cNvSpPr>
            <a:spLocks noChangeArrowheads="1"/>
          </p:cNvSpPr>
          <p:nvPr/>
        </p:nvSpPr>
        <p:spPr bwMode="auto">
          <a:xfrm>
            <a:off x="684213" y="2012646"/>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11273" name="WordArt 226"/>
          <p:cNvSpPr>
            <a:spLocks noTextEdit="1"/>
          </p:cNvSpPr>
          <p:nvPr/>
        </p:nvSpPr>
        <p:spPr bwMode="auto">
          <a:xfrm>
            <a:off x="890599" y="2067414"/>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A</a:t>
            </a:r>
          </a:p>
        </p:txBody>
      </p:sp>
      <p:sp>
        <p:nvSpPr>
          <p:cNvPr id="4" name="AutoShape 51"/>
          <p:cNvSpPr>
            <a:spLocks noChangeArrowheads="1"/>
          </p:cNvSpPr>
          <p:nvPr/>
        </p:nvSpPr>
        <p:spPr bwMode="auto">
          <a:xfrm>
            <a:off x="1752604" y="2760789"/>
            <a:ext cx="6544871" cy="758017"/>
          </a:xfrm>
          <a:prstGeom prst="roundRect">
            <a:avLst>
              <a:gd name="adj" fmla="val 16667"/>
            </a:avLst>
          </a:prstGeom>
          <a:solidFill>
            <a:srgbClr val="7030A0"/>
          </a:solidFill>
          <a:ln w="9525">
            <a:noFill/>
            <a:round/>
            <a:headEnd/>
            <a:tailEnd/>
          </a:ln>
        </p:spPr>
        <p:txBody>
          <a:bodyPr wrap="none" anchor="ctr"/>
          <a:lstStyle/>
          <a:p>
            <a:pPr algn="ctr"/>
            <a:r>
              <a:rPr lang="en-US" sz="2800">
                <a:solidFill>
                  <a:schemeClr val="bg1"/>
                </a:solidFill>
                <a:latin typeface="Times New Roman" pitchFamily="18" charset="0"/>
                <a:cs typeface="Times New Roman" pitchFamily="18" charset="0"/>
              </a:rPr>
              <a:t>Những đức tính cần thiết của người </a:t>
            </a:r>
            <a:endParaRPr lang="en-US" sz="2800" smtClean="0">
              <a:solidFill>
                <a:schemeClr val="bg1"/>
              </a:solidFill>
              <a:latin typeface="Times New Roman" pitchFamily="18" charset="0"/>
              <a:cs typeface="Times New Roman" pitchFamily="18" charset="0"/>
            </a:endParaRPr>
          </a:p>
          <a:p>
            <a:pPr algn="ctr"/>
            <a:r>
              <a:rPr lang="en-US" sz="2800" smtClean="0">
                <a:solidFill>
                  <a:schemeClr val="bg1"/>
                </a:solidFill>
                <a:latin typeface="Times New Roman" pitchFamily="18" charset="0"/>
                <a:cs typeface="Times New Roman" pitchFamily="18" charset="0"/>
              </a:rPr>
              <a:t>tham </a:t>
            </a:r>
            <a:r>
              <a:rPr lang="en-US" sz="2800">
                <a:solidFill>
                  <a:schemeClr val="bg1"/>
                </a:solidFill>
                <a:latin typeface="Times New Roman" pitchFamily="18" charset="0"/>
                <a:cs typeface="Times New Roman" pitchFamily="18" charset="0"/>
              </a:rPr>
              <a:t>gia đoàn thám hiểm.</a:t>
            </a:r>
          </a:p>
        </p:txBody>
      </p:sp>
      <p:pic>
        <p:nvPicPr>
          <p:cNvPr id="5"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01624" y="2989293"/>
            <a:ext cx="593725" cy="263128"/>
          </a:xfrm>
          <a:prstGeom prst="rect">
            <a:avLst/>
          </a:prstGeom>
          <a:noFill/>
          <a:ln w="9525">
            <a:noFill/>
          </a:ln>
          <a:effectLst>
            <a:outerShdw dist="107763" dir="18900000" algn="ctr" rotWithShape="0">
              <a:srgbClr val="808080">
                <a:alpha val="50000"/>
              </a:srgbClr>
            </a:outerShdw>
          </a:effectLst>
        </p:spPr>
      </p:pic>
      <p:pic>
        <p:nvPicPr>
          <p:cNvPr id="6"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588973" y="2840940"/>
            <a:ext cx="1320909" cy="601266"/>
          </a:xfrm>
          <a:prstGeom prst="rect">
            <a:avLst/>
          </a:prstGeom>
          <a:noFill/>
          <a:ln w="9525">
            <a:noFill/>
          </a:ln>
          <a:effectLst>
            <a:outerShdw dist="107763" dir="18900000" algn="ctr" rotWithShape="0">
              <a:srgbClr val="808080">
                <a:alpha val="50000"/>
              </a:srgbClr>
            </a:outerShdw>
          </a:effectLst>
        </p:spPr>
      </p:pic>
      <p:sp>
        <p:nvSpPr>
          <p:cNvPr id="7" name="Oval 59">
            <a:hlinkHover r:id="" action="ppaction://noaction">
              <a:snd r:embed="rId12" name="cached_combo42.wav"/>
            </a:hlinkHover>
          </p:cNvPr>
          <p:cNvSpPr>
            <a:spLocks noChangeArrowheads="1"/>
          </p:cNvSpPr>
          <p:nvPr/>
        </p:nvSpPr>
        <p:spPr bwMode="auto">
          <a:xfrm>
            <a:off x="665163" y="2922552"/>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11278" name="WordArt 226"/>
          <p:cNvSpPr>
            <a:spLocks noTextEdit="1"/>
          </p:cNvSpPr>
          <p:nvPr/>
        </p:nvSpPr>
        <p:spPr bwMode="auto">
          <a:xfrm>
            <a:off x="871549" y="2961909"/>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B</a:t>
            </a:r>
          </a:p>
        </p:txBody>
      </p:sp>
      <p:sp>
        <p:nvSpPr>
          <p:cNvPr id="9" name="AutoShape 51"/>
          <p:cNvSpPr>
            <a:spLocks noChangeArrowheads="1"/>
          </p:cNvSpPr>
          <p:nvPr/>
        </p:nvSpPr>
        <p:spPr bwMode="auto">
          <a:xfrm>
            <a:off x="1752604" y="3603532"/>
            <a:ext cx="6544871" cy="599634"/>
          </a:xfrm>
          <a:prstGeom prst="roundRect">
            <a:avLst>
              <a:gd name="adj" fmla="val 16667"/>
            </a:avLst>
          </a:prstGeom>
          <a:solidFill>
            <a:srgbClr val="7030A0"/>
          </a:solidFill>
          <a:ln w="9525">
            <a:noFill/>
            <a:round/>
            <a:headEnd/>
            <a:tailEnd/>
          </a:ln>
        </p:spPr>
        <p:txBody>
          <a:bodyPr wrap="none" anchor="ctr"/>
          <a:lstStyle/>
          <a:p>
            <a:pPr algn="ctr"/>
            <a:r>
              <a:rPr lang="en-US" sz="2800">
                <a:solidFill>
                  <a:schemeClr val="bg1"/>
                </a:solidFill>
                <a:latin typeface="Times New Roman" pitchFamily="18" charset="0"/>
                <a:cs typeface="Times New Roman" pitchFamily="18" charset="0"/>
              </a:rPr>
              <a:t>Những địa điểm có thể đi thám hiểm.</a:t>
            </a:r>
          </a:p>
        </p:txBody>
      </p:sp>
      <p:pic>
        <p:nvPicPr>
          <p:cNvPr id="11"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07963" y="3818934"/>
            <a:ext cx="593725" cy="263128"/>
          </a:xfrm>
          <a:prstGeom prst="rect">
            <a:avLst/>
          </a:prstGeom>
          <a:noFill/>
          <a:ln w="9525">
            <a:noFill/>
          </a:ln>
          <a:effectLst>
            <a:outerShdw dist="107763" dir="18900000" algn="ctr" rotWithShape="0">
              <a:srgbClr val="808080">
                <a:alpha val="50000"/>
              </a:srgbClr>
            </a:outerShdw>
          </a:effectLst>
        </p:spPr>
      </p:pic>
      <p:pic>
        <p:nvPicPr>
          <p:cNvPr id="12"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588973" y="3663680"/>
            <a:ext cx="1320909" cy="601265"/>
          </a:xfrm>
          <a:prstGeom prst="rect">
            <a:avLst/>
          </a:prstGeom>
          <a:noFill/>
          <a:ln w="9525">
            <a:noFill/>
          </a:ln>
          <a:effectLst>
            <a:outerShdw dist="107763" dir="18900000" algn="ctr" rotWithShape="0">
              <a:srgbClr val="808080">
                <a:alpha val="50000"/>
              </a:srgbClr>
            </a:outerShdw>
          </a:effectLst>
        </p:spPr>
      </p:pic>
      <p:sp>
        <p:nvSpPr>
          <p:cNvPr id="13" name="Oval 59">
            <a:hlinkHover r:id="" action="ppaction://noaction">
              <a:snd r:embed="rId12" name="cached_combo42.wav"/>
            </a:hlinkHover>
          </p:cNvPr>
          <p:cNvSpPr>
            <a:spLocks noChangeArrowheads="1"/>
          </p:cNvSpPr>
          <p:nvPr/>
        </p:nvSpPr>
        <p:spPr bwMode="auto">
          <a:xfrm>
            <a:off x="692944" y="3736782"/>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11283" name="WordArt 226"/>
          <p:cNvSpPr>
            <a:spLocks noTextEdit="1"/>
          </p:cNvSpPr>
          <p:nvPr/>
        </p:nvSpPr>
        <p:spPr bwMode="auto">
          <a:xfrm>
            <a:off x="871549" y="3791552"/>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c</a:t>
            </a:r>
          </a:p>
        </p:txBody>
      </p:sp>
      <p:sp>
        <p:nvSpPr>
          <p:cNvPr id="11285" name="WordArt 28"/>
          <p:cNvSpPr>
            <a:spLocks noTextEdit="1"/>
          </p:cNvSpPr>
          <p:nvPr/>
        </p:nvSpPr>
        <p:spPr bwMode="auto">
          <a:xfrm>
            <a:off x="762000" y="291005"/>
            <a:ext cx="533400" cy="328613"/>
          </a:xfrm>
          <a:prstGeom prst="rect">
            <a:avLst/>
          </a:prstGeom>
        </p:spPr>
        <p:txBody>
          <a:bodyPr wrap="none" fromWordArt="1">
            <a:prstTxWarp prst="textPlain">
              <a:avLst>
                <a:gd name="adj" fmla="val 50000"/>
              </a:avLst>
            </a:prstTxWarp>
          </a:bodyPr>
          <a:lstStyle/>
          <a:p>
            <a:pPr algn="ctr"/>
            <a:endParaRPr lang="en-US" sz="3600"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endParaRPr>
          </a:p>
        </p:txBody>
      </p:sp>
      <p:pic>
        <p:nvPicPr>
          <p:cNvPr id="24597" name="Picture 29" descr="Picture1"/>
          <p:cNvPicPr>
            <a:picLocks noChangeAspect="1" noChangeArrowheads="1"/>
          </p:cNvPicPr>
          <p:nvPr/>
        </p:nvPicPr>
        <p:blipFill>
          <a:blip r:embed="rId13"/>
          <a:srcRect/>
          <a:stretch>
            <a:fillRect/>
          </a:stretch>
        </p:blipFill>
        <p:spPr bwMode="auto">
          <a:xfrm>
            <a:off x="0" y="14778"/>
            <a:ext cx="9144000" cy="70247"/>
          </a:xfrm>
          <a:prstGeom prst="rect">
            <a:avLst/>
          </a:prstGeom>
          <a:noFill/>
          <a:ln w="9525">
            <a:noFill/>
            <a:miter lim="800000"/>
            <a:headEnd/>
            <a:tailEnd/>
          </a:ln>
        </p:spPr>
      </p:pic>
      <p:pic>
        <p:nvPicPr>
          <p:cNvPr id="24598" name="Picture 115" descr="ALRMCLOK"/>
          <p:cNvPicPr>
            <a:picLocks noChangeAspect="1"/>
          </p:cNvPicPr>
          <p:nvPr/>
        </p:nvPicPr>
        <p:blipFill>
          <a:blip r:embed="rId14">
            <a:lum bright="40000" contrast="40000"/>
          </a:blip>
          <a:srcRect/>
          <a:stretch>
            <a:fillRect/>
          </a:stretch>
        </p:blipFill>
        <p:spPr bwMode="auto">
          <a:xfrm>
            <a:off x="8068572" y="1028700"/>
            <a:ext cx="1008062" cy="914400"/>
          </a:xfrm>
          <a:prstGeom prst="rect">
            <a:avLst/>
          </a:prstGeom>
          <a:noFill/>
          <a:ln w="9525">
            <a:noFill/>
            <a:miter lim="800000"/>
            <a:headEnd/>
            <a:tailEnd/>
          </a:ln>
        </p:spPr>
      </p:pic>
      <p:sp>
        <p:nvSpPr>
          <p:cNvPr id="24" name="Oval 176"/>
          <p:cNvSpPr>
            <a:spLocks noChangeArrowheads="1"/>
          </p:cNvSpPr>
          <p:nvPr/>
        </p:nvSpPr>
        <p:spPr bwMode="auto">
          <a:xfrm>
            <a:off x="8270939" y="1267474"/>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5</a:t>
            </a:r>
          </a:p>
        </p:txBody>
      </p:sp>
      <p:sp>
        <p:nvSpPr>
          <p:cNvPr id="25" name="Oval 176"/>
          <p:cNvSpPr>
            <a:spLocks noChangeArrowheads="1"/>
          </p:cNvSpPr>
          <p:nvPr/>
        </p:nvSpPr>
        <p:spPr bwMode="auto">
          <a:xfrm>
            <a:off x="8290220" y="1267474"/>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4</a:t>
            </a:r>
          </a:p>
        </p:txBody>
      </p:sp>
      <p:sp>
        <p:nvSpPr>
          <p:cNvPr id="26" name="Oval 176"/>
          <p:cNvSpPr>
            <a:spLocks noChangeArrowheads="1"/>
          </p:cNvSpPr>
          <p:nvPr/>
        </p:nvSpPr>
        <p:spPr bwMode="auto">
          <a:xfrm>
            <a:off x="8227314" y="1254130"/>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3</a:t>
            </a:r>
          </a:p>
        </p:txBody>
      </p:sp>
      <p:sp>
        <p:nvSpPr>
          <p:cNvPr id="27" name="Oval 176"/>
          <p:cNvSpPr>
            <a:spLocks noChangeArrowheads="1"/>
          </p:cNvSpPr>
          <p:nvPr/>
        </p:nvSpPr>
        <p:spPr bwMode="auto">
          <a:xfrm>
            <a:off x="8312070" y="1257301"/>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2</a:t>
            </a:r>
          </a:p>
        </p:txBody>
      </p:sp>
      <p:sp>
        <p:nvSpPr>
          <p:cNvPr id="28" name="Oval 176"/>
          <p:cNvSpPr>
            <a:spLocks noChangeArrowheads="1"/>
          </p:cNvSpPr>
          <p:nvPr/>
        </p:nvSpPr>
        <p:spPr bwMode="auto">
          <a:xfrm>
            <a:off x="8297475" y="1267474"/>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a:solidFill>
                  <a:srgbClr val="DC2608"/>
                </a:solidFill>
                <a:latin typeface="Times New Roman" pitchFamily="18" charset="0"/>
                <a:cs typeface="Times New Roman" pitchFamily="18" charset="0"/>
              </a:rPr>
              <a:t>1</a:t>
            </a:r>
          </a:p>
        </p:txBody>
      </p:sp>
      <p:sp>
        <p:nvSpPr>
          <p:cNvPr id="47" name="AutoShape 51"/>
          <p:cNvSpPr>
            <a:spLocks noChangeArrowheads="1"/>
          </p:cNvSpPr>
          <p:nvPr/>
        </p:nvSpPr>
        <p:spPr bwMode="auto">
          <a:xfrm>
            <a:off x="1752608" y="4264945"/>
            <a:ext cx="6544864" cy="834348"/>
          </a:xfrm>
          <a:prstGeom prst="roundRect">
            <a:avLst>
              <a:gd name="adj" fmla="val 16667"/>
            </a:avLst>
          </a:prstGeom>
          <a:solidFill>
            <a:srgbClr val="7030A0"/>
          </a:solidFill>
          <a:ln w="9525">
            <a:noFill/>
            <a:round/>
            <a:headEnd/>
            <a:tailEnd/>
          </a:ln>
        </p:spPr>
        <p:txBody>
          <a:bodyPr wrap="none" anchor="ctr"/>
          <a:lstStyle/>
          <a:p>
            <a:pPr algn="ctr" eaLnBrk="0" hangingPunct="0">
              <a:lnSpc>
                <a:spcPct val="80000"/>
              </a:lnSpc>
            </a:pPr>
            <a:r>
              <a:rPr lang="en-US" sz="2800">
                <a:solidFill>
                  <a:schemeClr val="bg1"/>
                </a:solidFill>
                <a:latin typeface="Times New Roman" pitchFamily="18" charset="0"/>
                <a:cs typeface="Times New Roman" pitchFamily="18" charset="0"/>
              </a:rPr>
              <a:t>Những khó khăn, nguy hiểm cần vượt qua </a:t>
            </a:r>
            <a:endParaRPr lang="en-US" sz="2800" smtClean="0">
              <a:solidFill>
                <a:schemeClr val="bg1"/>
              </a:solidFill>
              <a:latin typeface="Times New Roman" pitchFamily="18" charset="0"/>
              <a:cs typeface="Times New Roman" pitchFamily="18" charset="0"/>
            </a:endParaRPr>
          </a:p>
          <a:p>
            <a:pPr algn="ctr" eaLnBrk="0" hangingPunct="0">
              <a:lnSpc>
                <a:spcPct val="80000"/>
              </a:lnSpc>
            </a:pPr>
            <a:r>
              <a:rPr lang="en-US" sz="2800" smtClean="0">
                <a:solidFill>
                  <a:schemeClr val="bg1"/>
                </a:solidFill>
                <a:latin typeface="Times New Roman" pitchFamily="18" charset="0"/>
                <a:cs typeface="Times New Roman" pitchFamily="18" charset="0"/>
              </a:rPr>
              <a:t>trong </a:t>
            </a:r>
            <a:r>
              <a:rPr lang="en-US" sz="2800">
                <a:solidFill>
                  <a:schemeClr val="bg1"/>
                </a:solidFill>
                <a:latin typeface="Times New Roman" pitchFamily="18" charset="0"/>
                <a:cs typeface="Times New Roman" pitchFamily="18" charset="0"/>
              </a:rPr>
              <a:t>cuộc thám hiểm.</a:t>
            </a:r>
          </a:p>
        </p:txBody>
      </p:sp>
      <p:sp>
        <p:nvSpPr>
          <p:cNvPr id="29" name="Oval 176"/>
          <p:cNvSpPr>
            <a:spLocks noChangeArrowheads="1"/>
          </p:cNvSpPr>
          <p:nvPr/>
        </p:nvSpPr>
        <p:spPr bwMode="auto">
          <a:xfrm>
            <a:off x="8270938" y="1267474"/>
            <a:ext cx="603333" cy="489434"/>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3600" b="1" dirty="0">
                <a:solidFill>
                  <a:srgbClr val="DC2608"/>
                </a:solidFill>
                <a:latin typeface="Times New Roman" pitchFamily="18" charset="0"/>
                <a:cs typeface="Times New Roman" pitchFamily="18" charset="0"/>
              </a:rPr>
              <a:t>0</a:t>
            </a:r>
          </a:p>
        </p:txBody>
      </p:sp>
      <p:grpSp>
        <p:nvGrpSpPr>
          <p:cNvPr id="31" name="Group 49"/>
          <p:cNvGrpSpPr>
            <a:grpSpLocks/>
          </p:cNvGrpSpPr>
          <p:nvPr/>
        </p:nvGrpSpPr>
        <p:grpSpPr bwMode="auto">
          <a:xfrm>
            <a:off x="7086603" y="1071495"/>
            <a:ext cx="2397909" cy="881393"/>
            <a:chOff x="4424" y="2759"/>
            <a:chExt cx="1104" cy="1273"/>
          </a:xfrm>
        </p:grpSpPr>
        <p:sp>
          <p:nvSpPr>
            <p:cNvPr id="24617" name="AutoShape 50"/>
            <p:cNvSpPr>
              <a:spLocks noChangeArrowheads="1"/>
            </p:cNvSpPr>
            <p:nvPr/>
          </p:nvSpPr>
          <p:spPr bwMode="auto">
            <a:xfrm>
              <a:off x="4424" y="2759"/>
              <a:ext cx="1104" cy="1273"/>
            </a:xfrm>
            <a:prstGeom prst="star32">
              <a:avLst>
                <a:gd name="adj" fmla="val 37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endParaRPr lang="en-US" sz="6000">
                <a:solidFill>
                  <a:srgbClr val="FF0066"/>
                </a:solidFill>
                <a:latin typeface=".VnHelvetInsH" pitchFamily="34" charset="0"/>
              </a:endParaRPr>
            </a:p>
          </p:txBody>
        </p:sp>
        <p:sp>
          <p:nvSpPr>
            <p:cNvPr id="24618" name="WordArt 51"/>
            <p:cNvSpPr>
              <a:spLocks noTextEdit="1"/>
            </p:cNvSpPr>
            <p:nvPr/>
          </p:nvSpPr>
          <p:spPr bwMode="auto">
            <a:xfrm>
              <a:off x="4663" y="3165"/>
              <a:ext cx="672" cy="576"/>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solidFill>
                    <a:srgbClr val="000000"/>
                  </a:solidFill>
                  <a:latin typeface="Times New Roman"/>
                  <a:cs typeface="Times New Roman"/>
                </a:rPr>
                <a:t>Hết</a:t>
              </a:r>
              <a:r>
                <a:rPr lang="en-US" sz="3600" kern="10" dirty="0">
                  <a:ln w="9525">
                    <a:solidFill>
                      <a:srgbClr val="000000"/>
                    </a:solidFill>
                    <a:round/>
                    <a:headEnd/>
                    <a:tailEnd/>
                  </a:ln>
                  <a:solidFill>
                    <a:srgbClr val="000000"/>
                  </a:solidFill>
                  <a:latin typeface="Times New Roman"/>
                  <a:cs typeface="Times New Roman"/>
                </a:rPr>
                <a:t> </a:t>
              </a:r>
              <a:r>
                <a:rPr lang="en-US" sz="3600" kern="10" dirty="0" err="1">
                  <a:ln w="9525">
                    <a:solidFill>
                      <a:srgbClr val="000000"/>
                    </a:solidFill>
                    <a:round/>
                    <a:headEnd/>
                    <a:tailEnd/>
                  </a:ln>
                  <a:solidFill>
                    <a:srgbClr val="000000"/>
                  </a:solidFill>
                  <a:latin typeface="Times New Roman"/>
                  <a:cs typeface="Times New Roman"/>
                </a:rPr>
                <a:t>giờ</a:t>
              </a:r>
              <a:endParaRPr lang="en-US" sz="3600" kern="10" dirty="0">
                <a:ln w="9525">
                  <a:solidFill>
                    <a:srgbClr val="000000"/>
                  </a:solidFill>
                  <a:round/>
                  <a:headEnd/>
                  <a:tailEnd/>
                </a:ln>
                <a:solidFill>
                  <a:srgbClr val="000000"/>
                </a:solidFill>
                <a:latin typeface="Times New Roman"/>
                <a:cs typeface="Times New Roman"/>
              </a:endParaRPr>
            </a:p>
          </p:txBody>
        </p:sp>
      </p:grpSp>
      <p:pic>
        <p:nvPicPr>
          <p:cNvPr id="48" name="Picture 37" descr="Blue_chapterlist"/>
          <p:cNvPicPr>
            <a:picLocks noChangeAspect="1"/>
          </p:cNvPicPr>
          <p:nvPr/>
        </p:nvPicPr>
        <p:blipFill>
          <a:blip r:embed="rId10">
            <a:clrChange>
              <a:clrFrom>
                <a:srgbClr val="FFFFFF"/>
              </a:clrFrom>
              <a:clrTo>
                <a:srgbClr val="FFFFFF">
                  <a:alpha val="0"/>
                </a:srgbClr>
              </a:clrTo>
            </a:clrChange>
          </a:blip>
          <a:stretch>
            <a:fillRect/>
          </a:stretch>
        </p:blipFill>
        <p:spPr>
          <a:xfrm>
            <a:off x="289045" y="4620729"/>
            <a:ext cx="593725" cy="263128"/>
          </a:xfrm>
          <a:prstGeom prst="rect">
            <a:avLst/>
          </a:prstGeom>
          <a:noFill/>
          <a:ln w="9525">
            <a:noFill/>
          </a:ln>
          <a:effectLst>
            <a:outerShdw dist="107763" dir="18900000" algn="ctr" rotWithShape="0">
              <a:srgbClr val="808080">
                <a:alpha val="50000"/>
              </a:srgbClr>
            </a:outerShdw>
          </a:effectLst>
        </p:spPr>
      </p:pic>
      <p:pic>
        <p:nvPicPr>
          <p:cNvPr id="49" name="Picture 39" descr="Classicmode"/>
          <p:cNvPicPr>
            <a:picLocks noChangeAspect="1"/>
          </p:cNvPicPr>
          <p:nvPr/>
        </p:nvPicPr>
        <p:blipFill>
          <a:blip r:embed="rId11">
            <a:clrChange>
              <a:clrFrom>
                <a:srgbClr val="2C2761"/>
              </a:clrFrom>
              <a:clrTo>
                <a:srgbClr val="2C2761">
                  <a:alpha val="0"/>
                </a:srgbClr>
              </a:clrTo>
            </a:clrChange>
          </a:blip>
          <a:stretch>
            <a:fillRect/>
          </a:stretch>
        </p:blipFill>
        <p:spPr>
          <a:xfrm>
            <a:off x="670035" y="4454043"/>
            <a:ext cx="1239838" cy="601265"/>
          </a:xfrm>
          <a:prstGeom prst="rect">
            <a:avLst/>
          </a:prstGeom>
          <a:noFill/>
          <a:ln w="9525">
            <a:noFill/>
          </a:ln>
          <a:effectLst>
            <a:outerShdw dist="107763" dir="18900000" algn="ctr" rotWithShape="0">
              <a:srgbClr val="808080">
                <a:alpha val="50000"/>
              </a:srgbClr>
            </a:outerShdw>
          </a:effectLst>
        </p:spPr>
      </p:pic>
      <p:sp>
        <p:nvSpPr>
          <p:cNvPr id="51" name="Oval 59">
            <a:hlinkHover r:id="" action="ppaction://noaction">
              <a:snd r:embed="rId12" name="cached_combo42.wav"/>
            </a:hlinkHover>
          </p:cNvPr>
          <p:cNvSpPr>
            <a:spLocks noChangeArrowheads="1"/>
          </p:cNvSpPr>
          <p:nvPr/>
        </p:nvSpPr>
        <p:spPr bwMode="auto">
          <a:xfrm>
            <a:off x="774015" y="4508811"/>
            <a:ext cx="817562" cy="459581"/>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eaLnBrk="0" hangingPunct="0"/>
            <a:endParaRPr lang="en-US" sz="2000">
              <a:latin typeface=".VnTime" pitchFamily="34" charset="0"/>
            </a:endParaRPr>
          </a:p>
        </p:txBody>
      </p:sp>
      <p:sp>
        <p:nvSpPr>
          <p:cNvPr id="50" name="WordArt 226"/>
          <p:cNvSpPr>
            <a:spLocks noTextEdit="1"/>
          </p:cNvSpPr>
          <p:nvPr/>
        </p:nvSpPr>
        <p:spPr bwMode="auto">
          <a:xfrm>
            <a:off x="952614" y="4593345"/>
            <a:ext cx="460375" cy="290513"/>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itchFamily="18" charset="0"/>
                <a:cs typeface="Times New Roman" pitchFamily="18" charset="0"/>
              </a:rPr>
              <a:t>D</a:t>
            </a:r>
          </a:p>
        </p:txBody>
      </p:sp>
      <p:pic>
        <p:nvPicPr>
          <p:cNvPr id="41" name="Picture 40">
            <a:hlinkClick r:id="rId15" action="ppaction://hlinksldjump"/>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8648" y="-166023"/>
            <a:ext cx="1659037" cy="1571279"/>
          </a:xfrm>
          <a:prstGeom prst="rect">
            <a:avLst/>
          </a:prstGeom>
        </p:spPr>
      </p:pic>
      <p:pic>
        <p:nvPicPr>
          <p:cNvPr id="3074" name="Picture 2" descr="Túi thạch rau câu Long Hải 910gr (túi lớn) giá cạnh tranh"/>
          <p:cNvPicPr>
            <a:picLocks noChangeAspect="1" noChangeArrowheads="1"/>
          </p:cNvPicPr>
          <p:nvPr/>
        </p:nvPicPr>
        <p:blipFill rotWithShape="1">
          <a:blip r:embed="rId17">
            <a:extLst>
              <a:ext uri="{28A0092B-C50C-407E-A947-70E740481C1C}">
                <a14:useLocalDpi xmlns:a14="http://schemas.microsoft.com/office/drawing/2010/main" val="0"/>
              </a:ext>
            </a:extLst>
          </a:blip>
          <a:srcRect l="24671" t="32346" r="5244" b="7958"/>
          <a:stretch/>
        </p:blipFill>
        <p:spPr bwMode="auto">
          <a:xfrm>
            <a:off x="2819400" y="1854994"/>
            <a:ext cx="3994964" cy="325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4370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11285"/>
                                        </p:tgtEl>
                                        <p:attrNameLst>
                                          <p:attrName>style.visibility</p:attrName>
                                        </p:attrNameLst>
                                      </p:cBhvr>
                                      <p:to>
                                        <p:strVal val="visible"/>
                                      </p:to>
                                    </p:set>
                                    <p:anim calcmode="lin" valueType="num">
                                      <p:cBhvr>
                                        <p:cTn id="7" dur="500" fill="hold"/>
                                        <p:tgtEl>
                                          <p:spTgt spid="11285"/>
                                        </p:tgtEl>
                                        <p:attrNameLst>
                                          <p:attrName>ppt_w</p:attrName>
                                        </p:attrNameLst>
                                      </p:cBhvr>
                                      <p:tavLst>
                                        <p:tav tm="0">
                                          <p:val>
                                            <p:fltVal val="0"/>
                                          </p:val>
                                        </p:tav>
                                        <p:tav tm="100000">
                                          <p:val>
                                            <p:strVal val="#ppt_w"/>
                                          </p:val>
                                        </p:tav>
                                      </p:tavLst>
                                    </p:anim>
                                    <p:anim calcmode="lin" valueType="num">
                                      <p:cBhvr>
                                        <p:cTn id="8" dur="500" fill="hold"/>
                                        <p:tgtEl>
                                          <p:spTgt spid="11285"/>
                                        </p:tgtEl>
                                        <p:attrNameLst>
                                          <p:attrName>ppt_h</p:attrName>
                                        </p:attrNameLst>
                                      </p:cBhvr>
                                      <p:tavLst>
                                        <p:tav tm="0">
                                          <p:val>
                                            <p:fltVal val="0"/>
                                          </p:val>
                                        </p:tav>
                                        <p:tav tm="100000">
                                          <p:val>
                                            <p:strVal val="#ppt_h"/>
                                          </p:val>
                                        </p:tav>
                                      </p:tavLst>
                                    </p:anim>
                                    <p:animEffect transition="in" filter="fade">
                                      <p:cBhvr>
                                        <p:cTn id="9" dur="500"/>
                                        <p:tgtEl>
                                          <p:spTgt spid="11285"/>
                                        </p:tgtEl>
                                      </p:cBhvr>
                                    </p:animEffect>
                                  </p:childTnLst>
                                </p:cTn>
                              </p:par>
                              <p:par>
                                <p:cTn id="10" presetID="2" presetClass="entr" presetSubtype="8" fill="hold" nodeType="withEffect">
                                  <p:stCondLst>
                                    <p:cond delay="50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Jet Fighter 2-DVDH.wav"/>
                                        </p:tgtEl>
                                      </p:cMediaNode>
                                    </p:audio>
                                  </p:subTnLst>
                                </p:cTn>
                              </p:par>
                              <p:par>
                                <p:cTn id="14" presetID="5" presetClass="entr" presetSubtype="10" fill="hold" nodeType="withEffect">
                                  <p:stCondLst>
                                    <p:cond delay="2000"/>
                                  </p:stCondLst>
                                  <p:childTnLst>
                                    <p:set>
                                      <p:cBhvr>
                                        <p:cTn id="15" dur="1" fill="hold">
                                          <p:stCondLst>
                                            <p:cond delay="0"/>
                                          </p:stCondLst>
                                        </p:cTn>
                                        <p:tgtEl>
                                          <p:spTgt spid="39"/>
                                        </p:tgtEl>
                                        <p:attrNameLst>
                                          <p:attrName>style.visibility</p:attrName>
                                        </p:attrNameLst>
                                      </p:cBhvr>
                                      <p:to>
                                        <p:strVal val="visible"/>
                                      </p:to>
                                    </p:set>
                                    <p:animEffect transition="in" filter="checkerboard(across)">
                                      <p:cBhvr>
                                        <p:cTn id="16" dur="500"/>
                                        <p:tgtEl>
                                          <p:spTgt spid="39"/>
                                        </p:tgtEl>
                                      </p:cBhvr>
                                    </p:animEffect>
                                  </p:childTnLst>
                                </p:cTn>
                              </p:par>
                              <p:par>
                                <p:cTn id="17" presetID="5" presetClass="entr" presetSubtype="10" fill="hold" nodeType="withEffect">
                                  <p:stCondLst>
                                    <p:cond delay="200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 3-CL (2).wav"/>
                                        </p:tgtEl>
                                      </p:cMediaNode>
                                    </p:audio>
                                  </p:subTnLst>
                                </p:cTn>
                              </p:par>
                              <p:par>
                                <p:cTn id="20" presetID="5" presetClass="entr" presetSubtype="10" fill="hold" nodeType="withEffect">
                                  <p:stCondLst>
                                    <p:cond delay="2000"/>
                                  </p:stCondLst>
                                  <p:childTnLst>
                                    <p:set>
                                      <p:cBhvr>
                                        <p:cTn id="21" dur="1" fill="hold">
                                          <p:stCondLst>
                                            <p:cond delay="0"/>
                                          </p:stCondLst>
                                        </p:cTn>
                                        <p:tgtEl>
                                          <p:spTgt spid="1043"/>
                                        </p:tgtEl>
                                        <p:attrNameLst>
                                          <p:attrName>style.visibility</p:attrName>
                                        </p:attrNameLst>
                                      </p:cBhvr>
                                      <p:to>
                                        <p:strVal val="visible"/>
                                      </p:to>
                                    </p:set>
                                    <p:animEffect transition="in" filter="checkerboard(across)">
                                      <p:cBhvr>
                                        <p:cTn id="22" dur="500"/>
                                        <p:tgtEl>
                                          <p:spTgt spid="1043"/>
                                        </p:tgtEl>
                                      </p:cBhvr>
                                    </p:animEffect>
                                  </p:childTnLst>
                                </p:cTn>
                              </p:par>
                              <p:par>
                                <p:cTn id="23" presetID="5" presetClass="entr" presetSubtype="10" fill="hold" grpId="0" nodeType="withEffect">
                                  <p:stCondLst>
                                    <p:cond delay="2000"/>
                                  </p:stCondLst>
                                  <p:childTnLst>
                                    <p:set>
                                      <p:cBhvr>
                                        <p:cTn id="24" dur="1" fill="hold">
                                          <p:stCondLst>
                                            <p:cond delay="0"/>
                                          </p:stCondLst>
                                        </p:cTn>
                                        <p:tgtEl>
                                          <p:spTgt spid="11273"/>
                                        </p:tgtEl>
                                        <p:attrNameLst>
                                          <p:attrName>style.visibility</p:attrName>
                                        </p:attrNameLst>
                                      </p:cBhvr>
                                      <p:to>
                                        <p:strVal val="visible"/>
                                      </p:to>
                                    </p:set>
                                    <p:animEffect transition="in" filter="checkerboard(across)">
                                      <p:cBhvr>
                                        <p:cTn id="25" dur="500"/>
                                        <p:tgtEl>
                                          <p:spTgt spid="11273"/>
                                        </p:tgtEl>
                                      </p:cBhvr>
                                    </p:animEffect>
                                  </p:childTnLst>
                                </p:cTn>
                              </p:par>
                              <p:par>
                                <p:cTn id="26" presetID="22" presetClass="entr" presetSubtype="8" fill="hold" nodeType="withEffect">
                                  <p:stCondLst>
                                    <p:cond delay="2000"/>
                                  </p:stCondLst>
                                  <p:iterate type="lt">
                                    <p:tmPct val="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5" presetClass="entr" presetSubtype="10" fill="hold" nodeType="withEffect">
                                  <p:stCondLst>
                                    <p:cond delay="300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 3-CL (2).wav"/>
                                        </p:tgtEl>
                                      </p:cMediaNode>
                                    </p:audio>
                                  </p:subTnLst>
                                </p:cTn>
                              </p:par>
                              <p:par>
                                <p:cTn id="35" presetID="5" presetClass="entr" presetSubtype="10" fill="hold" nodeType="withEffect">
                                  <p:stCondLst>
                                    <p:cond delay="300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3000"/>
                                  </p:stCondLst>
                                  <p:childTnLst>
                                    <p:set>
                                      <p:cBhvr>
                                        <p:cTn id="39" dur="1" fill="hold">
                                          <p:stCondLst>
                                            <p:cond delay="0"/>
                                          </p:stCondLst>
                                        </p:cTn>
                                        <p:tgtEl>
                                          <p:spTgt spid="11278"/>
                                        </p:tgtEl>
                                        <p:attrNameLst>
                                          <p:attrName>style.visibility</p:attrName>
                                        </p:attrNameLst>
                                      </p:cBhvr>
                                      <p:to>
                                        <p:strVal val="visible"/>
                                      </p:to>
                                    </p:set>
                                    <p:animEffect transition="in" filter="checkerboard(across)">
                                      <p:cBhvr>
                                        <p:cTn id="40" dur="500"/>
                                        <p:tgtEl>
                                          <p:spTgt spid="11278"/>
                                        </p:tgtEl>
                                      </p:cBhvr>
                                    </p:animEffect>
                                  </p:childTnLst>
                                </p:cTn>
                              </p:par>
                              <p:par>
                                <p:cTn id="41" presetID="22" presetClass="entr" presetSubtype="8" fill="hold" nodeType="withEffect">
                                  <p:stCondLst>
                                    <p:cond delay="300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5" presetClass="entr" presetSubtype="10" fill="hold" nodeType="withEffect">
                                  <p:stCondLst>
                                    <p:cond delay="400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 3-CL (2).wav"/>
                                        </p:tgtEl>
                                      </p:cMediaNode>
                                    </p:audio>
                                  </p:subTnLst>
                                </p:cTn>
                              </p:par>
                              <p:par>
                                <p:cTn id="50" presetID="5" presetClass="entr" presetSubtype="10" fill="hold" nodeType="withEffect">
                                  <p:stCondLst>
                                    <p:cond delay="400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par>
                                <p:cTn id="53" presetID="5" presetClass="entr" presetSubtype="10" fill="hold" grpId="0" nodeType="withEffect">
                                  <p:stCondLst>
                                    <p:cond delay="4000"/>
                                  </p:stCondLst>
                                  <p:childTnLst>
                                    <p:set>
                                      <p:cBhvr>
                                        <p:cTn id="54" dur="1" fill="hold">
                                          <p:stCondLst>
                                            <p:cond delay="0"/>
                                          </p:stCondLst>
                                        </p:cTn>
                                        <p:tgtEl>
                                          <p:spTgt spid="11283"/>
                                        </p:tgtEl>
                                        <p:attrNameLst>
                                          <p:attrName>style.visibility</p:attrName>
                                        </p:attrNameLst>
                                      </p:cBhvr>
                                      <p:to>
                                        <p:strVal val="visible"/>
                                      </p:to>
                                    </p:set>
                                    <p:animEffect transition="in" filter="checkerboard(across)">
                                      <p:cBhvr>
                                        <p:cTn id="55" dur="500"/>
                                        <p:tgtEl>
                                          <p:spTgt spid="11283"/>
                                        </p:tgtEl>
                                      </p:cBhvr>
                                    </p:animEffect>
                                  </p:childTnLst>
                                </p:cTn>
                              </p:par>
                              <p:par>
                                <p:cTn id="56" presetID="22" presetClass="entr" presetSubtype="8" fill="hold" nodeType="withEffect">
                                  <p:stCondLst>
                                    <p:cond delay="400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5" presetClass="entr" presetSubtype="10" fill="hold" nodeType="withEffect">
                                  <p:stCondLst>
                                    <p:cond delay="5000"/>
                                  </p:stCondLst>
                                  <p:childTnLst>
                                    <p:set>
                                      <p:cBhvr>
                                        <p:cTn id="60" dur="1" fill="hold">
                                          <p:stCondLst>
                                            <p:cond delay="0"/>
                                          </p:stCondLst>
                                        </p:cTn>
                                        <p:tgtEl>
                                          <p:spTgt spid="48"/>
                                        </p:tgtEl>
                                        <p:attrNameLst>
                                          <p:attrName>style.visibility</p:attrName>
                                        </p:attrNameLst>
                                      </p:cBhvr>
                                      <p:to>
                                        <p:strVal val="visible"/>
                                      </p:to>
                                    </p:set>
                                    <p:animEffect transition="in" filter="checkerboard(across)">
                                      <p:cBhvr>
                                        <p:cTn id="61" dur="500"/>
                                        <p:tgtEl>
                                          <p:spTgt spid="48"/>
                                        </p:tgtEl>
                                      </p:cBhvr>
                                    </p:animEffect>
                                  </p:childTnLst>
                                </p:cTn>
                              </p:par>
                              <p:par>
                                <p:cTn id="62" presetID="22" presetClass="entr" presetSubtype="8" fill="hold" grpId="1" nodeType="withEffect">
                                  <p:stCondLst>
                                    <p:cond delay="500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5" presetClass="entr" presetSubtype="10" fill="hold" nodeType="withEffect">
                                  <p:stCondLst>
                                    <p:cond delay="5000"/>
                                  </p:stCondLst>
                                  <p:childTnLst>
                                    <p:set>
                                      <p:cBhvr>
                                        <p:cTn id="66" dur="1" fill="hold">
                                          <p:stCondLst>
                                            <p:cond delay="0"/>
                                          </p:stCondLst>
                                        </p:cTn>
                                        <p:tgtEl>
                                          <p:spTgt spid="49"/>
                                        </p:tgtEl>
                                        <p:attrNameLst>
                                          <p:attrName>style.visibility</p:attrName>
                                        </p:attrNameLst>
                                      </p:cBhvr>
                                      <p:to>
                                        <p:strVal val="visible"/>
                                      </p:to>
                                    </p:set>
                                    <p:animEffect transition="in" filter="checkerboard(across)">
                                      <p:cBhvr>
                                        <p:cTn id="67" dur="500"/>
                                        <p:tgtEl>
                                          <p:spTgt spid="49"/>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50"/>
                                        </p:tgtEl>
                                        <p:attrNameLst>
                                          <p:attrName>style.visibility</p:attrName>
                                        </p:attrNameLst>
                                      </p:cBhvr>
                                      <p:to>
                                        <p:strVal val="visible"/>
                                      </p:to>
                                    </p:set>
                                    <p:animEffect transition="in" filter="checkerboard(across)">
                                      <p:cBhvr>
                                        <p:cTn id="70" dur="500"/>
                                        <p:tgtEl>
                                          <p:spTgt spid="50"/>
                                        </p:tgtEl>
                                      </p:cBhvr>
                                    </p:animEffect>
                                  </p:childTnLst>
                                </p:cTn>
                              </p:par>
                              <p:par>
                                <p:cTn id="71" presetID="5" presetClass="entr" presetSubtype="10" fill="hold" nodeType="withEffect">
                                  <p:stCondLst>
                                    <p:cond delay="5000"/>
                                  </p:stCondLst>
                                  <p:childTnLst>
                                    <p:set>
                                      <p:cBhvr>
                                        <p:cTn id="72" dur="1" fill="hold">
                                          <p:stCondLst>
                                            <p:cond delay="0"/>
                                          </p:stCondLst>
                                        </p:cTn>
                                        <p:tgtEl>
                                          <p:spTgt spid="51"/>
                                        </p:tgtEl>
                                        <p:attrNameLst>
                                          <p:attrName>style.visibility</p:attrName>
                                        </p:attrNameLst>
                                      </p:cBhvr>
                                      <p:to>
                                        <p:strVal val="visible"/>
                                      </p:to>
                                    </p:set>
                                    <p:animEffect transition="in" filter="checkerboard(across)">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8" fill="hold">
                            <p:stCondLst>
                              <p:cond delay="0"/>
                            </p:stCondLst>
                            <p:childTnLst>
                              <p:par>
                                <p:cTn id="79" presetID="1" presetClass="entr" presetSubtype="0" fill="hold" grpId="0" nodeType="afterEffect">
                                  <p:stCondLst>
                                    <p:cond delay="1000"/>
                                  </p:stCondLst>
                                  <p:childTnLst>
                                    <p:set>
                                      <p:cBhvr>
                                        <p:cTn id="80"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beep.wav"/>
                                        </p:tgtEl>
                                      </p:cMediaNode>
                                    </p:audio>
                                  </p:subTnLst>
                                </p:cTn>
                              </p:par>
                            </p:childTnLst>
                          </p:cTn>
                        </p:par>
                        <p:par>
                          <p:cTn id="81" fill="hold">
                            <p:stCondLst>
                              <p:cond delay="1000"/>
                            </p:stCondLst>
                            <p:childTnLst>
                              <p:par>
                                <p:cTn id="82" presetID="1" presetClass="entr" presetSubtype="0" fill="hold" grpId="0" nodeType="afterEffect">
                                  <p:stCondLst>
                                    <p:cond delay="1000"/>
                                  </p:stCondLst>
                                  <p:childTnLst>
                                    <p:set>
                                      <p:cBhvr>
                                        <p:cTn id="8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beep.wav"/>
                                        </p:tgtEl>
                                      </p:cMediaNode>
                                    </p:audio>
                                  </p:subTnLst>
                                </p:cTn>
                              </p:par>
                            </p:childTnLst>
                          </p:cTn>
                        </p:par>
                        <p:par>
                          <p:cTn id="84" fill="hold">
                            <p:stCondLst>
                              <p:cond delay="2000"/>
                            </p:stCondLst>
                            <p:childTnLst>
                              <p:par>
                                <p:cTn id="85" presetID="1" presetClass="entr" presetSubtype="0" fill="hold" grpId="0" nodeType="afterEffect">
                                  <p:stCondLst>
                                    <p:cond delay="1000"/>
                                  </p:stCondLst>
                                  <p:childTnLst>
                                    <p:set>
                                      <p:cBhvr>
                                        <p:cTn id="8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beep.wav"/>
                                        </p:tgtEl>
                                      </p:cMediaNode>
                                    </p:audio>
                                  </p:subTnLst>
                                </p:cTn>
                              </p:par>
                            </p:childTnLst>
                          </p:cTn>
                        </p:par>
                        <p:par>
                          <p:cTn id="87" fill="hold">
                            <p:stCondLst>
                              <p:cond delay="3000"/>
                            </p:stCondLst>
                            <p:childTnLst>
                              <p:par>
                                <p:cTn id="88" presetID="1" presetClass="entr" presetSubtype="0" fill="hold" grpId="0" nodeType="afterEffect">
                                  <p:stCondLst>
                                    <p:cond delay="1000"/>
                                  </p:stCondLst>
                                  <p:childTnLst>
                                    <p:set>
                                      <p:cBhvr>
                                        <p:cTn id="89"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0" fill="hold">
                            <p:stCondLst>
                              <p:cond delay="4000"/>
                            </p:stCondLst>
                            <p:childTnLst>
                              <p:par>
                                <p:cTn id="91" presetID="1" presetClass="entr" presetSubtype="0" fill="hold" grpId="0" nodeType="afterEffect">
                                  <p:stCondLst>
                                    <p:cond delay="1000"/>
                                  </p:stCondLst>
                                  <p:childTnLst>
                                    <p:set>
                                      <p:cBhvr>
                                        <p:cTn id="92"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5" name="GUN.wav"/>
                                        </p:tgtEl>
                                      </p:cMediaNode>
                                    </p:audio>
                                  </p:subTnLst>
                                </p:cTn>
                              </p:par>
                              <p:par>
                                <p:cTn id="93" presetID="53" presetClass="entr" presetSubtype="16"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fltVal val="0"/>
                                          </p:val>
                                        </p:tav>
                                        <p:tav tm="100000">
                                          <p:val>
                                            <p:strVal val="#ppt_w"/>
                                          </p:val>
                                        </p:tav>
                                      </p:tavLst>
                                    </p:anim>
                                    <p:anim calcmode="lin" valueType="num">
                                      <p:cBhvr>
                                        <p:cTn id="96" dur="500" fill="hold"/>
                                        <p:tgtEl>
                                          <p:spTgt spid="31"/>
                                        </p:tgtEl>
                                        <p:attrNameLst>
                                          <p:attrName>ppt_h</p:attrName>
                                        </p:attrNameLst>
                                      </p:cBhvr>
                                      <p:tavLst>
                                        <p:tav tm="0">
                                          <p:val>
                                            <p:fltVal val="0"/>
                                          </p:val>
                                        </p:tav>
                                        <p:tav tm="100000">
                                          <p:val>
                                            <p:strVal val="#ppt_h"/>
                                          </p:val>
                                        </p:tav>
                                      </p:tavLst>
                                    </p:anim>
                                    <p:animEffect transition="in" filter="fade">
                                      <p:cBhvr>
                                        <p:cTn id="97" dur="500"/>
                                        <p:tgtEl>
                                          <p:spTgt spid="31"/>
                                        </p:tgtEl>
                                      </p:cBhvr>
                                    </p:animEffect>
                                  </p:childTnLst>
                                  <p:subTnLst>
                                    <p:audio>
                                      <p:cMediaNode>
                                        <p:cTn display="0" masterRel="sameClick">
                                          <p:stCondLst>
                                            <p:cond evt="begin" delay="0">
                                              <p:tn val="93"/>
                                            </p:cond>
                                          </p:stCondLst>
                                          <p:endCondLst>
                                            <p:cond evt="onStopAudio" delay="0">
                                              <p:tgtEl>
                                                <p:sldTgt/>
                                              </p:tgtEl>
                                            </p:cond>
                                          </p:endCondLst>
                                        </p:cTn>
                                        <p:tgtEl>
                                          <p:sndTgt r:embed="rId6" name="chimes.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mph" presetSubtype="0" fill="hold" grpId="2" nodeType="clickEffect">
                                  <p:stCondLst>
                                    <p:cond delay="0"/>
                                  </p:stCondLst>
                                  <p:childTnLst>
                                    <p:animClr clrSpc="hsl" dir="cw">
                                      <p:cBhvr override="childStyle">
                                        <p:cTn id="101" dur="500" fill="hold"/>
                                        <p:tgtEl>
                                          <p:spTgt spid="47"/>
                                        </p:tgtEl>
                                        <p:attrNameLst>
                                          <p:attrName>style.color</p:attrName>
                                        </p:attrNameLst>
                                      </p:cBhvr>
                                      <p:by>
                                        <p:hsl h="-7200000" s="0" l="0"/>
                                      </p:by>
                                    </p:animClr>
                                    <p:animClr clrSpc="hsl" dir="cw">
                                      <p:cBhvr>
                                        <p:cTn id="102" dur="500" fill="hold"/>
                                        <p:tgtEl>
                                          <p:spTgt spid="47"/>
                                        </p:tgtEl>
                                        <p:attrNameLst>
                                          <p:attrName>fillcolor</p:attrName>
                                        </p:attrNameLst>
                                      </p:cBhvr>
                                      <p:by>
                                        <p:hsl h="-7200000" s="0" l="0"/>
                                      </p:by>
                                    </p:animClr>
                                    <p:animClr clrSpc="hsl" dir="cw">
                                      <p:cBhvr>
                                        <p:cTn id="103" dur="500" fill="hold"/>
                                        <p:tgtEl>
                                          <p:spTgt spid="47"/>
                                        </p:tgtEl>
                                        <p:attrNameLst>
                                          <p:attrName>stroke.color</p:attrName>
                                        </p:attrNameLst>
                                      </p:cBhvr>
                                      <p:by>
                                        <p:hsl h="-7200000" s="0" l="0"/>
                                      </p:by>
                                    </p:animClr>
                                    <p:set>
                                      <p:cBhvr>
                                        <p:cTn id="104" dur="500" fill="hold"/>
                                        <p:tgtEl>
                                          <p:spTgt spid="47"/>
                                        </p:tgtEl>
                                        <p:attrNameLst>
                                          <p:attrName>fill.type</p:attrName>
                                        </p:attrNameLst>
                                      </p:cBhvr>
                                      <p:to>
                                        <p:strVal val="solid"/>
                                      </p:to>
                                    </p:set>
                                  </p:childTnLst>
                                  <p:subTnLst>
                                    <p:audio>
                                      <p:cMediaNode>
                                        <p:cTn display="0" masterRel="sameClick">
                                          <p:stCondLst>
                                            <p:cond evt="begin" delay="0">
                                              <p:tn val="100"/>
                                            </p:cond>
                                          </p:stCondLst>
                                          <p:endCondLst>
                                            <p:cond evt="onStopAudio" delay="0">
                                              <p:tgtEl>
                                                <p:sldTgt/>
                                              </p:tgtEl>
                                            </p:cond>
                                          </p:endCondLst>
                                        </p:cTn>
                                        <p:tgtEl>
                                          <p:sndTgt r:embed="rId7" name="FELIZ2.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074"/>
                                        </p:tgtEl>
                                        <p:attrNameLst>
                                          <p:attrName>style.visibility</p:attrName>
                                        </p:attrNameLst>
                                      </p:cBhvr>
                                      <p:to>
                                        <p:strVal val="visible"/>
                                      </p:to>
                                    </p:set>
                                    <p:anim calcmode="lin" valueType="num">
                                      <p:cBhvr additive="base">
                                        <p:cTn id="109" dur="500" fill="hold"/>
                                        <p:tgtEl>
                                          <p:spTgt spid="3074"/>
                                        </p:tgtEl>
                                        <p:attrNameLst>
                                          <p:attrName>ppt_x</p:attrName>
                                        </p:attrNameLst>
                                      </p:cBhvr>
                                      <p:tavLst>
                                        <p:tav tm="0">
                                          <p:val>
                                            <p:strVal val="#ppt_x"/>
                                          </p:val>
                                        </p:tav>
                                        <p:tav tm="100000">
                                          <p:val>
                                            <p:strVal val="#ppt_x"/>
                                          </p:val>
                                        </p:tav>
                                      </p:tavLst>
                                    </p:anim>
                                    <p:anim calcmode="lin" valueType="num">
                                      <p:cBhvr additive="base">
                                        <p:cTn id="110" dur="500" fill="hold"/>
                                        <p:tgtEl>
                                          <p:spTgt spid="30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8" grpId="0" animBg="1"/>
      <p:bldP spid="11283" grpId="0" animBg="1"/>
      <p:bldP spid="11285" grpId="0" animBg="1"/>
      <p:bldP spid="24" grpId="0" animBg="1"/>
      <p:bldP spid="25" grpId="0" animBg="1"/>
      <p:bldP spid="26" grpId="0" animBg="1"/>
      <p:bldP spid="27" grpId="0" animBg="1"/>
      <p:bldP spid="28" grpId="0" animBg="1"/>
      <p:bldP spid="47" grpId="1" animBg="1"/>
      <p:bldP spid="47" grpId="2" animBg="1"/>
      <p:bldP spid="2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hương 35: Anh đây dạy bé - Mỗi Lần Sống Lại Đều Yêu Nàng Từ Cái Nhìn Đầu  Tiên - GetTruyen - PRC MOBI AZW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745" y="2809658"/>
            <a:ext cx="1924072" cy="233384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282592" y="400050"/>
            <a:ext cx="7480408" cy="1485900"/>
            <a:chOff x="1729217" y="590549"/>
            <a:chExt cx="3200400" cy="1524000"/>
          </a:xfrm>
        </p:grpSpPr>
        <p:sp>
          <p:nvSpPr>
            <p:cNvPr id="5" name="Cloud Callout 4"/>
            <p:cNvSpPr/>
            <p:nvPr/>
          </p:nvSpPr>
          <p:spPr>
            <a:xfrm>
              <a:off x="1729217" y="590549"/>
              <a:ext cx="3200400" cy="1524000"/>
            </a:xfrm>
            <a:prstGeom prst="cloudCallout">
              <a:avLst>
                <a:gd name="adj1" fmla="val -55936"/>
                <a:gd name="adj2" fmla="val 16655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b="1">
                <a:latin typeface="Times New Roman" pitchFamily="18" charset="0"/>
                <a:cs typeface="Times New Roman" pitchFamily="18" charset="0"/>
              </a:endParaRPr>
            </a:p>
          </p:txBody>
        </p:sp>
        <p:sp>
          <p:nvSpPr>
            <p:cNvPr id="6" name="Rectangle 5"/>
            <p:cNvSpPr/>
            <p:nvPr/>
          </p:nvSpPr>
          <p:spPr>
            <a:xfrm>
              <a:off x="1883304" y="848025"/>
              <a:ext cx="2743200" cy="662904"/>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smtClean="0">
                  <a:solidFill>
                    <a:schemeClr val="tx1"/>
                  </a:solidFill>
                  <a:latin typeface="Times New Roman" pitchFamily="18" charset="0"/>
                  <a:cs typeface="Times New Roman" pitchFamily="18" charset="0"/>
                </a:rPr>
                <a:t>Em đã học các loại câu nào?</a:t>
              </a:r>
              <a:endParaRPr lang="en-US" sz="3600" b="1">
                <a:solidFill>
                  <a:schemeClr val="tx1"/>
                </a:solidFill>
                <a:latin typeface="Times New Roman" pitchFamily="18" charset="0"/>
                <a:cs typeface="Times New Roman" pitchFamily="18" charset="0"/>
              </a:endParaRPr>
            </a:p>
          </p:txBody>
        </p:sp>
      </p:grpSp>
      <p:sp>
        <p:nvSpPr>
          <p:cNvPr id="12" name="Freeform 11"/>
          <p:cNvSpPr/>
          <p:nvPr/>
        </p:nvSpPr>
        <p:spPr>
          <a:xfrm>
            <a:off x="3124848" y="2343150"/>
            <a:ext cx="1682202" cy="256870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3200" tIns="684988" rIns="203200" bIns="684988" numCol="1" spcCol="1270" anchor="ctr" anchorCtr="0">
            <a:noAutofit/>
          </a:bodyPr>
          <a:lstStyle/>
          <a:p>
            <a:pPr lvl="0" algn="ctr" defTabSz="1422400">
              <a:lnSpc>
                <a:spcPct val="90000"/>
              </a:lnSpc>
              <a:spcBef>
                <a:spcPct val="0"/>
              </a:spcBef>
              <a:spcAft>
                <a:spcPct val="35000"/>
              </a:spcAft>
            </a:pPr>
            <a:r>
              <a:rPr lang="en-US" sz="3200" b="1" kern="1200" smtClean="0">
                <a:latin typeface="Times New Roman" pitchFamily="18" charset="0"/>
                <a:cs typeface="Times New Roman" pitchFamily="18" charset="0"/>
              </a:rPr>
              <a:t>Câu kể</a:t>
            </a:r>
            <a:endParaRPr lang="en-US" sz="3200" b="1" kern="1200">
              <a:latin typeface="Times New Roman" pitchFamily="18" charset="0"/>
              <a:cs typeface="Times New Roman" pitchFamily="18" charset="0"/>
            </a:endParaRPr>
          </a:p>
        </p:txBody>
      </p:sp>
      <p:sp>
        <p:nvSpPr>
          <p:cNvPr id="13" name="Freeform 12"/>
          <p:cNvSpPr/>
          <p:nvPr/>
        </p:nvSpPr>
        <p:spPr>
          <a:xfrm>
            <a:off x="4933217" y="2343150"/>
            <a:ext cx="1682203" cy="256870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03201" tIns="684988" rIns="203200" bIns="684988" numCol="1" spcCol="1270" anchor="ctr" anchorCtr="0">
            <a:noAutofit/>
          </a:bodyPr>
          <a:lstStyle/>
          <a:p>
            <a:pPr lvl="0" algn="ctr" defTabSz="1422400">
              <a:lnSpc>
                <a:spcPct val="90000"/>
              </a:lnSpc>
              <a:spcBef>
                <a:spcPct val="0"/>
              </a:spcBef>
              <a:spcAft>
                <a:spcPct val="35000"/>
              </a:spcAft>
            </a:pPr>
            <a:r>
              <a:rPr lang="en-US" sz="3200" b="1" kern="1200" smtClean="0">
                <a:latin typeface="Times New Roman" pitchFamily="18" charset="0"/>
                <a:cs typeface="Times New Roman" pitchFamily="18" charset="0"/>
              </a:rPr>
              <a:t>Câu hỏi</a:t>
            </a:r>
            <a:endParaRPr lang="en-US" sz="3200" b="1" kern="1200">
              <a:latin typeface="Times New Roman" pitchFamily="18" charset="0"/>
              <a:cs typeface="Times New Roman" pitchFamily="18" charset="0"/>
            </a:endParaRPr>
          </a:p>
        </p:txBody>
      </p:sp>
      <p:sp>
        <p:nvSpPr>
          <p:cNvPr id="14" name="Freeform 13"/>
          <p:cNvSpPr/>
          <p:nvPr/>
        </p:nvSpPr>
        <p:spPr>
          <a:xfrm>
            <a:off x="6741583" y="2343150"/>
            <a:ext cx="1682202" cy="256870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03200" tIns="684988" rIns="203200" bIns="684988" numCol="1" spcCol="1270" anchor="ctr" anchorCtr="0">
            <a:noAutofit/>
          </a:bodyPr>
          <a:lstStyle/>
          <a:p>
            <a:pPr lvl="0" algn="ctr" defTabSz="1422400">
              <a:lnSpc>
                <a:spcPct val="90000"/>
              </a:lnSpc>
              <a:spcBef>
                <a:spcPct val="0"/>
              </a:spcBef>
              <a:spcAft>
                <a:spcPct val="35000"/>
              </a:spcAft>
            </a:pPr>
            <a:r>
              <a:rPr lang="en-US" sz="3200" b="1" kern="1200" smtClean="0">
                <a:latin typeface="Times New Roman" pitchFamily="18" charset="0"/>
                <a:cs typeface="Times New Roman" pitchFamily="18" charset="0"/>
              </a:rPr>
              <a:t>Câu khiến</a:t>
            </a:r>
            <a:endParaRPr lang="en-US" sz="3200" b="1" kern="1200">
              <a:latin typeface="Times New Roman" pitchFamily="18" charset="0"/>
              <a:cs typeface="Times New Roman" pitchFamily="18" charset="0"/>
            </a:endParaRPr>
          </a:p>
        </p:txBody>
      </p:sp>
    </p:spTree>
    <p:extLst>
      <p:ext uri="{BB962C8B-B14F-4D97-AF65-F5344CB8AC3E}">
        <p14:creationId xmlns:p14="http://schemas.microsoft.com/office/powerpoint/2010/main" val="31373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áº¿t quáº£ hÃ¬nh áº£nh cho slide Äáº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773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371600" y="1282915"/>
            <a:ext cx="6477000" cy="853409"/>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cảm</a:t>
            </a:r>
            <a:endParaRPr lang="en-US"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2"/>
          <p:cNvSpPr txBox="1">
            <a:spLocks/>
          </p:cNvSpPr>
          <p:nvPr/>
        </p:nvSpPr>
        <p:spPr>
          <a:xfrm>
            <a:off x="579489" y="184939"/>
            <a:ext cx="8229600" cy="132074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mtClean="0">
                <a:latin typeface="Times New Roman" pitchFamily="18" charset="0"/>
                <a:cs typeface="Times New Roman" pitchFamily="18" charset="0"/>
              </a:rPr>
              <a:t>Thứ năm ngày </a:t>
            </a:r>
            <a:r>
              <a:rPr lang="en-US" smtClean="0">
                <a:latin typeface="Times New Roman" pitchFamily="18" charset="0"/>
                <a:cs typeface="Times New Roman" pitchFamily="18" charset="0"/>
              </a:rPr>
              <a:t>13 </a:t>
            </a:r>
            <a:r>
              <a:rPr lang="en-US" smtClean="0">
                <a:latin typeface="Times New Roman" pitchFamily="18" charset="0"/>
                <a:cs typeface="Times New Roman" pitchFamily="18" charset="0"/>
              </a:rPr>
              <a:t>tháng 5 năm </a:t>
            </a:r>
            <a:r>
              <a:rPr lang="en-US" smtClean="0">
                <a:latin typeface="Times New Roman" pitchFamily="18" charset="0"/>
                <a:cs typeface="Times New Roman" pitchFamily="18" charset="0"/>
              </a:rPr>
              <a:t>2023</a:t>
            </a:r>
            <a:endParaRPr lang="en-US" smtClean="0">
              <a:latin typeface="Times New Roman" pitchFamily="18" charset="0"/>
              <a:cs typeface="Times New Roman" pitchFamily="18" charset="0"/>
            </a:endParaRPr>
          </a:p>
          <a:p>
            <a:pPr marL="0" indent="0" algn="ctr">
              <a:buFont typeface="Arial" pitchFamily="34" charset="0"/>
              <a:buNone/>
            </a:pPr>
            <a:r>
              <a:rPr lang="en-US" smtClean="0">
                <a:latin typeface="Times New Roman" pitchFamily="18" charset="0"/>
                <a:cs typeface="Times New Roman" pitchFamily="18" charset="0"/>
              </a:rPr>
              <a:t>Luyện từ và câu</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26782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500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3" cstate="print">
            <a:clrChange>
              <a:clrFrom>
                <a:srgbClr val="E8E8E8"/>
              </a:clrFrom>
              <a:clrTo>
                <a:srgbClr val="E8E8E8">
                  <a:alpha val="0"/>
                </a:srgbClr>
              </a:clrTo>
            </a:clrChange>
            <a:extLst>
              <a:ext uri="{28A0092B-C50C-407E-A947-70E740481C1C}">
                <a14:useLocalDpi xmlns:a14="http://schemas.microsoft.com/office/drawing/2010/main" val="0"/>
              </a:ext>
            </a:extLst>
          </a:blip>
          <a:srcRect/>
          <a:stretch>
            <a:fillRect/>
          </a:stretch>
        </p:blipFill>
        <p:spPr bwMode="auto">
          <a:xfrm>
            <a:off x="152400" y="108698"/>
            <a:ext cx="1475542" cy="9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3" y="257175"/>
            <a:ext cx="4948549" cy="628650"/>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smtClean="0">
                <a:solidFill>
                  <a:srgbClr val="FF0000"/>
                </a:solidFill>
                <a:latin typeface="Times New Roman" pitchFamily="18" charset="0"/>
                <a:cs typeface="Times New Roman" pitchFamily="18" charset="0"/>
              </a:rPr>
              <a:t>Nhận xét</a:t>
            </a:r>
            <a:endParaRPr lang="en-US" sz="6600" b="1">
              <a:solidFill>
                <a:srgbClr val="FF0000"/>
              </a:solidFill>
              <a:latin typeface="Times New Roman" pitchFamily="18" charset="0"/>
              <a:cs typeface="Times New Roman" pitchFamily="18" charset="0"/>
            </a:endParaRPr>
          </a:p>
        </p:txBody>
      </p:sp>
      <p:sp>
        <p:nvSpPr>
          <p:cNvPr id="5" name="Rectangle 4"/>
          <p:cNvSpPr/>
          <p:nvPr/>
        </p:nvSpPr>
        <p:spPr>
          <a:xfrm>
            <a:off x="152400" y="1548453"/>
            <a:ext cx="8229600" cy="830997"/>
          </a:xfrm>
          <a:prstGeom prst="rect">
            <a:avLst/>
          </a:prstGeom>
        </p:spPr>
        <p:txBody>
          <a:bodyPr wrap="square">
            <a:spAutoFit/>
          </a:bodyPr>
          <a:lstStyle/>
          <a:p>
            <a:pPr>
              <a:lnSpc>
                <a:spcPct val="150000"/>
              </a:lnSpc>
            </a:pPr>
            <a:r>
              <a:rPr lang="nl-NL" sz="3200">
                <a:latin typeface="Times New Roman" pitchFamily="18" charset="0"/>
                <a:cs typeface="Times New Roman" pitchFamily="18" charset="0"/>
              </a:rPr>
              <a:t>+ Chà, con mèo có bộ lông mới đẹp làm </a:t>
            </a:r>
            <a:r>
              <a:rPr lang="nl-NL" sz="3200" smtClean="0">
                <a:latin typeface="Times New Roman" pitchFamily="18" charset="0"/>
                <a:cs typeface="Times New Roman" pitchFamily="18" charset="0"/>
              </a:rPr>
              <a:t>sao !</a:t>
            </a:r>
            <a:endParaRPr lang="en-US" sz="3200">
              <a:latin typeface="Times New Roman" pitchFamily="18" charset="0"/>
              <a:cs typeface="Times New Roman" pitchFamily="18" charset="0"/>
            </a:endParaRPr>
          </a:p>
        </p:txBody>
      </p:sp>
      <p:sp>
        <p:nvSpPr>
          <p:cNvPr id="7" name="Rectangle 6"/>
          <p:cNvSpPr/>
          <p:nvPr/>
        </p:nvSpPr>
        <p:spPr>
          <a:xfrm>
            <a:off x="233697" y="3301057"/>
            <a:ext cx="5180842" cy="830997"/>
          </a:xfrm>
          <a:prstGeom prst="rect">
            <a:avLst/>
          </a:prstGeom>
        </p:spPr>
        <p:txBody>
          <a:bodyPr wrap="none">
            <a:spAutoFit/>
          </a:bodyPr>
          <a:lstStyle/>
          <a:p>
            <a:pPr>
              <a:lnSpc>
                <a:spcPct val="150000"/>
              </a:lnSpc>
            </a:pPr>
            <a:r>
              <a:rPr lang="nl-NL" sz="3200" smtClean="0">
                <a:latin typeface="Times New Roman" pitchFamily="18" charset="0"/>
                <a:cs typeface="Times New Roman" pitchFamily="18" charset="0"/>
              </a:rPr>
              <a:t>+ A ! Con mèo này khôn thật !</a:t>
            </a:r>
            <a:endParaRPr lang="en-US" sz="3200">
              <a:latin typeface="Times New Roman" pitchFamily="18" charset="0"/>
              <a:cs typeface="Times New Roman" pitchFamily="18" charset="0"/>
            </a:endParaRPr>
          </a:p>
        </p:txBody>
      </p:sp>
      <p:sp>
        <p:nvSpPr>
          <p:cNvPr id="8" name="Notched Right Arrow 7"/>
          <p:cNvSpPr/>
          <p:nvPr/>
        </p:nvSpPr>
        <p:spPr>
          <a:xfrm>
            <a:off x="19051" y="1940379"/>
            <a:ext cx="8972550" cy="1830605"/>
          </a:xfrm>
          <a:prstGeom prst="notchedRightArrow">
            <a:avLst>
              <a:gd name="adj1" fmla="val 50000"/>
              <a:gd name="adj2" fmla="val 198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sz="3200" smtClean="0">
                <a:latin typeface="Times New Roman" pitchFamily="18" charset="0"/>
                <a:cs typeface="Times New Roman" pitchFamily="18" charset="0"/>
              </a:rPr>
              <a:t>Dùng để thể hiện cảm xúc ngạc nhiên, vui mừng trước vẻ đẹp của bộ lông con mèo.</a:t>
            </a:r>
            <a:endParaRPr lang="en-US" sz="3200">
              <a:latin typeface="Times New Roman" pitchFamily="18" charset="0"/>
              <a:cs typeface="Times New Roman" pitchFamily="18" charset="0"/>
            </a:endParaRPr>
          </a:p>
        </p:txBody>
      </p:sp>
      <p:sp>
        <p:nvSpPr>
          <p:cNvPr id="10" name="Notched Right Arrow 9"/>
          <p:cNvSpPr/>
          <p:nvPr/>
        </p:nvSpPr>
        <p:spPr>
          <a:xfrm>
            <a:off x="38101" y="3790958"/>
            <a:ext cx="8972550" cy="1657350"/>
          </a:xfrm>
          <a:prstGeom prst="notchedRightArrow">
            <a:avLst>
              <a:gd name="adj1" fmla="val 50000"/>
              <a:gd name="adj2" fmla="val 206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3200">
                <a:latin typeface="Times New Roman" pitchFamily="18" charset="0"/>
                <a:cs typeface="Times New Roman" pitchFamily="18" charset="0"/>
              </a:rPr>
              <a:t>Dùng để thể hiện cảm xúc thán phục sự khôn ngoan của con mèo.</a:t>
            </a:r>
            <a:endParaRPr lang="en-US" sz="3200">
              <a:latin typeface="Times New Roman" pitchFamily="18" charset="0"/>
              <a:cs typeface="Times New Roman" pitchFamily="18" charset="0"/>
            </a:endParaRPr>
          </a:p>
        </p:txBody>
      </p:sp>
      <p:sp>
        <p:nvSpPr>
          <p:cNvPr id="6" name="Rectangle 5"/>
          <p:cNvSpPr/>
          <p:nvPr/>
        </p:nvSpPr>
        <p:spPr>
          <a:xfrm>
            <a:off x="1649713" y="1076327"/>
            <a:ext cx="6046487" cy="584775"/>
          </a:xfrm>
          <a:prstGeom prst="rect">
            <a:avLst/>
          </a:prstGeom>
        </p:spPr>
        <p:txBody>
          <a:bodyPr wrap="square">
            <a:spAutoFit/>
          </a:bodyPr>
          <a:lstStyle/>
          <a:p>
            <a:r>
              <a:rPr lang="en-US" sz="3200" b="1" smtClean="0">
                <a:solidFill>
                  <a:srgbClr val="0070C0"/>
                </a:solidFill>
                <a:latin typeface="Times New Roman" pitchFamily="18" charset="0"/>
                <a:cs typeface="Times New Roman" pitchFamily="18" charset="0"/>
              </a:rPr>
              <a:t> Những câu sau dùng để làm gì? </a:t>
            </a:r>
            <a:endParaRPr lang="en-US"/>
          </a:p>
        </p:txBody>
      </p:sp>
    </p:spTree>
    <p:extLst>
      <p:ext uri="{BB962C8B-B14F-4D97-AF65-F5344CB8AC3E}">
        <p14:creationId xmlns:p14="http://schemas.microsoft.com/office/powerpoint/2010/main" val="3075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10"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1" t="2264" r="1402"/>
          <a:stretch/>
        </p:blipFill>
        <p:spPr bwMode="auto">
          <a:xfrm>
            <a:off x="0" y="6094"/>
            <a:ext cx="9144000" cy="513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
          <p:cNvPicPr>
            <a:picLocks noChangeAspect="1"/>
          </p:cNvPicPr>
          <p:nvPr/>
        </p:nvPicPr>
        <p:blipFill>
          <a:blip r:embed="rId3" cstate="print">
            <a:clrChange>
              <a:clrFrom>
                <a:srgbClr val="E8E8E8"/>
              </a:clrFrom>
              <a:clrTo>
                <a:srgbClr val="E8E8E8">
                  <a:alpha val="0"/>
                </a:srgbClr>
              </a:clrTo>
            </a:clrChange>
            <a:extLst>
              <a:ext uri="{28A0092B-C50C-407E-A947-70E740481C1C}">
                <a14:useLocalDpi xmlns:a14="http://schemas.microsoft.com/office/drawing/2010/main" val="0"/>
              </a:ext>
            </a:extLst>
          </a:blip>
          <a:srcRect/>
          <a:stretch>
            <a:fillRect/>
          </a:stretch>
        </p:blipFill>
        <p:spPr bwMode="auto">
          <a:xfrm>
            <a:off x="152400" y="108698"/>
            <a:ext cx="1475542" cy="9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3" y="257175"/>
            <a:ext cx="4948549" cy="628650"/>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smtClean="0">
                <a:solidFill>
                  <a:srgbClr val="FF0000"/>
                </a:solidFill>
                <a:latin typeface="Times New Roman" pitchFamily="18" charset="0"/>
                <a:cs typeface="Times New Roman" pitchFamily="18" charset="0"/>
              </a:rPr>
              <a:t>Nhận xét</a:t>
            </a:r>
            <a:endParaRPr lang="en-US" sz="6600" b="1">
              <a:solidFill>
                <a:srgbClr val="FF0000"/>
              </a:solidFill>
              <a:latin typeface="Times New Roman" pitchFamily="18" charset="0"/>
              <a:cs typeface="Times New Roman" pitchFamily="18" charset="0"/>
            </a:endParaRPr>
          </a:p>
        </p:txBody>
      </p:sp>
      <p:sp>
        <p:nvSpPr>
          <p:cNvPr id="5" name="Rectangle 4"/>
          <p:cNvSpPr/>
          <p:nvPr/>
        </p:nvSpPr>
        <p:spPr>
          <a:xfrm>
            <a:off x="152400" y="1243018"/>
            <a:ext cx="8229600" cy="830997"/>
          </a:xfrm>
          <a:prstGeom prst="rect">
            <a:avLst/>
          </a:prstGeom>
        </p:spPr>
        <p:txBody>
          <a:bodyPr wrap="square">
            <a:spAutoFit/>
          </a:bodyPr>
          <a:lstStyle/>
          <a:p>
            <a:pPr>
              <a:lnSpc>
                <a:spcPct val="150000"/>
              </a:lnSpc>
            </a:pPr>
            <a:r>
              <a:rPr lang="nl-NL" sz="3200">
                <a:latin typeface="Times New Roman" pitchFamily="18" charset="0"/>
                <a:cs typeface="Times New Roman" pitchFamily="18" charset="0"/>
              </a:rPr>
              <a:t>+ Chà, con mèo có bộ lông mới đẹp làm </a:t>
            </a:r>
            <a:r>
              <a:rPr lang="nl-NL" sz="3200" smtClean="0">
                <a:latin typeface="Times New Roman" pitchFamily="18" charset="0"/>
                <a:cs typeface="Times New Roman" pitchFamily="18" charset="0"/>
              </a:rPr>
              <a:t>sao !</a:t>
            </a:r>
            <a:endParaRPr lang="en-US" sz="3200">
              <a:latin typeface="Times New Roman" pitchFamily="18" charset="0"/>
              <a:cs typeface="Times New Roman" pitchFamily="18" charset="0"/>
            </a:endParaRPr>
          </a:p>
        </p:txBody>
      </p:sp>
      <p:sp>
        <p:nvSpPr>
          <p:cNvPr id="7" name="Rectangle 6"/>
          <p:cNvSpPr/>
          <p:nvPr/>
        </p:nvSpPr>
        <p:spPr>
          <a:xfrm>
            <a:off x="152400" y="1823167"/>
            <a:ext cx="5180842" cy="830997"/>
          </a:xfrm>
          <a:prstGeom prst="rect">
            <a:avLst/>
          </a:prstGeom>
        </p:spPr>
        <p:txBody>
          <a:bodyPr wrap="none">
            <a:spAutoFit/>
          </a:bodyPr>
          <a:lstStyle/>
          <a:p>
            <a:pPr>
              <a:lnSpc>
                <a:spcPct val="150000"/>
              </a:lnSpc>
            </a:pPr>
            <a:r>
              <a:rPr lang="nl-NL" sz="3200" smtClean="0">
                <a:latin typeface="Times New Roman" pitchFamily="18" charset="0"/>
                <a:cs typeface="Times New Roman" pitchFamily="18" charset="0"/>
              </a:rPr>
              <a:t>+ A ! Con mèo này khôn thật !</a:t>
            </a:r>
            <a:endParaRPr lang="en-US" sz="3200">
              <a:latin typeface="Times New Roman" pitchFamily="18" charset="0"/>
              <a:cs typeface="Times New Roman" pitchFamily="18" charset="0"/>
            </a:endParaRPr>
          </a:p>
        </p:txBody>
      </p:sp>
      <p:sp>
        <p:nvSpPr>
          <p:cNvPr id="9" name="Rectangle 8"/>
          <p:cNvSpPr/>
          <p:nvPr/>
        </p:nvSpPr>
        <p:spPr>
          <a:xfrm>
            <a:off x="51006" y="2724150"/>
            <a:ext cx="4230292" cy="584775"/>
          </a:xfrm>
          <a:prstGeom prst="rect">
            <a:avLst/>
          </a:prstGeom>
          <a:solidFill>
            <a:schemeClr val="bg1"/>
          </a:solidFill>
        </p:spPr>
        <p:txBody>
          <a:bodyPr wrap="square">
            <a:spAutoFit/>
          </a:bodyPr>
          <a:lstStyle/>
          <a:p>
            <a:pPr algn="ctr"/>
            <a:r>
              <a:rPr lang="en-US" sz="3200" b="1" smtClean="0">
                <a:solidFill>
                  <a:srgbClr val="FF0000"/>
                </a:solidFill>
                <a:latin typeface="Times New Roman" pitchFamily="18" charset="0"/>
                <a:cs typeface="Times New Roman" pitchFamily="18" charset="0"/>
              </a:rPr>
              <a:t>Câu cảm.</a:t>
            </a:r>
            <a:endParaRPr lang="en-US" sz="3200" b="1">
              <a:solidFill>
                <a:srgbClr val="FF0000"/>
              </a:solidFill>
              <a:latin typeface="Times New Roman" pitchFamily="18" charset="0"/>
              <a:cs typeface="Times New Roman" pitchFamily="18" charset="0"/>
            </a:endParaRPr>
          </a:p>
        </p:txBody>
      </p:sp>
      <p:sp>
        <p:nvSpPr>
          <p:cNvPr id="11" name="Right Arrow 10"/>
          <p:cNvSpPr/>
          <p:nvPr/>
        </p:nvSpPr>
        <p:spPr>
          <a:xfrm>
            <a:off x="138508" y="2918084"/>
            <a:ext cx="914400" cy="27699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25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1063</TotalTime>
  <Words>1012</Words>
  <Application>Microsoft Office PowerPoint</Application>
  <PresentationFormat>On-screen Show (16:9)</PresentationFormat>
  <Paragraphs>142</Paragraphs>
  <Slides>23</Slides>
  <Notes>3</Notes>
  <HiddenSlides>0</HiddenSlides>
  <MMClips>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THANH HUONG</cp:lastModifiedBy>
  <cp:revision>177</cp:revision>
  <dcterms:created xsi:type="dcterms:W3CDTF">2022-05-10T14:25:30Z</dcterms:created>
  <dcterms:modified xsi:type="dcterms:W3CDTF">2023-04-08T16:56:11Z</dcterms:modified>
</cp:coreProperties>
</file>