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19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6" r:id="rId14"/>
    <p:sldId id="270" r:id="rId15"/>
    <p:sldId id="307" r:id="rId16"/>
    <p:sldId id="308" r:id="rId17"/>
    <p:sldId id="290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字魂70号-灵悦黑体" panose="020B0604020202020204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0" autoAdjust="0"/>
    <p:restoredTop sz="92839" autoAdjust="0"/>
  </p:normalViewPr>
  <p:slideViewPr>
    <p:cSldViewPr snapToGrid="0" showGuides="1">
      <p:cViewPr varScale="1">
        <p:scale>
          <a:sx n="61" d="100"/>
          <a:sy n="61" d="100"/>
        </p:scale>
        <p:origin x="702" y="6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39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A22FD3B-7A80-E1CC-4A61-546ABBC6E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134208" y="1385010"/>
            <a:ext cx="12174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C2DAF65-827C-F98A-1556-06E3D768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2448225" cy="769441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  <p:sp>
        <p:nvSpPr>
          <p:cNvPr id="2" name="Rectangle 21">
            <a:extLst>
              <a:ext uri="{FF2B5EF4-FFF2-40B4-BE49-F238E27FC236}">
                <a16:creationId xmlns:a16="http://schemas.microsoft.com/office/drawing/2014/main" id="{2D2D0975-C991-AB58-91DA-64DFF3F45A06}"/>
              </a:ext>
            </a:extLst>
          </p:cNvPr>
          <p:cNvSpPr/>
          <p:nvPr/>
        </p:nvSpPr>
        <p:spPr>
          <a:xfrm>
            <a:off x="1780459" y="5038201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3BFC7B7B-6DC9-5283-4683-127AE95ED64C}"/>
              </a:ext>
            </a:extLst>
          </p:cNvPr>
          <p:cNvSpPr/>
          <p:nvPr/>
        </p:nvSpPr>
        <p:spPr>
          <a:xfrm>
            <a:off x="1780459" y="5936611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22A21B6-AAEE-B2F9-6E41-39FCBB9F2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1829 L 0.01237 0.207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07943 0.333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931 0.464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4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2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976" y="1613216"/>
            <a:ext cx="10178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Gạch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2EFB72D-353E-6340-9BCF-65A0C31B6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382C6E7-6C74-5788-823E-FEB07954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5D79FF3-7C94-7FF6-91FD-15E71FDC1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3E6C13C-6A11-FD01-81CF-60D5C8D2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1F60FA8-5ADE-C301-9699-4D33BF643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F1B6015-F547-CECD-7AE2-7A351825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AE06799-02E2-3CED-2815-6BD980E75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EC3E3A2-4B60-8E87-D3FF-ADDF19CF1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246DCE8-E5F6-64A9-28A3-CBC1112C0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A1D15E4-BBCC-2F40-96B0-2C5CA5078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82E4280-86E4-F030-3E1F-D6FC4BBEE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Ghi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3BABDB6-45B2-A66C-DE71-B29E02B0D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46F8BCA-A900-7584-6A56-92B7CF19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5" y="0"/>
            <a:ext cx="11144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387</Words>
  <Application>Microsoft Office PowerPoint</Application>
  <PresentationFormat>Màn hình rộng</PresentationFormat>
  <Paragraphs>71</Paragraphs>
  <Slides>16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8" baseType="lpstr">
      <vt:lpstr>UTM Rockwell</vt:lpstr>
      <vt:lpstr>Calibri</vt:lpstr>
      <vt:lpstr>Times New Roman</vt:lpstr>
      <vt:lpstr>Calibri Light</vt:lpstr>
      <vt:lpstr>字魂70号-灵悦黑体</vt:lpstr>
      <vt:lpstr>思源黑体 CN Normal</vt:lpstr>
      <vt:lpstr>等线</vt:lpstr>
      <vt:lpstr>UTM Avo</vt:lpstr>
      <vt:lpstr>UTM Mabella</vt:lpstr>
      <vt:lpstr>Arial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FNU LNU</cp:lastModifiedBy>
  <cp:revision>86</cp:revision>
  <dcterms:created xsi:type="dcterms:W3CDTF">2019-03-13T05:38:41Z</dcterms:created>
  <dcterms:modified xsi:type="dcterms:W3CDTF">2023-03-10T07:05:41Z</dcterms:modified>
  <cp:version>R20</cp:version>
</cp:coreProperties>
</file>