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9" r:id="rId3"/>
    <p:sldId id="281" r:id="rId4"/>
    <p:sldId id="283" r:id="rId5"/>
    <p:sldId id="285" r:id="rId6"/>
    <p:sldId id="28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D4CCC-C4AC-47D5-9407-F494CDE79543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26EA-7049-49D9-870C-0B8FFB4B5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5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88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431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87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1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6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4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1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41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7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6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9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29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5ADD-36FA-4831-977A-19979A990EC9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4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2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9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9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9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298"/>
            <a:ext cx="12193057" cy="6858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5101" y="-2927350"/>
            <a:ext cx="7338099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40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8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9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0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45" y="-14429"/>
            <a:ext cx="2445167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3" y="263378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6" y="628509"/>
            <a:ext cx="1181100" cy="1647825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1566983" y="2141848"/>
            <a:ext cx="9056980" cy="1441760"/>
          </a:xfrm>
          <a:prstGeom prst="rect">
            <a:avLst/>
          </a:prstGeom>
          <a:noFill/>
        </p:spPr>
        <p:txBody>
          <a:bodyPr wrap="square" lIns="86695" tIns="43347" rIns="86695" bIns="43347" rtlCol="0">
            <a:spAutoFit/>
          </a:bodyPr>
          <a:lstStyle/>
          <a:p>
            <a:pPr algn="ctr">
              <a:buNone/>
            </a:pPr>
            <a:r>
              <a:rPr lang="en-US" altLang="zh-CN" sz="88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Khởi</a:t>
            </a:r>
            <a:r>
              <a:rPr lang="en-US" altLang="zh-CN" sz="8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8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động</a:t>
            </a:r>
            <a:endParaRPr lang="zh-CN" altLang="en-US" sz="8800" b="1" cap="all" dirty="0">
              <a:solidFill>
                <a:schemeClr val="tx1">
                  <a:lumMod val="65000"/>
                  <a:lumOff val="35000"/>
                </a:schemeClr>
              </a:solidFill>
              <a:latin typeface="chàArial (Body)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3DD5BF-885E-4284-A8C0-01A081F2FDB5}"/>
              </a:ext>
            </a:extLst>
          </p:cNvPr>
          <p:cNvGrpSpPr/>
          <p:nvPr/>
        </p:nvGrpSpPr>
        <p:grpSpPr>
          <a:xfrm>
            <a:off x="9782177" y="2886076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2"/>
              <a:ext cx="78143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2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593" y="0"/>
            <a:ext cx="3373810" cy="3353563"/>
            <a:chOff x="178813" y="-708574"/>
            <a:chExt cx="3149216" cy="33535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CF1C30C-D811-48A5-88DE-EB717D8EFC3B}"/>
                </a:ext>
              </a:extLst>
            </p:cNvPr>
            <p:cNvSpPr txBox="1"/>
            <p:nvPr/>
          </p:nvSpPr>
          <p:spPr>
            <a:xfrm>
              <a:off x="178813" y="-70857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78813" y="-27892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13" y="-27892"/>
                  <a:ext cx="3011145" cy="1292598"/>
                </a:xfrm>
                <a:prstGeom prst="rect">
                  <a:avLst/>
                </a:prstGeom>
                <a:blipFill>
                  <a:blip r:embed="rId2"/>
                  <a:stretch>
                    <a:fillRect l="-586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78813" y="1343927"/>
                  <a:ext cx="3149216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5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13" y="1343927"/>
                  <a:ext cx="3149216" cy="1301062"/>
                </a:xfrm>
                <a:prstGeom prst="rect">
                  <a:avLst/>
                </a:prstGeom>
                <a:blipFill>
                  <a:blip r:embed="rId3"/>
                  <a:stretch>
                    <a:fillRect l="-5606" b="-13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69677" y="680810"/>
                <a:ext cx="145714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7" y="680810"/>
                <a:ext cx="1457144" cy="1292598"/>
              </a:xfrm>
              <a:prstGeom prst="rect">
                <a:avLst/>
              </a:prstGeom>
              <a:blipFill>
                <a:blip r:embed="rId4"/>
                <a:stretch>
                  <a:fillRect r="-14226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38964" y="71203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964" y="712037"/>
                <a:ext cx="1326059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722055" y="680682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55" y="680682"/>
                <a:ext cx="1704695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026979" y="2052501"/>
                <a:ext cx="145714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79" y="2052501"/>
                <a:ext cx="1457144" cy="1292598"/>
              </a:xfrm>
              <a:prstGeom prst="rect">
                <a:avLst/>
              </a:prstGeom>
              <a:blipFill>
                <a:blip r:embed="rId7"/>
                <a:stretch>
                  <a:fillRect r="-1422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282850" y="2031104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50" y="2031104"/>
                <a:ext cx="17046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39994" y="2004699"/>
                <a:ext cx="103076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94" y="2004699"/>
                <a:ext cx="1030767" cy="1292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-25593" y="3433168"/>
            <a:ext cx="12217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93" y="3458183"/>
            <a:ext cx="3688917" cy="3363703"/>
            <a:chOff x="6169710" y="31014"/>
            <a:chExt cx="3688917" cy="33637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CF1C30C-D811-48A5-88DE-EB717D8EFC3B}"/>
                </a:ext>
              </a:extLst>
            </p:cNvPr>
            <p:cNvSpPr txBox="1"/>
            <p:nvPr/>
          </p:nvSpPr>
          <p:spPr>
            <a:xfrm>
              <a:off x="6169710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169710" y="558605"/>
                  <a:ext cx="3475375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710" y="558605"/>
                  <a:ext cx="3475375" cy="1292662"/>
                </a:xfrm>
                <a:prstGeom prst="rect">
                  <a:avLst/>
                </a:prstGeom>
                <a:blipFill>
                  <a:blip r:embed="rId10"/>
                  <a:stretch>
                    <a:fillRect l="-54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368317" y="2105325"/>
                  <a:ext cx="3490310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317" y="2105325"/>
                  <a:ext cx="3490310" cy="1289392"/>
                </a:xfrm>
                <a:prstGeom prst="rect">
                  <a:avLst/>
                </a:prstGeom>
                <a:blipFill>
                  <a:blip r:embed="rId11"/>
                  <a:stretch>
                    <a:fillRect l="-52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05510" y="3985838"/>
                <a:ext cx="1619153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10" y="3985838"/>
                <a:ext cx="1619153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843062" y="4017129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62" y="4017129"/>
                <a:ext cx="1326059" cy="126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68181" y="3985774"/>
                <a:ext cx="171683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81" y="3985774"/>
                <a:ext cx="1716839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05510" y="5570564"/>
                <a:ext cx="174827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10" y="5570564"/>
                <a:ext cx="1748277" cy="1288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68181" y="5568608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81" y="5568608"/>
                <a:ext cx="1704695" cy="12926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987545" y="5565402"/>
                <a:ext cx="103076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45" y="5565402"/>
                <a:ext cx="1030767" cy="12925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7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-25593" y="3433168"/>
            <a:ext cx="12217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50236" y="-47036"/>
            <a:ext cx="3011145" cy="3309371"/>
            <a:chOff x="202702" y="31014"/>
            <a:chExt cx="3011145" cy="330937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3.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2"/>
                  <a:stretch>
                    <a:fillRect l="-627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2049967"/>
                  <a:ext cx="3011145" cy="12904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5400" b="1" i="0" dirty="0">
                      <a:solidFill>
                        <a:srgbClr val="00B050"/>
                      </a:solidFill>
                      <a:latin typeface="+mj-lt"/>
                    </a:rPr>
                    <a:t> </a:t>
                  </a:r>
                  <a:r>
                    <a:rPr lang="en-US" sz="4400" b="1" i="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2049967"/>
                  <a:ext cx="3011145" cy="1290418"/>
                </a:xfrm>
                <a:prstGeom prst="rect">
                  <a:avLst/>
                </a:prstGeom>
                <a:blipFill>
                  <a:blip r:embed="rId3"/>
                  <a:stretch>
                    <a:fillRect l="-6275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12446" y="480523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46" y="480523"/>
                <a:ext cx="2401372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72544" y="524385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44" y="524385"/>
                <a:ext cx="1326059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05806" y="1984117"/>
                <a:ext cx="273842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06" y="1984117"/>
                <a:ext cx="2738427" cy="1292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76359" y="1956525"/>
                <a:ext cx="935748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59" y="1956525"/>
                <a:ext cx="935748" cy="1304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-90094" y="3445675"/>
            <a:ext cx="3061762" cy="3307736"/>
            <a:chOff x="202702" y="31014"/>
            <a:chExt cx="3061762" cy="330773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8"/>
                  <a:stretch>
                    <a:fillRect l="-60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3319" y="2049358"/>
                  <a:ext cx="3011145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5400" b="1" i="0" dirty="0">
                      <a:solidFill>
                        <a:srgbClr val="00B050"/>
                      </a:solidFill>
                      <a:latin typeface="+mj-lt"/>
                    </a:rPr>
                    <a:t> </a:t>
                  </a:r>
                  <a:r>
                    <a:rPr lang="en-US" sz="4400" b="1" i="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19" y="2049358"/>
                  <a:ext cx="3011145" cy="1289392"/>
                </a:xfrm>
                <a:prstGeom prst="rect">
                  <a:avLst/>
                </a:prstGeom>
                <a:blipFill>
                  <a:blip r:embed="rId9"/>
                  <a:stretch>
                    <a:fillRect l="-6288" b="-5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319409" y="3964640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09" y="3964640"/>
                <a:ext cx="1340389" cy="12893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86127" y="3962684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27" y="3962684"/>
                <a:ext cx="868707" cy="12886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837799" y="3960728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799" y="3960728"/>
                <a:ext cx="2395547" cy="12926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290714" y="5475819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14" y="5475819"/>
                <a:ext cx="1340389" cy="12893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86126" y="5488325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26" y="5488325"/>
                <a:ext cx="868707" cy="12886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777840" y="5468738"/>
                <a:ext cx="2183453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40" y="5468738"/>
                <a:ext cx="2183453" cy="1288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2267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50 kg đường. Buổi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10kg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226748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4301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443346" y="2087182"/>
            <a:ext cx="3956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-1" y="2872013"/>
            <a:ext cx="480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3006437" y="2733513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0" y="3580643"/>
            <a:ext cx="6373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2987284" y="3379844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0" y="4353003"/>
            <a:ext cx="6373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86546" y="4096425"/>
                <a:ext cx="3532910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6" y="4096425"/>
                <a:ext cx="3532910" cy="1159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0" y="5255910"/>
            <a:ext cx="4987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kg?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-42843" y="-41798"/>
            <a:ext cx="11791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-42843" y="604533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32120" y="1078566"/>
            <a:ext cx="1084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706384" y="1522389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13215" y="1524965"/>
                <a:ext cx="27953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– 10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5" y="1524965"/>
                <a:ext cx="2795359" cy="923330"/>
              </a:xfrm>
              <a:prstGeom prst="rect">
                <a:avLst/>
              </a:prstGeom>
              <a:blipFill>
                <a:blip r:embed="rId2"/>
                <a:stretch>
                  <a:fillRect l="-3275" t="-1316" b="-25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32121" y="2321865"/>
            <a:ext cx="972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13215" y="2872013"/>
                <a:ext cx="3173506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5" y="2872013"/>
                <a:ext cx="3173506" cy="1292598"/>
              </a:xfrm>
              <a:prstGeom prst="rect">
                <a:avLst/>
              </a:prstGeom>
              <a:blipFill>
                <a:blip r:embed="rId3"/>
                <a:stretch>
                  <a:fillRect l="-2885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845744" y="3006886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32120" y="4164611"/>
            <a:ext cx="9553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979633" y="4810942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52575" y="4813518"/>
                <a:ext cx="27953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+ 15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75" y="4813518"/>
                <a:ext cx="2795359" cy="923330"/>
              </a:xfrm>
              <a:prstGeom prst="rect">
                <a:avLst/>
              </a:prstGeom>
              <a:blipFill>
                <a:blip r:embed="rId4"/>
                <a:stretch>
                  <a:fillRect l="-3050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20335" y="5914044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7588971" y="5791802"/>
            <a:ext cx="348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3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2" y="198218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8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2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3" y="2314075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67458" y="628809"/>
            <a:ext cx="2776828" cy="110799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914377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3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1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5" y="5879593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2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0166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2" y="3632202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12977" y="4460048"/>
            <a:ext cx="13282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2907" y="765723"/>
            <a:ext cx="4572000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994847" y="1434252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994847" y="192669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994847" y="1867108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 flipH="1">
            <a:off x="5541236" y="1657118"/>
            <a:ext cx="55075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+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147232" y="1431416"/>
            <a:ext cx="609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091988" y="192385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124400" y="1923703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207139" y="4289951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5198047" y="479795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211717" y="4813248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5647" y="4493152"/>
            <a:ext cx="13282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389909" y="4303989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391624" y="4813248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372449" y="4766311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9409" y="5258344"/>
            <a:ext cx="13282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331167" y="5125293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401247" y="556611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345420" y="5553680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15647" y="5221740"/>
            <a:ext cx="13282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521103" y="5099268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7489712" y="552426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498669" y="5510664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15647" y="5221740"/>
            <a:ext cx="13282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1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5" y="5879593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2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-57658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71" y="362465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56825" y="826271"/>
            <a:ext cx="4572000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7698" y="4511156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24085" y="1332501"/>
            <a:ext cx="1320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525685" y="186038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525676" y="1903044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 flipH="1">
            <a:off x="6194133" y="1551259"/>
            <a:ext cx="55075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717655" y="1350660"/>
            <a:ext cx="609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744885" y="184050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44885" y="1912653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87971" y="4409767"/>
            <a:ext cx="88684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vi-VN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842040" y="4836547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883895" y="4818469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7900" y="4396878"/>
            <a:ext cx="14686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049686" y="4350979"/>
            <a:ext cx="54666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049685" y="481893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037546" y="4809872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03286" y="5329074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842041" y="5161940"/>
            <a:ext cx="54666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4944217" y="562154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842040" y="5595625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0086" y="5295036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258895" y="5113844"/>
            <a:ext cx="88684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7303685" y="557368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297323" y="5569469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314" y="4398570"/>
            <a:ext cx="750972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1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5" y="5879593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2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-57658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71" y="362465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56825" y="826271"/>
            <a:ext cx="4572000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algn="ctr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7698" y="4511156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00840" y="1455279"/>
            <a:ext cx="134404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15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525685" y="186038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596696" y="1864407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 flipH="1">
            <a:off x="6194133" y="1551259"/>
            <a:ext cx="55075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717655" y="1350660"/>
            <a:ext cx="609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744885" y="184050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44885" y="1912653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87971" y="4409767"/>
            <a:ext cx="88684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842040" y="4836547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883895" y="4818469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7900" y="4396878"/>
            <a:ext cx="146865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049686" y="4350979"/>
            <a:ext cx="54666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049685" y="481893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037546" y="4809872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03286" y="5329074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842041" y="5161940"/>
            <a:ext cx="54666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4944217" y="562154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842040" y="5595625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24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0086" y="5295036"/>
            <a:ext cx="14486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258895" y="5113844"/>
            <a:ext cx="88684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7303685" y="5573689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297323" y="5569469"/>
            <a:ext cx="11176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87754" y="5339364"/>
            <a:ext cx="750972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3884797" y="1436858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3946799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7072132" y="197734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2938041" y="1798172"/>
            <a:ext cx="86636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8800" b="1" dirty="0" err="1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trang</a:t>
            </a: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138)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1EB62C-F839-49AF-9BE9-90E5C95A5E37}"/>
              </a:ext>
            </a:extLst>
          </p:cNvPr>
          <p:cNvSpPr txBox="1"/>
          <p:nvPr/>
        </p:nvSpPr>
        <p:spPr>
          <a:xfrm>
            <a:off x="5335877" y="786627"/>
            <a:ext cx="1736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blipFill>
                <a:blip r:embed="rId2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20" y="3429064"/>
                <a:ext cx="10760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20" y="3429064"/>
                <a:ext cx="1076040" cy="1292598"/>
              </a:xfrm>
              <a:prstGeom prst="rect">
                <a:avLst/>
              </a:prstGeom>
              <a:blipFill>
                <a:blip r:embed="rId3"/>
                <a:stretch>
                  <a:fillRect r="-272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356963" y="2464214"/>
            <a:ext cx="2813712" cy="1001377"/>
            <a:chOff x="2046272" y="2871226"/>
            <a:chExt cx="2813712" cy="1001377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299447" cy="478158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72" y="2871226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33900" y="4753997"/>
            <a:ext cx="2672273" cy="964786"/>
            <a:chOff x="3531041" y="5738610"/>
            <a:chExt cx="3474571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649223" y="5738610"/>
              <a:ext cx="3222632" cy="441566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041" y="6180176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19" y="3429064"/>
                <a:ext cx="1619153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19" y="3429064"/>
                <a:ext cx="1619153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322313" y="344467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313" y="3444677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49690" y="3429000"/>
                <a:ext cx="171683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90" y="3429000"/>
                <a:ext cx="1716839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37161" y="2496548"/>
            <a:ext cx="2835792" cy="1021205"/>
            <a:chOff x="2326470" y="2903560"/>
            <a:chExt cx="2835792" cy="1021205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731318" cy="530320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470" y="2903560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3093" y="4721662"/>
            <a:ext cx="3069817" cy="964786"/>
            <a:chOff x="3894056" y="5706275"/>
            <a:chExt cx="3991470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894056" y="5706275"/>
              <a:ext cx="3991470" cy="473901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562" y="6147841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3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4290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số: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4075331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377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8392" y="5263894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92" y="5263894"/>
                <a:ext cx="1340389" cy="1289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6782" y="5259982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82" y="5259982"/>
                <a:ext cx="2395547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4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8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703</Words>
  <Application>Microsoft Office PowerPoint</Application>
  <PresentationFormat>Custom</PresentationFormat>
  <Paragraphs>153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24</cp:revision>
  <dcterms:created xsi:type="dcterms:W3CDTF">2022-03-14T13:08:47Z</dcterms:created>
  <dcterms:modified xsi:type="dcterms:W3CDTF">2023-03-05T13:01:47Z</dcterms:modified>
</cp:coreProperties>
</file>