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3" r:id="rId11"/>
    <p:sldId id="314" r:id="rId12"/>
    <p:sldId id="316" r:id="rId13"/>
    <p:sldId id="317" r:id="rId14"/>
    <p:sldId id="320" r:id="rId15"/>
    <p:sldId id="321" r:id="rId16"/>
    <p:sldId id="322" r:id="rId17"/>
    <p:sldId id="323" r:id="rId18"/>
    <p:sldId id="32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p:scale>
          <a:sx n="69" d="100"/>
          <a:sy n="69" d="100"/>
        </p:scale>
        <p:origin x="-508" y="28"/>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82605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xmlns=""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xmlns=""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xmlns=""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xmlns=""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xmlns=""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xmlns=""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8.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12.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12.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3.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6.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36.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8.wdp"/><Relationship Id="rId4" Type="http://schemas.openxmlformats.org/officeDocument/2006/relationships/image" Target="../media/image8.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9.wdp"/><Relationship Id="rId12" Type="http://schemas.openxmlformats.org/officeDocument/2006/relationships/image" Target="../media/image38.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10.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xmlns=""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xmlns=""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xmlns=""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xmlns=""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xmlns=""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xmlns=""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xmlns=""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xmlns="" val="3854054055"/>
                    </a:ext>
                  </a:extLst>
                </a:gridCol>
                <a:gridCol w="2493433">
                  <a:extLst>
                    <a:ext uri="{9D8B030D-6E8A-4147-A177-3AD203B41FA5}">
                      <a16:colId xmlns:a16="http://schemas.microsoft.com/office/drawing/2014/main" xmlns="" val="346636349"/>
                    </a:ext>
                  </a:extLst>
                </a:gridCol>
                <a:gridCol w="2493433">
                  <a:extLst>
                    <a:ext uri="{9D8B030D-6E8A-4147-A177-3AD203B41FA5}">
                      <a16:colId xmlns:a16="http://schemas.microsoft.com/office/drawing/2014/main" xmlns=""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xmlns="" val="2052230582"/>
                    </a:ext>
                  </a:extLst>
                </a:gridCol>
                <a:gridCol w="1870207">
                  <a:extLst>
                    <a:ext uri="{9D8B030D-6E8A-4147-A177-3AD203B41FA5}">
                      <a16:colId xmlns:a16="http://schemas.microsoft.com/office/drawing/2014/main" xmlns="" val="2738145808"/>
                    </a:ext>
                  </a:extLst>
                </a:gridCol>
                <a:gridCol w="1870207">
                  <a:extLst>
                    <a:ext uri="{9D8B030D-6E8A-4147-A177-3AD203B41FA5}">
                      <a16:colId xmlns:a16="http://schemas.microsoft.com/office/drawing/2014/main" xmlns="" val="3800352489"/>
                    </a:ext>
                  </a:extLst>
                </a:gridCol>
                <a:gridCol w="1870207">
                  <a:extLst>
                    <a:ext uri="{9D8B030D-6E8A-4147-A177-3AD203B41FA5}">
                      <a16:colId xmlns:a16="http://schemas.microsoft.com/office/drawing/2014/main" xmlns=""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339</TotalTime>
  <Words>729</Words>
  <Application>Microsoft Office PowerPoint</Application>
  <PresentationFormat>Custom</PresentationFormat>
  <Paragraphs>100</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THANH HUONG</cp:lastModifiedBy>
  <cp:revision>480</cp:revision>
  <dcterms:created xsi:type="dcterms:W3CDTF">2017-05-26T02:40:00Z</dcterms:created>
  <dcterms:modified xsi:type="dcterms:W3CDTF">2023-02-15T06:21:41Z</dcterms:modified>
  <cp:version>U04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