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9" r:id="rId2"/>
  </p:sldMasterIdLst>
  <p:notesMasterIdLst>
    <p:notesMasterId r:id="rId23"/>
  </p:notesMasterIdLst>
  <p:handoutMasterIdLst>
    <p:handoutMasterId r:id="rId24"/>
  </p:handoutMasterIdLst>
  <p:sldIdLst>
    <p:sldId id="309" r:id="rId3"/>
    <p:sldId id="288" r:id="rId4"/>
    <p:sldId id="260" r:id="rId5"/>
    <p:sldId id="292" r:id="rId6"/>
    <p:sldId id="262" r:id="rId7"/>
    <p:sldId id="301" r:id="rId8"/>
    <p:sldId id="296" r:id="rId9"/>
    <p:sldId id="293" r:id="rId10"/>
    <p:sldId id="257" r:id="rId11"/>
    <p:sldId id="285" r:id="rId12"/>
    <p:sldId id="297" r:id="rId13"/>
    <p:sldId id="298" r:id="rId14"/>
    <p:sldId id="299" r:id="rId15"/>
    <p:sldId id="283" r:id="rId16"/>
    <p:sldId id="302" r:id="rId17"/>
    <p:sldId id="304" r:id="rId18"/>
    <p:sldId id="305" r:id="rId19"/>
    <p:sldId id="303" r:id="rId20"/>
    <p:sldId id="261" r:id="rId21"/>
    <p:sldId id="274" r:id="rId22"/>
  </p:sldIdLst>
  <p:sldSz cx="9144000" cy="5143500" type="screen16x9"/>
  <p:notesSz cx="6858000" cy="9144000"/>
  <p:embeddedFontLst>
    <p:embeddedFont>
      <p:font typeface="Roboto Mono Regular" charset="0"/>
      <p:regular r:id="rId25"/>
      <p:bold r:id="rId26"/>
      <p:italic r:id="rId27"/>
      <p:boldItalic r:id="rId28"/>
    </p:embeddedFont>
    <p:embeddedFont>
      <p:font typeface="Nunito Black" charset="0"/>
      <p:bold r:id="rId29"/>
      <p:boldItalic r:id="rId30"/>
    </p:embeddedFont>
    <p:embeddedFont>
      <p:font typeface="#9Slide07 HoneyCream" charset="0"/>
      <p:regular r:id="rId31"/>
    </p:embeddedFont>
    <p:embeddedFont>
      <p:font typeface="Calibri" pitchFamily="34" charset="0"/>
      <p:regular r:id="rId32"/>
      <p:bold r:id="rId33"/>
      <p:italic r:id="rId34"/>
      <p:boldItalic r:id="rId35"/>
    </p:embeddedFont>
    <p:embeddedFont>
      <p:font typeface="#9Slide07 IcielCrocante" charset="0"/>
      <p:regular r:id="rId36"/>
    </p:embeddedFont>
    <p:embeddedFont>
      <p:font typeface="Anonymous Pro" charset="0"/>
      <p:regular r:id="rId37"/>
      <p:bold r:id="rId38"/>
      <p:italic r:id="rId39"/>
      <p:boldItalic r:id="rId40"/>
    </p:embeddedFont>
    <p:embeddedFont>
      <p:font typeface="Concert One" charset="0"/>
      <p:regular r:id="rId41"/>
    </p:embeddedFont>
    <p:embeddedFont>
      <p:font typeface="Coming Soon" charset="0"/>
      <p:regular r:id="rId42"/>
    </p:embeddedFont>
    <p:embeddedFont>
      <p:font typeface="#9Slide03 AmpleSoft" charset="0"/>
      <p:regular r:id="rId43"/>
    </p:embeddedFont>
    <p:embeddedFont>
      <p:font typeface="Tahoma" pitchFamily="34" charset="0"/>
      <p:regular r:id="rId44"/>
      <p:bold r:id="rId45"/>
    </p:embeddedFont>
    <p:embeddedFont>
      <p:font typeface="Nunito"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526E335-E364-4975-A511-EE4543A7E0E0}">
  <a:tblStyle styleId="{A526E335-E364-4975-A511-EE4543A7E0E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2" d="100"/>
          <a:sy n="92" d="100"/>
        </p:scale>
        <p:origin x="-536" y="28"/>
      </p:cViewPr>
      <p:guideLst>
        <p:guide orient="horz" pos="1620"/>
        <p:guide pos="2880"/>
      </p:guideLst>
    </p:cSldViewPr>
  </p:slideViewPr>
  <p:notesTextViewPr>
    <p:cViewPr>
      <p:scale>
        <a:sx n="1" d="1"/>
        <a:sy n="1" d="1"/>
      </p:scale>
      <p:origin x="0" y="0"/>
    </p:cViewPr>
  </p:notesTextViewPr>
  <p:notesViewPr>
    <p:cSldViewPr snapToGrid="0" showGuide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D81760-2E35-48C1-BD53-E380AFD18B2B}" type="datetimeFigureOut">
              <a:rPr lang="en-US" smtClean="0"/>
              <a:t>2/15/2023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C89CB5-C0AC-4EB7-A033-A5DE14525446}" type="slidenum">
              <a:rPr lang="en-US" smtClean="0"/>
              <a:t>‹#›</a:t>
            </a:fld>
            <a:endParaRPr lang="en-US"/>
          </a:p>
        </p:txBody>
      </p:sp>
    </p:spTree>
    <p:extLst>
      <p:ext uri="{BB962C8B-B14F-4D97-AF65-F5344CB8AC3E}">
        <p14:creationId xmlns:p14="http://schemas.microsoft.com/office/powerpoint/2010/main" val="840090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7742121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53034354b_0_24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853034354b_0_24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4471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306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0655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8182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535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53034354b_0_247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853034354b_0_24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53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8651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936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3832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900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853034354b_0_247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853034354b_0_247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043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1592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238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7053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2150201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extLst>
      <p:ext uri="{BB962C8B-B14F-4D97-AF65-F5344CB8AC3E}">
        <p14:creationId xmlns:p14="http://schemas.microsoft.com/office/powerpoint/2010/main" val="1088101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8" y="134901"/>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189" lvl="0" indent="-288918">
              <a:spcBef>
                <a:spcPts val="0"/>
              </a:spcBef>
              <a:spcAft>
                <a:spcPts val="0"/>
              </a:spcAft>
              <a:buClr>
                <a:schemeClr val="dk2"/>
              </a:buClr>
              <a:buSzPts val="950"/>
              <a:buChar char="●"/>
              <a:defRPr sz="950">
                <a:solidFill>
                  <a:schemeClr val="dk2"/>
                </a:solidFill>
              </a:defRPr>
            </a:lvl1pPr>
            <a:lvl2pPr marL="914378" lvl="1" indent="-288918">
              <a:spcBef>
                <a:spcPts val="1600"/>
              </a:spcBef>
              <a:spcAft>
                <a:spcPts val="0"/>
              </a:spcAft>
              <a:buClr>
                <a:schemeClr val="dk2"/>
              </a:buClr>
              <a:buSzPts val="950"/>
              <a:buChar char="○"/>
              <a:defRPr sz="950">
                <a:solidFill>
                  <a:schemeClr val="dk2"/>
                </a:solidFill>
              </a:defRPr>
            </a:lvl2pPr>
            <a:lvl3pPr marL="1371566" lvl="2" indent="-288918">
              <a:spcBef>
                <a:spcPts val="1600"/>
              </a:spcBef>
              <a:spcAft>
                <a:spcPts val="0"/>
              </a:spcAft>
              <a:buClr>
                <a:schemeClr val="dk2"/>
              </a:buClr>
              <a:buSzPts val="950"/>
              <a:buChar char="■"/>
              <a:defRPr sz="950">
                <a:solidFill>
                  <a:schemeClr val="dk2"/>
                </a:solidFill>
              </a:defRPr>
            </a:lvl3pPr>
            <a:lvl4pPr marL="1828754" lvl="3" indent="-288918">
              <a:spcBef>
                <a:spcPts val="1600"/>
              </a:spcBef>
              <a:spcAft>
                <a:spcPts val="0"/>
              </a:spcAft>
              <a:buClr>
                <a:schemeClr val="dk2"/>
              </a:buClr>
              <a:buSzPts val="950"/>
              <a:buChar char="●"/>
              <a:defRPr sz="950">
                <a:solidFill>
                  <a:schemeClr val="dk2"/>
                </a:solidFill>
              </a:defRPr>
            </a:lvl4pPr>
            <a:lvl5pPr marL="2285943" lvl="4" indent="-288918">
              <a:spcBef>
                <a:spcPts val="1600"/>
              </a:spcBef>
              <a:spcAft>
                <a:spcPts val="0"/>
              </a:spcAft>
              <a:buClr>
                <a:schemeClr val="dk2"/>
              </a:buClr>
              <a:buSzPts val="950"/>
              <a:buChar char="○"/>
              <a:defRPr sz="950">
                <a:solidFill>
                  <a:schemeClr val="dk2"/>
                </a:solidFill>
              </a:defRPr>
            </a:lvl5pPr>
            <a:lvl6pPr marL="2743132" lvl="5" indent="-288918">
              <a:spcBef>
                <a:spcPts val="1600"/>
              </a:spcBef>
              <a:spcAft>
                <a:spcPts val="0"/>
              </a:spcAft>
              <a:buClr>
                <a:schemeClr val="dk2"/>
              </a:buClr>
              <a:buSzPts val="950"/>
              <a:buChar char="■"/>
              <a:defRPr sz="950">
                <a:solidFill>
                  <a:schemeClr val="dk2"/>
                </a:solidFill>
              </a:defRPr>
            </a:lvl6pPr>
            <a:lvl7pPr marL="3200320" lvl="6" indent="-288918">
              <a:spcBef>
                <a:spcPts val="1600"/>
              </a:spcBef>
              <a:spcAft>
                <a:spcPts val="0"/>
              </a:spcAft>
              <a:buClr>
                <a:schemeClr val="dk2"/>
              </a:buClr>
              <a:buSzPts val="950"/>
              <a:buChar char="●"/>
              <a:defRPr sz="950">
                <a:solidFill>
                  <a:schemeClr val="dk2"/>
                </a:solidFill>
              </a:defRPr>
            </a:lvl7pPr>
            <a:lvl8pPr marL="3657509" lvl="7" indent="-288918">
              <a:spcBef>
                <a:spcPts val="1600"/>
              </a:spcBef>
              <a:spcAft>
                <a:spcPts val="0"/>
              </a:spcAft>
              <a:buClr>
                <a:schemeClr val="dk2"/>
              </a:buClr>
              <a:buSzPts val="950"/>
              <a:buChar char="○"/>
              <a:defRPr sz="950">
                <a:solidFill>
                  <a:schemeClr val="dk2"/>
                </a:solidFill>
              </a:defRPr>
            </a:lvl8pPr>
            <a:lvl9pPr marL="4114697" lvl="8" indent="-288918">
              <a:spcBef>
                <a:spcPts val="1600"/>
              </a:spcBef>
              <a:spcAft>
                <a:spcPts val="1600"/>
              </a:spcAft>
              <a:buClr>
                <a:schemeClr val="dk2"/>
              </a:buClr>
              <a:buSzPts val="950"/>
              <a:buChar char="■"/>
              <a:defRPr sz="950">
                <a:solidFill>
                  <a:schemeClr val="dk2"/>
                </a:solidFill>
              </a:defRPr>
            </a:lvl9pPr>
          </a:lstStyle>
          <a:p>
            <a:endParaRPr/>
          </a:p>
        </p:txBody>
      </p:sp>
    </p:spTree>
    <p:extLst>
      <p:ext uri="{BB962C8B-B14F-4D97-AF65-F5344CB8AC3E}">
        <p14:creationId xmlns:p14="http://schemas.microsoft.com/office/powerpoint/2010/main" val="1822830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38" name="Google Shape;38;p7"/>
          <p:cNvPicPr preferRelativeResize="0"/>
          <p:nvPr userDrawn="1"/>
        </p:nvPicPr>
        <p:blipFill>
          <a:blip r:embed="rId3">
            <a:alphaModFix/>
          </a:blip>
          <a:stretch>
            <a:fillRect/>
          </a:stretch>
        </p:blipFill>
        <p:spPr>
          <a:xfrm>
            <a:off x="254426"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189" lvl="0" indent="-330192">
              <a:lnSpc>
                <a:spcPct val="100000"/>
              </a:lnSpc>
              <a:spcBef>
                <a:spcPts val="0"/>
              </a:spcBef>
              <a:spcAft>
                <a:spcPts val="0"/>
              </a:spcAft>
              <a:buClr>
                <a:schemeClr val="dk2"/>
              </a:buClr>
              <a:buSzPts val="1600"/>
              <a:buChar char="●"/>
              <a:defRPr sz="1600">
                <a:solidFill>
                  <a:schemeClr val="dk2"/>
                </a:solidFill>
              </a:defRPr>
            </a:lvl1pPr>
            <a:lvl2pPr marL="914378" lvl="1" indent="-330192">
              <a:lnSpc>
                <a:spcPct val="100000"/>
              </a:lnSpc>
              <a:spcBef>
                <a:spcPts val="1600"/>
              </a:spcBef>
              <a:spcAft>
                <a:spcPts val="0"/>
              </a:spcAft>
              <a:buClr>
                <a:schemeClr val="dk2"/>
              </a:buClr>
              <a:buSzPts val="1600"/>
              <a:buChar char="○"/>
              <a:defRPr sz="1600">
                <a:solidFill>
                  <a:schemeClr val="dk2"/>
                </a:solidFill>
              </a:defRPr>
            </a:lvl2pPr>
            <a:lvl3pPr marL="1371566" lvl="2" indent="-330192">
              <a:lnSpc>
                <a:spcPct val="100000"/>
              </a:lnSpc>
              <a:spcBef>
                <a:spcPts val="1600"/>
              </a:spcBef>
              <a:spcAft>
                <a:spcPts val="0"/>
              </a:spcAft>
              <a:buClr>
                <a:schemeClr val="dk2"/>
              </a:buClr>
              <a:buSzPts val="1600"/>
              <a:buChar char="■"/>
              <a:defRPr sz="1600">
                <a:solidFill>
                  <a:schemeClr val="dk2"/>
                </a:solidFill>
              </a:defRPr>
            </a:lvl3pPr>
            <a:lvl4pPr marL="1828754" lvl="3" indent="-330192">
              <a:lnSpc>
                <a:spcPct val="100000"/>
              </a:lnSpc>
              <a:spcBef>
                <a:spcPts val="1600"/>
              </a:spcBef>
              <a:spcAft>
                <a:spcPts val="0"/>
              </a:spcAft>
              <a:buClr>
                <a:schemeClr val="dk2"/>
              </a:buClr>
              <a:buSzPts val="1600"/>
              <a:buChar char="●"/>
              <a:defRPr sz="1600">
                <a:solidFill>
                  <a:schemeClr val="dk2"/>
                </a:solidFill>
              </a:defRPr>
            </a:lvl4pPr>
            <a:lvl5pPr marL="2285943" lvl="4" indent="-330192">
              <a:lnSpc>
                <a:spcPct val="100000"/>
              </a:lnSpc>
              <a:spcBef>
                <a:spcPts val="1600"/>
              </a:spcBef>
              <a:spcAft>
                <a:spcPts val="0"/>
              </a:spcAft>
              <a:buClr>
                <a:schemeClr val="dk2"/>
              </a:buClr>
              <a:buSzPts val="1600"/>
              <a:buChar char="○"/>
              <a:defRPr sz="1600">
                <a:solidFill>
                  <a:schemeClr val="dk2"/>
                </a:solidFill>
              </a:defRPr>
            </a:lvl5pPr>
            <a:lvl6pPr marL="2743132" lvl="5" indent="-330192">
              <a:lnSpc>
                <a:spcPct val="100000"/>
              </a:lnSpc>
              <a:spcBef>
                <a:spcPts val="1600"/>
              </a:spcBef>
              <a:spcAft>
                <a:spcPts val="0"/>
              </a:spcAft>
              <a:buClr>
                <a:schemeClr val="dk2"/>
              </a:buClr>
              <a:buSzPts val="1600"/>
              <a:buChar char="■"/>
              <a:defRPr sz="1600">
                <a:solidFill>
                  <a:schemeClr val="dk2"/>
                </a:solidFill>
              </a:defRPr>
            </a:lvl6pPr>
            <a:lvl7pPr marL="3200320" lvl="6" indent="-330192">
              <a:lnSpc>
                <a:spcPct val="100000"/>
              </a:lnSpc>
              <a:spcBef>
                <a:spcPts val="1600"/>
              </a:spcBef>
              <a:spcAft>
                <a:spcPts val="0"/>
              </a:spcAft>
              <a:buClr>
                <a:schemeClr val="dk2"/>
              </a:buClr>
              <a:buSzPts val="1600"/>
              <a:buChar char="●"/>
              <a:defRPr sz="1600">
                <a:solidFill>
                  <a:schemeClr val="dk2"/>
                </a:solidFill>
              </a:defRPr>
            </a:lvl7pPr>
            <a:lvl8pPr marL="3657509" lvl="7" indent="-330192">
              <a:lnSpc>
                <a:spcPct val="100000"/>
              </a:lnSpc>
              <a:spcBef>
                <a:spcPts val="1600"/>
              </a:spcBef>
              <a:spcAft>
                <a:spcPts val="0"/>
              </a:spcAft>
              <a:buClr>
                <a:schemeClr val="dk2"/>
              </a:buClr>
              <a:buSzPts val="1600"/>
              <a:buChar char="○"/>
              <a:defRPr sz="1600">
                <a:solidFill>
                  <a:schemeClr val="dk2"/>
                </a:solidFill>
              </a:defRPr>
            </a:lvl8pPr>
            <a:lvl9pPr marL="4114697" lvl="8" indent="-330192">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976961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2282112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131620" y="62347"/>
            <a:ext cx="8922326" cy="5008417"/>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189" lvl="0" indent="-317492">
              <a:spcBef>
                <a:spcPts val="0"/>
              </a:spcBef>
              <a:spcAft>
                <a:spcPts val="0"/>
              </a:spcAft>
              <a:buClr>
                <a:schemeClr val="dk2"/>
              </a:buClr>
              <a:buSzPts val="1400"/>
              <a:buChar char="●"/>
              <a:defRPr sz="1400">
                <a:solidFill>
                  <a:schemeClr val="dk2"/>
                </a:solidFill>
              </a:defRPr>
            </a:lvl1pPr>
            <a:lvl2pPr marL="914378" lvl="1" indent="-317492">
              <a:spcBef>
                <a:spcPts val="0"/>
              </a:spcBef>
              <a:spcAft>
                <a:spcPts val="0"/>
              </a:spcAft>
              <a:buClr>
                <a:schemeClr val="dk2"/>
              </a:buClr>
              <a:buSzPts val="1400"/>
              <a:buChar char="○"/>
              <a:defRPr>
                <a:solidFill>
                  <a:schemeClr val="dk2"/>
                </a:solidFill>
              </a:defRPr>
            </a:lvl2pPr>
            <a:lvl3pPr marL="1371566" lvl="2" indent="-317492">
              <a:spcBef>
                <a:spcPts val="1600"/>
              </a:spcBef>
              <a:spcAft>
                <a:spcPts val="0"/>
              </a:spcAft>
              <a:buClr>
                <a:schemeClr val="dk2"/>
              </a:buClr>
              <a:buSzPts val="1400"/>
              <a:buChar char="■"/>
              <a:defRPr>
                <a:solidFill>
                  <a:schemeClr val="dk2"/>
                </a:solidFill>
              </a:defRPr>
            </a:lvl3pPr>
            <a:lvl4pPr marL="1828754" lvl="3" indent="-317492">
              <a:spcBef>
                <a:spcPts val="1600"/>
              </a:spcBef>
              <a:spcAft>
                <a:spcPts val="0"/>
              </a:spcAft>
              <a:buClr>
                <a:schemeClr val="dk2"/>
              </a:buClr>
              <a:buSzPts val="1400"/>
              <a:buChar char="●"/>
              <a:defRPr>
                <a:solidFill>
                  <a:schemeClr val="dk2"/>
                </a:solidFill>
              </a:defRPr>
            </a:lvl4pPr>
            <a:lvl5pPr marL="2285943" lvl="4" indent="-317492">
              <a:spcBef>
                <a:spcPts val="1600"/>
              </a:spcBef>
              <a:spcAft>
                <a:spcPts val="0"/>
              </a:spcAft>
              <a:buClr>
                <a:schemeClr val="dk2"/>
              </a:buClr>
              <a:buSzPts val="1400"/>
              <a:buChar char="○"/>
              <a:defRPr>
                <a:solidFill>
                  <a:schemeClr val="dk2"/>
                </a:solidFill>
              </a:defRPr>
            </a:lvl5pPr>
            <a:lvl6pPr marL="2743132" lvl="5" indent="-317492">
              <a:spcBef>
                <a:spcPts val="1600"/>
              </a:spcBef>
              <a:spcAft>
                <a:spcPts val="0"/>
              </a:spcAft>
              <a:buClr>
                <a:schemeClr val="dk2"/>
              </a:buClr>
              <a:buSzPts val="1400"/>
              <a:buChar char="■"/>
              <a:defRPr>
                <a:solidFill>
                  <a:schemeClr val="dk2"/>
                </a:solidFill>
              </a:defRPr>
            </a:lvl6pPr>
            <a:lvl7pPr marL="3200320" lvl="6" indent="-317492">
              <a:spcBef>
                <a:spcPts val="1600"/>
              </a:spcBef>
              <a:spcAft>
                <a:spcPts val="0"/>
              </a:spcAft>
              <a:buClr>
                <a:schemeClr val="dk2"/>
              </a:buClr>
              <a:buSzPts val="1400"/>
              <a:buChar char="●"/>
              <a:defRPr>
                <a:solidFill>
                  <a:schemeClr val="dk2"/>
                </a:solidFill>
              </a:defRPr>
            </a:lvl7pPr>
            <a:lvl8pPr marL="3657509" lvl="7" indent="-317492">
              <a:spcBef>
                <a:spcPts val="1600"/>
              </a:spcBef>
              <a:spcAft>
                <a:spcPts val="0"/>
              </a:spcAft>
              <a:buClr>
                <a:schemeClr val="dk2"/>
              </a:buClr>
              <a:buSzPts val="1400"/>
              <a:buChar char="○"/>
              <a:defRPr>
                <a:solidFill>
                  <a:schemeClr val="dk2"/>
                </a:solidFill>
              </a:defRPr>
            </a:lvl8pPr>
            <a:lvl9pPr marL="4114697" lvl="8" indent="-317492">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085211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1779456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86" name="Google Shape;86;p15"/>
          <p:cNvPicPr preferRelativeResize="0"/>
          <p:nvPr/>
        </p:nvPicPr>
        <p:blipFill rotWithShape="1">
          <a:blip r:embed="rId3">
            <a:alphaModFix/>
          </a:blip>
          <a:srcRect t="16734" r="8892" b="18300"/>
          <a:stretch/>
        </p:blipFill>
        <p:spPr>
          <a:xfrm rot="-5400000">
            <a:off x="708070" y="341277"/>
            <a:ext cx="2036850" cy="846042"/>
          </a:xfrm>
          <a:prstGeom prst="rect">
            <a:avLst/>
          </a:prstGeom>
          <a:noFill/>
          <a:ln>
            <a:noFill/>
          </a:ln>
        </p:spPr>
      </p:pic>
      <p:pic>
        <p:nvPicPr>
          <p:cNvPr id="87" name="Google Shape;87;p15"/>
          <p:cNvPicPr preferRelativeResize="0"/>
          <p:nvPr/>
        </p:nvPicPr>
        <p:blipFill rotWithShape="1">
          <a:blip r:embed="rId3">
            <a:alphaModFix/>
          </a:blip>
          <a:srcRect t="16734" r="8892" b="18300"/>
          <a:stretch/>
        </p:blipFill>
        <p:spPr>
          <a:xfrm rot="-5400000">
            <a:off x="1207132" y="407954"/>
            <a:ext cx="2036850" cy="846042"/>
          </a:xfrm>
          <a:prstGeom prst="rect">
            <a:avLst/>
          </a:prstGeom>
          <a:noFill/>
          <a:ln>
            <a:noFill/>
          </a:ln>
        </p:spPr>
      </p:pic>
      <p:pic>
        <p:nvPicPr>
          <p:cNvPr id="88" name="Google Shape;88;p15"/>
          <p:cNvPicPr preferRelativeResize="0"/>
          <p:nvPr/>
        </p:nvPicPr>
        <p:blipFill rotWithShape="1">
          <a:blip r:embed="rId4">
            <a:alphaModFix/>
          </a:blip>
          <a:srcRect r="1545" b="6838"/>
          <a:stretch/>
        </p:blipFill>
        <p:spPr>
          <a:xfrm>
            <a:off x="347465" y="-56536"/>
            <a:ext cx="8546225" cy="5367751"/>
          </a:xfrm>
          <a:prstGeom prst="rect">
            <a:avLst/>
          </a:prstGeom>
          <a:noFill/>
          <a:ln>
            <a:noFill/>
          </a:ln>
        </p:spPr>
      </p:pic>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Regular"/>
                <a:ea typeface="Roboto Mono Regular"/>
                <a:cs typeface="Roboto Mono Regular"/>
                <a:sym typeface="Roboto Mono Regular"/>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extLst>
      <p:ext uri="{BB962C8B-B14F-4D97-AF65-F5344CB8AC3E}">
        <p14:creationId xmlns:p14="http://schemas.microsoft.com/office/powerpoint/2010/main" val="3542038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spTree>
    <p:extLst>
      <p:ext uri="{BB962C8B-B14F-4D97-AF65-F5344CB8AC3E}">
        <p14:creationId xmlns:p14="http://schemas.microsoft.com/office/powerpoint/2010/main" val="397207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6"/>
            <a:ext cx="8632448" cy="4770949"/>
          </a:xfrm>
          <a:prstGeom prst="rect">
            <a:avLst/>
          </a:prstGeom>
          <a:noFill/>
          <a:ln>
            <a:noFill/>
          </a:ln>
        </p:spPr>
      </p:pic>
    </p:spTree>
    <p:extLst>
      <p:ext uri="{BB962C8B-B14F-4D97-AF65-F5344CB8AC3E}">
        <p14:creationId xmlns:p14="http://schemas.microsoft.com/office/powerpoint/2010/main" val="3444133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6" y="201113"/>
            <a:ext cx="8635149" cy="4741275"/>
          </a:xfrm>
          <a:prstGeom prst="rect">
            <a:avLst/>
          </a:prstGeom>
          <a:noFill/>
          <a:ln>
            <a:noFill/>
          </a:ln>
        </p:spPr>
      </p:pic>
    </p:spTree>
    <p:extLst>
      <p:ext uri="{BB962C8B-B14F-4D97-AF65-F5344CB8AC3E}">
        <p14:creationId xmlns:p14="http://schemas.microsoft.com/office/powerpoint/2010/main" val="297313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49"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8" y="134901"/>
            <a:ext cx="8374226" cy="4873724"/>
          </a:xfrm>
          <a:prstGeom prst="rect">
            <a:avLst/>
          </a:prstGeom>
          <a:noFill/>
          <a:ln>
            <a:noFill/>
          </a:ln>
        </p:spPr>
      </p:pic>
    </p:spTree>
    <p:extLst>
      <p:ext uri="{BB962C8B-B14F-4D97-AF65-F5344CB8AC3E}">
        <p14:creationId xmlns:p14="http://schemas.microsoft.com/office/powerpoint/2010/main" val="2460949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userDrawn="1"/>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userDrawn="1">
  <p:cSld name="MAIN_POINT">
    <p:spTree>
      <p:nvGrpSpPr>
        <p:cNvPr id="1" name="Shape 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131619" y="62346"/>
            <a:ext cx="8922326" cy="5008417"/>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86" name="Google Shape;86;p15"/>
          <p:cNvPicPr preferRelativeResize="0"/>
          <p:nvPr/>
        </p:nvPicPr>
        <p:blipFill rotWithShape="1">
          <a:blip r:embed="rId3">
            <a:alphaModFix/>
          </a:blip>
          <a:srcRect t="16734" r="8892" b="18300"/>
          <a:stretch/>
        </p:blipFill>
        <p:spPr>
          <a:xfrm rot="-5400000">
            <a:off x="708070" y="341277"/>
            <a:ext cx="2036850" cy="846042"/>
          </a:xfrm>
          <a:prstGeom prst="rect">
            <a:avLst/>
          </a:prstGeom>
          <a:noFill/>
          <a:ln>
            <a:noFill/>
          </a:ln>
        </p:spPr>
      </p:pic>
      <p:pic>
        <p:nvPicPr>
          <p:cNvPr id="87" name="Google Shape;87;p15"/>
          <p:cNvPicPr preferRelativeResize="0"/>
          <p:nvPr/>
        </p:nvPicPr>
        <p:blipFill rotWithShape="1">
          <a:blip r:embed="rId3">
            <a:alphaModFix/>
          </a:blip>
          <a:srcRect t="16734" r="8892" b="18300"/>
          <a:stretch/>
        </p:blipFill>
        <p:spPr>
          <a:xfrm rot="-5400000">
            <a:off x="1207132" y="407954"/>
            <a:ext cx="2036850" cy="846042"/>
          </a:xfrm>
          <a:prstGeom prst="rect">
            <a:avLst/>
          </a:prstGeom>
          <a:noFill/>
          <a:ln>
            <a:noFill/>
          </a:ln>
        </p:spPr>
      </p:pic>
      <p:pic>
        <p:nvPicPr>
          <p:cNvPr id="88" name="Google Shape;88;p15"/>
          <p:cNvPicPr preferRelativeResize="0"/>
          <p:nvPr/>
        </p:nvPicPr>
        <p:blipFill rotWithShape="1">
          <a:blip r:embed="rId4">
            <a:alphaModFix/>
          </a:blip>
          <a:srcRect r="1545" b="6838"/>
          <a:stretch/>
        </p:blipFill>
        <p:spPr>
          <a:xfrm>
            <a:off x="347464" y="-56537"/>
            <a:ext cx="8546225" cy="5367751"/>
          </a:xfrm>
          <a:prstGeom prst="rect">
            <a:avLst/>
          </a:prstGeom>
          <a:noFill/>
          <a:ln>
            <a:noFill/>
          </a:ln>
        </p:spPr>
      </p:pic>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Regular"/>
                <a:ea typeface="Roboto Mono Regular"/>
                <a:cs typeface="Roboto Mono Regular"/>
                <a:sym typeface="Roboto Mono Regular"/>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4">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Regular"/>
              <a:buChar char="●"/>
              <a:defRPr sz="1800">
                <a:solidFill>
                  <a:schemeClr val="accent2"/>
                </a:solidFill>
                <a:latin typeface="Roboto Mono Regular"/>
                <a:ea typeface="Roboto Mono Regular"/>
                <a:cs typeface="Roboto Mono Regular"/>
                <a:sym typeface="Roboto Mono Regular"/>
              </a:defRPr>
            </a:lvl1pPr>
            <a:lvl2pPr marL="914400" lvl="1"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2pPr>
            <a:lvl3pPr marL="1371600" lvl="2"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3pPr>
            <a:lvl4pPr marL="1828800" lvl="3"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4pPr>
            <a:lvl5pPr marL="2286000" lvl="4"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5pPr>
            <a:lvl6pPr marL="2743200" lvl="5"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6pPr>
            <a:lvl7pPr marL="3200400" lvl="6"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7pPr>
            <a:lvl8pPr marL="3657600" lvl="7"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8pPr>
            <a:lvl9pPr marL="4114800" lvl="8" indent="-317500">
              <a:lnSpc>
                <a:spcPct val="100000"/>
              </a:lnSpc>
              <a:spcBef>
                <a:spcPts val="1600"/>
              </a:spcBef>
              <a:spcAft>
                <a:spcPts val="160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9pPr>
          </a:lstStyle>
          <a:p>
            <a:endParaRPr/>
          </a:p>
        </p:txBody>
      </p:sp>
      <p:sp>
        <p:nvSpPr>
          <p:cNvPr id="8" name="TextBox 7"/>
          <p:cNvSpPr txBox="1"/>
          <p:nvPr userDrawn="1"/>
        </p:nvSpPr>
        <p:spPr>
          <a:xfrm>
            <a:off x="0" y="-18214"/>
            <a:ext cx="1314858" cy="261610"/>
          </a:xfrm>
          <a:prstGeom prst="rect">
            <a:avLst/>
          </a:prstGeom>
          <a:noFill/>
        </p:spPr>
        <p:txBody>
          <a:bodyPr wrap="square" rtlCol="0">
            <a:spAutoFit/>
          </a:bodyPr>
          <a:lstStyle/>
          <a:p>
            <a:r>
              <a:rPr lang="en-US" sz="1100">
                <a:solidFill>
                  <a:schemeClr val="bg1">
                    <a:lumMod val="20000"/>
                    <a:lumOff val="80000"/>
                  </a:schemeClr>
                </a:solidFill>
                <a:latin typeface="#9Slide07 IcielCrocante" panose="02000000000000000000" pitchFamily="2" charset="0"/>
              </a:rPr>
              <a:t>MăngNon</a:t>
            </a:r>
            <a:endParaRPr lang="en-US" sz="1100" dirty="0">
              <a:solidFill>
                <a:schemeClr val="bg1">
                  <a:lumMod val="20000"/>
                  <a:lumOff val="80000"/>
                </a:schemeClr>
              </a:solidFill>
              <a:latin typeface="#9Slide07 IcielCrocante" panose="02000000000000000000" pitchFamily="2" charset="0"/>
            </a:endParaRPr>
          </a:p>
        </p:txBody>
      </p:sp>
      <p:pic>
        <p:nvPicPr>
          <p:cNvPr id="2" name="Picture 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67934" y="-497508"/>
            <a:ext cx="677334" cy="1130300"/>
          </a:xfrm>
          <a:prstGeom prst="rect">
            <a:avLst/>
          </a:prstGeom>
        </p:spPr>
      </p:pic>
      <p:sp>
        <p:nvSpPr>
          <p:cNvPr id="12" name="Title 1">
            <a:extLst>
              <a:ext uri="{FF2B5EF4-FFF2-40B4-BE49-F238E27FC236}">
                <a16:creationId xmlns="" xmlns:a16="http://schemas.microsoft.com/office/drawing/2014/main" id="{DBD03744-C391-497D-AD16-256E45F9F52C}"/>
              </a:ext>
            </a:extLst>
          </p:cNvPr>
          <p:cNvSpPr txBox="1">
            <a:spLocks/>
          </p:cNvSpPr>
          <p:nvPr userDrawn="1"/>
        </p:nvSpPr>
        <p:spPr>
          <a:xfrm rot="5400000">
            <a:off x="8444576" y="4147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err="1">
                <a:solidFill>
                  <a:schemeClr val="tx2">
                    <a:lumMod val="75000"/>
                  </a:schemeClr>
                </a:solidFill>
                <a:latin typeface="#9Slide07 HoneyCream" pitchFamily="2" charset="0"/>
              </a:rPr>
              <a:t>Măng</a:t>
            </a:r>
            <a:r>
              <a:rPr lang="en-US" sz="2000" b="1" dirty="0">
                <a:solidFill>
                  <a:schemeClr val="tx2">
                    <a:lumMod val="75000"/>
                  </a:schemeClr>
                </a:solidFill>
                <a:latin typeface="#9Slide07 HoneyCream" pitchFamily="2" charset="0"/>
              </a:rPr>
              <a:t> Non</a:t>
            </a:r>
          </a:p>
        </p:txBody>
      </p:sp>
      <p:pic>
        <p:nvPicPr>
          <p:cNvPr id="13" name="Picture 12">
            <a:extLst>
              <a:ext uri="{FF2B5EF4-FFF2-40B4-BE49-F238E27FC236}">
                <a16:creationId xmlns="" xmlns:a16="http://schemas.microsoft.com/office/drawing/2014/main" id="{F3E0AEB0-10D9-4A97-968C-7CF71A3F168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1700" y="4386921"/>
            <a:ext cx="1152128" cy="1959214"/>
          </a:xfrm>
          <a:prstGeom prst="rect">
            <a:avLst/>
          </a:prstGeom>
        </p:spPr>
      </p:pic>
      <p:sp>
        <p:nvSpPr>
          <p:cNvPr id="14" name="TextBox 3">
            <a:extLst>
              <a:ext uri="{FF2B5EF4-FFF2-40B4-BE49-F238E27FC236}">
                <a16:creationId xmlns="" xmlns:a16="http://schemas.microsoft.com/office/drawing/2014/main" id="{92EF109E-7FE3-4892-93BD-0BC87B2ECFBF}"/>
              </a:ext>
            </a:extLst>
          </p:cNvPr>
          <p:cNvSpPr txBox="1"/>
          <p:nvPr userDrawn="1"/>
        </p:nvSpPr>
        <p:spPr>
          <a:xfrm>
            <a:off x="1638381" y="542280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hlinkClick r:id="rId17"/>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5" r:id="rId6"/>
    <p:sldLayoutId id="2147483658" r:id="rId7"/>
    <p:sldLayoutId id="2147483661"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Regular"/>
              <a:buChar char="●"/>
              <a:defRPr sz="1800">
                <a:solidFill>
                  <a:schemeClr val="accent2"/>
                </a:solidFill>
                <a:latin typeface="Roboto Mono Regular"/>
                <a:ea typeface="Roboto Mono Regular"/>
                <a:cs typeface="Roboto Mono Regular"/>
                <a:sym typeface="Roboto Mono Regular"/>
              </a:defRPr>
            </a:lvl1pPr>
            <a:lvl2pPr marL="914400" lvl="1"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2pPr>
            <a:lvl3pPr marL="1371600" lvl="2"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3pPr>
            <a:lvl4pPr marL="1828800" lvl="3"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4pPr>
            <a:lvl5pPr marL="2286000" lvl="4"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5pPr>
            <a:lvl6pPr marL="2743200" lvl="5"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6pPr>
            <a:lvl7pPr marL="3200400" lvl="6"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7pPr>
            <a:lvl8pPr marL="3657600" lvl="7" indent="-317500">
              <a:lnSpc>
                <a:spcPct val="100000"/>
              </a:lnSpc>
              <a:spcBef>
                <a:spcPts val="1600"/>
              </a:spcBef>
              <a:spcAft>
                <a:spcPts val="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8pPr>
            <a:lvl9pPr marL="4114800" lvl="8" indent="-317500">
              <a:lnSpc>
                <a:spcPct val="100000"/>
              </a:lnSpc>
              <a:spcBef>
                <a:spcPts val="1600"/>
              </a:spcBef>
              <a:spcAft>
                <a:spcPts val="1600"/>
              </a:spcAft>
              <a:buClr>
                <a:schemeClr val="accent2"/>
              </a:buClr>
              <a:buSzPts val="1400"/>
              <a:buFont typeface="Roboto Mono Regular"/>
              <a:buChar char="■"/>
              <a:defRPr>
                <a:solidFill>
                  <a:schemeClr val="accent2"/>
                </a:solidFill>
                <a:latin typeface="Roboto Mono Regular"/>
                <a:ea typeface="Roboto Mono Regular"/>
                <a:cs typeface="Roboto Mono Regular"/>
                <a:sym typeface="Roboto Mono Regular"/>
              </a:defRPr>
            </a:lvl9pPr>
          </a:lstStyle>
          <a:p>
            <a:endParaRPr/>
          </a:p>
        </p:txBody>
      </p:sp>
      <p:pic>
        <p:nvPicPr>
          <p:cNvPr id="2" name="Picture 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67934" y="-497508"/>
            <a:ext cx="677334" cy="1130300"/>
          </a:xfrm>
          <a:prstGeom prst="rect">
            <a:avLst/>
          </a:prstGeom>
        </p:spPr>
      </p:pic>
      <p:sp>
        <p:nvSpPr>
          <p:cNvPr id="9" name="Title 1">
            <a:extLst>
              <a:ext uri="{FF2B5EF4-FFF2-40B4-BE49-F238E27FC236}">
                <a16:creationId xmlns="" xmlns:a16="http://schemas.microsoft.com/office/drawing/2014/main" id="{02112BF1-2EDB-49FB-B69F-838B33B7BD4D}"/>
              </a:ext>
            </a:extLst>
          </p:cNvPr>
          <p:cNvSpPr txBox="1">
            <a:spLocks/>
          </p:cNvSpPr>
          <p:nvPr userDrawn="1"/>
        </p:nvSpPr>
        <p:spPr>
          <a:xfrm rot="5400000">
            <a:off x="8444576" y="4147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1" dirty="0" err="1">
                <a:solidFill>
                  <a:schemeClr val="tx2">
                    <a:lumMod val="75000"/>
                  </a:schemeClr>
                </a:solidFill>
                <a:latin typeface="#9Slide07 HoneyCream" pitchFamily="2" charset="0"/>
              </a:rPr>
              <a:t>Măng</a:t>
            </a:r>
            <a:r>
              <a:rPr lang="en-US" sz="2000" b="1" dirty="0">
                <a:solidFill>
                  <a:schemeClr val="tx2">
                    <a:lumMod val="75000"/>
                  </a:schemeClr>
                </a:solidFill>
                <a:latin typeface="#9Slide07 HoneyCream" pitchFamily="2" charset="0"/>
              </a:rPr>
              <a:t> Non</a:t>
            </a:r>
          </a:p>
        </p:txBody>
      </p:sp>
      <p:pic>
        <p:nvPicPr>
          <p:cNvPr id="10" name="Picture 9">
            <a:extLst>
              <a:ext uri="{FF2B5EF4-FFF2-40B4-BE49-F238E27FC236}">
                <a16:creationId xmlns="" xmlns:a16="http://schemas.microsoft.com/office/drawing/2014/main" id="{6E44A5B7-BCB4-4560-9E53-8E435E9BA88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11700" y="4386921"/>
            <a:ext cx="1152128" cy="1959214"/>
          </a:xfrm>
          <a:prstGeom prst="rect">
            <a:avLst/>
          </a:prstGeom>
        </p:spPr>
      </p:pic>
      <p:sp>
        <p:nvSpPr>
          <p:cNvPr id="11" name="TextBox 3">
            <a:extLst>
              <a:ext uri="{FF2B5EF4-FFF2-40B4-BE49-F238E27FC236}">
                <a16:creationId xmlns="" xmlns:a16="http://schemas.microsoft.com/office/drawing/2014/main" id="{653053DA-5B35-4981-A07F-969CA1A41924}"/>
              </a:ext>
            </a:extLst>
          </p:cNvPr>
          <p:cNvSpPr txBox="1"/>
          <p:nvPr userDrawn="1"/>
        </p:nvSpPr>
        <p:spPr>
          <a:xfrm>
            <a:off x="1638381" y="542280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marL="0" marR="0" lvl="0" indent="0" algn="ctr" defTabSz="457189" rtl="0" eaLnBrk="1" fontAlgn="auto" latinLnBrk="0" hangingPunct="1">
              <a:lnSpc>
                <a:spcPct val="100000"/>
              </a:lnSpc>
              <a:spcBef>
                <a:spcPts val="0"/>
              </a:spcBef>
              <a:spcAft>
                <a:spcPts val="0"/>
              </a:spcAft>
              <a:buClrTx/>
              <a:buSzTx/>
              <a:buFontTx/>
              <a:buNone/>
              <a:tabLst/>
              <a:defRPr/>
            </a:pPr>
            <a:r>
              <a:rPr lang="en-US" sz="1800" b="1">
                <a:latin typeface="Times New Roman" panose="02020603050405020304" pitchFamily="18" charset="0"/>
                <a:cs typeface="Times New Roman" panose="02020603050405020304" pitchFamily="18" charset="0"/>
              </a:rPr>
              <a:t>Mời </a:t>
            </a:r>
            <a:r>
              <a:rPr lang="en-US" sz="1800" b="1" dirty="0" err="1">
                <a:latin typeface="Times New Roman" panose="02020603050405020304" pitchFamily="18" charset="0"/>
                <a:cs typeface="Times New Roman" panose="02020603050405020304" pitchFamily="18" charset="0"/>
              </a:rPr>
              <a:t>truy</a:t>
            </a:r>
            <a:r>
              <a:rPr lang="en-US" sz="1800" b="1" dirty="0">
                <a:latin typeface="Times New Roman" panose="02020603050405020304" pitchFamily="18" charset="0"/>
                <a:cs typeface="Times New Roman" panose="02020603050405020304" pitchFamily="18" charset="0"/>
              </a:rPr>
              <a:t> </a:t>
            </a:r>
            <a:r>
              <a:rPr lang="en-US" sz="1800" b="1" dirty="0" err="1">
                <a:latin typeface="Times New Roman" panose="02020603050405020304" pitchFamily="18" charset="0"/>
                <a:cs typeface="Times New Roman" panose="02020603050405020304" pitchFamily="18" charset="0"/>
              </a:rPr>
              <a:t>cập</a:t>
            </a:r>
            <a:r>
              <a:rPr lang="en-US"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hlinkClick r:id="rId17"/>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C347A239-6860-45CE-B233-E91B3E93AB03}"/>
              </a:ext>
            </a:extLst>
          </p:cNvPr>
          <p:cNvSpPr txBox="1"/>
          <p:nvPr userDrawn="1"/>
        </p:nvSpPr>
        <p:spPr>
          <a:xfrm>
            <a:off x="0" y="-18214"/>
            <a:ext cx="1314858" cy="261610"/>
          </a:xfrm>
          <a:prstGeom prst="rect">
            <a:avLst/>
          </a:prstGeom>
          <a:noFill/>
        </p:spPr>
        <p:txBody>
          <a:bodyPr wrap="square" rtlCol="0">
            <a:spAutoFit/>
          </a:bodyPr>
          <a:lstStyle/>
          <a:p>
            <a:r>
              <a:rPr lang="en-US" sz="1100">
                <a:solidFill>
                  <a:schemeClr val="bg1">
                    <a:lumMod val="20000"/>
                    <a:lumOff val="80000"/>
                  </a:schemeClr>
                </a:solidFill>
                <a:latin typeface="#9Slide07 IcielCrocante" panose="02000000000000000000" pitchFamily="2" charset="0"/>
              </a:rPr>
              <a:t>MăngNon</a:t>
            </a:r>
            <a:endParaRPr lang="en-US" sz="1100" dirty="0">
              <a:solidFill>
                <a:schemeClr val="bg1">
                  <a:lumMod val="20000"/>
                  <a:lumOff val="80000"/>
                </a:schemeClr>
              </a:solidFill>
              <a:latin typeface="#9Slide07 IcielCrocante" panose="02000000000000000000" pitchFamily="2" charset="0"/>
            </a:endParaRPr>
          </a:p>
        </p:txBody>
      </p:sp>
    </p:spTree>
    <p:extLst>
      <p:ext uri="{BB962C8B-B14F-4D97-AF65-F5344CB8AC3E}">
        <p14:creationId xmlns:p14="http://schemas.microsoft.com/office/powerpoint/2010/main" val="4155794848"/>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2.jpe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7" name="Rectangle 6"/>
          <p:cNvSpPr/>
          <p:nvPr/>
        </p:nvSpPr>
        <p:spPr>
          <a:xfrm>
            <a:off x="2673970" y="848202"/>
            <a:ext cx="5132297" cy="1015663"/>
          </a:xfrm>
          <a:prstGeom prst="rect">
            <a:avLst/>
          </a:prstGeom>
        </p:spPr>
        <p:txBody>
          <a:bodyPr wrap="square">
            <a:spAutoFit/>
          </a:bodyPr>
          <a:lstStyle/>
          <a:p>
            <a:pPr defTabSz="914378"/>
            <a:r>
              <a:rPr lang="en-US" sz="6000" b="1" dirty="0" err="1">
                <a:ln w="12700">
                  <a:solidFill>
                    <a:srgbClr val="A8D68C">
                      <a:lumMod val="75000"/>
                    </a:srgbClr>
                  </a:solidFill>
                  <a:prstDash val="solid"/>
                </a:ln>
                <a:solidFill>
                  <a:srgbClr val="C00000"/>
                </a:solidFill>
                <a:effectLst>
                  <a:outerShdw dist="38100" dir="2640000" algn="bl" rotWithShape="0">
                    <a:srgbClr val="A8D68C">
                      <a:lumMod val="75000"/>
                    </a:srgbClr>
                  </a:outerShdw>
                </a:effectLst>
                <a:latin typeface="UVF Remachine Script" panose="02000000000000000000" pitchFamily="2" charset="0"/>
                <a:ea typeface="+mn-ea"/>
              </a:rPr>
              <a:t>Tập</a:t>
            </a:r>
            <a:r>
              <a:rPr lang="en-US" sz="6000" b="1" dirty="0">
                <a:ln w="12700">
                  <a:solidFill>
                    <a:srgbClr val="A8D68C">
                      <a:lumMod val="75000"/>
                    </a:srgbClr>
                  </a:solidFill>
                  <a:prstDash val="solid"/>
                </a:ln>
                <a:solidFill>
                  <a:srgbClr val="C00000"/>
                </a:solidFill>
                <a:effectLst>
                  <a:outerShdw dist="38100" dir="2640000" algn="bl" rotWithShape="0">
                    <a:srgbClr val="A8D68C">
                      <a:lumMod val="75000"/>
                    </a:srgbClr>
                  </a:outerShdw>
                </a:effectLst>
                <a:latin typeface="UVF Remachine Script" panose="02000000000000000000" pitchFamily="2" charset="0"/>
                <a:ea typeface="+mn-ea"/>
              </a:rPr>
              <a:t> </a:t>
            </a:r>
            <a:r>
              <a:rPr lang="en-US" sz="6000" b="1" dirty="0" err="1" smtClean="0">
                <a:ln w="12700">
                  <a:solidFill>
                    <a:srgbClr val="A8D68C">
                      <a:lumMod val="75000"/>
                    </a:srgbClr>
                  </a:solidFill>
                  <a:prstDash val="solid"/>
                </a:ln>
                <a:solidFill>
                  <a:srgbClr val="C00000"/>
                </a:solidFill>
                <a:effectLst>
                  <a:outerShdw dist="38100" dir="2640000" algn="bl" rotWithShape="0">
                    <a:srgbClr val="A8D68C">
                      <a:lumMod val="75000"/>
                    </a:srgbClr>
                  </a:outerShdw>
                </a:effectLst>
                <a:latin typeface="UVF Remachine Script" panose="02000000000000000000" pitchFamily="2" charset="0"/>
                <a:ea typeface="+mn-ea"/>
              </a:rPr>
              <a:t>làm</a:t>
            </a:r>
            <a:r>
              <a:rPr lang="en-US" sz="6000" b="1" dirty="0" smtClean="0">
                <a:ln w="12700">
                  <a:solidFill>
                    <a:srgbClr val="A8D68C">
                      <a:lumMod val="75000"/>
                    </a:srgbClr>
                  </a:solidFill>
                  <a:prstDash val="solid"/>
                </a:ln>
                <a:solidFill>
                  <a:srgbClr val="C00000"/>
                </a:solidFill>
                <a:effectLst>
                  <a:outerShdw dist="38100" dir="2640000" algn="bl" rotWithShape="0">
                    <a:srgbClr val="A8D68C">
                      <a:lumMod val="75000"/>
                    </a:srgbClr>
                  </a:outerShdw>
                </a:effectLst>
                <a:latin typeface="UVF Remachine Script" panose="02000000000000000000" pitchFamily="2" charset="0"/>
                <a:ea typeface="+mn-ea"/>
              </a:rPr>
              <a:t> </a:t>
            </a:r>
            <a:r>
              <a:rPr lang="en-US" sz="6000" b="1" dirty="0" err="1" smtClean="0">
                <a:ln w="12700">
                  <a:solidFill>
                    <a:srgbClr val="A8D68C">
                      <a:lumMod val="75000"/>
                    </a:srgbClr>
                  </a:solidFill>
                  <a:prstDash val="solid"/>
                </a:ln>
                <a:solidFill>
                  <a:srgbClr val="C00000"/>
                </a:solidFill>
                <a:effectLst>
                  <a:outerShdw dist="38100" dir="2640000" algn="bl" rotWithShape="0">
                    <a:srgbClr val="A8D68C">
                      <a:lumMod val="75000"/>
                    </a:srgbClr>
                  </a:outerShdw>
                </a:effectLst>
                <a:latin typeface="UVF Remachine Script" panose="02000000000000000000" pitchFamily="2" charset="0"/>
                <a:ea typeface="+mn-ea"/>
              </a:rPr>
              <a:t>văn</a:t>
            </a:r>
            <a:r>
              <a:rPr lang="en-US" sz="6000" b="1" dirty="0" smtClean="0">
                <a:ln w="12700">
                  <a:solidFill>
                    <a:srgbClr val="A8D68C">
                      <a:lumMod val="75000"/>
                    </a:srgbClr>
                  </a:solidFill>
                  <a:prstDash val="solid"/>
                </a:ln>
                <a:solidFill>
                  <a:srgbClr val="C00000"/>
                </a:solidFill>
                <a:effectLst>
                  <a:outerShdw dist="38100" dir="2640000" algn="bl" rotWithShape="0">
                    <a:srgbClr val="A8D68C">
                      <a:lumMod val="75000"/>
                    </a:srgbClr>
                  </a:outerShdw>
                </a:effectLst>
                <a:latin typeface="UVF Remachine Script" panose="02000000000000000000" pitchFamily="2" charset="0"/>
                <a:ea typeface="+mn-ea"/>
              </a:rPr>
              <a:t> </a:t>
            </a:r>
            <a:endParaRPr lang="en-US" sz="6000" b="1" dirty="0">
              <a:ln w="12700">
                <a:solidFill>
                  <a:srgbClr val="A8D68C">
                    <a:lumMod val="75000"/>
                  </a:srgbClr>
                </a:solidFill>
                <a:prstDash val="solid"/>
              </a:ln>
              <a:solidFill>
                <a:srgbClr val="C00000"/>
              </a:solidFill>
              <a:effectLst>
                <a:outerShdw dist="38100" dir="2640000" algn="bl" rotWithShape="0">
                  <a:srgbClr val="A8D68C">
                    <a:lumMod val="75000"/>
                  </a:srgbClr>
                </a:outerShdw>
              </a:effectLst>
              <a:latin typeface="UVF Remachine Script" panose="02000000000000000000" pitchFamily="2" charset="0"/>
              <a:ea typeface="+mn-ea"/>
            </a:endParaRPr>
          </a:p>
        </p:txBody>
      </p:sp>
      <p:sp>
        <p:nvSpPr>
          <p:cNvPr id="8" name="TextBox 7"/>
          <p:cNvSpPr txBox="1"/>
          <p:nvPr/>
        </p:nvSpPr>
        <p:spPr>
          <a:xfrm>
            <a:off x="-23386" y="-63163"/>
            <a:ext cx="999067" cy="261610"/>
          </a:xfrm>
          <a:prstGeom prst="rect">
            <a:avLst/>
          </a:prstGeom>
          <a:noFill/>
        </p:spPr>
        <p:txBody>
          <a:bodyPr wrap="square" rtlCol="0">
            <a:spAutoFit/>
          </a:bodyPr>
          <a:lstStyle/>
          <a:p>
            <a:pPr defTabSz="914378"/>
            <a:r>
              <a:rPr lang="en-US" sz="1100" dirty="0" err="1">
                <a:solidFill>
                  <a:srgbClr val="F1C232">
                    <a:lumMod val="20000"/>
                    <a:lumOff val="80000"/>
                  </a:srgbClr>
                </a:solidFill>
                <a:latin typeface="Amazone" panose="03020702060507090A04" pitchFamily="66" charset="0"/>
                <a:ea typeface="+mn-ea"/>
              </a:rPr>
              <a:t>Măngnon</a:t>
            </a:r>
            <a:endParaRPr lang="en-US" sz="1100" dirty="0">
              <a:solidFill>
                <a:srgbClr val="F1C232">
                  <a:lumMod val="20000"/>
                  <a:lumOff val="80000"/>
                </a:srgbClr>
              </a:solidFill>
              <a:latin typeface="Amazone" panose="03020702060507090A04" pitchFamily="66" charset="0"/>
              <a:ea typeface="+mn-ea"/>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86" y="3480369"/>
            <a:ext cx="1114785" cy="1696352"/>
          </a:xfrm>
          <a:prstGeom prst="rect">
            <a:avLst/>
          </a:prstGeom>
        </p:spPr>
      </p:pic>
      <p:sp>
        <p:nvSpPr>
          <p:cNvPr id="6" name="Rectangle 5"/>
          <p:cNvSpPr/>
          <p:nvPr/>
        </p:nvSpPr>
        <p:spPr>
          <a:xfrm>
            <a:off x="369568" y="2571750"/>
            <a:ext cx="8404865" cy="1569660"/>
          </a:xfrm>
          <a:prstGeom prst="rect">
            <a:avLst/>
          </a:prstGeom>
        </p:spPr>
        <p:style>
          <a:lnRef idx="1">
            <a:schemeClr val="dk1"/>
          </a:lnRef>
          <a:fillRef idx="2">
            <a:schemeClr val="dk1"/>
          </a:fillRef>
          <a:effectRef idx="1">
            <a:schemeClr val="dk1"/>
          </a:effectRef>
          <a:fontRef idx="minor">
            <a:schemeClr val="dk1"/>
          </a:fontRef>
        </p:style>
        <p:txBody>
          <a:bodyPr wrap="none">
            <a:spAutoFit/>
            <a:scene3d>
              <a:camera prst="orthographicFront"/>
              <a:lightRig rig="threePt" dir="t"/>
            </a:scene3d>
            <a:sp3d extrusionH="57150">
              <a:bevelT w="57150" h="38100" prst="artDeco"/>
            </a:sp3d>
          </a:bodyPr>
          <a:lstStyle/>
          <a:p>
            <a:pPr algn="ctr" defTabSz="914378"/>
            <a:r>
              <a:rPr lang="en-US" sz="480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 MIÊU TẢ </a:t>
            </a:r>
          </a:p>
          <a:p>
            <a:pPr algn="ctr" defTabSz="914378"/>
            <a:r>
              <a:rPr lang="en-US" sz="480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 BỘ PHẬN CỦA CÂY CỐI</a:t>
            </a:r>
          </a:p>
        </p:txBody>
      </p:sp>
      <p:sp>
        <p:nvSpPr>
          <p:cNvPr id="12" name="Rectangle 11">
            <a:extLst>
              <a:ext uri="{FF2B5EF4-FFF2-40B4-BE49-F238E27FC236}">
                <a16:creationId xmlns="" xmlns:a16="http://schemas.microsoft.com/office/drawing/2014/main" id="{643B30C3-2D86-450E-BAB4-22ECD1694B20}"/>
              </a:ext>
            </a:extLst>
          </p:cNvPr>
          <p:cNvSpPr/>
          <p:nvPr/>
        </p:nvSpPr>
        <p:spPr>
          <a:xfrm>
            <a:off x="285301" y="230937"/>
            <a:ext cx="8573398" cy="584775"/>
          </a:xfrm>
          <a:prstGeom prst="rect">
            <a:avLst/>
          </a:prstGeom>
        </p:spPr>
        <p:txBody>
          <a:bodyPr wrap="square">
            <a:spAutoFit/>
          </a:bodyPr>
          <a:lstStyle/>
          <a:p>
            <a:pPr defTabSz="914378"/>
            <a:r>
              <a:rPr lang="en-US" sz="3200" b="1" dirty="0" smtClean="0">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          </a:t>
            </a:r>
            <a:r>
              <a:rPr lang="en-US" sz="3200" b="1" err="1" smtClean="0">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Thứ</a:t>
            </a:r>
            <a:r>
              <a:rPr lang="en-US" sz="3200" b="1" smtClean="0">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 </a:t>
            </a:r>
            <a:r>
              <a:rPr lang="en-US" sz="3200" b="1" smtClean="0">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sáu </a:t>
            </a:r>
            <a:r>
              <a:rPr lang="en-US" sz="3200" b="1" err="1">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ngày</a:t>
            </a:r>
            <a:r>
              <a:rPr lang="en-US" sz="3200" b="1">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 </a:t>
            </a:r>
            <a:r>
              <a:rPr lang="en-US" sz="3200" b="1" smtClean="0">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17 </a:t>
            </a:r>
            <a:r>
              <a:rPr lang="en-US" sz="3200" b="1" err="1">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tháng</a:t>
            </a:r>
            <a:r>
              <a:rPr lang="en-US" sz="3200" b="1">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 </a:t>
            </a:r>
            <a:r>
              <a:rPr lang="en-US" sz="3200" b="1" smtClean="0">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02 </a:t>
            </a:r>
            <a:r>
              <a:rPr lang="en-US" sz="3200" b="1" err="1">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năm</a:t>
            </a:r>
            <a:r>
              <a:rPr lang="en-US" sz="3200" b="1">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 </a:t>
            </a:r>
            <a:r>
              <a:rPr lang="en-US" sz="3200" b="1" smtClean="0">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rPr>
              <a:t>2023</a:t>
            </a:r>
            <a:endParaRPr lang="en-US" sz="3200" b="1" dirty="0">
              <a:ln w="12700">
                <a:solidFill>
                  <a:srgbClr val="A8D68C">
                    <a:lumMod val="75000"/>
                  </a:srgbClr>
                </a:solidFill>
                <a:prstDash val="solid"/>
              </a:ln>
              <a:solidFill>
                <a:srgbClr val="00B050"/>
              </a:solidFill>
              <a:effectLst>
                <a:outerShdw dist="38100" dir="2640000" algn="bl" rotWithShape="0">
                  <a:srgbClr val="A8D68C">
                    <a:lumMod val="75000"/>
                  </a:srgbClr>
                </a:outerShdw>
              </a:effectLst>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116051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0" name="Rounded Rectangle 9"/>
          <p:cNvSpPr/>
          <p:nvPr/>
        </p:nvSpPr>
        <p:spPr>
          <a:xfrm>
            <a:off x="284556" y="91872"/>
            <a:ext cx="8723317" cy="4937739"/>
          </a:xfrm>
          <a:prstGeom prst="round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b="1" dirty="0">
              <a:latin typeface="Times New Roman" pitchFamily="18" charset="0"/>
              <a:cs typeface="Times New Roman" pitchFamily="18" charset="0"/>
            </a:endParaRPr>
          </a:p>
        </p:txBody>
      </p:sp>
      <p:sp>
        <p:nvSpPr>
          <p:cNvPr id="12" name="TextBox 11"/>
          <p:cNvSpPr txBox="1"/>
          <p:nvPr/>
        </p:nvSpPr>
        <p:spPr>
          <a:xfrm>
            <a:off x="1033771" y="89266"/>
            <a:ext cx="7301111" cy="461665"/>
          </a:xfrm>
          <a:prstGeom prst="rect">
            <a:avLst/>
          </a:prstGeom>
          <a:noFill/>
        </p:spPr>
        <p:txBody>
          <a:bodyPr wrap="square" rtlCol="0">
            <a:spAutoFit/>
          </a:bodyPr>
          <a:lstStyle/>
          <a:p>
            <a:r>
              <a:rPr lang="en-US" sz="2400" dirty="0" err="1">
                <a:solidFill>
                  <a:schemeClr val="accent4">
                    <a:lumMod val="75000"/>
                  </a:schemeClr>
                </a:solidFill>
                <a:latin typeface="Nunito Black" panose="00000A00000000000000" pitchFamily="2" charset="0"/>
              </a:rPr>
              <a:t>Tác</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giả</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đã</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miêu</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tả</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quả</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cà</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chua</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theo</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thứ</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tự</a:t>
            </a:r>
            <a:r>
              <a:rPr lang="en-US" sz="2400" dirty="0">
                <a:solidFill>
                  <a:schemeClr val="accent4">
                    <a:lumMod val="75000"/>
                  </a:schemeClr>
                </a:solidFill>
                <a:latin typeface="Nunito Black" panose="00000A00000000000000" pitchFamily="2" charset="0"/>
              </a:rPr>
              <a:t> </a:t>
            </a:r>
            <a:r>
              <a:rPr lang="en-US" sz="2400" dirty="0" err="1">
                <a:solidFill>
                  <a:schemeClr val="accent4">
                    <a:lumMod val="75000"/>
                  </a:schemeClr>
                </a:solidFill>
                <a:latin typeface="Nunito Black" panose="00000A00000000000000" pitchFamily="2" charset="0"/>
              </a:rPr>
              <a:t>nào</a:t>
            </a:r>
            <a:r>
              <a:rPr lang="en-US" sz="2400" dirty="0">
                <a:solidFill>
                  <a:schemeClr val="accent4">
                    <a:lumMod val="75000"/>
                  </a:schemeClr>
                </a:solidFill>
                <a:latin typeface="Nunito Black" panose="00000A00000000000000" pitchFamily="2" charset="0"/>
              </a:rPr>
              <a:t>?</a:t>
            </a:r>
          </a:p>
        </p:txBody>
      </p:sp>
      <p:sp>
        <p:nvSpPr>
          <p:cNvPr id="13" name="Google Shape;117;p2"/>
          <p:cNvSpPr/>
          <p:nvPr/>
        </p:nvSpPr>
        <p:spPr>
          <a:xfrm>
            <a:off x="1012339" y="42710"/>
            <a:ext cx="7267750" cy="56852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 name="TextBox 3"/>
          <p:cNvSpPr txBox="1"/>
          <p:nvPr/>
        </p:nvSpPr>
        <p:spPr>
          <a:xfrm>
            <a:off x="469900" y="4059224"/>
            <a:ext cx="8537973" cy="923330"/>
          </a:xfrm>
          <a:prstGeom prst="rect">
            <a:avLst/>
          </a:prstGeom>
          <a:noFill/>
        </p:spPr>
        <p:txBody>
          <a:bodyPr wrap="square" rtlCol="0">
            <a:spAutoFit/>
          </a:bodyPr>
          <a:lstStyle/>
          <a:p>
            <a:r>
              <a:rPr lang="en-US" sz="2000" b="1" dirty="0" err="1">
                <a:solidFill>
                  <a:srgbClr val="0070C0"/>
                </a:solidFill>
                <a:latin typeface="Nunito Black" panose="00000A00000000000000" pitchFamily="2" charset="0"/>
                <a:cs typeface="Times New Roman" pitchFamily="18" charset="0"/>
              </a:rPr>
              <a:t>Tả</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cây</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cà</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chua</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từ</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khi</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hoa</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rụng</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đến</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khi</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kết</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quả</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từ</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khi</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quả</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còn</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xanh</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đến</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khi</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quả</a:t>
            </a:r>
            <a:r>
              <a:rPr lang="en-US" sz="2000" b="1" dirty="0">
                <a:solidFill>
                  <a:srgbClr val="0070C0"/>
                </a:solidFill>
                <a:latin typeface="Nunito Black" panose="00000A00000000000000" pitchFamily="2" charset="0"/>
                <a:cs typeface="Times New Roman" pitchFamily="18" charset="0"/>
              </a:rPr>
              <a:t> </a:t>
            </a:r>
            <a:r>
              <a:rPr lang="en-US" sz="2000" b="1" dirty="0" err="1">
                <a:solidFill>
                  <a:srgbClr val="0070C0"/>
                </a:solidFill>
                <a:latin typeface="Nunito Black" panose="00000A00000000000000" pitchFamily="2" charset="0"/>
                <a:cs typeface="Times New Roman" pitchFamily="18" charset="0"/>
              </a:rPr>
              <a:t>chín</a:t>
            </a:r>
            <a:r>
              <a:rPr lang="en-US" sz="2000" b="1" dirty="0">
                <a:solidFill>
                  <a:srgbClr val="0070C0"/>
                </a:solidFill>
                <a:latin typeface="Nunito Black" panose="00000A00000000000000" pitchFamily="2" charset="0"/>
                <a:cs typeface="Times New Roman" pitchFamily="18" charset="0"/>
              </a:rPr>
              <a:t>.</a:t>
            </a:r>
          </a:p>
          <a:p>
            <a:endParaRPr lang="en-US" dirty="0">
              <a:latin typeface="Nunito Black" panose="00000A00000000000000" pitchFamily="2" charset="0"/>
            </a:endParaRPr>
          </a:p>
        </p:txBody>
      </p:sp>
      <p:sp>
        <p:nvSpPr>
          <p:cNvPr id="15" name="Rectangle 14"/>
          <p:cNvSpPr/>
          <p:nvPr/>
        </p:nvSpPr>
        <p:spPr>
          <a:xfrm>
            <a:off x="413741" y="691029"/>
            <a:ext cx="8204794" cy="3477875"/>
          </a:xfrm>
          <a:prstGeom prst="rect">
            <a:avLst/>
          </a:prstGeom>
        </p:spPr>
        <p:txBody>
          <a:bodyPr wrap="square">
            <a:spAutoFit/>
          </a:bodyPr>
          <a:lstStyle/>
          <a:p>
            <a:pPr algn="just" eaLnBrk="1" hangingPunct="1"/>
            <a:r>
              <a:rPr lang="en-US" sz="16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Đêm</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huyền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diệu</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rủ</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hoa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cà</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chua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lặn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theo</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vòng</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thời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gian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chuyển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vần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Hoa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biến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để</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cây</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tạo</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ra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những</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nõn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chung</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màu</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với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cây</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với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lá</a:t>
            </a:r>
            <a:r>
              <a:rPr lang="en-US" sz="2000" b="1" dirty="0">
                <a:solidFill>
                  <a:srgbClr val="002060"/>
                </a:solidFill>
                <a:latin typeface="Nunito Black" panose="00000A00000000000000" pitchFamily="2" charset="0"/>
                <a:cs typeface="Times New Roman" pitchFamily="18" charset="0"/>
              </a:rPr>
              <a:t>.</a:t>
            </a:r>
          </a:p>
          <a:p>
            <a:pPr algn="just" eaLnBrk="1" hangingPunct="1"/>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Cà</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chua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ra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xum</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xuê</a:t>
            </a:r>
            <a:r>
              <a:rPr lang="en-US" sz="2000" b="1" dirty="0">
                <a:solidFill>
                  <a:srgbClr val="002060"/>
                </a:solidFill>
                <a:latin typeface="Nunito Black" panose="00000A00000000000000" pitchFamily="2" charset="0"/>
                <a:cs typeface="Times New Roman" pitchFamily="18" charset="0"/>
              </a:rPr>
              <a:t>, chi </a:t>
            </a:r>
            <a:r>
              <a:rPr lang="en-US" sz="2000" b="1" dirty="0" err="1">
                <a:solidFill>
                  <a:srgbClr val="002060"/>
                </a:solidFill>
                <a:latin typeface="Nunito Black" panose="00000A00000000000000" pitchFamily="2" charset="0"/>
                <a:cs typeface="Times New Roman" pitchFamily="18" charset="0"/>
              </a:rPr>
              <a:t>chít</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lớn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bé</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vui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mắt</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như</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đàn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gà</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mẹ</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đông</a:t>
            </a:r>
            <a:r>
              <a:rPr lang="en-US" sz="2000" b="1" dirty="0">
                <a:solidFill>
                  <a:srgbClr val="002060"/>
                </a:solidFill>
                <a:latin typeface="Nunito Black" panose="00000A00000000000000" pitchFamily="2" charset="0"/>
                <a:cs typeface="Times New Roman" pitchFamily="18" charset="0"/>
              </a:rPr>
              <a:t> con.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một</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chùm</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sinh</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đôi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chùm</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ba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chùm</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bốn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ở </a:t>
            </a:r>
            <a:r>
              <a:rPr lang="en-US" sz="2000" b="1" dirty="0" err="1">
                <a:solidFill>
                  <a:srgbClr val="002060"/>
                </a:solidFill>
                <a:latin typeface="Nunito Black" panose="00000A00000000000000" pitchFamily="2" charset="0"/>
                <a:cs typeface="Times New Roman" pitchFamily="18" charset="0"/>
              </a:rPr>
              <a:t>thân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leo</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nghịch</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ngợm</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lên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ngọn</a:t>
            </a:r>
            <a:r>
              <a:rPr lang="en-US" sz="2000" b="1" dirty="0">
                <a:solidFill>
                  <a:srgbClr val="002060"/>
                </a:solidFill>
                <a:latin typeface="Nunito Black" panose="00000A00000000000000" pitchFamily="2" charset="0"/>
                <a:cs typeface="Times New Roman" pitchFamily="18" charset="0"/>
              </a:rPr>
              <a:t> </a:t>
            </a:r>
            <a:r>
              <a:rPr lang="en-US" sz="2000" b="1" err="1">
                <a:solidFill>
                  <a:srgbClr val="002060"/>
                </a:solidFill>
                <a:latin typeface="Nunito Black" panose="00000A00000000000000" pitchFamily="2" charset="0"/>
                <a:cs typeface="Times New Roman" pitchFamily="18" charset="0"/>
              </a:rPr>
              <a:t>làm</a:t>
            </a:r>
            <a:r>
              <a:rPr lang="en-US" sz="2000" b="1">
                <a:solidFill>
                  <a:srgbClr val="002060"/>
                </a:solidFill>
                <a:latin typeface="Nunito Black" panose="00000A00000000000000" pitchFamily="2" charset="0"/>
                <a:cs typeface="Times New Roman" pitchFamily="18" charset="0"/>
              </a:rPr>
              <a:t> ỏe cả </a:t>
            </a:r>
            <a:r>
              <a:rPr lang="en-US" sz="2000" b="1" dirty="0" err="1">
                <a:solidFill>
                  <a:srgbClr val="002060"/>
                </a:solidFill>
                <a:latin typeface="Nunito Black" panose="00000A00000000000000" pitchFamily="2" charset="0"/>
                <a:cs typeface="Times New Roman" pitchFamily="18" charset="0"/>
              </a:rPr>
              <a:t>những</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cành</a:t>
            </a:r>
            <a:r>
              <a:rPr lang="en-US" sz="2000" b="1" dirty="0">
                <a:solidFill>
                  <a:srgbClr val="002060"/>
                </a:solidFill>
                <a:latin typeface="Nunito Black" panose="00000A00000000000000" pitchFamily="2" charset="0"/>
                <a:cs typeface="Times New Roman" pitchFamily="18" charset="0"/>
              </a:rPr>
              <a:t> to </a:t>
            </a:r>
            <a:r>
              <a:rPr lang="en-US" sz="2000" b="1" dirty="0" err="1">
                <a:solidFill>
                  <a:srgbClr val="002060"/>
                </a:solidFill>
                <a:latin typeface="Nunito Black" panose="00000A00000000000000" pitchFamily="2" charset="0"/>
                <a:cs typeface="Times New Roman" pitchFamily="18" charset="0"/>
              </a:rPr>
              <a:t>nhất</a:t>
            </a:r>
            <a:r>
              <a:rPr lang="en-US" sz="2000" b="1" dirty="0">
                <a:solidFill>
                  <a:srgbClr val="002060"/>
                </a:solidFill>
                <a:latin typeface="Nunito Black" panose="00000A00000000000000" pitchFamily="2" charset="0"/>
                <a:cs typeface="Times New Roman" pitchFamily="18" charset="0"/>
              </a:rPr>
              <a:t>.</a:t>
            </a:r>
          </a:p>
          <a:p>
            <a:pPr algn="just" eaLnBrk="1" hangingPunct="1"/>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Nắng</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đến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tạo</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vị</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thơm</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mát</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dần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trong</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Mỗi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cà</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chua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chín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là</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một</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mặt</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trời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nhỏ</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hiền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dịu</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Cà</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chua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thắp</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đèn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lồng</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trong</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lùm</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cây</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nhỏ</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bé</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gọi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người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đến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hái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Màu</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đỏ</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là</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màu</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nhận</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ra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sớm</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nhất</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Những</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quả</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cà</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chua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đầu</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mùa</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gieo</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sự</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náo</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nức</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cho</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mọi</a:t>
            </a:r>
            <a:r>
              <a:rPr lang="en-US" sz="2000" b="1" dirty="0">
                <a:solidFill>
                  <a:srgbClr val="002060"/>
                </a:solidFill>
                <a:latin typeface="Nunito Black" panose="00000A00000000000000" pitchFamily="2" charset="0"/>
                <a:cs typeface="Times New Roman" pitchFamily="18" charset="0"/>
              </a:rPr>
              <a:t> </a:t>
            </a:r>
            <a:r>
              <a:rPr lang="en-US" sz="2000" b="1" dirty="0" err="1">
                <a:solidFill>
                  <a:srgbClr val="002060"/>
                </a:solidFill>
                <a:latin typeface="Nunito Black" panose="00000A00000000000000" pitchFamily="2" charset="0"/>
                <a:cs typeface="Times New Roman" pitchFamily="18" charset="0"/>
              </a:rPr>
              <a:t>người</a:t>
            </a:r>
            <a:r>
              <a:rPr lang="en-US" sz="2000" b="1" dirty="0">
                <a:solidFill>
                  <a:srgbClr val="002060"/>
                </a:solidFill>
                <a:latin typeface="Nunito Black" panose="00000A00000000000000" pitchFamily="2" charset="0"/>
                <a:cs typeface="Times New Roman" pitchFamily="18" charset="0"/>
              </a:rPr>
              <a:t>.</a:t>
            </a:r>
          </a:p>
        </p:txBody>
      </p:sp>
      <p:sp>
        <p:nvSpPr>
          <p:cNvPr id="5" name="TextBox 4"/>
          <p:cNvSpPr txBox="1"/>
          <p:nvPr/>
        </p:nvSpPr>
        <p:spPr>
          <a:xfrm>
            <a:off x="1258013" y="4629080"/>
            <a:ext cx="8354304" cy="477054"/>
          </a:xfrm>
          <a:prstGeom prst="rect">
            <a:avLst/>
          </a:prstGeom>
          <a:noFill/>
        </p:spPr>
        <p:txBody>
          <a:bodyPr wrap="square" rtlCol="0">
            <a:spAutoFit/>
          </a:bodyPr>
          <a:lstStyle/>
          <a:p>
            <a:r>
              <a:rPr lang="en-US" sz="2500" dirty="0">
                <a:latin typeface="UTM Cookies" panose="02040603050506020204" pitchFamily="18" charset="0"/>
              </a:rPr>
              <a:t>=&gt; </a:t>
            </a:r>
            <a:r>
              <a:rPr lang="en-US" sz="2500" dirty="0" err="1">
                <a:latin typeface="UTM Cookies" panose="02040603050506020204" pitchFamily="18" charset="0"/>
              </a:rPr>
              <a:t>Tác</a:t>
            </a:r>
            <a:r>
              <a:rPr lang="en-US" sz="2500" dirty="0">
                <a:latin typeface="UTM Cookies" panose="02040603050506020204" pitchFamily="18" charset="0"/>
              </a:rPr>
              <a:t> </a:t>
            </a:r>
            <a:r>
              <a:rPr lang="en-US" sz="2500" dirty="0" err="1">
                <a:latin typeface="UTM Cookies" panose="02040603050506020204" pitchFamily="18" charset="0"/>
              </a:rPr>
              <a:t>giả</a:t>
            </a:r>
            <a:r>
              <a:rPr lang="en-US" sz="2500" dirty="0">
                <a:latin typeface="UTM Cookies" panose="02040603050506020204" pitchFamily="18" charset="0"/>
              </a:rPr>
              <a:t> </a:t>
            </a:r>
            <a:r>
              <a:rPr lang="en-US" sz="2500" dirty="0" err="1">
                <a:latin typeface="UTM Cookies" panose="02040603050506020204" pitchFamily="18" charset="0"/>
              </a:rPr>
              <a:t>tả</a:t>
            </a:r>
            <a:r>
              <a:rPr lang="en-US" sz="2500" dirty="0">
                <a:latin typeface="UTM Cookies" panose="02040603050506020204" pitchFamily="18" charset="0"/>
              </a:rPr>
              <a:t> </a:t>
            </a:r>
            <a:r>
              <a:rPr lang="en-US" sz="2500" dirty="0" err="1">
                <a:latin typeface="UTM Cookies" panose="02040603050506020204" pitchFamily="18" charset="0"/>
              </a:rPr>
              <a:t>từng</a:t>
            </a:r>
            <a:r>
              <a:rPr lang="en-US" sz="2500" dirty="0">
                <a:latin typeface="UTM Cookies" panose="02040603050506020204" pitchFamily="18" charset="0"/>
              </a:rPr>
              <a:t> </a:t>
            </a:r>
            <a:r>
              <a:rPr lang="en-US" sz="2500" dirty="0" err="1">
                <a:latin typeface="UTM Cookies" panose="02040603050506020204" pitchFamily="18" charset="0"/>
              </a:rPr>
              <a:t>thời</a:t>
            </a:r>
            <a:r>
              <a:rPr lang="en-US" sz="2500" dirty="0">
                <a:latin typeface="UTM Cookies" panose="02040603050506020204" pitchFamily="18" charset="0"/>
              </a:rPr>
              <a:t> </a:t>
            </a:r>
            <a:r>
              <a:rPr lang="en-US" sz="2500" dirty="0" err="1">
                <a:latin typeface="UTM Cookies" panose="02040603050506020204" pitchFamily="18" charset="0"/>
              </a:rPr>
              <a:t>kì</a:t>
            </a:r>
            <a:r>
              <a:rPr lang="en-US" sz="2500" dirty="0">
                <a:latin typeface="UTM Cookies" panose="02040603050506020204" pitchFamily="18" charset="0"/>
              </a:rPr>
              <a:t> </a:t>
            </a:r>
            <a:r>
              <a:rPr lang="en-US" sz="2500" dirty="0" err="1">
                <a:latin typeface="UTM Cookies" panose="02040603050506020204" pitchFamily="18" charset="0"/>
              </a:rPr>
              <a:t>phát</a:t>
            </a:r>
            <a:r>
              <a:rPr lang="en-US" sz="2500" dirty="0">
                <a:latin typeface="UTM Cookies" panose="02040603050506020204" pitchFamily="18" charset="0"/>
              </a:rPr>
              <a:t> </a:t>
            </a:r>
            <a:r>
              <a:rPr lang="en-US" sz="2500" dirty="0" err="1">
                <a:latin typeface="UTM Cookies" panose="02040603050506020204" pitchFamily="18" charset="0"/>
              </a:rPr>
              <a:t>triển</a:t>
            </a:r>
            <a:r>
              <a:rPr lang="en-US" sz="2500" dirty="0">
                <a:latin typeface="UTM Cookies" panose="02040603050506020204" pitchFamily="18" charset="0"/>
              </a:rPr>
              <a:t> </a:t>
            </a:r>
            <a:r>
              <a:rPr lang="en-US" sz="2500" dirty="0" err="1">
                <a:latin typeface="UTM Cookies" panose="02040603050506020204" pitchFamily="18" charset="0"/>
              </a:rPr>
              <a:t>của</a:t>
            </a:r>
            <a:r>
              <a:rPr lang="en-US" sz="2500" dirty="0">
                <a:latin typeface="UTM Cookies" panose="02040603050506020204" pitchFamily="18" charset="0"/>
              </a:rPr>
              <a:t> </a:t>
            </a:r>
            <a:r>
              <a:rPr lang="en-US" sz="2500" dirty="0" err="1">
                <a:latin typeface="UTM Cookies" panose="02040603050506020204" pitchFamily="18" charset="0"/>
              </a:rPr>
              <a:t>quả</a:t>
            </a:r>
            <a:r>
              <a:rPr lang="en-US" sz="2500" dirty="0">
                <a:latin typeface="UTM Cookies" panose="02040603050506020204" pitchFamily="18" charset="0"/>
              </a:rPr>
              <a:t>.</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2740" r="100000"/>
                    </a14:imgEffect>
                  </a14:imgLayer>
                </a14:imgProps>
              </a:ext>
              <a:ext uri="{28A0092B-C50C-407E-A947-70E740481C1C}">
                <a14:useLocalDpi xmlns:a14="http://schemas.microsoft.com/office/drawing/2010/main" val="0"/>
              </a:ext>
            </a:extLst>
          </a:blip>
          <a:stretch>
            <a:fillRect/>
          </a:stretch>
        </p:blipFill>
        <p:spPr>
          <a:xfrm>
            <a:off x="172354" y="4064307"/>
            <a:ext cx="409749" cy="368775"/>
          </a:xfrm>
          <a:prstGeom prst="rect">
            <a:avLst/>
          </a:prstGeom>
        </p:spPr>
      </p:pic>
      <p:cxnSp>
        <p:nvCxnSpPr>
          <p:cNvPr id="9" name="Straight Connector 8"/>
          <p:cNvCxnSpPr/>
          <p:nvPr/>
        </p:nvCxnSpPr>
        <p:spPr>
          <a:xfrm flipV="1">
            <a:off x="3860800" y="1011851"/>
            <a:ext cx="4686300" cy="21259"/>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533400" y="1301695"/>
            <a:ext cx="8013700" cy="3318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flipV="1">
            <a:off x="540184" y="1594407"/>
            <a:ext cx="15544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flipV="1">
            <a:off x="961539" y="1950007"/>
            <a:ext cx="18288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V="1">
            <a:off x="6443980" y="3162857"/>
            <a:ext cx="210312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p:cNvCxnSpPr/>
          <p:nvPr/>
        </p:nvCxnSpPr>
        <p:spPr>
          <a:xfrm flipV="1">
            <a:off x="533400" y="3467657"/>
            <a:ext cx="420624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9492848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
                                            <p:txEl>
                                              <p:pRg st="0" end="0"/>
                                            </p:txEl>
                                          </p:spTgt>
                                        </p:tgtEl>
                                        <p:attrNameLst>
                                          <p:attrName>style.visibility</p:attrName>
                                        </p:attrNameLst>
                                      </p:cBhvr>
                                      <p:to>
                                        <p:strVal val="visible"/>
                                      </p:to>
                                    </p:set>
                                    <p:animEffect transition="in" filter="fade">
                                      <p:cBhvr>
                                        <p:cTn id="5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0" name="Rounded Rectangle 9"/>
          <p:cNvSpPr/>
          <p:nvPr/>
        </p:nvSpPr>
        <p:spPr>
          <a:xfrm>
            <a:off x="284556" y="91872"/>
            <a:ext cx="8723317" cy="4937739"/>
          </a:xfrm>
          <a:prstGeom prst="round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1C232"/>
              </a:solidFill>
              <a:effectLst/>
              <a:uLnTx/>
              <a:uFillTx/>
              <a:latin typeface="Times New Roman" pitchFamily="18" charset="0"/>
              <a:ea typeface="+mn-ea"/>
              <a:cs typeface="Times New Roman" pitchFamily="18" charset="0"/>
              <a:sym typeface="Arial"/>
            </a:endParaRPr>
          </a:p>
        </p:txBody>
      </p:sp>
      <p:sp>
        <p:nvSpPr>
          <p:cNvPr id="12" name="TextBox 11"/>
          <p:cNvSpPr txBox="1"/>
          <p:nvPr/>
        </p:nvSpPr>
        <p:spPr>
          <a:xfrm>
            <a:off x="752072" y="48679"/>
            <a:ext cx="7912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DF7070">
                    <a:lumMod val="75000"/>
                  </a:srgbClr>
                </a:solidFill>
                <a:effectLst/>
                <a:uLnTx/>
                <a:uFillTx/>
                <a:latin typeface="Nunito Black" panose="00000A00000000000000" pitchFamily="2" charset="0"/>
                <a:cs typeface="Arial"/>
                <a:sym typeface="Arial"/>
              </a:rPr>
              <a:t>Cách</a:t>
            </a:r>
            <a:r>
              <a:rPr kumimoji="0" lang="en-US" sz="2400" b="0" i="0" u="none" strike="noStrike" kern="0" cap="none" spc="0" normalizeH="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DF7070">
                    <a:lumMod val="75000"/>
                  </a:srgbClr>
                </a:solidFill>
                <a:effectLst/>
                <a:uLnTx/>
                <a:uFillTx/>
                <a:latin typeface="Nunito Black" panose="00000A00000000000000" pitchFamily="2" charset="0"/>
                <a:cs typeface="Arial"/>
                <a:sym typeface="Arial"/>
              </a:rPr>
              <a:t>miêu</a:t>
            </a:r>
            <a:r>
              <a:rPr kumimoji="0" lang="en-US" sz="2400" b="0" i="0" u="none" strike="noStrike" kern="0" cap="none" spc="0" normalizeH="0" baseline="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DF7070">
                    <a:lumMod val="75000"/>
                  </a:srgbClr>
                </a:solidFill>
                <a:effectLst/>
                <a:uLnTx/>
                <a:uFillTx/>
                <a:latin typeface="Nunito Black" panose="00000A00000000000000" pitchFamily="2" charset="0"/>
                <a:cs typeface="Arial"/>
                <a:sym typeface="Arial"/>
              </a:rPr>
              <a:t>tả</a:t>
            </a:r>
            <a:r>
              <a:rPr kumimoji="0" lang="en-US" sz="2400" b="0" i="0" u="none" strike="noStrike" kern="0" cap="none" spc="0" normalizeH="0" baseline="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DF7070">
                    <a:lumMod val="75000"/>
                  </a:srgbClr>
                </a:solidFill>
                <a:effectLst/>
                <a:uLnTx/>
                <a:uFillTx/>
                <a:latin typeface="Nunito Black" panose="00000A00000000000000" pitchFamily="2" charset="0"/>
                <a:cs typeface="Arial"/>
                <a:sym typeface="Arial"/>
              </a:rPr>
              <a:t>quả</a:t>
            </a:r>
            <a:r>
              <a:rPr kumimoji="0" lang="en-US" sz="2400" b="0" i="0" u="none" strike="noStrike" kern="0" cap="none" spc="0" normalizeH="0" baseline="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DF7070">
                    <a:lumMod val="75000"/>
                  </a:srgbClr>
                </a:solidFill>
                <a:effectLst/>
                <a:uLnTx/>
                <a:uFillTx/>
                <a:latin typeface="Nunito Black" panose="00000A00000000000000" pitchFamily="2" charset="0"/>
                <a:cs typeface="Arial"/>
                <a:sym typeface="Arial"/>
              </a:rPr>
              <a:t>cà</a:t>
            </a:r>
            <a:r>
              <a:rPr kumimoji="0" lang="en-US" sz="2400" b="0" i="0" u="none" strike="noStrike" kern="0" cap="none" spc="0" normalizeH="0" baseline="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DF7070">
                    <a:lumMod val="75000"/>
                  </a:srgbClr>
                </a:solidFill>
                <a:effectLst/>
                <a:uLnTx/>
                <a:uFillTx/>
                <a:latin typeface="Nunito Black" panose="00000A00000000000000" pitchFamily="2" charset="0"/>
                <a:cs typeface="Arial"/>
                <a:sym typeface="Arial"/>
              </a:rPr>
              <a:t>chua</a:t>
            </a:r>
            <a:r>
              <a:rPr kumimoji="0" lang="en-US" sz="2400" b="0" i="0" u="none" strike="noStrike" kern="0" cap="none" spc="0" normalizeH="0" baseline="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DF7070">
                    <a:lumMod val="75000"/>
                  </a:srgbClr>
                </a:solidFill>
                <a:effectLst/>
                <a:uLnTx/>
                <a:uFillTx/>
                <a:latin typeface="Nunito Black" panose="00000A00000000000000" pitchFamily="2" charset="0"/>
                <a:cs typeface="Arial"/>
                <a:sym typeface="Arial"/>
              </a:rPr>
              <a:t>của</a:t>
            </a:r>
            <a:r>
              <a:rPr kumimoji="0" lang="en-US" sz="2400" b="0" i="0" u="none" strike="noStrike" kern="0" cap="none" spc="0" normalizeH="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DF7070">
                    <a:lumMod val="75000"/>
                  </a:srgbClr>
                </a:solidFill>
                <a:effectLst/>
                <a:uLnTx/>
                <a:uFillTx/>
                <a:latin typeface="Nunito Black" panose="00000A00000000000000" pitchFamily="2" charset="0"/>
                <a:cs typeface="Arial"/>
                <a:sym typeface="Arial"/>
              </a:rPr>
              <a:t>tác</a:t>
            </a:r>
            <a:r>
              <a:rPr kumimoji="0" lang="en-US" sz="2400" b="0" i="0" u="none" strike="noStrike" kern="0" cap="none" spc="0" normalizeH="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DF7070">
                    <a:lumMod val="75000"/>
                  </a:srgbClr>
                </a:solidFill>
                <a:effectLst/>
                <a:uLnTx/>
                <a:uFillTx/>
                <a:latin typeface="Nunito Black" panose="00000A00000000000000" pitchFamily="2" charset="0"/>
                <a:cs typeface="Arial"/>
                <a:sym typeface="Arial"/>
              </a:rPr>
              <a:t>giả</a:t>
            </a:r>
            <a:r>
              <a:rPr kumimoji="0" lang="en-US" sz="2400" b="0" i="0" u="none" strike="noStrike" kern="0" cap="none" spc="0" normalizeH="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DF7070">
                    <a:lumMod val="75000"/>
                  </a:srgbClr>
                </a:solidFill>
                <a:effectLst/>
                <a:uLnTx/>
                <a:uFillTx/>
                <a:latin typeface="Nunito Black" panose="00000A00000000000000" pitchFamily="2" charset="0"/>
                <a:cs typeface="Arial"/>
                <a:sym typeface="Arial"/>
              </a:rPr>
              <a:t>có</a:t>
            </a:r>
            <a:r>
              <a:rPr kumimoji="0" lang="en-US" sz="2400" b="0" i="0" u="none" strike="noStrike" kern="0" cap="none" spc="0" normalizeH="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DF7070">
                    <a:lumMod val="75000"/>
                  </a:srgbClr>
                </a:solidFill>
                <a:effectLst/>
                <a:uLnTx/>
                <a:uFillTx/>
                <a:latin typeface="Nunito Black" panose="00000A00000000000000" pitchFamily="2" charset="0"/>
                <a:cs typeface="Arial"/>
                <a:sym typeface="Arial"/>
              </a:rPr>
              <a:t>gì</a:t>
            </a:r>
            <a:r>
              <a:rPr kumimoji="0" lang="en-US" sz="2400" b="0" i="0" u="none" strike="noStrike" kern="0" cap="none" spc="0" normalizeH="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DF7070">
                    <a:lumMod val="75000"/>
                  </a:srgbClr>
                </a:solidFill>
                <a:effectLst/>
                <a:uLnTx/>
                <a:uFillTx/>
                <a:latin typeface="Nunito Black" panose="00000A00000000000000" pitchFamily="2" charset="0"/>
                <a:cs typeface="Arial"/>
                <a:sym typeface="Arial"/>
              </a:rPr>
              <a:t>đặc</a:t>
            </a:r>
            <a:r>
              <a:rPr kumimoji="0" lang="en-US" sz="2400" b="0" i="0" u="none" strike="noStrike" kern="0" cap="none" spc="0" normalizeH="0" noProof="0" dirty="0">
                <a:ln>
                  <a:noFill/>
                </a:ln>
                <a:solidFill>
                  <a:srgbClr val="DF7070">
                    <a:lumMod val="75000"/>
                  </a:srgbClr>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DF7070">
                    <a:lumMod val="75000"/>
                  </a:srgbClr>
                </a:solidFill>
                <a:effectLst/>
                <a:uLnTx/>
                <a:uFillTx/>
                <a:latin typeface="Nunito Black" panose="00000A00000000000000" pitchFamily="2" charset="0"/>
                <a:cs typeface="Arial"/>
                <a:sym typeface="Arial"/>
              </a:rPr>
              <a:t>sắc</a:t>
            </a:r>
            <a:r>
              <a:rPr kumimoji="0" lang="en-US" sz="2400" b="0" i="0" u="none" strike="noStrike" kern="0" cap="none" spc="0" normalizeH="0" baseline="0" noProof="0" dirty="0">
                <a:ln>
                  <a:noFill/>
                </a:ln>
                <a:solidFill>
                  <a:srgbClr val="DF7070">
                    <a:lumMod val="75000"/>
                  </a:srgbClr>
                </a:solidFill>
                <a:effectLst/>
                <a:uLnTx/>
                <a:uFillTx/>
                <a:latin typeface="Nunito Black" panose="00000A00000000000000" pitchFamily="2" charset="0"/>
                <a:cs typeface="Arial"/>
                <a:sym typeface="Arial"/>
              </a:rPr>
              <a:t>?</a:t>
            </a:r>
          </a:p>
        </p:txBody>
      </p:sp>
      <p:sp>
        <p:nvSpPr>
          <p:cNvPr id="13" name="Google Shape;117;p2"/>
          <p:cNvSpPr/>
          <p:nvPr/>
        </p:nvSpPr>
        <p:spPr>
          <a:xfrm>
            <a:off x="761797" y="22784"/>
            <a:ext cx="7677352" cy="48756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F1C232"/>
              </a:solidFill>
              <a:effectLst/>
              <a:uLnTx/>
              <a:uFillTx/>
              <a:latin typeface="Tahoma"/>
              <a:ea typeface="Tahoma"/>
              <a:cs typeface="Tahoma"/>
              <a:sym typeface="Tahoma"/>
            </a:endParaRPr>
          </a:p>
        </p:txBody>
      </p:sp>
      <p:sp>
        <p:nvSpPr>
          <p:cNvPr id="4" name="TextBox 3"/>
          <p:cNvSpPr txBox="1"/>
          <p:nvPr/>
        </p:nvSpPr>
        <p:spPr>
          <a:xfrm>
            <a:off x="217400" y="4565651"/>
            <a:ext cx="9045128" cy="646331"/>
          </a:xfrm>
          <a:prstGeom prst="rect">
            <a:avLst/>
          </a:prstGeom>
          <a:noFill/>
        </p:spPr>
        <p:txBody>
          <a:bodyPr wrap="square" rtlCol="0">
            <a:spAutoFit/>
          </a:bodyPr>
          <a:lstStyle/>
          <a:p>
            <a:pPr algn="ctr"/>
            <a:r>
              <a:rPr lang="en-US" sz="2200" b="1" dirty="0" err="1">
                <a:solidFill>
                  <a:srgbClr val="0070C0"/>
                </a:solidFill>
                <a:latin typeface="Nunito Black" panose="00000A00000000000000" pitchFamily="2" charset="0"/>
                <a:cs typeface="Times New Roman" pitchFamily="18" charset="0"/>
              </a:rPr>
              <a:t>Tác</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giả</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tả</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quả</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cà</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chua</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xum</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xuê</a:t>
            </a:r>
            <a:r>
              <a:rPr lang="en-US" sz="2200" b="1" dirty="0">
                <a:solidFill>
                  <a:srgbClr val="0070C0"/>
                </a:solidFill>
                <a:latin typeface="Nunito Black" panose="00000A00000000000000" pitchFamily="2" charset="0"/>
                <a:cs typeface="Times New Roman" pitchFamily="18" charset="0"/>
              </a:rPr>
              <a:t>, chi </a:t>
            </a:r>
            <a:r>
              <a:rPr lang="en-US" sz="2200" b="1" dirty="0" err="1">
                <a:solidFill>
                  <a:srgbClr val="0070C0"/>
                </a:solidFill>
                <a:latin typeface="Nunito Black" panose="00000A00000000000000" pitchFamily="2" charset="0"/>
                <a:cs typeface="Times New Roman" pitchFamily="18" charset="0"/>
              </a:rPr>
              <a:t>chít</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và</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vẻ</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đẹp</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cả</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quả</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khi</a:t>
            </a:r>
            <a:r>
              <a:rPr lang="en-US" sz="2200" b="1" dirty="0">
                <a:solidFill>
                  <a:srgbClr val="0070C0"/>
                </a:solidFill>
                <a:latin typeface="Nunito Black" panose="00000A00000000000000" pitchFamily="2" charset="0"/>
                <a:cs typeface="Times New Roman" pitchFamily="18" charset="0"/>
              </a:rPr>
              <a:t> </a:t>
            </a:r>
            <a:r>
              <a:rPr lang="en-US" sz="2200" b="1" dirty="0" err="1">
                <a:solidFill>
                  <a:srgbClr val="0070C0"/>
                </a:solidFill>
                <a:latin typeface="Nunito Black" panose="00000A00000000000000" pitchFamily="2" charset="0"/>
                <a:cs typeface="Times New Roman" pitchFamily="18" charset="0"/>
              </a:rPr>
              <a:t>chín</a:t>
            </a:r>
            <a:r>
              <a:rPr lang="en-US" sz="2200" b="1" dirty="0">
                <a:solidFill>
                  <a:srgbClr val="0070C0"/>
                </a:solidFill>
                <a:latin typeface="Nunito Black" panose="00000A00000000000000" pitchFamily="2" charset="0"/>
                <a:cs typeface="Times New Roman" pitchFamily="18" charset="0"/>
              </a:rPr>
              <a:t>.</a:t>
            </a:r>
            <a:endParaRPr kumimoji="0" lang="en-US" sz="2200" b="1" i="0" u="none" strike="noStrike" kern="0" cap="none" spc="0" normalizeH="0" baseline="0" noProof="0" dirty="0">
              <a:ln>
                <a:noFill/>
              </a:ln>
              <a:solidFill>
                <a:srgbClr val="0070C0"/>
              </a:solidFill>
              <a:effectLst/>
              <a:uLnTx/>
              <a:uFillTx/>
              <a:latin typeface="Nunito Black" panose="00000A00000000000000" pitchFamily="2" charset="0"/>
              <a:cs typeface="Times New Roman"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Nunito Black" panose="00000A00000000000000" pitchFamily="2" charset="0"/>
              <a:cs typeface="Arial"/>
              <a:sym typeface="Arial"/>
            </a:endParaRPr>
          </a:p>
        </p:txBody>
      </p:sp>
      <p:sp>
        <p:nvSpPr>
          <p:cNvPr id="15" name="Rectangle 14"/>
          <p:cNvSpPr/>
          <p:nvPr/>
        </p:nvSpPr>
        <p:spPr>
          <a:xfrm>
            <a:off x="295569" y="496905"/>
            <a:ext cx="8520909" cy="417037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Đêm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huyền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diệu</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rủ</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hoa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lặn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theo</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vòng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thời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gian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chuyển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vần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Hoa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biến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để</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cây</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tạo</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những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nõn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màu</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với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cây</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với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lá</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xum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xuê</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chi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chít</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lớn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bé</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vui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mắt</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như</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đàn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gà</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mẹ</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đông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con.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một</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chùm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sinh</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đôi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chùm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chùm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bốn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ở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thân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leo</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nghịch</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ngợm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lên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ngọn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làm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ỏe</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những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cành</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to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nhất</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Nắng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đến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tạo</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vị</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thơm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mát</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dần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trong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Mỗi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chín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là</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một</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mặt</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trời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nhỏ</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hiền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dịu</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thắp</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đèn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lồng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trong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lùm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cây</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nhỏ</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bé</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gọi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người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đến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hái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Màu</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đỏ</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là</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màu</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nhận</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sớm</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nhất</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Những</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đầu</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mùa</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gieo</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sự</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náo</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nức</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cho</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mọi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2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người</a:t>
            </a:r>
            <a:r>
              <a:rPr kumimoji="0" lang="en-US" sz="22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00" b="90000" l="2740" r="100000"/>
                    </a14:imgEffect>
                  </a14:imgLayer>
                </a14:imgProps>
              </a:ext>
              <a:ext uri="{28A0092B-C50C-407E-A947-70E740481C1C}">
                <a14:useLocalDpi xmlns:a14="http://schemas.microsoft.com/office/drawing/2010/main" val="0"/>
              </a:ext>
            </a:extLst>
          </a:blip>
          <a:stretch>
            <a:fillRect/>
          </a:stretch>
        </p:blipFill>
        <p:spPr>
          <a:xfrm>
            <a:off x="12526" y="4744407"/>
            <a:ext cx="409749" cy="368775"/>
          </a:xfrm>
          <a:prstGeom prst="rect">
            <a:avLst/>
          </a:prstGeom>
        </p:spPr>
      </p:pic>
      <p:cxnSp>
        <p:nvCxnSpPr>
          <p:cNvPr id="8" name="Straight Connector 7"/>
          <p:cNvCxnSpPr/>
          <p:nvPr/>
        </p:nvCxnSpPr>
        <p:spPr>
          <a:xfrm flipV="1">
            <a:off x="933450" y="1861192"/>
            <a:ext cx="781685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444980" y="2203450"/>
            <a:ext cx="8174944" cy="699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a:off x="444980" y="2550341"/>
            <a:ext cx="824182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V="1">
            <a:off x="444980" y="2882900"/>
            <a:ext cx="4660420" cy="699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flipV="1">
            <a:off x="933450" y="3220092"/>
            <a:ext cx="781685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flipV="1">
            <a:off x="377825" y="3556000"/>
            <a:ext cx="8242099" cy="1969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flipV="1">
            <a:off x="444980" y="3892550"/>
            <a:ext cx="8273570" cy="1334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a:off x="377825" y="4201810"/>
            <a:ext cx="59642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23045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0" name="Rounded Rectangle 9"/>
          <p:cNvSpPr/>
          <p:nvPr/>
        </p:nvSpPr>
        <p:spPr>
          <a:xfrm>
            <a:off x="317499" y="854161"/>
            <a:ext cx="8445501" cy="4175450"/>
          </a:xfrm>
          <a:prstGeom prst="round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1C232"/>
              </a:solidFill>
              <a:effectLst/>
              <a:uLnTx/>
              <a:uFillTx/>
              <a:latin typeface="Times New Roman" pitchFamily="18" charset="0"/>
              <a:ea typeface="+mn-ea"/>
              <a:cs typeface="Times New Roman" pitchFamily="18" charset="0"/>
              <a:sym typeface="Arial"/>
            </a:endParaRPr>
          </a:p>
        </p:txBody>
      </p:sp>
      <p:sp>
        <p:nvSpPr>
          <p:cNvPr id="12" name="TextBox 11"/>
          <p:cNvSpPr txBox="1"/>
          <p:nvPr/>
        </p:nvSpPr>
        <p:spPr>
          <a:xfrm>
            <a:off x="752072" y="126367"/>
            <a:ext cx="7912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Tác</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giả</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đã</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sử</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dụng</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những</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biện</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pháp</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nghệ</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thuật</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gì</a:t>
            </a:r>
            <a:r>
              <a:rPr kumimoji="0" lang="en-US" sz="24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a:t>
            </a:r>
            <a:endPar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endParaRPr>
          </a:p>
        </p:txBody>
      </p:sp>
      <p:sp>
        <p:nvSpPr>
          <p:cNvPr id="13" name="Google Shape;117;p2"/>
          <p:cNvSpPr/>
          <p:nvPr/>
        </p:nvSpPr>
        <p:spPr>
          <a:xfrm>
            <a:off x="761798" y="91872"/>
            <a:ext cx="7677352" cy="56852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F1C232"/>
              </a:solidFill>
              <a:effectLst/>
              <a:uLnTx/>
              <a:uFillTx/>
              <a:latin typeface="Tahoma"/>
              <a:ea typeface="Tahoma"/>
              <a:cs typeface="Tahoma"/>
              <a:sym typeface="Tahoma"/>
            </a:endParaRPr>
          </a:p>
        </p:txBody>
      </p:sp>
      <p:sp>
        <p:nvSpPr>
          <p:cNvPr id="4" name="TextBox 3"/>
          <p:cNvSpPr txBox="1"/>
          <p:nvPr/>
        </p:nvSpPr>
        <p:spPr>
          <a:xfrm>
            <a:off x="761798" y="849357"/>
            <a:ext cx="85379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70C0"/>
                </a:solidFill>
                <a:effectLst/>
                <a:uLnTx/>
                <a:uFillTx/>
                <a:latin typeface="Nunito Black" panose="00000A00000000000000" pitchFamily="2" charset="0"/>
                <a:sym typeface="Arial"/>
              </a:rPr>
              <a:t>+ </a:t>
            </a:r>
            <a:r>
              <a:rPr kumimoji="0" lang="en-US" sz="3000" b="0" i="0" u="none" strike="noStrike" kern="0" cap="none" spc="0" normalizeH="0" baseline="0" noProof="0" dirty="0" err="1">
                <a:ln>
                  <a:noFill/>
                </a:ln>
                <a:solidFill>
                  <a:srgbClr val="0070C0"/>
                </a:solidFill>
                <a:effectLst/>
                <a:uLnTx/>
                <a:uFillTx/>
                <a:latin typeface="Nunito Black" panose="00000A00000000000000" pitchFamily="2" charset="0"/>
                <a:sym typeface="Arial"/>
              </a:rPr>
              <a:t>Tác</a:t>
            </a:r>
            <a:r>
              <a:rPr kumimoji="0" lang="en-US" sz="3000" b="0" i="0" u="none" strike="noStrike" kern="0" cap="none" spc="0" normalizeH="0" noProof="0" dirty="0">
                <a:ln>
                  <a:noFill/>
                </a:ln>
                <a:solidFill>
                  <a:srgbClr val="0070C0"/>
                </a:solidFill>
                <a:effectLst/>
                <a:uLnTx/>
                <a:uFillTx/>
                <a:latin typeface="Nunito Black" panose="00000A00000000000000" pitchFamily="2" charset="0"/>
                <a:sym typeface="Arial"/>
              </a:rPr>
              <a:t> </a:t>
            </a:r>
            <a:r>
              <a:rPr kumimoji="0" lang="en-US" sz="3000" b="0" i="0" u="none" strike="noStrike" kern="0" cap="none" spc="0" normalizeH="0" noProof="0" dirty="0" err="1">
                <a:ln>
                  <a:noFill/>
                </a:ln>
                <a:solidFill>
                  <a:srgbClr val="0070C0"/>
                </a:solidFill>
                <a:effectLst/>
                <a:uLnTx/>
                <a:uFillTx/>
                <a:latin typeface="Nunito Black" panose="00000A00000000000000" pitchFamily="2" charset="0"/>
                <a:sym typeface="Arial"/>
              </a:rPr>
              <a:t>giả</a:t>
            </a:r>
            <a:r>
              <a:rPr kumimoji="0" lang="en-US" sz="3000" b="0" i="0" u="none" strike="noStrike" kern="0" cap="none" spc="0" normalizeH="0" noProof="0" dirty="0">
                <a:ln>
                  <a:noFill/>
                </a:ln>
                <a:solidFill>
                  <a:srgbClr val="0070C0"/>
                </a:solidFill>
                <a:effectLst/>
                <a:uLnTx/>
                <a:uFillTx/>
                <a:latin typeface="Nunito Black" panose="00000A00000000000000" pitchFamily="2" charset="0"/>
                <a:sym typeface="Arial"/>
              </a:rPr>
              <a:t> </a:t>
            </a:r>
            <a:r>
              <a:rPr kumimoji="0" lang="en-US" sz="3000" b="0" i="0" u="none" strike="noStrike" kern="0" cap="none" spc="0" normalizeH="0" noProof="0" dirty="0" err="1">
                <a:ln>
                  <a:noFill/>
                </a:ln>
                <a:solidFill>
                  <a:srgbClr val="0070C0"/>
                </a:solidFill>
                <a:effectLst/>
                <a:uLnTx/>
                <a:uFillTx/>
                <a:latin typeface="Nunito Black" panose="00000A00000000000000" pitchFamily="2" charset="0"/>
                <a:sym typeface="Arial"/>
              </a:rPr>
              <a:t>sử</a:t>
            </a:r>
            <a:r>
              <a:rPr kumimoji="0" lang="en-US" sz="3000" b="0" i="0" u="none" strike="noStrike" kern="0" cap="none" spc="0" normalizeH="0" noProof="0" dirty="0">
                <a:ln>
                  <a:noFill/>
                </a:ln>
                <a:solidFill>
                  <a:srgbClr val="0070C0"/>
                </a:solidFill>
                <a:effectLst/>
                <a:uLnTx/>
                <a:uFillTx/>
                <a:latin typeface="Nunito Black" panose="00000A00000000000000" pitchFamily="2" charset="0"/>
                <a:sym typeface="Arial"/>
              </a:rPr>
              <a:t> </a:t>
            </a:r>
            <a:r>
              <a:rPr kumimoji="0" lang="en-US" sz="3000" b="0" i="0" u="none" strike="noStrike" kern="0" cap="none" spc="0" normalizeH="0" noProof="0" dirty="0" err="1">
                <a:ln>
                  <a:noFill/>
                </a:ln>
                <a:solidFill>
                  <a:srgbClr val="0070C0"/>
                </a:solidFill>
                <a:effectLst/>
                <a:uLnTx/>
                <a:uFillTx/>
                <a:latin typeface="Nunito Black" panose="00000A00000000000000" pitchFamily="2" charset="0"/>
                <a:sym typeface="Arial"/>
              </a:rPr>
              <a:t>dụng</a:t>
            </a:r>
            <a:r>
              <a:rPr kumimoji="0" lang="en-US" sz="3000" b="0" i="0" u="none" strike="noStrike" kern="0" cap="none" spc="0" normalizeH="0" noProof="0" dirty="0">
                <a:ln>
                  <a:noFill/>
                </a:ln>
                <a:solidFill>
                  <a:srgbClr val="0070C0"/>
                </a:solidFill>
                <a:effectLst/>
                <a:uLnTx/>
                <a:uFillTx/>
                <a:latin typeface="Nunito Black" panose="00000A00000000000000" pitchFamily="2" charset="0"/>
                <a:sym typeface="Arial"/>
              </a:rPr>
              <a:t> </a:t>
            </a:r>
            <a:r>
              <a:rPr lang="en-US" sz="3000" dirty="0">
                <a:solidFill>
                  <a:srgbClr val="0070C0"/>
                </a:solidFill>
                <a:latin typeface="Nunito Black" panose="00000A00000000000000" pitchFamily="2" charset="0"/>
              </a:rPr>
              <a:t>b</a:t>
            </a:r>
            <a:r>
              <a:rPr kumimoji="0" lang="en-US" sz="3000" b="0" i="0" u="none" strike="noStrike" kern="0" cap="none" spc="0" normalizeH="0" baseline="0" noProof="0" dirty="0" err="1">
                <a:ln>
                  <a:noFill/>
                </a:ln>
                <a:solidFill>
                  <a:srgbClr val="0070C0"/>
                </a:solidFill>
                <a:effectLst/>
                <a:uLnTx/>
                <a:uFillTx/>
                <a:latin typeface="Nunito Black" panose="00000A00000000000000" pitchFamily="2" charset="0"/>
                <a:sym typeface="Arial"/>
              </a:rPr>
              <a:t>iện</a:t>
            </a:r>
            <a:r>
              <a:rPr kumimoji="0" lang="en-US" sz="3000" b="0" i="0" u="none" strike="noStrike" kern="0" cap="none" spc="0" normalizeH="0" noProof="0" dirty="0">
                <a:ln>
                  <a:noFill/>
                </a:ln>
                <a:solidFill>
                  <a:srgbClr val="0070C0"/>
                </a:solidFill>
                <a:effectLst/>
                <a:uLnTx/>
                <a:uFillTx/>
                <a:latin typeface="Nunito Black" panose="00000A00000000000000" pitchFamily="2" charset="0"/>
                <a:sym typeface="Arial"/>
              </a:rPr>
              <a:t> </a:t>
            </a:r>
            <a:r>
              <a:rPr kumimoji="0" lang="en-US" sz="3000" b="0" i="0" u="none" strike="noStrike" kern="0" cap="none" spc="0" normalizeH="0" noProof="0" dirty="0" err="1">
                <a:ln>
                  <a:noFill/>
                </a:ln>
                <a:solidFill>
                  <a:srgbClr val="0070C0"/>
                </a:solidFill>
                <a:effectLst/>
                <a:uLnTx/>
                <a:uFillTx/>
                <a:latin typeface="Nunito Black" panose="00000A00000000000000" pitchFamily="2" charset="0"/>
                <a:sym typeface="Arial"/>
              </a:rPr>
              <a:t>pháp</a:t>
            </a:r>
            <a:r>
              <a:rPr kumimoji="0" lang="en-US" sz="3000" b="0" i="0" u="none" strike="noStrike" kern="0" cap="none" spc="0" normalizeH="0" noProof="0" dirty="0">
                <a:ln>
                  <a:noFill/>
                </a:ln>
                <a:solidFill>
                  <a:srgbClr val="0070C0"/>
                </a:solidFill>
                <a:effectLst/>
                <a:uLnTx/>
                <a:uFillTx/>
                <a:latin typeface="Nunito Black" panose="00000A00000000000000" pitchFamily="2" charset="0"/>
                <a:sym typeface="Arial"/>
              </a:rPr>
              <a:t> so </a:t>
            </a:r>
            <a:r>
              <a:rPr kumimoji="0" lang="en-US" sz="3000" b="0" i="0" u="none" strike="noStrike" kern="0" cap="none" spc="0" normalizeH="0" noProof="0" dirty="0" err="1">
                <a:ln>
                  <a:noFill/>
                </a:ln>
                <a:solidFill>
                  <a:srgbClr val="0070C0"/>
                </a:solidFill>
                <a:effectLst/>
                <a:uLnTx/>
                <a:uFillTx/>
                <a:latin typeface="Nunito Black" panose="00000A00000000000000" pitchFamily="2" charset="0"/>
                <a:sym typeface="Arial"/>
              </a:rPr>
              <a:t>sánh</a:t>
            </a:r>
            <a:r>
              <a:rPr kumimoji="0" lang="en-US" sz="3000" b="0" i="0" u="none" strike="noStrike" kern="0" cap="none" spc="0" normalizeH="0" noProof="0" dirty="0">
                <a:ln>
                  <a:noFill/>
                </a:ln>
                <a:solidFill>
                  <a:srgbClr val="0070C0"/>
                </a:solidFill>
                <a:effectLst/>
                <a:uLnTx/>
                <a:uFillTx/>
                <a:latin typeface="Nunito Black" panose="00000A00000000000000" pitchFamily="2" charset="0"/>
                <a:sym typeface="Arial"/>
              </a:rPr>
              <a:t>:</a:t>
            </a:r>
            <a:endParaRPr kumimoji="0" lang="en-US" sz="3000" b="0" i="0" u="none" strike="noStrike" kern="0" cap="none" spc="0" normalizeH="0" baseline="0" noProof="0" dirty="0">
              <a:ln>
                <a:noFill/>
              </a:ln>
              <a:solidFill>
                <a:srgbClr val="0070C0"/>
              </a:solidFill>
              <a:effectLst/>
              <a:uLnTx/>
              <a:uFillTx/>
              <a:latin typeface="Nunito Black" panose="00000A00000000000000" pitchFamily="2" charset="0"/>
              <a:sym typeface="Arial"/>
            </a:endParaRPr>
          </a:p>
        </p:txBody>
      </p:sp>
      <p:sp>
        <p:nvSpPr>
          <p:cNvPr id="15" name="Rectangle 14"/>
          <p:cNvSpPr/>
          <p:nvPr/>
        </p:nvSpPr>
        <p:spPr>
          <a:xfrm>
            <a:off x="565744" y="1309581"/>
            <a:ext cx="8069460"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Đêm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huyền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diệu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rủ</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hoa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lặn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theo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vòng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thời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gian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chuyển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vần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Hoa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biến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để</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cây</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tạo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những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nõn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màu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với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cây</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với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lá</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xum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xuê</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chi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chít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lớn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bé</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vui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mắt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như</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đàn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mẹ</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đông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con.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một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chùm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sinh</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đôi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chùm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chùm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bốn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ở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thân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leo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nghịch</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ngợm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lên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ngọn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làm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ỏe</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những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cành</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to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nhất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Nắng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đến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tạo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vị</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thơm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mát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dần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trong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Mỗi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chín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một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mặt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trời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nhỏ</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hiền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dịu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thắp</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đèn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lồng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trong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lùm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cây</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nhỏ</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bé</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gọi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người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đến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hái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Màu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đỏ</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màu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nhận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sớm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nhất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Những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đầu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mùa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gieo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sự</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náo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nức</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mọi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người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a:t>
            </a:r>
          </a:p>
        </p:txBody>
      </p:sp>
      <p:cxnSp>
        <p:nvCxnSpPr>
          <p:cNvPr id="7" name="Straight Connector 6"/>
          <p:cNvCxnSpPr/>
          <p:nvPr/>
        </p:nvCxnSpPr>
        <p:spPr>
          <a:xfrm flipV="1">
            <a:off x="1128184" y="2555459"/>
            <a:ext cx="740664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654050" y="2860259"/>
            <a:ext cx="265176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V="1">
            <a:off x="6431704" y="3766193"/>
            <a:ext cx="210312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V="1">
            <a:off x="654050" y="4096393"/>
            <a:ext cx="420624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54685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0" name="Rounded Rectangle 9"/>
          <p:cNvSpPr/>
          <p:nvPr/>
        </p:nvSpPr>
        <p:spPr>
          <a:xfrm>
            <a:off x="317499" y="854161"/>
            <a:ext cx="8445501" cy="4175450"/>
          </a:xfrm>
          <a:prstGeom prst="roundRect">
            <a:avLst/>
          </a:prstGeom>
          <a:solidFill>
            <a:srgbClr val="FFFFFF">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srgbClr val="F1C232"/>
              </a:solidFill>
              <a:effectLst/>
              <a:uLnTx/>
              <a:uFillTx/>
              <a:latin typeface="Times New Roman" pitchFamily="18" charset="0"/>
              <a:ea typeface="+mn-ea"/>
              <a:cs typeface="Times New Roman" pitchFamily="18" charset="0"/>
              <a:sym typeface="Arial"/>
            </a:endParaRPr>
          </a:p>
        </p:txBody>
      </p:sp>
      <p:sp>
        <p:nvSpPr>
          <p:cNvPr id="12" name="TextBox 11"/>
          <p:cNvSpPr txBox="1"/>
          <p:nvPr/>
        </p:nvSpPr>
        <p:spPr>
          <a:xfrm>
            <a:off x="752072" y="126367"/>
            <a:ext cx="7912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Tác</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giả</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đã</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sử</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dụng</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những</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biện</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pháp</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nghệ</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thuật</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24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gì</a:t>
            </a:r>
            <a:r>
              <a:rPr kumimoji="0" lang="en-US" sz="24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a:t>
            </a:r>
          </a:p>
        </p:txBody>
      </p:sp>
      <p:sp>
        <p:nvSpPr>
          <p:cNvPr id="13" name="Google Shape;117;p2"/>
          <p:cNvSpPr/>
          <p:nvPr/>
        </p:nvSpPr>
        <p:spPr>
          <a:xfrm>
            <a:off x="761798" y="91872"/>
            <a:ext cx="7677352" cy="56852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600" b="0" i="0" u="none" strike="noStrike" kern="0" cap="none" spc="0" normalizeH="0" baseline="0" noProof="0" dirty="0">
              <a:ln>
                <a:noFill/>
              </a:ln>
              <a:solidFill>
                <a:srgbClr val="F1C232"/>
              </a:solidFill>
              <a:effectLst/>
              <a:uLnTx/>
              <a:uFillTx/>
              <a:latin typeface="Tahoma"/>
              <a:ea typeface="Tahoma"/>
              <a:cs typeface="Tahoma"/>
              <a:sym typeface="Tahoma"/>
            </a:endParaRPr>
          </a:p>
        </p:txBody>
      </p:sp>
      <p:sp>
        <p:nvSpPr>
          <p:cNvPr id="4" name="TextBox 3"/>
          <p:cNvSpPr txBox="1"/>
          <p:nvPr/>
        </p:nvSpPr>
        <p:spPr>
          <a:xfrm>
            <a:off x="761798" y="894343"/>
            <a:ext cx="8537973"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30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Tác</a:t>
            </a:r>
            <a:r>
              <a:rPr kumimoji="0" lang="en-US" sz="30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30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giả</a:t>
            </a:r>
            <a:r>
              <a:rPr kumimoji="0" lang="en-US" sz="30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30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sử</a:t>
            </a:r>
            <a:r>
              <a:rPr kumimoji="0" lang="en-US" sz="30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30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dụng</a:t>
            </a:r>
            <a:r>
              <a:rPr kumimoji="0" lang="en-US" sz="30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30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biện</a:t>
            </a:r>
            <a:r>
              <a:rPr kumimoji="0" lang="en-US" sz="30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30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pháp</a:t>
            </a:r>
            <a:r>
              <a:rPr kumimoji="0" lang="en-US" sz="30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 </a:t>
            </a:r>
            <a:r>
              <a:rPr kumimoji="0" lang="en-US" sz="3000" b="0" i="0" u="none" strike="noStrike" kern="0" cap="none" spc="0" normalizeH="0" baseline="0" noProof="0" dirty="0" err="1">
                <a:ln>
                  <a:noFill/>
                </a:ln>
                <a:solidFill>
                  <a:srgbClr val="0070C0"/>
                </a:solidFill>
                <a:effectLst/>
                <a:uLnTx/>
                <a:uFillTx/>
                <a:latin typeface="Nunito Black" panose="00000A00000000000000" pitchFamily="2" charset="0"/>
                <a:cs typeface="Arial"/>
                <a:sym typeface="Arial"/>
              </a:rPr>
              <a:t>nhân</a:t>
            </a:r>
            <a:r>
              <a:rPr kumimoji="0" lang="en-US" sz="3000" b="0" i="0" u="none" strike="noStrike" kern="0" cap="none" spc="0" normalizeH="0" noProof="0" dirty="0">
                <a:ln>
                  <a:noFill/>
                </a:ln>
                <a:solidFill>
                  <a:srgbClr val="0070C0"/>
                </a:solidFill>
                <a:effectLst/>
                <a:uLnTx/>
                <a:uFillTx/>
                <a:latin typeface="Nunito Black" panose="00000A00000000000000" pitchFamily="2" charset="0"/>
                <a:cs typeface="Arial"/>
                <a:sym typeface="Arial"/>
              </a:rPr>
              <a:t> </a:t>
            </a:r>
            <a:r>
              <a:rPr kumimoji="0" lang="en-US" sz="3000" b="0" i="0" u="none" strike="noStrike" kern="0" cap="none" spc="0" normalizeH="0" noProof="0" dirty="0" err="1">
                <a:ln>
                  <a:noFill/>
                </a:ln>
                <a:solidFill>
                  <a:srgbClr val="0070C0"/>
                </a:solidFill>
                <a:effectLst/>
                <a:uLnTx/>
                <a:uFillTx/>
                <a:latin typeface="Nunito Black" panose="00000A00000000000000" pitchFamily="2" charset="0"/>
                <a:cs typeface="Arial"/>
                <a:sym typeface="Arial"/>
              </a:rPr>
              <a:t>hóa</a:t>
            </a:r>
            <a:r>
              <a:rPr kumimoji="0" lang="en-US" sz="3000" b="0" i="0" u="none" strike="noStrike" kern="0" cap="none" spc="0" normalizeH="0" baseline="0" noProof="0" dirty="0">
                <a:ln>
                  <a:noFill/>
                </a:ln>
                <a:solidFill>
                  <a:srgbClr val="0070C0"/>
                </a:solidFill>
                <a:effectLst/>
                <a:uLnTx/>
                <a:uFillTx/>
                <a:latin typeface="Nunito Black" panose="00000A00000000000000" pitchFamily="2" charset="0"/>
                <a:cs typeface="Arial"/>
                <a:sym typeface="Arial"/>
              </a:rPr>
              <a:t>:</a:t>
            </a:r>
          </a:p>
        </p:txBody>
      </p:sp>
      <p:sp>
        <p:nvSpPr>
          <p:cNvPr id="15" name="Rectangle 14"/>
          <p:cNvSpPr/>
          <p:nvPr/>
        </p:nvSpPr>
        <p:spPr>
          <a:xfrm>
            <a:off x="516431" y="1448341"/>
            <a:ext cx="8168086" cy="34778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Đêm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huyền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diệu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rủ</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hoa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lặn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theo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vòng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thời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gian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chuyển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vần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Hoa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biến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để</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cây</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tạo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những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nõn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màu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với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cây</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với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lá</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xum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xuê</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chi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chít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lớn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bé</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vui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mắt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như</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đàn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mẹ</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đông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con.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một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chùm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sinh</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đôi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chùm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chùm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bốn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ở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thân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leo</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nghịch</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ngợm</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lên</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ngọn</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làm</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ỏe</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cả</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những</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cành</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to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nhất</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Nắng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đến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tạo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vị</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thơm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mát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dần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trong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Mỗi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chín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một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mặt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trời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nhỏ</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hiền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dịu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thắp</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đèn</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lồng</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trong</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lùm</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cây</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nhỏ</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bé</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gọi</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người</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đến</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1"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hái</a:t>
            </a:r>
            <a:r>
              <a:rPr kumimoji="0" lang="en-US" sz="2000" b="1" i="1"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Màu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đỏ</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là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màu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nhận</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ra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sớm</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nhất</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Những</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quả</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cà</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chua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đầu</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mùa</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gieo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sự</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náo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nức</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cho</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mọi</a:t>
            </a:r>
            <a:r>
              <a:rPr kumimoji="0" lang="en-US" sz="20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 </a:t>
            </a:r>
            <a:r>
              <a:rPr kumimoji="0" lang="en-US" sz="2000" b="1" i="0" u="none" strike="noStrike" kern="0" cap="none" spc="0" normalizeH="0" baseline="0" noProof="0" dirty="0" err="1">
                <a:ln>
                  <a:noFill/>
                </a:ln>
                <a:solidFill>
                  <a:srgbClr val="002060"/>
                </a:solidFill>
                <a:effectLst/>
                <a:uLnTx/>
                <a:uFillTx/>
                <a:latin typeface="Nunito Black" panose="00000A00000000000000" pitchFamily="2" charset="0"/>
                <a:cs typeface="Times New Roman" pitchFamily="18" charset="0"/>
                <a:sym typeface="Arial"/>
              </a:rPr>
              <a:t>người</a:t>
            </a:r>
            <a:r>
              <a:rPr kumimoji="0" lang="en-US" sz="1800" b="1" i="0" u="none" strike="noStrike" kern="0" cap="none" spc="0" normalizeH="0" baseline="0" noProof="0" dirty="0">
                <a:ln>
                  <a:noFill/>
                </a:ln>
                <a:solidFill>
                  <a:srgbClr val="002060"/>
                </a:solidFill>
                <a:effectLst/>
                <a:uLnTx/>
                <a:uFillTx/>
                <a:latin typeface="Nunito Black" panose="00000A00000000000000" pitchFamily="2" charset="0"/>
                <a:cs typeface="Times New Roman" pitchFamily="18" charset="0"/>
                <a:sym typeface="Arial"/>
              </a:rPr>
              <a:t>.</a:t>
            </a:r>
          </a:p>
        </p:txBody>
      </p:sp>
      <p:cxnSp>
        <p:nvCxnSpPr>
          <p:cNvPr id="7" name="Straight Connector 6"/>
          <p:cNvCxnSpPr/>
          <p:nvPr/>
        </p:nvCxnSpPr>
        <p:spPr>
          <a:xfrm flipV="1">
            <a:off x="4201583" y="3308992"/>
            <a:ext cx="438912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611645" y="3588391"/>
            <a:ext cx="274320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V="1">
            <a:off x="5029200" y="4206457"/>
            <a:ext cx="356616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V="1">
            <a:off x="611645" y="4511258"/>
            <a:ext cx="429768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106450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262744" y="-28044"/>
            <a:ext cx="8125606" cy="5143500"/>
          </a:xfrm>
          <a:prstGeom prst="roundRect">
            <a:avLst/>
          </a:prstGeom>
          <a:solidFill>
            <a:srgbClr val="FFFF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blipFill dpi="0" rotWithShape="1">
                <a:blip r:embed="rId3"/>
                <a:srcRect/>
                <a:tile tx="0" ty="0" sx="100000" sy="100000" flip="none" algn="tl"/>
              </a:blipFill>
              <a:effectLst/>
              <a:uLnTx/>
              <a:uFillTx/>
              <a:latin typeface="Times New Roman" pitchFamily="18" charset="0"/>
              <a:ea typeface="+mn-ea"/>
              <a:cs typeface="Times New Roman" pitchFamily="18" charset="0"/>
              <a:sym typeface="Arial"/>
            </a:endParaRPr>
          </a:p>
        </p:txBody>
      </p:sp>
      <p:sp>
        <p:nvSpPr>
          <p:cNvPr id="6" name="Freeform 7"/>
          <p:cNvSpPr/>
          <p:nvPr/>
        </p:nvSpPr>
        <p:spPr bwMode="auto">
          <a:xfrm>
            <a:off x="2238618" y="698131"/>
            <a:ext cx="3635238" cy="4406408"/>
          </a:xfrm>
          <a:custGeom>
            <a:avLst/>
            <a:gdLst>
              <a:gd name="T0" fmla="*/ 401 w 1218"/>
              <a:gd name="T1" fmla="*/ 1586 h 1586"/>
              <a:gd name="T2" fmla="*/ 665 w 1218"/>
              <a:gd name="T3" fmla="*/ 1586 h 1586"/>
              <a:gd name="T4" fmla="*/ 647 w 1218"/>
              <a:gd name="T5" fmla="*/ 1268 h 1586"/>
              <a:gd name="T6" fmla="*/ 765 w 1218"/>
              <a:gd name="T7" fmla="*/ 746 h 1586"/>
              <a:gd name="T8" fmla="*/ 1178 w 1218"/>
              <a:gd name="T9" fmla="*/ 746 h 1586"/>
              <a:gd name="T10" fmla="*/ 775 w 1218"/>
              <a:gd name="T11" fmla="*/ 674 h 1586"/>
              <a:gd name="T12" fmla="*/ 1218 w 1218"/>
              <a:gd name="T13" fmla="*/ 459 h 1586"/>
              <a:gd name="T14" fmla="*/ 945 w 1218"/>
              <a:gd name="T15" fmla="*/ 448 h 1586"/>
              <a:gd name="T16" fmla="*/ 952 w 1218"/>
              <a:gd name="T17" fmla="*/ 198 h 1586"/>
              <a:gd name="T18" fmla="*/ 821 w 1218"/>
              <a:gd name="T19" fmla="*/ 523 h 1586"/>
              <a:gd name="T20" fmla="*/ 632 w 1218"/>
              <a:gd name="T21" fmla="*/ 746 h 1586"/>
              <a:gd name="T22" fmla="*/ 821 w 1218"/>
              <a:gd name="T23" fmla="*/ 208 h 1586"/>
              <a:gd name="T24" fmla="*/ 608 w 1218"/>
              <a:gd name="T25" fmla="*/ 360 h 1586"/>
              <a:gd name="T26" fmla="*/ 313 w 1218"/>
              <a:gd name="T27" fmla="*/ 26 h 1586"/>
              <a:gd name="T28" fmla="*/ 541 w 1218"/>
              <a:gd name="T29" fmla="*/ 318 h 1586"/>
              <a:gd name="T30" fmla="*/ 321 w 1218"/>
              <a:gd name="T31" fmla="*/ 217 h 1586"/>
              <a:gd name="T32" fmla="*/ 113 w 1218"/>
              <a:gd name="T33" fmla="*/ 107 h 1586"/>
              <a:gd name="T34" fmla="*/ 321 w 1218"/>
              <a:gd name="T35" fmla="*/ 240 h 1586"/>
              <a:gd name="T36" fmla="*/ 557 w 1218"/>
              <a:gd name="T37" fmla="*/ 448 h 1586"/>
              <a:gd name="T38" fmla="*/ 577 w 1218"/>
              <a:gd name="T39" fmla="*/ 904 h 1586"/>
              <a:gd name="T40" fmla="*/ 377 w 1218"/>
              <a:gd name="T41" fmla="*/ 693 h 1586"/>
              <a:gd name="T42" fmla="*/ 299 w 1218"/>
              <a:gd name="T43" fmla="*/ 407 h 1586"/>
              <a:gd name="T44" fmla="*/ 275 w 1218"/>
              <a:gd name="T45" fmla="*/ 648 h 1586"/>
              <a:gd name="T46" fmla="*/ 0 w 1218"/>
              <a:gd name="T47" fmla="*/ 662 h 1586"/>
              <a:gd name="T48" fmla="*/ 321 w 1218"/>
              <a:gd name="T49" fmla="*/ 710 h 1586"/>
              <a:gd name="T50" fmla="*/ 513 w 1218"/>
              <a:gd name="T51" fmla="*/ 980 h 1586"/>
              <a:gd name="T52" fmla="*/ 125 w 1218"/>
              <a:gd name="T53" fmla="*/ 1038 h 1586"/>
              <a:gd name="T54" fmla="*/ 501 w 1218"/>
              <a:gd name="T55" fmla="*/ 1050 h 1586"/>
              <a:gd name="T56" fmla="*/ 401 w 1218"/>
              <a:gd name="T57" fmla="*/ 1586 h 1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18" h="1586">
                <a:moveTo>
                  <a:pt x="401" y="1586"/>
                </a:moveTo>
                <a:cubicBezTo>
                  <a:pt x="665" y="1586"/>
                  <a:pt x="665" y="1586"/>
                  <a:pt x="665" y="1586"/>
                </a:cubicBezTo>
                <a:cubicBezTo>
                  <a:pt x="665" y="1586"/>
                  <a:pt x="659" y="1456"/>
                  <a:pt x="647" y="1268"/>
                </a:cubicBezTo>
                <a:cubicBezTo>
                  <a:pt x="635" y="1080"/>
                  <a:pt x="629" y="840"/>
                  <a:pt x="765" y="746"/>
                </a:cubicBezTo>
                <a:cubicBezTo>
                  <a:pt x="901" y="652"/>
                  <a:pt x="1096" y="648"/>
                  <a:pt x="1178" y="746"/>
                </a:cubicBezTo>
                <a:cubicBezTo>
                  <a:pt x="1178" y="746"/>
                  <a:pt x="1017" y="568"/>
                  <a:pt x="775" y="674"/>
                </a:cubicBezTo>
                <a:cubicBezTo>
                  <a:pt x="775" y="674"/>
                  <a:pt x="912" y="370"/>
                  <a:pt x="1218" y="459"/>
                </a:cubicBezTo>
                <a:cubicBezTo>
                  <a:pt x="1218" y="459"/>
                  <a:pt x="1081" y="404"/>
                  <a:pt x="945" y="448"/>
                </a:cubicBezTo>
                <a:cubicBezTo>
                  <a:pt x="945" y="448"/>
                  <a:pt x="1022" y="359"/>
                  <a:pt x="952" y="198"/>
                </a:cubicBezTo>
                <a:cubicBezTo>
                  <a:pt x="952" y="198"/>
                  <a:pt x="1027" y="402"/>
                  <a:pt x="821" y="523"/>
                </a:cubicBezTo>
                <a:cubicBezTo>
                  <a:pt x="714" y="586"/>
                  <a:pt x="632" y="746"/>
                  <a:pt x="632" y="746"/>
                </a:cubicBezTo>
                <a:cubicBezTo>
                  <a:pt x="632" y="746"/>
                  <a:pt x="551" y="236"/>
                  <a:pt x="821" y="208"/>
                </a:cubicBezTo>
                <a:cubicBezTo>
                  <a:pt x="821" y="208"/>
                  <a:pt x="668" y="205"/>
                  <a:pt x="608" y="360"/>
                </a:cubicBezTo>
                <a:cubicBezTo>
                  <a:pt x="608" y="360"/>
                  <a:pt x="557" y="0"/>
                  <a:pt x="313" y="26"/>
                </a:cubicBezTo>
                <a:cubicBezTo>
                  <a:pt x="313" y="26"/>
                  <a:pt x="521" y="8"/>
                  <a:pt x="541" y="318"/>
                </a:cubicBezTo>
                <a:cubicBezTo>
                  <a:pt x="541" y="318"/>
                  <a:pt x="482" y="198"/>
                  <a:pt x="321" y="217"/>
                </a:cubicBezTo>
                <a:cubicBezTo>
                  <a:pt x="161" y="236"/>
                  <a:pt x="113" y="107"/>
                  <a:pt x="113" y="107"/>
                </a:cubicBezTo>
                <a:cubicBezTo>
                  <a:pt x="113" y="107"/>
                  <a:pt x="154" y="229"/>
                  <a:pt x="321" y="240"/>
                </a:cubicBezTo>
                <a:cubicBezTo>
                  <a:pt x="489" y="252"/>
                  <a:pt x="555" y="378"/>
                  <a:pt x="557" y="448"/>
                </a:cubicBezTo>
                <a:cubicBezTo>
                  <a:pt x="559" y="518"/>
                  <a:pt x="577" y="904"/>
                  <a:pt x="577" y="904"/>
                </a:cubicBezTo>
                <a:cubicBezTo>
                  <a:pt x="577" y="904"/>
                  <a:pt x="485" y="767"/>
                  <a:pt x="377" y="693"/>
                </a:cubicBezTo>
                <a:cubicBezTo>
                  <a:pt x="269" y="618"/>
                  <a:pt x="229" y="510"/>
                  <a:pt x="299" y="407"/>
                </a:cubicBezTo>
                <a:cubicBezTo>
                  <a:pt x="299" y="407"/>
                  <a:pt x="213" y="494"/>
                  <a:pt x="275" y="648"/>
                </a:cubicBezTo>
                <a:cubicBezTo>
                  <a:pt x="275" y="648"/>
                  <a:pt x="135" y="592"/>
                  <a:pt x="0" y="662"/>
                </a:cubicBezTo>
                <a:cubicBezTo>
                  <a:pt x="0" y="662"/>
                  <a:pt x="192" y="586"/>
                  <a:pt x="321" y="710"/>
                </a:cubicBezTo>
                <a:cubicBezTo>
                  <a:pt x="451" y="834"/>
                  <a:pt x="513" y="980"/>
                  <a:pt x="513" y="980"/>
                </a:cubicBezTo>
                <a:cubicBezTo>
                  <a:pt x="513" y="980"/>
                  <a:pt x="297" y="886"/>
                  <a:pt x="125" y="1038"/>
                </a:cubicBezTo>
                <a:cubicBezTo>
                  <a:pt x="125" y="1038"/>
                  <a:pt x="431" y="886"/>
                  <a:pt x="501" y="1050"/>
                </a:cubicBezTo>
                <a:cubicBezTo>
                  <a:pt x="571" y="1214"/>
                  <a:pt x="551" y="1440"/>
                  <a:pt x="401" y="1586"/>
                </a:cubicBezTo>
                <a:close/>
              </a:path>
            </a:pathLst>
          </a:custGeom>
          <a:solidFill>
            <a:schemeClr val="bg2">
              <a:lumMod val="50000"/>
            </a:schemeClr>
          </a:solidFill>
          <a:ln>
            <a:noFill/>
          </a:ln>
        </p:spPr>
        <p:txBody>
          <a:bodyPr vert="horz" wrap="square" lIns="91440" tIns="45720" rIns="91440" bIns="45720" numCol="1" anchor="t" anchorCtr="0" compatLnSpc="1"/>
          <a:lstStyle/>
          <a:p>
            <a:endParaRPr lang="en-US" dirty="0">
              <a:latin typeface="印品黑体" panose="00000500000000000000" pitchFamily="2" charset="-122"/>
              <a:ea typeface="印品黑体" panose="00000500000000000000" pitchFamily="2" charset="-122"/>
            </a:endParaRPr>
          </a:p>
        </p:txBody>
      </p:sp>
      <p:sp>
        <p:nvSpPr>
          <p:cNvPr id="7" name="Cloud 6"/>
          <p:cNvSpPr>
            <a:spLocks noChangeAspect="1"/>
          </p:cNvSpPr>
          <p:nvPr/>
        </p:nvSpPr>
        <p:spPr>
          <a:xfrm>
            <a:off x="2380483" y="-30529"/>
            <a:ext cx="2216908" cy="1343544"/>
          </a:xfrm>
          <a:prstGeom prst="clou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sz="2000" dirty="0">
              <a:latin typeface="Nunito Black" panose="00000A00000000000000" pitchFamily="2" charset="0"/>
              <a:ea typeface="印品黑体" panose="00000500000000000000" pitchFamily="2" charset="-122"/>
            </a:endParaRPr>
          </a:p>
        </p:txBody>
      </p:sp>
      <p:grpSp>
        <p:nvGrpSpPr>
          <p:cNvPr id="9" name="Group 8"/>
          <p:cNvGrpSpPr/>
          <p:nvPr/>
        </p:nvGrpSpPr>
        <p:grpSpPr>
          <a:xfrm>
            <a:off x="1051786" y="1085787"/>
            <a:ext cx="2097552" cy="1403991"/>
            <a:chOff x="4382351" y="1980825"/>
            <a:chExt cx="1235241" cy="872197"/>
          </a:xfrm>
        </p:grpSpPr>
        <p:sp>
          <p:nvSpPr>
            <p:cNvPr id="10" name="Cloud 9"/>
            <p:cNvSpPr/>
            <p:nvPr/>
          </p:nvSpPr>
          <p:spPr>
            <a:xfrm>
              <a:off x="4389940" y="1980825"/>
              <a:ext cx="1227652" cy="872197"/>
            </a:xfrm>
            <a:prstGeom prst="clou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dirty="0">
                <a:latin typeface="Nunito Black" panose="00000A00000000000000" pitchFamily="2" charset="0"/>
                <a:ea typeface="印品黑体" panose="00000500000000000000" pitchFamily="2" charset="-122"/>
              </a:endParaRPr>
            </a:p>
          </p:txBody>
        </p:sp>
        <p:sp>
          <p:nvSpPr>
            <p:cNvPr id="11" name="Content Placeholder 2"/>
            <p:cNvSpPr txBox="1"/>
            <p:nvPr/>
          </p:nvSpPr>
          <p:spPr>
            <a:xfrm>
              <a:off x="4382351" y="2383307"/>
              <a:ext cx="1221892" cy="2838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2000" b="1" dirty="0">
                <a:solidFill>
                  <a:schemeClr val="bg1">
                    <a:lumMod val="95000"/>
                  </a:schemeClr>
                </a:solidFill>
                <a:latin typeface="Nunito Black" panose="00000A00000000000000" pitchFamily="2" charset="0"/>
                <a:ea typeface="印品黑体" panose="00000500000000000000" pitchFamily="2" charset="-122"/>
              </a:endParaRPr>
            </a:p>
          </p:txBody>
        </p:sp>
      </p:grpSp>
      <p:grpSp>
        <p:nvGrpSpPr>
          <p:cNvPr id="12" name="Group 11"/>
          <p:cNvGrpSpPr/>
          <p:nvPr/>
        </p:nvGrpSpPr>
        <p:grpSpPr>
          <a:xfrm>
            <a:off x="4416324" y="40598"/>
            <a:ext cx="2631477" cy="1670632"/>
            <a:chOff x="6837792" y="1937157"/>
            <a:chExt cx="1812066" cy="872197"/>
          </a:xfrm>
        </p:grpSpPr>
        <p:sp>
          <p:nvSpPr>
            <p:cNvPr id="13" name="Cloud 12"/>
            <p:cNvSpPr/>
            <p:nvPr/>
          </p:nvSpPr>
          <p:spPr>
            <a:xfrm>
              <a:off x="6837792" y="1937157"/>
              <a:ext cx="1812066" cy="872197"/>
            </a:xfrm>
            <a:prstGeom prst="clou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dirty="0">
                <a:solidFill>
                  <a:schemeClr val="bg1">
                    <a:lumMod val="20000"/>
                    <a:lumOff val="80000"/>
                  </a:schemeClr>
                </a:solidFill>
                <a:latin typeface="Nunito Black" panose="00000A00000000000000" pitchFamily="2" charset="0"/>
                <a:ea typeface="印品黑体" panose="00000500000000000000" pitchFamily="2" charset="-122"/>
              </a:endParaRPr>
            </a:p>
          </p:txBody>
        </p:sp>
        <p:sp>
          <p:nvSpPr>
            <p:cNvPr id="14" name="Content Placeholder 2"/>
            <p:cNvSpPr txBox="1"/>
            <p:nvPr/>
          </p:nvSpPr>
          <p:spPr>
            <a:xfrm>
              <a:off x="6936949" y="2335377"/>
              <a:ext cx="1009828" cy="2838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2000" b="1" dirty="0">
                <a:solidFill>
                  <a:schemeClr val="bg1">
                    <a:lumMod val="95000"/>
                  </a:schemeClr>
                </a:solidFill>
                <a:latin typeface="Nunito Black" panose="00000A00000000000000" pitchFamily="2" charset="0"/>
                <a:ea typeface="印品黑体" panose="00000500000000000000" pitchFamily="2" charset="-122"/>
              </a:endParaRPr>
            </a:p>
          </p:txBody>
        </p:sp>
      </p:grpSp>
      <p:grpSp>
        <p:nvGrpSpPr>
          <p:cNvPr id="15" name="Group 14"/>
          <p:cNvGrpSpPr/>
          <p:nvPr/>
        </p:nvGrpSpPr>
        <p:grpSpPr>
          <a:xfrm>
            <a:off x="1524000" y="3137659"/>
            <a:ext cx="2065657" cy="1643519"/>
            <a:chOff x="6844845" y="3538585"/>
            <a:chExt cx="1561169" cy="1109148"/>
          </a:xfrm>
        </p:grpSpPr>
        <p:sp>
          <p:nvSpPr>
            <p:cNvPr id="16" name="Cloud 15"/>
            <p:cNvSpPr>
              <a:spLocks noChangeAspect="1"/>
            </p:cNvSpPr>
            <p:nvPr/>
          </p:nvSpPr>
          <p:spPr>
            <a:xfrm>
              <a:off x="6844845" y="3538585"/>
              <a:ext cx="1561169" cy="1109148"/>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a typeface="印品黑体" panose="00000500000000000000" pitchFamily="2" charset="-122"/>
              </a:endParaRPr>
            </a:p>
          </p:txBody>
        </p:sp>
        <p:sp>
          <p:nvSpPr>
            <p:cNvPr id="17" name="Content Placeholder 2"/>
            <p:cNvSpPr txBox="1"/>
            <p:nvPr/>
          </p:nvSpPr>
          <p:spPr>
            <a:xfrm>
              <a:off x="7040576" y="4114852"/>
              <a:ext cx="1110811" cy="2838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1100" b="1" dirty="0">
                <a:solidFill>
                  <a:schemeClr val="bg1">
                    <a:lumMod val="95000"/>
                  </a:schemeClr>
                </a:solidFill>
                <a:latin typeface="印品黑体" panose="00000500000000000000" pitchFamily="2" charset="-122"/>
                <a:ea typeface="印品黑体" panose="00000500000000000000" pitchFamily="2" charset="-122"/>
              </a:endParaRPr>
            </a:p>
          </p:txBody>
        </p:sp>
      </p:grpSp>
      <p:grpSp>
        <p:nvGrpSpPr>
          <p:cNvPr id="18" name="Group 17"/>
          <p:cNvGrpSpPr/>
          <p:nvPr/>
        </p:nvGrpSpPr>
        <p:grpSpPr>
          <a:xfrm>
            <a:off x="5220040" y="1354785"/>
            <a:ext cx="2048110" cy="1347622"/>
            <a:chOff x="7463414" y="2655367"/>
            <a:chExt cx="1256245" cy="872197"/>
          </a:xfrm>
        </p:grpSpPr>
        <p:sp>
          <p:nvSpPr>
            <p:cNvPr id="19" name="Cloud 18"/>
            <p:cNvSpPr/>
            <p:nvPr/>
          </p:nvSpPr>
          <p:spPr>
            <a:xfrm>
              <a:off x="7492007" y="2655367"/>
              <a:ext cx="1227652" cy="872197"/>
            </a:xfrm>
            <a:prstGeom prst="clou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dirty="0">
                <a:latin typeface="Nunito Black" panose="00000A00000000000000" pitchFamily="2" charset="0"/>
                <a:ea typeface="印品黑体" panose="00000500000000000000" pitchFamily="2" charset="-122"/>
              </a:endParaRPr>
            </a:p>
          </p:txBody>
        </p:sp>
        <p:sp>
          <p:nvSpPr>
            <p:cNvPr id="20" name="Content Placeholder 2"/>
            <p:cNvSpPr txBox="1"/>
            <p:nvPr/>
          </p:nvSpPr>
          <p:spPr>
            <a:xfrm>
              <a:off x="7463414" y="3039014"/>
              <a:ext cx="1221892" cy="2838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2000" b="1" dirty="0">
                <a:solidFill>
                  <a:schemeClr val="bg1">
                    <a:lumMod val="95000"/>
                  </a:schemeClr>
                </a:solidFill>
                <a:latin typeface="Nunito Black" panose="00000A00000000000000" pitchFamily="2" charset="0"/>
                <a:ea typeface="印品黑体" panose="00000500000000000000" pitchFamily="2" charset="-122"/>
              </a:endParaRPr>
            </a:p>
          </p:txBody>
        </p:sp>
      </p:grpSp>
      <p:grpSp>
        <p:nvGrpSpPr>
          <p:cNvPr id="24" name="Group 23"/>
          <p:cNvGrpSpPr/>
          <p:nvPr/>
        </p:nvGrpSpPr>
        <p:grpSpPr>
          <a:xfrm>
            <a:off x="985493" y="2263357"/>
            <a:ext cx="2022442" cy="1247135"/>
            <a:chOff x="5229723" y="2495761"/>
            <a:chExt cx="1841478" cy="1308296"/>
          </a:xfrm>
          <a:solidFill>
            <a:schemeClr val="tx2">
              <a:lumMod val="75000"/>
            </a:schemeClr>
          </a:solidFill>
        </p:grpSpPr>
        <p:sp>
          <p:nvSpPr>
            <p:cNvPr id="25" name="Cloud 24"/>
            <p:cNvSpPr>
              <a:spLocks noChangeAspect="1"/>
            </p:cNvSpPr>
            <p:nvPr/>
          </p:nvSpPr>
          <p:spPr>
            <a:xfrm>
              <a:off x="5229723" y="2495761"/>
              <a:ext cx="1841478" cy="1308296"/>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dirty="0">
                <a:latin typeface="Nunito Black" panose="00000A00000000000000" pitchFamily="2" charset="0"/>
                <a:ea typeface="印品黑体" panose="00000500000000000000" pitchFamily="2" charset="-122"/>
              </a:endParaRPr>
            </a:p>
          </p:txBody>
        </p:sp>
        <p:sp>
          <p:nvSpPr>
            <p:cNvPr id="26" name="Content Placeholder 2"/>
            <p:cNvSpPr txBox="1"/>
            <p:nvPr/>
          </p:nvSpPr>
          <p:spPr>
            <a:xfrm>
              <a:off x="5641739" y="2921386"/>
              <a:ext cx="1009828" cy="283886"/>
            </a:xfrm>
            <a:prstGeom prst="rect">
              <a:avLst/>
            </a:prstGeom>
            <a:grp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2000" b="1" dirty="0">
                <a:solidFill>
                  <a:schemeClr val="bg1"/>
                </a:solidFill>
                <a:latin typeface="Nunito Black" panose="00000A00000000000000" pitchFamily="2" charset="0"/>
                <a:ea typeface="印品黑体" panose="00000500000000000000" pitchFamily="2" charset="-122"/>
              </a:endParaRPr>
            </a:p>
          </p:txBody>
        </p:sp>
      </p:grpSp>
      <p:sp>
        <p:nvSpPr>
          <p:cNvPr id="49" name="Cloud 48"/>
          <p:cNvSpPr>
            <a:spLocks noChangeAspect="1"/>
          </p:cNvSpPr>
          <p:nvPr/>
        </p:nvSpPr>
        <p:spPr>
          <a:xfrm>
            <a:off x="3192467" y="1593039"/>
            <a:ext cx="1841478" cy="1308296"/>
          </a:xfrm>
          <a:prstGeom prst="cloud">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dirty="0">
              <a:latin typeface="Nunito Black" panose="00000A00000000000000" pitchFamily="2" charset="0"/>
              <a:ea typeface="印品黑体" panose="00000500000000000000" pitchFamily="2" charset="-122"/>
            </a:endParaRPr>
          </a:p>
        </p:txBody>
      </p:sp>
      <p:sp>
        <p:nvSpPr>
          <p:cNvPr id="50" name="TextBox 49"/>
          <p:cNvSpPr txBox="1"/>
          <p:nvPr/>
        </p:nvSpPr>
        <p:spPr>
          <a:xfrm>
            <a:off x="3276349" y="1808065"/>
            <a:ext cx="1711416" cy="1015663"/>
          </a:xfrm>
          <a:prstGeom prst="rect">
            <a:avLst/>
          </a:prstGeom>
          <a:noFill/>
        </p:spPr>
        <p:txBody>
          <a:bodyPr wrap="square" rtlCol="0">
            <a:spAutoFit/>
          </a:bodyPr>
          <a:lstStyle/>
          <a:p>
            <a:pPr algn="ctr"/>
            <a:r>
              <a:rPr lang="en-US" sz="2000" dirty="0" err="1">
                <a:latin typeface="Nunito Black" panose="00000A00000000000000" pitchFamily="2" charset="0"/>
              </a:rPr>
              <a:t>Lưu</a:t>
            </a:r>
            <a:r>
              <a:rPr lang="en-US" sz="2000" dirty="0">
                <a:latin typeface="Nunito Black" panose="00000A00000000000000" pitchFamily="2" charset="0"/>
              </a:rPr>
              <a:t> ý </a:t>
            </a:r>
            <a:r>
              <a:rPr lang="en-US" sz="2000" dirty="0" err="1">
                <a:latin typeface="Nunito Black" panose="00000A00000000000000" pitchFamily="2" charset="0"/>
              </a:rPr>
              <a:t>khi</a:t>
            </a:r>
            <a:r>
              <a:rPr lang="en-US" sz="2000" dirty="0">
                <a:latin typeface="Nunito Black" panose="00000A00000000000000" pitchFamily="2" charset="0"/>
              </a:rPr>
              <a:t> </a:t>
            </a:r>
            <a:r>
              <a:rPr lang="en-US" sz="2000" dirty="0" err="1">
                <a:latin typeface="Nunito Black" panose="00000A00000000000000" pitchFamily="2" charset="0"/>
              </a:rPr>
              <a:t>miêu</a:t>
            </a:r>
            <a:r>
              <a:rPr lang="en-US" sz="2000" dirty="0">
                <a:latin typeface="Nunito Black" panose="00000A00000000000000" pitchFamily="2" charset="0"/>
              </a:rPr>
              <a:t> </a:t>
            </a:r>
            <a:r>
              <a:rPr lang="en-US" sz="2000" err="1">
                <a:latin typeface="Nunito Black" panose="00000A00000000000000" pitchFamily="2" charset="0"/>
              </a:rPr>
              <a:t>tả</a:t>
            </a:r>
            <a:r>
              <a:rPr lang="en-US" sz="2000">
                <a:latin typeface="Nunito Black" panose="00000A00000000000000" pitchFamily="2" charset="0"/>
              </a:rPr>
              <a:t> </a:t>
            </a:r>
          </a:p>
          <a:p>
            <a:pPr algn="ctr"/>
            <a:r>
              <a:rPr lang="en-US" sz="2000">
                <a:latin typeface="Nunito Black" panose="00000A00000000000000" pitchFamily="2" charset="0"/>
              </a:rPr>
              <a:t>hoa</a:t>
            </a:r>
            <a:r>
              <a:rPr lang="en-US" sz="2000" dirty="0">
                <a:latin typeface="Nunito Black" panose="00000A00000000000000" pitchFamily="2" charset="0"/>
              </a:rPr>
              <a:t>, </a:t>
            </a:r>
            <a:r>
              <a:rPr lang="en-US" sz="2000" dirty="0" err="1">
                <a:latin typeface="Nunito Black" panose="00000A00000000000000" pitchFamily="2" charset="0"/>
              </a:rPr>
              <a:t>quả</a:t>
            </a:r>
            <a:endParaRPr lang="en-US" sz="2000" dirty="0">
              <a:latin typeface="Nunito Black" panose="00000A00000000000000" pitchFamily="2" charset="0"/>
            </a:endParaRPr>
          </a:p>
        </p:txBody>
      </p:sp>
      <p:sp>
        <p:nvSpPr>
          <p:cNvPr id="51" name="TextBox 50"/>
          <p:cNvSpPr txBox="1"/>
          <p:nvPr/>
        </p:nvSpPr>
        <p:spPr>
          <a:xfrm>
            <a:off x="2494897" y="9739"/>
            <a:ext cx="1967757" cy="1569660"/>
          </a:xfrm>
          <a:prstGeom prst="rect">
            <a:avLst/>
          </a:prstGeom>
          <a:noFill/>
        </p:spPr>
        <p:txBody>
          <a:bodyPr wrap="square" rtlCol="0">
            <a:spAutoFit/>
          </a:bodyPr>
          <a:lstStyle/>
          <a:p>
            <a:pPr algn="ctr"/>
            <a:r>
              <a:rPr lang="en-US" sz="1900" dirty="0" err="1">
                <a:solidFill>
                  <a:schemeClr val="accent5">
                    <a:lumMod val="50000"/>
                  </a:schemeClr>
                </a:solidFill>
                <a:latin typeface="Nunito Black" panose="00000A00000000000000" pitchFamily="2" charset="0"/>
                <a:ea typeface="印品黑体" panose="00000500000000000000" pitchFamily="2" charset="-122"/>
              </a:rPr>
              <a:t>Chọn</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một</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số</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nét</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đặc</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sắc</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của</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hoa</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quả</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để</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miêu</a:t>
            </a:r>
            <a:r>
              <a:rPr lang="en-US" sz="1900" dirty="0">
                <a:solidFill>
                  <a:schemeClr val="accent5">
                    <a:lumMod val="50000"/>
                  </a:schemeClr>
                </a:solidFill>
                <a:latin typeface="Nunito Black" panose="00000A00000000000000" pitchFamily="2" charset="0"/>
                <a:ea typeface="印品黑体" panose="00000500000000000000" pitchFamily="2" charset="-122"/>
              </a:rPr>
              <a:t> </a:t>
            </a:r>
            <a:r>
              <a:rPr lang="en-US" sz="1900" dirty="0" err="1">
                <a:solidFill>
                  <a:schemeClr val="accent5">
                    <a:lumMod val="50000"/>
                  </a:schemeClr>
                </a:solidFill>
                <a:latin typeface="Nunito Black" panose="00000A00000000000000" pitchFamily="2" charset="0"/>
                <a:ea typeface="印品黑体" panose="00000500000000000000" pitchFamily="2" charset="-122"/>
              </a:rPr>
              <a:t>tả</a:t>
            </a:r>
            <a:r>
              <a:rPr lang="en-US" sz="1900" dirty="0">
                <a:solidFill>
                  <a:schemeClr val="accent5">
                    <a:lumMod val="50000"/>
                  </a:schemeClr>
                </a:solidFill>
                <a:latin typeface="Nunito Black" panose="00000A00000000000000" pitchFamily="2" charset="0"/>
                <a:ea typeface="印品黑体" panose="00000500000000000000" pitchFamily="2" charset="-122"/>
              </a:rPr>
              <a:t>.</a:t>
            </a:r>
            <a:endParaRPr lang="id-ID" sz="1900" dirty="0">
              <a:solidFill>
                <a:schemeClr val="accent5">
                  <a:lumMod val="50000"/>
                </a:schemeClr>
              </a:solidFill>
              <a:latin typeface="Nunito Black" panose="00000A00000000000000" pitchFamily="2" charset="0"/>
              <a:ea typeface="印品黑体" panose="00000500000000000000" pitchFamily="2" charset="-122"/>
            </a:endParaRPr>
          </a:p>
          <a:p>
            <a:endParaRPr lang="en-US" sz="2000" dirty="0">
              <a:solidFill>
                <a:schemeClr val="accent5">
                  <a:lumMod val="50000"/>
                </a:schemeClr>
              </a:solidFill>
              <a:latin typeface="Nunito Black" panose="00000A00000000000000" pitchFamily="2" charset="0"/>
            </a:endParaRPr>
          </a:p>
        </p:txBody>
      </p:sp>
      <p:sp>
        <p:nvSpPr>
          <p:cNvPr id="54" name="TextBox 53"/>
          <p:cNvSpPr txBox="1"/>
          <p:nvPr/>
        </p:nvSpPr>
        <p:spPr>
          <a:xfrm>
            <a:off x="1010643" y="2356434"/>
            <a:ext cx="2104199" cy="1107996"/>
          </a:xfrm>
          <a:prstGeom prst="rect">
            <a:avLst/>
          </a:prstGeom>
          <a:noFill/>
        </p:spPr>
        <p:txBody>
          <a:bodyPr wrap="square" rtlCol="0">
            <a:spAutoFit/>
          </a:bodyPr>
          <a:lstStyle/>
          <a:p>
            <a:pPr algn="ctr"/>
            <a:r>
              <a:rPr lang="en-US" sz="2200" dirty="0" err="1">
                <a:solidFill>
                  <a:schemeClr val="bg1">
                    <a:lumMod val="20000"/>
                    <a:lumOff val="80000"/>
                  </a:schemeClr>
                </a:solidFill>
                <a:latin typeface="Nunito Black" panose="00000A00000000000000" pitchFamily="2" charset="0"/>
              </a:rPr>
              <a:t>Sử</a:t>
            </a:r>
            <a:r>
              <a:rPr lang="en-US" sz="2200" dirty="0">
                <a:solidFill>
                  <a:schemeClr val="bg1">
                    <a:lumMod val="20000"/>
                    <a:lumOff val="80000"/>
                  </a:schemeClr>
                </a:solidFill>
                <a:latin typeface="Nunito Black" panose="00000A00000000000000" pitchFamily="2" charset="0"/>
              </a:rPr>
              <a:t> </a:t>
            </a:r>
            <a:r>
              <a:rPr lang="en-US" sz="2200" dirty="0" err="1">
                <a:solidFill>
                  <a:schemeClr val="bg1">
                    <a:lumMod val="20000"/>
                    <a:lumOff val="80000"/>
                  </a:schemeClr>
                </a:solidFill>
                <a:latin typeface="Nunito Black" panose="00000A00000000000000" pitchFamily="2" charset="0"/>
              </a:rPr>
              <a:t>dụng</a:t>
            </a:r>
            <a:r>
              <a:rPr lang="en-US" sz="2200" dirty="0">
                <a:solidFill>
                  <a:schemeClr val="bg1">
                    <a:lumMod val="20000"/>
                    <a:lumOff val="80000"/>
                  </a:schemeClr>
                </a:solidFill>
                <a:latin typeface="Nunito Black" panose="00000A00000000000000" pitchFamily="2" charset="0"/>
              </a:rPr>
              <a:t> so </a:t>
            </a:r>
            <a:r>
              <a:rPr lang="en-US" sz="2200" dirty="0" err="1">
                <a:solidFill>
                  <a:schemeClr val="bg1">
                    <a:lumMod val="20000"/>
                    <a:lumOff val="80000"/>
                  </a:schemeClr>
                </a:solidFill>
                <a:latin typeface="Nunito Black" panose="00000A00000000000000" pitchFamily="2" charset="0"/>
              </a:rPr>
              <a:t>sánh</a:t>
            </a:r>
            <a:r>
              <a:rPr lang="en-US" sz="2200" dirty="0">
                <a:solidFill>
                  <a:schemeClr val="bg1">
                    <a:lumMod val="20000"/>
                    <a:lumOff val="80000"/>
                  </a:schemeClr>
                </a:solidFill>
                <a:latin typeface="Nunito Black" panose="00000A00000000000000" pitchFamily="2" charset="0"/>
              </a:rPr>
              <a:t>, </a:t>
            </a:r>
            <a:r>
              <a:rPr lang="en-US" sz="2200" dirty="0" err="1">
                <a:solidFill>
                  <a:schemeClr val="bg1">
                    <a:lumMod val="20000"/>
                    <a:lumOff val="80000"/>
                  </a:schemeClr>
                </a:solidFill>
                <a:latin typeface="Nunito Black" panose="00000A00000000000000" pitchFamily="2" charset="0"/>
              </a:rPr>
              <a:t>nhân</a:t>
            </a:r>
            <a:r>
              <a:rPr lang="en-US" sz="2200" dirty="0">
                <a:solidFill>
                  <a:schemeClr val="bg1">
                    <a:lumMod val="20000"/>
                    <a:lumOff val="80000"/>
                  </a:schemeClr>
                </a:solidFill>
                <a:latin typeface="Nunito Black" panose="00000A00000000000000" pitchFamily="2" charset="0"/>
              </a:rPr>
              <a:t> </a:t>
            </a:r>
            <a:r>
              <a:rPr lang="en-US" sz="2200" dirty="0" err="1">
                <a:solidFill>
                  <a:schemeClr val="bg1">
                    <a:lumMod val="20000"/>
                    <a:lumOff val="80000"/>
                  </a:schemeClr>
                </a:solidFill>
                <a:latin typeface="Nunito Black" panose="00000A00000000000000" pitchFamily="2" charset="0"/>
              </a:rPr>
              <a:t>hóa</a:t>
            </a:r>
            <a:r>
              <a:rPr lang="en-US" sz="2200" dirty="0">
                <a:solidFill>
                  <a:schemeClr val="bg1">
                    <a:lumMod val="20000"/>
                    <a:lumOff val="80000"/>
                  </a:schemeClr>
                </a:solidFill>
                <a:latin typeface="Nunito Black" panose="00000A00000000000000" pitchFamily="2" charset="0"/>
              </a:rPr>
              <a:t>.</a:t>
            </a:r>
          </a:p>
        </p:txBody>
      </p:sp>
      <p:sp>
        <p:nvSpPr>
          <p:cNvPr id="55" name="TextBox 54"/>
          <p:cNvSpPr txBox="1"/>
          <p:nvPr/>
        </p:nvSpPr>
        <p:spPr>
          <a:xfrm>
            <a:off x="1143416" y="1169962"/>
            <a:ext cx="1977446" cy="1200329"/>
          </a:xfrm>
          <a:prstGeom prst="rect">
            <a:avLst/>
          </a:prstGeom>
          <a:noFill/>
        </p:spPr>
        <p:txBody>
          <a:bodyPr wrap="square" rtlCol="0">
            <a:spAutoFit/>
          </a:bodyPr>
          <a:lstStyle/>
          <a:p>
            <a:pPr algn="ctr"/>
            <a:r>
              <a:rPr lang="en-US" sz="2400" dirty="0" err="1">
                <a:solidFill>
                  <a:schemeClr val="bg1">
                    <a:lumMod val="20000"/>
                    <a:lumOff val="80000"/>
                  </a:schemeClr>
                </a:solidFill>
                <a:latin typeface="Nunito Black" panose="00000A00000000000000" pitchFamily="2" charset="0"/>
              </a:rPr>
              <a:t>Kết</a:t>
            </a:r>
            <a:r>
              <a:rPr lang="en-US" sz="2400" dirty="0">
                <a:solidFill>
                  <a:schemeClr val="bg1">
                    <a:lumMod val="20000"/>
                    <a:lumOff val="80000"/>
                  </a:schemeClr>
                </a:solidFill>
                <a:latin typeface="Nunito Black" panose="00000A00000000000000" pitchFamily="2" charset="0"/>
              </a:rPr>
              <a:t> </a:t>
            </a:r>
            <a:r>
              <a:rPr lang="en-US" sz="2400" dirty="0" err="1">
                <a:solidFill>
                  <a:schemeClr val="bg1">
                    <a:lumMod val="20000"/>
                    <a:lumOff val="80000"/>
                  </a:schemeClr>
                </a:solidFill>
                <a:latin typeface="Nunito Black" panose="00000A00000000000000" pitchFamily="2" charset="0"/>
              </a:rPr>
              <a:t>hợp</a:t>
            </a:r>
            <a:r>
              <a:rPr lang="en-US" sz="2400" dirty="0">
                <a:solidFill>
                  <a:schemeClr val="bg1">
                    <a:lumMod val="20000"/>
                    <a:lumOff val="80000"/>
                  </a:schemeClr>
                </a:solidFill>
                <a:latin typeface="Nunito Black" panose="00000A00000000000000" pitchFamily="2" charset="0"/>
              </a:rPr>
              <a:t> </a:t>
            </a:r>
            <a:r>
              <a:rPr lang="en-US" sz="2400" dirty="0" err="1">
                <a:solidFill>
                  <a:schemeClr val="bg1">
                    <a:lumMod val="20000"/>
                    <a:lumOff val="80000"/>
                  </a:schemeClr>
                </a:solidFill>
                <a:latin typeface="Nunito Black" panose="00000A00000000000000" pitchFamily="2" charset="0"/>
              </a:rPr>
              <a:t>miêu</a:t>
            </a:r>
            <a:r>
              <a:rPr lang="en-US" sz="2400" dirty="0">
                <a:solidFill>
                  <a:schemeClr val="bg1">
                    <a:lumMod val="20000"/>
                    <a:lumOff val="80000"/>
                  </a:schemeClr>
                </a:solidFill>
                <a:latin typeface="Nunito Black" panose="00000A00000000000000" pitchFamily="2" charset="0"/>
              </a:rPr>
              <a:t> </a:t>
            </a:r>
            <a:r>
              <a:rPr lang="en-US" sz="2400" dirty="0" err="1">
                <a:solidFill>
                  <a:schemeClr val="bg1">
                    <a:lumMod val="20000"/>
                    <a:lumOff val="80000"/>
                  </a:schemeClr>
                </a:solidFill>
                <a:latin typeface="Nunito Black" panose="00000A00000000000000" pitchFamily="2" charset="0"/>
              </a:rPr>
              <a:t>tả</a:t>
            </a:r>
            <a:r>
              <a:rPr lang="en-US" sz="2400" dirty="0">
                <a:solidFill>
                  <a:schemeClr val="bg1">
                    <a:lumMod val="20000"/>
                    <a:lumOff val="80000"/>
                  </a:schemeClr>
                </a:solidFill>
                <a:latin typeface="Nunito Black" panose="00000A00000000000000" pitchFamily="2" charset="0"/>
              </a:rPr>
              <a:t> </a:t>
            </a:r>
            <a:r>
              <a:rPr lang="en-US" sz="2400" dirty="0" err="1">
                <a:solidFill>
                  <a:schemeClr val="bg1">
                    <a:lumMod val="20000"/>
                    <a:lumOff val="80000"/>
                  </a:schemeClr>
                </a:solidFill>
                <a:latin typeface="Nunito Black" panose="00000A00000000000000" pitchFamily="2" charset="0"/>
              </a:rPr>
              <a:t>với</a:t>
            </a:r>
            <a:r>
              <a:rPr lang="en-US" sz="2400" dirty="0">
                <a:solidFill>
                  <a:schemeClr val="bg1">
                    <a:lumMod val="20000"/>
                    <a:lumOff val="80000"/>
                  </a:schemeClr>
                </a:solidFill>
                <a:latin typeface="Nunito Black" panose="00000A00000000000000" pitchFamily="2" charset="0"/>
              </a:rPr>
              <a:t> </a:t>
            </a:r>
            <a:r>
              <a:rPr lang="en-US" sz="2400" dirty="0" err="1">
                <a:solidFill>
                  <a:schemeClr val="bg1">
                    <a:lumMod val="20000"/>
                    <a:lumOff val="80000"/>
                  </a:schemeClr>
                </a:solidFill>
                <a:latin typeface="Nunito Black" panose="00000A00000000000000" pitchFamily="2" charset="0"/>
              </a:rPr>
              <a:t>cảm</a:t>
            </a:r>
            <a:r>
              <a:rPr lang="en-US" sz="2400" dirty="0">
                <a:solidFill>
                  <a:schemeClr val="bg1">
                    <a:lumMod val="20000"/>
                    <a:lumOff val="80000"/>
                  </a:schemeClr>
                </a:solidFill>
                <a:latin typeface="Nunito Black" panose="00000A00000000000000" pitchFamily="2" charset="0"/>
              </a:rPr>
              <a:t> </a:t>
            </a:r>
            <a:r>
              <a:rPr lang="en-US" sz="2400" dirty="0" err="1">
                <a:solidFill>
                  <a:schemeClr val="bg1">
                    <a:lumMod val="20000"/>
                    <a:lumOff val="80000"/>
                  </a:schemeClr>
                </a:solidFill>
                <a:latin typeface="Nunito Black" panose="00000A00000000000000" pitchFamily="2" charset="0"/>
              </a:rPr>
              <a:t>xúc</a:t>
            </a:r>
            <a:r>
              <a:rPr lang="en-US" sz="2400" dirty="0">
                <a:solidFill>
                  <a:schemeClr val="bg1">
                    <a:lumMod val="20000"/>
                    <a:lumOff val="80000"/>
                  </a:schemeClr>
                </a:solidFill>
                <a:latin typeface="Nunito Black" panose="00000A00000000000000" pitchFamily="2" charset="0"/>
              </a:rPr>
              <a:t>.</a:t>
            </a:r>
          </a:p>
        </p:txBody>
      </p:sp>
      <p:grpSp>
        <p:nvGrpSpPr>
          <p:cNvPr id="61" name="Group 60"/>
          <p:cNvGrpSpPr/>
          <p:nvPr/>
        </p:nvGrpSpPr>
        <p:grpSpPr>
          <a:xfrm>
            <a:off x="4462654" y="2695844"/>
            <a:ext cx="2072773" cy="1389703"/>
            <a:chOff x="6844845" y="3538585"/>
            <a:chExt cx="1561169" cy="1109148"/>
          </a:xfrm>
        </p:grpSpPr>
        <p:sp>
          <p:nvSpPr>
            <p:cNvPr id="62" name="Cloud 61"/>
            <p:cNvSpPr>
              <a:spLocks noChangeAspect="1"/>
            </p:cNvSpPr>
            <p:nvPr/>
          </p:nvSpPr>
          <p:spPr>
            <a:xfrm>
              <a:off x="6844845" y="3538585"/>
              <a:ext cx="1561169" cy="1109148"/>
            </a:xfrm>
            <a:prstGeom prst="cloud">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印品黑体" panose="00000500000000000000" pitchFamily="2" charset="-122"/>
                <a:ea typeface="印品黑体" panose="00000500000000000000" pitchFamily="2" charset="-122"/>
              </a:endParaRPr>
            </a:p>
          </p:txBody>
        </p:sp>
        <p:sp>
          <p:nvSpPr>
            <p:cNvPr id="63" name="Content Placeholder 2"/>
            <p:cNvSpPr txBox="1"/>
            <p:nvPr/>
          </p:nvSpPr>
          <p:spPr>
            <a:xfrm>
              <a:off x="7040576" y="4114852"/>
              <a:ext cx="1110811" cy="2838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endParaRPr lang="en-US" sz="1100" b="1" dirty="0">
                <a:solidFill>
                  <a:schemeClr val="bg1">
                    <a:lumMod val="95000"/>
                  </a:schemeClr>
                </a:solidFill>
                <a:latin typeface="印品黑体" panose="00000500000000000000" pitchFamily="2" charset="-122"/>
                <a:ea typeface="印品黑体" panose="00000500000000000000" pitchFamily="2" charset="-122"/>
              </a:endParaRPr>
            </a:p>
          </p:txBody>
        </p:sp>
      </p:grpSp>
      <p:sp>
        <p:nvSpPr>
          <p:cNvPr id="64" name="TextBox 63"/>
          <p:cNvSpPr txBox="1"/>
          <p:nvPr/>
        </p:nvSpPr>
        <p:spPr>
          <a:xfrm>
            <a:off x="1577047" y="3327965"/>
            <a:ext cx="2107561" cy="1323439"/>
          </a:xfrm>
          <a:prstGeom prst="rect">
            <a:avLst/>
          </a:prstGeom>
          <a:noFill/>
        </p:spPr>
        <p:txBody>
          <a:bodyPr wrap="square" rtlCol="0">
            <a:spAutoFit/>
          </a:bodyPr>
          <a:lstStyle/>
          <a:p>
            <a:pPr algn="ctr"/>
            <a:r>
              <a:rPr lang="en-US" sz="2000" dirty="0" err="1">
                <a:solidFill>
                  <a:schemeClr val="bg1">
                    <a:lumMod val="20000"/>
                    <a:lumOff val="80000"/>
                  </a:schemeClr>
                </a:solidFill>
                <a:latin typeface="Nunito Black" panose="00000A00000000000000" pitchFamily="2" charset="0"/>
              </a:rPr>
              <a:t>Chọn</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từ</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ngữ</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làm</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nổi</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bật</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đặc</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điểm</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của</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hoa</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quả</a:t>
            </a:r>
            <a:r>
              <a:rPr lang="en-US" sz="2000" dirty="0">
                <a:solidFill>
                  <a:schemeClr val="bg1">
                    <a:lumMod val="20000"/>
                    <a:lumOff val="80000"/>
                  </a:schemeClr>
                </a:solidFill>
                <a:latin typeface="Nunito Black" panose="00000A00000000000000" pitchFamily="2" charset="0"/>
              </a:rPr>
              <a:t>).</a:t>
            </a:r>
          </a:p>
        </p:txBody>
      </p:sp>
      <p:sp>
        <p:nvSpPr>
          <p:cNvPr id="52" name="TextBox 51"/>
          <p:cNvSpPr txBox="1"/>
          <p:nvPr/>
        </p:nvSpPr>
        <p:spPr>
          <a:xfrm>
            <a:off x="4514439" y="2885842"/>
            <a:ext cx="2025684" cy="1015663"/>
          </a:xfrm>
          <a:prstGeom prst="rect">
            <a:avLst/>
          </a:prstGeom>
          <a:noFill/>
        </p:spPr>
        <p:txBody>
          <a:bodyPr wrap="square" rtlCol="0">
            <a:spAutoFit/>
          </a:bodyPr>
          <a:lstStyle/>
          <a:p>
            <a:pPr algn="ctr"/>
            <a:r>
              <a:rPr lang="en-US" sz="2000" dirty="0" err="1">
                <a:solidFill>
                  <a:schemeClr val="bg1">
                    <a:lumMod val="20000"/>
                    <a:lumOff val="80000"/>
                  </a:schemeClr>
                </a:solidFill>
                <a:latin typeface="Nunito Black" panose="00000A00000000000000" pitchFamily="2" charset="0"/>
              </a:rPr>
              <a:t>Quả</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tả</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hình</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dáng</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màu</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sắc</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mùi</a:t>
            </a:r>
            <a:r>
              <a:rPr lang="en-US" sz="2000" dirty="0">
                <a:solidFill>
                  <a:schemeClr val="bg1">
                    <a:lumMod val="20000"/>
                    <a:lumOff val="80000"/>
                  </a:schemeClr>
                </a:solidFill>
                <a:latin typeface="Nunito Black" panose="00000A00000000000000" pitchFamily="2" charset="0"/>
              </a:rPr>
              <a:t> </a:t>
            </a:r>
            <a:r>
              <a:rPr lang="en-US" sz="2000" dirty="0" err="1">
                <a:solidFill>
                  <a:schemeClr val="bg1">
                    <a:lumMod val="20000"/>
                    <a:lumOff val="80000"/>
                  </a:schemeClr>
                </a:solidFill>
                <a:latin typeface="Nunito Black" panose="00000A00000000000000" pitchFamily="2" charset="0"/>
              </a:rPr>
              <a:t>vị</a:t>
            </a:r>
            <a:r>
              <a:rPr lang="en-US" sz="2000" dirty="0">
                <a:solidFill>
                  <a:schemeClr val="bg1">
                    <a:lumMod val="20000"/>
                    <a:lumOff val="80000"/>
                  </a:schemeClr>
                </a:solidFill>
                <a:latin typeface="Nunito Black" panose="00000A00000000000000" pitchFamily="2" charset="0"/>
              </a:rPr>
              <a:t>.</a:t>
            </a:r>
          </a:p>
        </p:txBody>
      </p:sp>
      <p:sp>
        <p:nvSpPr>
          <p:cNvPr id="56" name="TextBox 55"/>
          <p:cNvSpPr txBox="1"/>
          <p:nvPr/>
        </p:nvSpPr>
        <p:spPr>
          <a:xfrm>
            <a:off x="5318550" y="1494660"/>
            <a:ext cx="1940209" cy="1415772"/>
          </a:xfrm>
          <a:prstGeom prst="rect">
            <a:avLst/>
          </a:prstGeom>
          <a:noFill/>
        </p:spPr>
        <p:txBody>
          <a:bodyPr wrap="square" rtlCol="0">
            <a:spAutoFit/>
          </a:bodyPr>
          <a:lstStyle/>
          <a:p>
            <a:pPr algn="ctr"/>
            <a:r>
              <a:rPr lang="en-US" sz="1800" dirty="0" err="1">
                <a:solidFill>
                  <a:schemeClr val="bg1">
                    <a:lumMod val="20000"/>
                    <a:lumOff val="80000"/>
                  </a:schemeClr>
                </a:solidFill>
                <a:latin typeface="Nunito Black" panose="00000A00000000000000" pitchFamily="2" charset="0"/>
                <a:ea typeface="印品黑体" panose="00000500000000000000" pitchFamily="2" charset="-122"/>
              </a:rPr>
              <a:t>Hoa</a:t>
            </a:r>
            <a:r>
              <a:rPr lang="en-US" sz="1800" dirty="0">
                <a:solidFill>
                  <a:schemeClr val="bg1">
                    <a:lumMod val="20000"/>
                    <a:lumOff val="80000"/>
                  </a:schemeClr>
                </a:solidFill>
                <a:latin typeface="Nunito Black" panose="00000A00000000000000" pitchFamily="2" charset="0"/>
                <a:ea typeface="印品黑体" panose="00000500000000000000" pitchFamily="2" charset="-122"/>
              </a:rPr>
              <a:t>: </a:t>
            </a:r>
            <a:r>
              <a:rPr lang="en-US" sz="1800" dirty="0" err="1">
                <a:solidFill>
                  <a:schemeClr val="bg1">
                    <a:lumMod val="20000"/>
                    <a:lumOff val="80000"/>
                  </a:schemeClr>
                </a:solidFill>
                <a:latin typeface="Nunito Black" panose="00000A00000000000000" pitchFamily="2" charset="0"/>
                <a:ea typeface="印品黑体" panose="00000500000000000000" pitchFamily="2" charset="-122"/>
              </a:rPr>
              <a:t>miêu</a:t>
            </a:r>
            <a:r>
              <a:rPr lang="en-US" sz="1800" dirty="0">
                <a:solidFill>
                  <a:schemeClr val="bg1">
                    <a:lumMod val="20000"/>
                    <a:lumOff val="80000"/>
                  </a:schemeClr>
                </a:solidFill>
                <a:latin typeface="Nunito Black" panose="00000A00000000000000" pitchFamily="2" charset="0"/>
                <a:ea typeface="印品黑体" panose="00000500000000000000" pitchFamily="2" charset="-122"/>
              </a:rPr>
              <a:t> </a:t>
            </a:r>
            <a:r>
              <a:rPr lang="en-US" sz="1800" dirty="0" err="1">
                <a:solidFill>
                  <a:schemeClr val="bg1">
                    <a:lumMod val="20000"/>
                    <a:lumOff val="80000"/>
                  </a:schemeClr>
                </a:solidFill>
                <a:latin typeface="Nunito Black" panose="00000A00000000000000" pitchFamily="2" charset="0"/>
                <a:ea typeface="印品黑体" panose="00000500000000000000" pitchFamily="2" charset="-122"/>
              </a:rPr>
              <a:t>tả</a:t>
            </a:r>
            <a:r>
              <a:rPr lang="en-US" sz="1800" dirty="0">
                <a:solidFill>
                  <a:schemeClr val="bg1">
                    <a:lumMod val="20000"/>
                    <a:lumOff val="80000"/>
                  </a:schemeClr>
                </a:solidFill>
                <a:latin typeface="Nunito Black" panose="00000A00000000000000" pitchFamily="2" charset="0"/>
                <a:ea typeface="印品黑体" panose="00000500000000000000" pitchFamily="2" charset="-122"/>
              </a:rPr>
              <a:t> </a:t>
            </a:r>
            <a:r>
              <a:rPr lang="en-US" sz="1800" dirty="0" err="1">
                <a:solidFill>
                  <a:schemeClr val="bg1">
                    <a:lumMod val="20000"/>
                    <a:lumOff val="80000"/>
                  </a:schemeClr>
                </a:solidFill>
                <a:latin typeface="Nunito Black" panose="00000A00000000000000" pitchFamily="2" charset="0"/>
                <a:ea typeface="印品黑体" panose="00000500000000000000" pitchFamily="2" charset="-122"/>
              </a:rPr>
              <a:t>hình</a:t>
            </a:r>
            <a:r>
              <a:rPr lang="en-US" sz="1800" dirty="0">
                <a:solidFill>
                  <a:schemeClr val="bg1">
                    <a:lumMod val="20000"/>
                    <a:lumOff val="80000"/>
                  </a:schemeClr>
                </a:solidFill>
                <a:latin typeface="Nunito Black" panose="00000A00000000000000" pitchFamily="2" charset="0"/>
                <a:ea typeface="印品黑体" panose="00000500000000000000" pitchFamily="2" charset="-122"/>
              </a:rPr>
              <a:t> </a:t>
            </a:r>
            <a:r>
              <a:rPr lang="en-US" sz="1800" dirty="0" err="1">
                <a:solidFill>
                  <a:schemeClr val="bg1">
                    <a:lumMod val="20000"/>
                    <a:lumOff val="80000"/>
                  </a:schemeClr>
                </a:solidFill>
                <a:latin typeface="Nunito Black" panose="00000A00000000000000" pitchFamily="2" charset="0"/>
                <a:ea typeface="印品黑体" panose="00000500000000000000" pitchFamily="2" charset="-122"/>
              </a:rPr>
              <a:t>dáng</a:t>
            </a:r>
            <a:r>
              <a:rPr lang="en-US" sz="1800" dirty="0">
                <a:solidFill>
                  <a:schemeClr val="bg1">
                    <a:lumMod val="20000"/>
                    <a:lumOff val="80000"/>
                  </a:schemeClr>
                </a:solidFill>
                <a:latin typeface="Nunito Black" panose="00000A00000000000000" pitchFamily="2" charset="0"/>
                <a:ea typeface="印品黑体" panose="00000500000000000000" pitchFamily="2" charset="-122"/>
              </a:rPr>
              <a:t>, </a:t>
            </a:r>
            <a:r>
              <a:rPr lang="en-US" sz="1800" dirty="0" err="1">
                <a:solidFill>
                  <a:schemeClr val="bg1">
                    <a:lumMod val="20000"/>
                    <a:lumOff val="80000"/>
                  </a:schemeClr>
                </a:solidFill>
                <a:latin typeface="Nunito Black" panose="00000A00000000000000" pitchFamily="2" charset="0"/>
                <a:ea typeface="印品黑体" panose="00000500000000000000" pitchFamily="2" charset="-122"/>
              </a:rPr>
              <a:t>màu</a:t>
            </a:r>
            <a:r>
              <a:rPr lang="en-US" sz="1800" dirty="0">
                <a:solidFill>
                  <a:schemeClr val="bg1">
                    <a:lumMod val="20000"/>
                    <a:lumOff val="80000"/>
                  </a:schemeClr>
                </a:solidFill>
                <a:latin typeface="Nunito Black" panose="00000A00000000000000" pitchFamily="2" charset="0"/>
                <a:ea typeface="印品黑体" panose="00000500000000000000" pitchFamily="2" charset="-122"/>
              </a:rPr>
              <a:t> </a:t>
            </a:r>
            <a:r>
              <a:rPr lang="en-US" sz="1800" dirty="0" err="1">
                <a:solidFill>
                  <a:schemeClr val="bg1">
                    <a:lumMod val="20000"/>
                    <a:lumOff val="80000"/>
                  </a:schemeClr>
                </a:solidFill>
                <a:latin typeface="Nunito Black" panose="00000A00000000000000" pitchFamily="2" charset="0"/>
                <a:ea typeface="印品黑体" panose="00000500000000000000" pitchFamily="2" charset="-122"/>
              </a:rPr>
              <a:t>sắc</a:t>
            </a:r>
            <a:r>
              <a:rPr lang="en-US" sz="1800" dirty="0">
                <a:solidFill>
                  <a:schemeClr val="bg1">
                    <a:lumMod val="20000"/>
                    <a:lumOff val="80000"/>
                  </a:schemeClr>
                </a:solidFill>
                <a:latin typeface="Nunito Black" panose="00000A00000000000000" pitchFamily="2" charset="0"/>
                <a:ea typeface="印品黑体" panose="00000500000000000000" pitchFamily="2" charset="-122"/>
              </a:rPr>
              <a:t>, </a:t>
            </a:r>
            <a:r>
              <a:rPr lang="en-US" sz="1800" dirty="0" err="1">
                <a:solidFill>
                  <a:schemeClr val="bg1">
                    <a:lumMod val="20000"/>
                    <a:lumOff val="80000"/>
                  </a:schemeClr>
                </a:solidFill>
                <a:latin typeface="Nunito Black" panose="00000A00000000000000" pitchFamily="2" charset="0"/>
                <a:ea typeface="印品黑体" panose="00000500000000000000" pitchFamily="2" charset="-122"/>
              </a:rPr>
              <a:t>hương</a:t>
            </a:r>
            <a:r>
              <a:rPr lang="en-US" sz="1800" dirty="0">
                <a:solidFill>
                  <a:schemeClr val="bg1">
                    <a:lumMod val="20000"/>
                    <a:lumOff val="80000"/>
                  </a:schemeClr>
                </a:solidFill>
                <a:latin typeface="Nunito Black" panose="00000A00000000000000" pitchFamily="2" charset="0"/>
                <a:ea typeface="印品黑体" panose="00000500000000000000" pitchFamily="2" charset="-122"/>
              </a:rPr>
              <a:t> </a:t>
            </a:r>
            <a:r>
              <a:rPr lang="en-US" sz="1800" dirty="0" err="1">
                <a:solidFill>
                  <a:schemeClr val="bg1">
                    <a:lumMod val="20000"/>
                    <a:lumOff val="80000"/>
                  </a:schemeClr>
                </a:solidFill>
                <a:latin typeface="Nunito Black" panose="00000A00000000000000" pitchFamily="2" charset="0"/>
                <a:ea typeface="印品黑体" panose="00000500000000000000" pitchFamily="2" charset="-122"/>
              </a:rPr>
              <a:t>thơm</a:t>
            </a:r>
            <a:r>
              <a:rPr lang="en-US" sz="1800" dirty="0">
                <a:solidFill>
                  <a:schemeClr val="bg1">
                    <a:lumMod val="20000"/>
                    <a:lumOff val="80000"/>
                  </a:schemeClr>
                </a:solidFill>
                <a:latin typeface="Nunito Black" panose="00000A00000000000000" pitchFamily="2" charset="0"/>
                <a:ea typeface="印品黑体" panose="00000500000000000000" pitchFamily="2" charset="-122"/>
              </a:rPr>
              <a:t>.</a:t>
            </a:r>
            <a:endParaRPr lang="id-ID" sz="1800" dirty="0">
              <a:solidFill>
                <a:schemeClr val="bg1">
                  <a:lumMod val="20000"/>
                  <a:lumOff val="80000"/>
                </a:schemeClr>
              </a:solidFill>
              <a:latin typeface="Nunito Black" panose="00000A00000000000000" pitchFamily="2" charset="0"/>
              <a:ea typeface="印品黑体" panose="00000500000000000000" pitchFamily="2" charset="-122"/>
            </a:endParaRPr>
          </a:p>
          <a:p>
            <a:endParaRPr lang="en-US" i="1" dirty="0"/>
          </a:p>
        </p:txBody>
      </p:sp>
      <p:sp>
        <p:nvSpPr>
          <p:cNvPr id="65" name="Rectangle 64"/>
          <p:cNvSpPr/>
          <p:nvPr/>
        </p:nvSpPr>
        <p:spPr>
          <a:xfrm>
            <a:off x="4546875" y="267517"/>
            <a:ext cx="2415093" cy="1200329"/>
          </a:xfrm>
          <a:prstGeom prst="rect">
            <a:avLst/>
          </a:prstGeom>
        </p:spPr>
        <p:txBody>
          <a:bodyPr wrap="square">
            <a:spAutoFit/>
          </a:bodyPr>
          <a:lstStyle/>
          <a:p>
            <a:pPr lvl="0" algn="ctr">
              <a:defRPr/>
            </a:pPr>
            <a:r>
              <a:rPr lang="en-US" sz="1800" b="1" dirty="0" err="1">
                <a:solidFill>
                  <a:srgbClr val="002060"/>
                </a:solidFill>
                <a:latin typeface="Nunito Black" panose="00000A00000000000000" pitchFamily="2" charset="0"/>
                <a:cs typeface="Arial" charset="0"/>
              </a:rPr>
              <a:t>Thứ</a:t>
            </a:r>
            <a:r>
              <a:rPr lang="en-US" sz="1800" b="1" dirty="0">
                <a:solidFill>
                  <a:srgbClr val="002060"/>
                </a:solidFill>
                <a:latin typeface="Nunito Black" panose="00000A00000000000000" pitchFamily="2" charset="0"/>
                <a:cs typeface="Arial" charset="0"/>
              </a:rPr>
              <a:t> </a:t>
            </a:r>
            <a:r>
              <a:rPr lang="en-US" sz="1800" b="1" dirty="0" err="1">
                <a:solidFill>
                  <a:srgbClr val="002060"/>
                </a:solidFill>
                <a:latin typeface="Nunito Black" panose="00000A00000000000000" pitchFamily="2" charset="0"/>
                <a:cs typeface="Arial" charset="0"/>
              </a:rPr>
              <a:t>tự</a:t>
            </a:r>
            <a:r>
              <a:rPr lang="en-US" sz="1800" b="1" dirty="0">
                <a:solidFill>
                  <a:srgbClr val="002060"/>
                </a:solidFill>
                <a:latin typeface="Nunito Black" panose="00000A00000000000000" pitchFamily="2" charset="0"/>
                <a:cs typeface="Arial" charset="0"/>
              </a:rPr>
              <a:t> MT: </a:t>
            </a:r>
            <a:r>
              <a:rPr lang="en-US" sz="1800" b="1" dirty="0" err="1">
                <a:solidFill>
                  <a:srgbClr val="002060"/>
                </a:solidFill>
                <a:latin typeface="Nunito Black" panose="00000A00000000000000" pitchFamily="2" charset="0"/>
                <a:cs typeface="Arial" charset="0"/>
              </a:rPr>
              <a:t>T</a:t>
            </a:r>
            <a:r>
              <a:rPr lang="en-US" sz="1800" b="1" kern="0" dirty="0" err="1">
                <a:solidFill>
                  <a:srgbClr val="002060"/>
                </a:solidFill>
                <a:latin typeface="Nunito Black" panose="00000A00000000000000" pitchFamily="2" charset="0"/>
                <a:cs typeface="Arial" charset="0"/>
              </a:rPr>
              <a:t>ả</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từng</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bộ</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phận</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hoặc</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từng</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thời</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kì</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phát</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triển</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của</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bộ</a:t>
            </a:r>
            <a:r>
              <a:rPr lang="en-US" sz="1800" b="1" kern="0" dirty="0">
                <a:solidFill>
                  <a:srgbClr val="002060"/>
                </a:solidFill>
                <a:latin typeface="Nunito Black" panose="00000A00000000000000" pitchFamily="2" charset="0"/>
                <a:cs typeface="Arial" charset="0"/>
              </a:rPr>
              <a:t> </a:t>
            </a:r>
            <a:r>
              <a:rPr lang="en-US" sz="1800" b="1" kern="0" dirty="0" err="1">
                <a:solidFill>
                  <a:srgbClr val="002060"/>
                </a:solidFill>
                <a:latin typeface="Nunito Black" panose="00000A00000000000000" pitchFamily="2" charset="0"/>
                <a:cs typeface="Arial" charset="0"/>
              </a:rPr>
              <a:t>phận</a:t>
            </a:r>
            <a:r>
              <a:rPr lang="en-US" sz="1800" b="1" kern="0" dirty="0">
                <a:solidFill>
                  <a:srgbClr val="002060"/>
                </a:solidFill>
                <a:latin typeface="Nunito Black" panose="00000A00000000000000" pitchFamily="2" charset="0"/>
                <a:cs typeface="Arial" charset="0"/>
              </a:rPr>
              <a:t>.</a:t>
            </a:r>
          </a:p>
        </p:txBody>
      </p:sp>
    </p:spTree>
    <p:extLst>
      <p:ext uri="{BB962C8B-B14F-4D97-AF65-F5344CB8AC3E}">
        <p14:creationId xmlns:p14="http://schemas.microsoft.com/office/powerpoint/2010/main" val="2074913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ircle(in)">
                                      <p:cBhvr>
                                        <p:cTn id="7" dur="20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barn(inVertical)">
                                      <p:cBhvr>
                                        <p:cTn id="12" dur="500"/>
                                        <p:tgtEl>
                                          <p:spTgt spid="6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 calcmode="lin" valueType="num">
                                      <p:cBhvr additive="base">
                                        <p:cTn id="17" dur="500" fill="hold"/>
                                        <p:tgtEl>
                                          <p:spTgt spid="56"/>
                                        </p:tgtEl>
                                        <p:attrNameLst>
                                          <p:attrName>ppt_x</p:attrName>
                                        </p:attrNameLst>
                                      </p:cBhvr>
                                      <p:tavLst>
                                        <p:tav tm="0">
                                          <p:val>
                                            <p:strVal val="#ppt_x"/>
                                          </p:val>
                                        </p:tav>
                                        <p:tav tm="100000">
                                          <p:val>
                                            <p:strVal val="#ppt_x"/>
                                          </p:val>
                                        </p:tav>
                                      </p:tavLst>
                                    </p:anim>
                                    <p:anim calcmode="lin" valueType="num">
                                      <p:cBhvr additive="base">
                                        <p:cTn id="1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Effect transition="in" filter="fade">
                                      <p:cBhvr>
                                        <p:cTn id="25" dur="5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4"/>
                                        </p:tgtEl>
                                        <p:attrNameLst>
                                          <p:attrName>style.visibility</p:attrName>
                                        </p:attrNameLst>
                                      </p:cBhvr>
                                      <p:to>
                                        <p:strVal val="visible"/>
                                      </p:to>
                                    </p:set>
                                    <p:anim calcmode="lin" valueType="num">
                                      <p:cBhvr>
                                        <p:cTn id="30" dur="500" fill="hold"/>
                                        <p:tgtEl>
                                          <p:spTgt spid="64"/>
                                        </p:tgtEl>
                                        <p:attrNameLst>
                                          <p:attrName>ppt_w</p:attrName>
                                        </p:attrNameLst>
                                      </p:cBhvr>
                                      <p:tavLst>
                                        <p:tav tm="0">
                                          <p:val>
                                            <p:fltVal val="0"/>
                                          </p:val>
                                        </p:tav>
                                        <p:tav tm="100000">
                                          <p:val>
                                            <p:strVal val="#ppt_w"/>
                                          </p:val>
                                        </p:tav>
                                      </p:tavLst>
                                    </p:anim>
                                    <p:anim calcmode="lin" valueType="num">
                                      <p:cBhvr>
                                        <p:cTn id="31" dur="500" fill="hold"/>
                                        <p:tgtEl>
                                          <p:spTgt spid="64"/>
                                        </p:tgtEl>
                                        <p:attrNameLst>
                                          <p:attrName>ppt_h</p:attrName>
                                        </p:attrNameLst>
                                      </p:cBhvr>
                                      <p:tavLst>
                                        <p:tav tm="0">
                                          <p:val>
                                            <p:fltVal val="0"/>
                                          </p:val>
                                        </p:tav>
                                        <p:tav tm="100000">
                                          <p:val>
                                            <p:strVal val="#ppt_h"/>
                                          </p:val>
                                        </p:tav>
                                      </p:tavLst>
                                    </p:anim>
                                    <p:animEffect transition="in" filter="fade">
                                      <p:cBhvr>
                                        <p:cTn id="32" dur="500"/>
                                        <p:tgtEl>
                                          <p:spTgt spid="6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ppt_w</p:attrName>
                                        </p:attrNameLst>
                                      </p:cBhvr>
                                      <p:tavLst>
                                        <p:tav tm="0">
                                          <p:val>
                                            <p:fltVal val="0"/>
                                          </p:val>
                                        </p:tav>
                                        <p:tav tm="100000">
                                          <p:val>
                                            <p:strVal val="#ppt_w"/>
                                          </p:val>
                                        </p:tav>
                                      </p:tavLst>
                                    </p:anim>
                                    <p:anim calcmode="lin" valueType="num">
                                      <p:cBhvr>
                                        <p:cTn id="38" dur="500" fill="hold"/>
                                        <p:tgtEl>
                                          <p:spTgt spid="54"/>
                                        </p:tgtEl>
                                        <p:attrNameLst>
                                          <p:attrName>ppt_h</p:attrName>
                                        </p:attrNameLst>
                                      </p:cBhvr>
                                      <p:tavLst>
                                        <p:tav tm="0">
                                          <p:val>
                                            <p:fltVal val="0"/>
                                          </p:val>
                                        </p:tav>
                                        <p:tav tm="100000">
                                          <p:val>
                                            <p:strVal val="#ppt_h"/>
                                          </p:val>
                                        </p:tav>
                                      </p:tavLst>
                                    </p:anim>
                                    <p:animEffect transition="in" filter="fade">
                                      <p:cBhvr>
                                        <p:cTn id="39" dur="50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p:cTn id="44" dur="500" fill="hold"/>
                                        <p:tgtEl>
                                          <p:spTgt spid="55"/>
                                        </p:tgtEl>
                                        <p:attrNameLst>
                                          <p:attrName>ppt_w</p:attrName>
                                        </p:attrNameLst>
                                      </p:cBhvr>
                                      <p:tavLst>
                                        <p:tav tm="0">
                                          <p:val>
                                            <p:fltVal val="0"/>
                                          </p:val>
                                        </p:tav>
                                        <p:tav tm="100000">
                                          <p:val>
                                            <p:strVal val="#ppt_w"/>
                                          </p:val>
                                        </p:tav>
                                      </p:tavLst>
                                    </p:anim>
                                    <p:anim calcmode="lin" valueType="num">
                                      <p:cBhvr>
                                        <p:cTn id="45" dur="500" fill="hold"/>
                                        <p:tgtEl>
                                          <p:spTgt spid="55"/>
                                        </p:tgtEl>
                                        <p:attrNameLst>
                                          <p:attrName>ppt_h</p:attrName>
                                        </p:attrNameLst>
                                      </p:cBhvr>
                                      <p:tavLst>
                                        <p:tav tm="0">
                                          <p:val>
                                            <p:fltVal val="0"/>
                                          </p:val>
                                        </p:tav>
                                        <p:tav tm="100000">
                                          <p:val>
                                            <p:strVal val="#ppt_h"/>
                                          </p:val>
                                        </p:tav>
                                      </p:tavLst>
                                    </p:anim>
                                    <p:animEffect transition="in" filter="fade">
                                      <p:cBhvr>
                                        <p:cTn id="4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55" grpId="0"/>
      <p:bldP spid="64" grpId="0"/>
      <p:bldP spid="52" grpId="0"/>
      <p:bldP spid="56" grpId="0"/>
      <p:bldP spid="6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50257" y="125127"/>
            <a:ext cx="8672362" cy="4880009"/>
          </a:xfrm>
          <a:prstGeom prst="roundRect">
            <a:avLst/>
          </a:prstGeom>
          <a:solidFill>
            <a:srgbClr val="FFFF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blipFill dpi="0" rotWithShape="1">
                <a:blip r:embed="rId2"/>
                <a:srcRect/>
                <a:tile tx="0" ty="0" sx="100000" sy="100000" flip="none" algn="tl"/>
              </a:blipFill>
              <a:effectLst/>
              <a:uLnTx/>
              <a:uFillTx/>
              <a:latin typeface="Times New Roman" pitchFamily="18" charset="0"/>
              <a:ea typeface="+mn-ea"/>
              <a:cs typeface="Times New Roman" pitchFamily="18" charset="0"/>
              <a:sym typeface="Arial"/>
            </a:endParaRPr>
          </a:p>
        </p:txBody>
      </p:sp>
      <p:sp>
        <p:nvSpPr>
          <p:cNvPr id="7" name="Rectangle 6"/>
          <p:cNvSpPr/>
          <p:nvPr/>
        </p:nvSpPr>
        <p:spPr>
          <a:xfrm>
            <a:off x="625836" y="194782"/>
            <a:ext cx="7671140" cy="1015663"/>
          </a:xfrm>
          <a:prstGeom prst="rect">
            <a:avLst/>
          </a:prstGeom>
        </p:spPr>
        <p:txBody>
          <a:bodyPr wrap="square">
            <a:spAutoFit/>
          </a:bodyPr>
          <a:lstStyle/>
          <a:p>
            <a:pPr algn="ctr" eaLnBrk="1" hangingPunct="1"/>
            <a:r>
              <a:rPr lang="en-US" sz="3000" b="1" i="1" kern="0" dirty="0">
                <a:solidFill>
                  <a:srgbClr val="A40000"/>
                </a:solidFill>
                <a:latin typeface="Nunito Black" panose="00000A00000000000000" pitchFamily="2" charset="0"/>
                <a:cs typeface="Times New Roman" pitchFamily="18" charset="0"/>
              </a:rPr>
              <a:t>2. </a:t>
            </a:r>
            <a:r>
              <a:rPr lang="en-US" sz="3000" b="1" i="1" dirty="0" err="1">
                <a:solidFill>
                  <a:srgbClr val="A40000"/>
                </a:solidFill>
                <a:latin typeface="Nunito Black" panose="00000A00000000000000" pitchFamily="2" charset="0"/>
                <a:cs typeface="Times New Roman" pitchFamily="18" charset="0"/>
              </a:rPr>
              <a:t>Viết</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một</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đoạn</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văn</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tả</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một</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loài</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hoa</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hoặc</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một</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thứ</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quả</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mà</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em</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yêu</a:t>
            </a:r>
            <a:r>
              <a:rPr lang="en-US" sz="3000" b="1" i="1" dirty="0">
                <a:solidFill>
                  <a:srgbClr val="A40000"/>
                </a:solidFill>
                <a:latin typeface="Nunito Black" panose="00000A00000000000000" pitchFamily="2" charset="0"/>
                <a:cs typeface="Times New Roman" pitchFamily="18" charset="0"/>
              </a:rPr>
              <a:t> </a:t>
            </a:r>
            <a:r>
              <a:rPr lang="en-US" sz="3000" b="1" i="1" dirty="0" err="1">
                <a:solidFill>
                  <a:srgbClr val="A40000"/>
                </a:solidFill>
                <a:latin typeface="Nunito Black" panose="00000A00000000000000" pitchFamily="2" charset="0"/>
                <a:cs typeface="Times New Roman" pitchFamily="18" charset="0"/>
              </a:rPr>
              <a:t>thích</a:t>
            </a:r>
            <a:r>
              <a:rPr lang="en-US" sz="3000" b="1" i="1" dirty="0">
                <a:solidFill>
                  <a:srgbClr val="A40000"/>
                </a:solidFill>
                <a:latin typeface="Nunito Black" panose="00000A00000000000000" pitchFamily="2" charset="0"/>
                <a:cs typeface="Times New Roman" pitchFamily="18" charset="0"/>
              </a:rPr>
              <a:t>. </a:t>
            </a:r>
          </a:p>
        </p:txBody>
      </p:sp>
      <p:sp>
        <p:nvSpPr>
          <p:cNvPr id="10" name="Rectangle 9"/>
          <p:cNvSpPr/>
          <p:nvPr/>
        </p:nvSpPr>
        <p:spPr>
          <a:xfrm>
            <a:off x="629465" y="1731402"/>
            <a:ext cx="7696200" cy="461665"/>
          </a:xfrm>
          <a:prstGeom prst="rect">
            <a:avLst/>
          </a:prstGeom>
        </p:spPr>
        <p:txBody>
          <a:bodyPr wrap="square">
            <a:spAutoFit/>
          </a:bodyPr>
          <a:lstStyle/>
          <a:p>
            <a:r>
              <a:rPr lang="en-US" sz="2400" b="1" i="1" kern="0" dirty="0">
                <a:solidFill>
                  <a:srgbClr val="002060"/>
                </a:solidFill>
                <a:cs typeface="Arial" charset="0"/>
                <a:sym typeface="Wingdings"/>
              </a:rPr>
              <a:t> </a:t>
            </a:r>
            <a:r>
              <a:rPr lang="en-US" sz="2400" b="1" i="1" kern="0" dirty="0" err="1">
                <a:solidFill>
                  <a:srgbClr val="002060"/>
                </a:solidFill>
                <a:cs typeface="Arial" charset="0"/>
              </a:rPr>
              <a:t>Em</a:t>
            </a:r>
            <a:r>
              <a:rPr lang="en-US" sz="2400" b="1" i="1" kern="0" dirty="0">
                <a:solidFill>
                  <a:srgbClr val="002060"/>
                </a:solidFill>
                <a:cs typeface="Arial" charset="0"/>
              </a:rPr>
              <a:t> </a:t>
            </a:r>
            <a:r>
              <a:rPr lang="en-US" sz="2400" b="1" i="1" kern="0" dirty="0" err="1">
                <a:solidFill>
                  <a:srgbClr val="002060"/>
                </a:solidFill>
                <a:cs typeface="Arial" charset="0"/>
              </a:rPr>
              <a:t>thích</a:t>
            </a:r>
            <a:r>
              <a:rPr lang="en-US" sz="2400" b="1" i="1" kern="0" dirty="0">
                <a:solidFill>
                  <a:srgbClr val="002060"/>
                </a:solidFill>
                <a:cs typeface="Arial" charset="0"/>
              </a:rPr>
              <a:t> </a:t>
            </a:r>
            <a:r>
              <a:rPr lang="en-US" sz="2400" b="1" i="1" kern="0" dirty="0" err="1">
                <a:solidFill>
                  <a:srgbClr val="002060"/>
                </a:solidFill>
                <a:cs typeface="Arial" charset="0"/>
              </a:rPr>
              <a:t>một</a:t>
            </a:r>
            <a:r>
              <a:rPr lang="en-US" sz="2400" b="1" i="1" kern="0" dirty="0">
                <a:solidFill>
                  <a:srgbClr val="002060"/>
                </a:solidFill>
                <a:cs typeface="Arial" charset="0"/>
              </a:rPr>
              <a:t> </a:t>
            </a:r>
            <a:r>
              <a:rPr lang="en-US" sz="2400" b="1" i="1" kern="0" dirty="0" err="1">
                <a:solidFill>
                  <a:srgbClr val="002060"/>
                </a:solidFill>
                <a:cs typeface="Arial" charset="0"/>
              </a:rPr>
              <a:t>loài</a:t>
            </a:r>
            <a:r>
              <a:rPr lang="en-US" sz="2400" b="1" i="1" kern="0" dirty="0">
                <a:solidFill>
                  <a:srgbClr val="002060"/>
                </a:solidFill>
                <a:cs typeface="Arial" charset="0"/>
              </a:rPr>
              <a:t> </a:t>
            </a:r>
            <a:r>
              <a:rPr lang="en-US" sz="2400" b="1" i="1" kern="0" dirty="0" err="1">
                <a:solidFill>
                  <a:srgbClr val="002060"/>
                </a:solidFill>
                <a:cs typeface="Arial" charset="0"/>
              </a:rPr>
              <a:t>hoa</a:t>
            </a:r>
            <a:r>
              <a:rPr lang="en-US" sz="2400" b="1" i="1" kern="0" dirty="0">
                <a:solidFill>
                  <a:srgbClr val="002060"/>
                </a:solidFill>
                <a:cs typeface="Arial" charset="0"/>
              </a:rPr>
              <a:t> hay </a:t>
            </a:r>
            <a:r>
              <a:rPr lang="en-US" sz="2400" b="1" i="1" dirty="0" err="1">
                <a:solidFill>
                  <a:srgbClr val="002060"/>
                </a:solidFill>
                <a:cs typeface="Arial" charset="0"/>
              </a:rPr>
              <a:t>loại</a:t>
            </a:r>
            <a:r>
              <a:rPr lang="en-US" sz="2400" b="1" i="1" kern="0" dirty="0">
                <a:solidFill>
                  <a:srgbClr val="002060"/>
                </a:solidFill>
                <a:cs typeface="Arial" charset="0"/>
              </a:rPr>
              <a:t> </a:t>
            </a:r>
            <a:r>
              <a:rPr lang="en-US" sz="2400" b="1" i="1" kern="0" dirty="0" err="1">
                <a:solidFill>
                  <a:srgbClr val="002060"/>
                </a:solidFill>
                <a:cs typeface="Arial" charset="0"/>
              </a:rPr>
              <a:t>quả</a:t>
            </a:r>
            <a:r>
              <a:rPr lang="en-US" sz="2400" b="1" i="1" kern="0" dirty="0">
                <a:solidFill>
                  <a:srgbClr val="002060"/>
                </a:solidFill>
                <a:cs typeface="Arial" charset="0"/>
              </a:rPr>
              <a:t> </a:t>
            </a:r>
            <a:r>
              <a:rPr lang="en-US" sz="2400" b="1" i="1" kern="0" dirty="0" err="1">
                <a:solidFill>
                  <a:srgbClr val="002060"/>
                </a:solidFill>
                <a:cs typeface="Arial" charset="0"/>
              </a:rPr>
              <a:t>nào</a:t>
            </a:r>
            <a:r>
              <a:rPr lang="en-US" sz="2400" b="1" i="1" kern="0" dirty="0">
                <a:solidFill>
                  <a:srgbClr val="002060"/>
                </a:solidFill>
                <a:cs typeface="Arial" charset="0"/>
              </a:rPr>
              <a:t>?</a:t>
            </a:r>
            <a:endParaRPr lang="en-US" sz="2400" dirty="0"/>
          </a:p>
        </p:txBody>
      </p:sp>
      <p:sp>
        <p:nvSpPr>
          <p:cNvPr id="11" name="Rectangle 10"/>
          <p:cNvSpPr/>
          <p:nvPr/>
        </p:nvSpPr>
        <p:spPr>
          <a:xfrm>
            <a:off x="1393371" y="2696890"/>
            <a:ext cx="3510038" cy="461665"/>
          </a:xfrm>
          <a:prstGeom prst="rect">
            <a:avLst/>
          </a:prstGeom>
        </p:spPr>
        <p:txBody>
          <a:bodyPr wrap="square">
            <a:spAutoFit/>
          </a:bodyPr>
          <a:lstStyle/>
          <a:p>
            <a:pPr lvl="0" algn="just">
              <a:defRPr/>
            </a:pPr>
            <a:r>
              <a:rPr lang="en-US" sz="2400" b="1" i="1" kern="0" dirty="0">
                <a:solidFill>
                  <a:srgbClr val="0070C0"/>
                </a:solidFill>
                <a:cs typeface="Arial" charset="0"/>
              </a:rPr>
              <a:t>- </a:t>
            </a:r>
            <a:r>
              <a:rPr lang="en-US" sz="2400" b="1" i="1" kern="0" dirty="0" err="1">
                <a:solidFill>
                  <a:srgbClr val="0070C0"/>
                </a:solidFill>
                <a:cs typeface="Arial" charset="0"/>
              </a:rPr>
              <a:t>Tả</a:t>
            </a:r>
            <a:r>
              <a:rPr lang="en-US" sz="2400" b="1" i="1" kern="0" dirty="0">
                <a:solidFill>
                  <a:srgbClr val="0070C0"/>
                </a:solidFill>
                <a:cs typeface="Arial" charset="0"/>
              </a:rPr>
              <a:t> </a:t>
            </a:r>
            <a:r>
              <a:rPr lang="en-US" sz="2400" b="1" i="1" kern="0" dirty="0" err="1">
                <a:solidFill>
                  <a:srgbClr val="0070C0"/>
                </a:solidFill>
                <a:cs typeface="Arial" charset="0"/>
              </a:rPr>
              <a:t>từng</a:t>
            </a:r>
            <a:r>
              <a:rPr lang="en-US" sz="2400" b="1" i="1" kern="0" dirty="0">
                <a:solidFill>
                  <a:srgbClr val="0070C0"/>
                </a:solidFill>
                <a:cs typeface="Arial" charset="0"/>
              </a:rPr>
              <a:t> </a:t>
            </a:r>
            <a:r>
              <a:rPr lang="en-US" sz="2400" b="1" i="1" kern="0" dirty="0" err="1">
                <a:solidFill>
                  <a:srgbClr val="0070C0"/>
                </a:solidFill>
                <a:cs typeface="Arial" charset="0"/>
              </a:rPr>
              <a:t>bộ</a:t>
            </a:r>
            <a:r>
              <a:rPr lang="en-US" sz="2400" b="1" i="1" kern="0" dirty="0">
                <a:solidFill>
                  <a:srgbClr val="0070C0"/>
                </a:solidFill>
                <a:cs typeface="Arial" charset="0"/>
              </a:rPr>
              <a:t> </a:t>
            </a:r>
            <a:r>
              <a:rPr lang="en-US" sz="2400" b="1" i="1" kern="0" dirty="0" err="1">
                <a:solidFill>
                  <a:srgbClr val="0070C0"/>
                </a:solidFill>
                <a:cs typeface="Arial" charset="0"/>
              </a:rPr>
              <a:t>phận</a:t>
            </a:r>
            <a:r>
              <a:rPr lang="en-US" sz="2400" b="1" i="1" dirty="0">
                <a:solidFill>
                  <a:srgbClr val="0070C0"/>
                </a:solidFill>
                <a:cs typeface="Arial" charset="0"/>
              </a:rPr>
              <a:t>.</a:t>
            </a:r>
            <a:endParaRPr lang="en-US" sz="2400" b="1" i="1" kern="0" dirty="0">
              <a:solidFill>
                <a:srgbClr val="0070C0"/>
              </a:solidFill>
              <a:cs typeface="Arial" charset="0"/>
            </a:endParaRPr>
          </a:p>
        </p:txBody>
      </p:sp>
      <p:sp>
        <p:nvSpPr>
          <p:cNvPr id="12" name="Rectangle 11"/>
          <p:cNvSpPr/>
          <p:nvPr/>
        </p:nvSpPr>
        <p:spPr>
          <a:xfrm>
            <a:off x="1349829" y="3166932"/>
            <a:ext cx="5987537" cy="461665"/>
          </a:xfrm>
          <a:prstGeom prst="rect">
            <a:avLst/>
          </a:prstGeom>
        </p:spPr>
        <p:txBody>
          <a:bodyPr wrap="none">
            <a:spAutoFit/>
          </a:bodyPr>
          <a:lstStyle/>
          <a:p>
            <a:pPr lvl="0" algn="just">
              <a:defRPr/>
            </a:pPr>
            <a:r>
              <a:rPr lang="en-US" sz="2400" b="1" i="1" kern="0" dirty="0">
                <a:solidFill>
                  <a:srgbClr val="0070C0"/>
                </a:solidFill>
                <a:cs typeface="Arial" charset="0"/>
              </a:rPr>
              <a:t>- </a:t>
            </a:r>
            <a:r>
              <a:rPr lang="en-US" sz="2400" b="1" i="1" kern="0" dirty="0" err="1">
                <a:solidFill>
                  <a:srgbClr val="0070C0"/>
                </a:solidFill>
                <a:cs typeface="Arial" charset="0"/>
              </a:rPr>
              <a:t>Tả</a:t>
            </a:r>
            <a:r>
              <a:rPr lang="en-US" sz="2400" b="1" i="1" kern="0" dirty="0">
                <a:solidFill>
                  <a:srgbClr val="0070C0"/>
                </a:solidFill>
                <a:cs typeface="Arial" charset="0"/>
              </a:rPr>
              <a:t> </a:t>
            </a:r>
            <a:r>
              <a:rPr lang="en-US" sz="2400" b="1" i="1" kern="0" dirty="0" err="1">
                <a:solidFill>
                  <a:srgbClr val="0070C0"/>
                </a:solidFill>
                <a:cs typeface="Arial" charset="0"/>
              </a:rPr>
              <a:t>từng</a:t>
            </a:r>
            <a:r>
              <a:rPr lang="en-US" sz="2400" b="1" i="1" kern="0" dirty="0">
                <a:solidFill>
                  <a:srgbClr val="0070C0"/>
                </a:solidFill>
                <a:cs typeface="Arial" charset="0"/>
              </a:rPr>
              <a:t> </a:t>
            </a:r>
            <a:r>
              <a:rPr lang="en-US" sz="2400" b="1" i="1" kern="0" dirty="0" err="1">
                <a:solidFill>
                  <a:srgbClr val="0070C0"/>
                </a:solidFill>
                <a:cs typeface="Arial" charset="0"/>
              </a:rPr>
              <a:t>thời</a:t>
            </a:r>
            <a:r>
              <a:rPr lang="en-US" sz="2400" b="1" i="1" kern="0" dirty="0">
                <a:solidFill>
                  <a:srgbClr val="0070C0"/>
                </a:solidFill>
                <a:cs typeface="Arial" charset="0"/>
              </a:rPr>
              <a:t> </a:t>
            </a:r>
            <a:r>
              <a:rPr lang="en-US" sz="2400" b="1" i="1" kern="0" dirty="0" err="1">
                <a:solidFill>
                  <a:srgbClr val="0070C0"/>
                </a:solidFill>
                <a:cs typeface="Arial" charset="0"/>
              </a:rPr>
              <a:t>kì</a:t>
            </a:r>
            <a:r>
              <a:rPr lang="en-US" sz="2400" b="1" i="1" kern="0" dirty="0">
                <a:solidFill>
                  <a:srgbClr val="0070C0"/>
                </a:solidFill>
                <a:cs typeface="Arial" charset="0"/>
              </a:rPr>
              <a:t> </a:t>
            </a:r>
            <a:r>
              <a:rPr lang="en-US" sz="2400" b="1" i="1" kern="0" dirty="0" err="1">
                <a:solidFill>
                  <a:srgbClr val="0070C0"/>
                </a:solidFill>
                <a:cs typeface="Arial" charset="0"/>
              </a:rPr>
              <a:t>phát</a:t>
            </a:r>
            <a:r>
              <a:rPr lang="en-US" sz="2400" b="1" i="1" kern="0" dirty="0">
                <a:solidFill>
                  <a:srgbClr val="0070C0"/>
                </a:solidFill>
                <a:cs typeface="Arial" charset="0"/>
              </a:rPr>
              <a:t> </a:t>
            </a:r>
            <a:r>
              <a:rPr lang="en-US" sz="2400" b="1" i="1" kern="0" dirty="0" err="1">
                <a:solidFill>
                  <a:srgbClr val="0070C0"/>
                </a:solidFill>
                <a:cs typeface="Arial" charset="0"/>
              </a:rPr>
              <a:t>triển</a:t>
            </a:r>
            <a:r>
              <a:rPr lang="en-US" sz="2400" b="1" i="1" kern="0" dirty="0">
                <a:solidFill>
                  <a:srgbClr val="0070C0"/>
                </a:solidFill>
                <a:cs typeface="Arial" charset="0"/>
              </a:rPr>
              <a:t> </a:t>
            </a:r>
            <a:r>
              <a:rPr lang="en-US" sz="2400" b="1" i="1" kern="0" dirty="0" err="1">
                <a:solidFill>
                  <a:srgbClr val="0070C0"/>
                </a:solidFill>
                <a:cs typeface="Arial" charset="0"/>
              </a:rPr>
              <a:t>của</a:t>
            </a:r>
            <a:r>
              <a:rPr lang="en-US" sz="2400" b="1" i="1" kern="0" dirty="0">
                <a:solidFill>
                  <a:srgbClr val="0070C0"/>
                </a:solidFill>
                <a:cs typeface="Arial" charset="0"/>
              </a:rPr>
              <a:t> </a:t>
            </a:r>
            <a:r>
              <a:rPr lang="en-US" sz="2400" b="1" i="1" kern="0" dirty="0" err="1">
                <a:solidFill>
                  <a:srgbClr val="0070C0"/>
                </a:solidFill>
                <a:cs typeface="Arial" charset="0"/>
              </a:rPr>
              <a:t>bộ</a:t>
            </a:r>
            <a:r>
              <a:rPr lang="en-US" sz="2400" b="1" i="1" kern="0" dirty="0">
                <a:solidFill>
                  <a:srgbClr val="0070C0"/>
                </a:solidFill>
                <a:cs typeface="Arial" charset="0"/>
              </a:rPr>
              <a:t> </a:t>
            </a:r>
            <a:r>
              <a:rPr lang="en-US" sz="2400" b="1" i="1" kern="0" dirty="0" err="1">
                <a:solidFill>
                  <a:srgbClr val="0070C0"/>
                </a:solidFill>
                <a:cs typeface="Arial" charset="0"/>
              </a:rPr>
              <a:t>phận</a:t>
            </a:r>
            <a:r>
              <a:rPr lang="en-US" sz="2400" b="1" i="1" kern="0" dirty="0">
                <a:solidFill>
                  <a:srgbClr val="0070C0"/>
                </a:solidFill>
                <a:cs typeface="Arial" charset="0"/>
              </a:rPr>
              <a:t>.</a:t>
            </a:r>
            <a:endParaRPr lang="en-US" sz="2400" b="1" i="1" kern="0" dirty="0">
              <a:solidFill>
                <a:srgbClr val="0070C0"/>
              </a:solidFill>
            </a:endParaRPr>
          </a:p>
        </p:txBody>
      </p:sp>
      <p:sp>
        <p:nvSpPr>
          <p:cNvPr id="13" name="Rectangle 12"/>
          <p:cNvSpPr/>
          <p:nvPr/>
        </p:nvSpPr>
        <p:spPr>
          <a:xfrm>
            <a:off x="591864" y="3780997"/>
            <a:ext cx="7180536" cy="461665"/>
          </a:xfrm>
          <a:prstGeom prst="rect">
            <a:avLst/>
          </a:prstGeom>
        </p:spPr>
        <p:txBody>
          <a:bodyPr wrap="square">
            <a:spAutoFit/>
          </a:bodyPr>
          <a:lstStyle/>
          <a:p>
            <a:pPr lvl="0" algn="just">
              <a:defRPr/>
            </a:pPr>
            <a:r>
              <a:rPr lang="en-US" sz="2400" b="1" i="1" kern="0" dirty="0">
                <a:solidFill>
                  <a:srgbClr val="002060"/>
                </a:solidFill>
                <a:cs typeface="Arial" charset="0"/>
                <a:sym typeface="Wingdings"/>
              </a:rPr>
              <a:t>  </a:t>
            </a:r>
            <a:r>
              <a:rPr lang="en-US" sz="2400" b="1" i="1" kern="0" dirty="0" err="1">
                <a:solidFill>
                  <a:srgbClr val="002060"/>
                </a:solidFill>
                <a:cs typeface="Arial" charset="0"/>
              </a:rPr>
              <a:t>Loài</a:t>
            </a:r>
            <a:r>
              <a:rPr lang="en-US" sz="2400" b="1" i="1" kern="0" dirty="0">
                <a:solidFill>
                  <a:srgbClr val="002060"/>
                </a:solidFill>
                <a:cs typeface="Arial" charset="0"/>
              </a:rPr>
              <a:t> </a:t>
            </a:r>
            <a:r>
              <a:rPr lang="en-US" sz="2400" b="1" i="1" kern="0" dirty="0" err="1">
                <a:solidFill>
                  <a:srgbClr val="002060"/>
                </a:solidFill>
                <a:cs typeface="Arial" charset="0"/>
              </a:rPr>
              <a:t>hoa</a:t>
            </a:r>
            <a:r>
              <a:rPr lang="en-US" sz="2400" b="1" i="1" kern="0" dirty="0">
                <a:solidFill>
                  <a:srgbClr val="002060"/>
                </a:solidFill>
                <a:cs typeface="Arial" charset="0"/>
              </a:rPr>
              <a:t> hay </a:t>
            </a:r>
            <a:r>
              <a:rPr lang="en-US" sz="2400" b="1" i="1" kern="0" dirty="0" err="1">
                <a:solidFill>
                  <a:srgbClr val="002060"/>
                </a:solidFill>
                <a:cs typeface="Arial" charset="0"/>
              </a:rPr>
              <a:t>thứ</a:t>
            </a:r>
            <a:r>
              <a:rPr lang="en-US" sz="2400" b="1" i="1" kern="0" dirty="0">
                <a:solidFill>
                  <a:srgbClr val="002060"/>
                </a:solidFill>
                <a:cs typeface="Arial" charset="0"/>
              </a:rPr>
              <a:t> </a:t>
            </a:r>
            <a:r>
              <a:rPr lang="en-US" sz="2400" b="1" i="1" kern="0" dirty="0" err="1">
                <a:solidFill>
                  <a:srgbClr val="002060"/>
                </a:solidFill>
                <a:cs typeface="Arial" charset="0"/>
              </a:rPr>
              <a:t>quả</a:t>
            </a:r>
            <a:r>
              <a:rPr lang="en-US" sz="2400" b="1" i="1" kern="0" dirty="0">
                <a:solidFill>
                  <a:srgbClr val="002060"/>
                </a:solidFill>
                <a:cs typeface="Arial" charset="0"/>
              </a:rPr>
              <a:t> </a:t>
            </a:r>
            <a:r>
              <a:rPr lang="en-US" sz="2400" b="1" i="1" kern="0" dirty="0" err="1">
                <a:solidFill>
                  <a:srgbClr val="002060"/>
                </a:solidFill>
                <a:cs typeface="Arial" charset="0"/>
              </a:rPr>
              <a:t>đó</a:t>
            </a:r>
            <a:r>
              <a:rPr lang="en-US" sz="2400" b="1" i="1" kern="0" dirty="0">
                <a:solidFill>
                  <a:srgbClr val="002060"/>
                </a:solidFill>
                <a:cs typeface="Arial" charset="0"/>
              </a:rPr>
              <a:t> </a:t>
            </a:r>
            <a:r>
              <a:rPr lang="en-US" sz="2400" b="1" i="1" kern="0" dirty="0" err="1">
                <a:solidFill>
                  <a:srgbClr val="002060"/>
                </a:solidFill>
                <a:cs typeface="Arial" charset="0"/>
              </a:rPr>
              <a:t>có</a:t>
            </a:r>
            <a:r>
              <a:rPr lang="en-US" sz="2400" b="1" i="1" kern="0" dirty="0">
                <a:solidFill>
                  <a:srgbClr val="002060"/>
                </a:solidFill>
                <a:cs typeface="Arial" charset="0"/>
              </a:rPr>
              <a:t> </a:t>
            </a:r>
            <a:r>
              <a:rPr lang="en-US" sz="2400" b="1" i="1" kern="0" dirty="0" err="1">
                <a:solidFill>
                  <a:srgbClr val="002060"/>
                </a:solidFill>
                <a:cs typeface="Arial" charset="0"/>
              </a:rPr>
              <a:t>điểm</a:t>
            </a:r>
            <a:r>
              <a:rPr lang="en-US" sz="2400" b="1" i="1" kern="0" dirty="0">
                <a:solidFill>
                  <a:srgbClr val="002060"/>
                </a:solidFill>
                <a:cs typeface="Arial" charset="0"/>
              </a:rPr>
              <a:t> </a:t>
            </a:r>
            <a:r>
              <a:rPr lang="en-US" sz="2400" b="1" i="1" kern="0" dirty="0" err="1">
                <a:solidFill>
                  <a:srgbClr val="002060"/>
                </a:solidFill>
                <a:cs typeface="Arial" charset="0"/>
              </a:rPr>
              <a:t>gì</a:t>
            </a:r>
            <a:r>
              <a:rPr lang="en-US" sz="2400" b="1" i="1" kern="0" dirty="0">
                <a:solidFill>
                  <a:srgbClr val="002060"/>
                </a:solidFill>
                <a:cs typeface="Arial" charset="0"/>
              </a:rPr>
              <a:t> </a:t>
            </a:r>
            <a:r>
              <a:rPr lang="en-US" sz="2400" b="1" i="1" kern="0" dirty="0" err="1">
                <a:solidFill>
                  <a:srgbClr val="002060"/>
                </a:solidFill>
                <a:cs typeface="Arial" charset="0"/>
              </a:rPr>
              <a:t>nổi</a:t>
            </a:r>
            <a:r>
              <a:rPr lang="en-US" sz="2400" b="1" i="1" kern="0" dirty="0">
                <a:solidFill>
                  <a:srgbClr val="002060"/>
                </a:solidFill>
                <a:cs typeface="Arial" charset="0"/>
              </a:rPr>
              <a:t> </a:t>
            </a:r>
            <a:r>
              <a:rPr lang="en-US" sz="2400" b="1" i="1" kern="0" dirty="0" err="1">
                <a:solidFill>
                  <a:srgbClr val="002060"/>
                </a:solidFill>
                <a:cs typeface="Arial" charset="0"/>
              </a:rPr>
              <a:t>bật</a:t>
            </a:r>
            <a:r>
              <a:rPr lang="en-US" sz="2400" b="1" i="1" kern="0" dirty="0">
                <a:solidFill>
                  <a:srgbClr val="002060"/>
                </a:solidFill>
                <a:cs typeface="Arial" charset="0"/>
              </a:rPr>
              <a:t>?</a:t>
            </a:r>
          </a:p>
        </p:txBody>
      </p:sp>
      <p:sp>
        <p:nvSpPr>
          <p:cNvPr id="14" name="Rectangle 13"/>
          <p:cNvSpPr/>
          <p:nvPr/>
        </p:nvSpPr>
        <p:spPr>
          <a:xfrm>
            <a:off x="587827" y="2235225"/>
            <a:ext cx="5050973" cy="461665"/>
          </a:xfrm>
          <a:prstGeom prst="rect">
            <a:avLst/>
          </a:prstGeom>
        </p:spPr>
        <p:txBody>
          <a:bodyPr wrap="square">
            <a:spAutoFit/>
          </a:bodyPr>
          <a:lstStyle/>
          <a:p>
            <a:r>
              <a:rPr lang="en-US" sz="2400" b="1" i="1" kern="0" dirty="0">
                <a:solidFill>
                  <a:srgbClr val="002060"/>
                </a:solidFill>
                <a:cs typeface="Arial" charset="0"/>
                <a:sym typeface="Wingdings"/>
              </a:rPr>
              <a:t> </a:t>
            </a:r>
            <a:r>
              <a:rPr lang="en-US" sz="2400" b="1" i="1" kern="0" dirty="0" err="1">
                <a:solidFill>
                  <a:srgbClr val="002060"/>
                </a:solidFill>
                <a:cs typeface="Arial" charset="0"/>
              </a:rPr>
              <a:t>Em</a:t>
            </a:r>
            <a:r>
              <a:rPr lang="en-US" sz="2400" b="1" i="1" kern="0" dirty="0">
                <a:solidFill>
                  <a:srgbClr val="002060"/>
                </a:solidFill>
                <a:cs typeface="Arial" charset="0"/>
              </a:rPr>
              <a:t> </a:t>
            </a:r>
            <a:r>
              <a:rPr lang="en-US" sz="2400" b="1" i="1" kern="0" dirty="0" err="1">
                <a:solidFill>
                  <a:srgbClr val="002060"/>
                </a:solidFill>
                <a:cs typeface="Arial" charset="0"/>
              </a:rPr>
              <a:t>sẽ</a:t>
            </a:r>
            <a:r>
              <a:rPr lang="en-US" sz="2400" b="1" i="1" kern="0" dirty="0">
                <a:solidFill>
                  <a:srgbClr val="002060"/>
                </a:solidFill>
                <a:cs typeface="Arial" charset="0"/>
              </a:rPr>
              <a:t> </a:t>
            </a:r>
            <a:r>
              <a:rPr lang="en-US" sz="2400" b="1" i="1" kern="0" dirty="0" err="1">
                <a:solidFill>
                  <a:srgbClr val="002060"/>
                </a:solidFill>
                <a:cs typeface="Arial" charset="0"/>
              </a:rPr>
              <a:t>tả</a:t>
            </a:r>
            <a:r>
              <a:rPr lang="en-US" sz="2400" b="1" i="1" kern="0" dirty="0">
                <a:solidFill>
                  <a:srgbClr val="002060"/>
                </a:solidFill>
                <a:cs typeface="Arial" charset="0"/>
              </a:rPr>
              <a:t> </a:t>
            </a:r>
            <a:r>
              <a:rPr lang="en-US" sz="2400" b="1" i="1" kern="0" dirty="0" err="1">
                <a:solidFill>
                  <a:srgbClr val="002060"/>
                </a:solidFill>
                <a:cs typeface="Arial" charset="0"/>
              </a:rPr>
              <a:t>theo</a:t>
            </a:r>
            <a:r>
              <a:rPr lang="en-US" sz="2400" b="1" i="1" kern="0" dirty="0">
                <a:solidFill>
                  <a:srgbClr val="002060"/>
                </a:solidFill>
                <a:cs typeface="Arial" charset="0"/>
              </a:rPr>
              <a:t> </a:t>
            </a:r>
            <a:r>
              <a:rPr lang="en-US" sz="2400" b="1" i="1" kern="0" dirty="0" err="1">
                <a:solidFill>
                  <a:srgbClr val="002060"/>
                </a:solidFill>
                <a:cs typeface="Arial" charset="0"/>
              </a:rPr>
              <a:t>trình</a:t>
            </a:r>
            <a:r>
              <a:rPr lang="en-US" sz="2400" b="1" i="1" kern="0" dirty="0">
                <a:solidFill>
                  <a:srgbClr val="002060"/>
                </a:solidFill>
                <a:cs typeface="Arial" charset="0"/>
              </a:rPr>
              <a:t> </a:t>
            </a:r>
            <a:r>
              <a:rPr lang="en-US" sz="2400" b="1" i="1" kern="0" dirty="0" err="1">
                <a:solidFill>
                  <a:srgbClr val="002060"/>
                </a:solidFill>
                <a:cs typeface="Arial" charset="0"/>
              </a:rPr>
              <a:t>tự</a:t>
            </a:r>
            <a:r>
              <a:rPr lang="en-US" sz="2400" b="1" i="1" kern="0" dirty="0">
                <a:solidFill>
                  <a:srgbClr val="002060"/>
                </a:solidFill>
                <a:cs typeface="Arial" charset="0"/>
              </a:rPr>
              <a:t> </a:t>
            </a:r>
            <a:r>
              <a:rPr lang="en-US" sz="2400" b="1" i="1" kern="0" dirty="0" err="1">
                <a:solidFill>
                  <a:srgbClr val="002060"/>
                </a:solidFill>
                <a:cs typeface="Arial" charset="0"/>
              </a:rPr>
              <a:t>nào</a:t>
            </a:r>
            <a:r>
              <a:rPr lang="en-US" sz="2400" b="1" i="1" kern="0" dirty="0">
                <a:solidFill>
                  <a:srgbClr val="002060"/>
                </a:solidFill>
                <a:cs typeface="Arial" charset="0"/>
              </a:rPr>
              <a:t>?</a:t>
            </a:r>
            <a:endParaRPr lang="en-US" sz="2400" dirty="0"/>
          </a:p>
        </p:txBody>
      </p:sp>
      <p:sp>
        <p:nvSpPr>
          <p:cNvPr id="15" name="Rectangle 14"/>
          <p:cNvSpPr/>
          <p:nvPr/>
        </p:nvSpPr>
        <p:spPr>
          <a:xfrm>
            <a:off x="555170" y="4395062"/>
            <a:ext cx="8055429" cy="461665"/>
          </a:xfrm>
          <a:prstGeom prst="rect">
            <a:avLst/>
          </a:prstGeom>
        </p:spPr>
        <p:txBody>
          <a:bodyPr wrap="square">
            <a:spAutoFit/>
          </a:bodyPr>
          <a:lstStyle/>
          <a:p>
            <a:pPr lvl="0" algn="just">
              <a:defRPr/>
            </a:pPr>
            <a:r>
              <a:rPr lang="en-US" sz="2400" b="1" i="1" kern="0" dirty="0">
                <a:solidFill>
                  <a:srgbClr val="002060"/>
                </a:solidFill>
                <a:cs typeface="Arial" charset="0"/>
                <a:sym typeface="Wingdings"/>
              </a:rPr>
              <a:t>  </a:t>
            </a:r>
            <a:r>
              <a:rPr lang="en-US" sz="2400" b="1" i="1" kern="0" dirty="0" err="1">
                <a:solidFill>
                  <a:srgbClr val="002060"/>
                </a:solidFill>
                <a:cs typeface="Arial" charset="0"/>
              </a:rPr>
              <a:t>Loài</a:t>
            </a:r>
            <a:r>
              <a:rPr lang="en-US" sz="2400" b="1" i="1" kern="0" dirty="0">
                <a:solidFill>
                  <a:srgbClr val="002060"/>
                </a:solidFill>
                <a:cs typeface="Arial" charset="0"/>
              </a:rPr>
              <a:t> </a:t>
            </a:r>
            <a:r>
              <a:rPr lang="en-US" sz="2400" b="1" i="1" kern="0" dirty="0" err="1">
                <a:solidFill>
                  <a:srgbClr val="002060"/>
                </a:solidFill>
                <a:cs typeface="Arial" charset="0"/>
              </a:rPr>
              <a:t>hoa</a:t>
            </a:r>
            <a:r>
              <a:rPr lang="en-US" sz="2400" b="1" i="1" kern="0" dirty="0">
                <a:solidFill>
                  <a:srgbClr val="002060"/>
                </a:solidFill>
                <a:cs typeface="Arial" charset="0"/>
              </a:rPr>
              <a:t> hay </a:t>
            </a:r>
            <a:r>
              <a:rPr lang="en-US" sz="2400" b="1" i="1" kern="0" dirty="0" err="1">
                <a:solidFill>
                  <a:srgbClr val="002060"/>
                </a:solidFill>
                <a:cs typeface="Arial" charset="0"/>
              </a:rPr>
              <a:t>thứ</a:t>
            </a:r>
            <a:r>
              <a:rPr lang="en-US" sz="2400" b="1" i="1" kern="0" dirty="0">
                <a:solidFill>
                  <a:srgbClr val="002060"/>
                </a:solidFill>
                <a:cs typeface="Arial" charset="0"/>
              </a:rPr>
              <a:t> </a:t>
            </a:r>
            <a:r>
              <a:rPr lang="en-US" sz="2400" b="1" i="1" kern="0" dirty="0" err="1">
                <a:solidFill>
                  <a:srgbClr val="002060"/>
                </a:solidFill>
                <a:cs typeface="Arial" charset="0"/>
              </a:rPr>
              <a:t>quả</a:t>
            </a:r>
            <a:r>
              <a:rPr lang="en-US" sz="2400" b="1" i="1" kern="0" dirty="0">
                <a:solidFill>
                  <a:srgbClr val="002060"/>
                </a:solidFill>
                <a:cs typeface="Arial" charset="0"/>
              </a:rPr>
              <a:t> </a:t>
            </a:r>
            <a:r>
              <a:rPr lang="en-US" sz="2400" b="1" i="1" kern="0" dirty="0" err="1">
                <a:solidFill>
                  <a:srgbClr val="002060"/>
                </a:solidFill>
                <a:cs typeface="Arial" charset="0"/>
              </a:rPr>
              <a:t>đó</a:t>
            </a:r>
            <a:r>
              <a:rPr lang="en-US" sz="2400" b="1" i="1" kern="0" dirty="0">
                <a:solidFill>
                  <a:srgbClr val="002060"/>
                </a:solidFill>
                <a:cs typeface="Arial" charset="0"/>
              </a:rPr>
              <a:t> </a:t>
            </a:r>
            <a:r>
              <a:rPr lang="en-US" sz="2400" b="1" i="1" kern="0" dirty="0" err="1">
                <a:solidFill>
                  <a:srgbClr val="002060"/>
                </a:solidFill>
                <a:cs typeface="Arial" charset="0"/>
              </a:rPr>
              <a:t>phát</a:t>
            </a:r>
            <a:r>
              <a:rPr lang="en-US" sz="2400" b="1" i="1" kern="0" dirty="0">
                <a:solidFill>
                  <a:srgbClr val="002060"/>
                </a:solidFill>
                <a:cs typeface="Arial" charset="0"/>
              </a:rPr>
              <a:t> </a:t>
            </a:r>
            <a:r>
              <a:rPr lang="en-US" sz="2400" b="1" i="1" kern="0" dirty="0" err="1">
                <a:solidFill>
                  <a:srgbClr val="002060"/>
                </a:solidFill>
                <a:cs typeface="Arial" charset="0"/>
              </a:rPr>
              <a:t>triển</a:t>
            </a:r>
            <a:r>
              <a:rPr lang="en-US" sz="2400" b="1" i="1" kern="0" dirty="0">
                <a:solidFill>
                  <a:srgbClr val="002060"/>
                </a:solidFill>
                <a:cs typeface="Arial" charset="0"/>
              </a:rPr>
              <a:t> </a:t>
            </a:r>
            <a:r>
              <a:rPr lang="en-US" sz="2400" b="1" i="1" kern="0" dirty="0" err="1">
                <a:solidFill>
                  <a:srgbClr val="002060"/>
                </a:solidFill>
                <a:cs typeface="Arial" charset="0"/>
              </a:rPr>
              <a:t>như</a:t>
            </a:r>
            <a:r>
              <a:rPr lang="en-US" sz="2400" b="1" i="1" kern="0" dirty="0">
                <a:solidFill>
                  <a:srgbClr val="002060"/>
                </a:solidFill>
                <a:cs typeface="Arial" charset="0"/>
              </a:rPr>
              <a:t> </a:t>
            </a:r>
            <a:r>
              <a:rPr lang="en-US" sz="2400" b="1" i="1" kern="0" dirty="0" err="1">
                <a:solidFill>
                  <a:srgbClr val="002060"/>
                </a:solidFill>
                <a:cs typeface="Arial" charset="0"/>
              </a:rPr>
              <a:t>thế</a:t>
            </a:r>
            <a:r>
              <a:rPr lang="en-US" sz="2400" b="1" i="1" kern="0" dirty="0">
                <a:solidFill>
                  <a:srgbClr val="002060"/>
                </a:solidFill>
                <a:cs typeface="Arial" charset="0"/>
              </a:rPr>
              <a:t> </a:t>
            </a:r>
            <a:r>
              <a:rPr lang="en-US" sz="2400" b="1" i="1" kern="0" dirty="0" err="1">
                <a:solidFill>
                  <a:srgbClr val="002060"/>
                </a:solidFill>
                <a:cs typeface="Arial" charset="0"/>
              </a:rPr>
              <a:t>nào</a:t>
            </a:r>
            <a:r>
              <a:rPr lang="en-US" sz="2400" b="1" i="1" kern="0" dirty="0">
                <a:solidFill>
                  <a:srgbClr val="002060"/>
                </a:solidFill>
                <a:cs typeface="Arial" charset="0"/>
              </a:rPr>
              <a:t>?</a:t>
            </a:r>
          </a:p>
        </p:txBody>
      </p:sp>
      <p:sp>
        <p:nvSpPr>
          <p:cNvPr id="16" name="Rectangle 15"/>
          <p:cNvSpPr/>
          <p:nvPr/>
        </p:nvSpPr>
        <p:spPr>
          <a:xfrm>
            <a:off x="1222835" y="1070427"/>
            <a:ext cx="1255472" cy="584775"/>
          </a:xfrm>
          <a:prstGeom prst="rect">
            <a:avLst/>
          </a:prstGeom>
        </p:spPr>
        <p:txBody>
          <a:bodyPr wrap="none">
            <a:spAutoFit/>
          </a:bodyPr>
          <a:lstStyle/>
          <a:p>
            <a:pPr>
              <a:defRPr/>
            </a:pPr>
            <a:r>
              <a:rPr lang="en-US" sz="3200" b="1" dirty="0">
                <a:solidFill>
                  <a:srgbClr val="FF0000"/>
                </a:solidFill>
                <a:latin typeface="Times New Roman" pitchFamily="18" charset="0"/>
                <a:cs typeface="Times New Roman" pitchFamily="18" charset="0"/>
              </a:rPr>
              <a:t> </a:t>
            </a:r>
            <a:r>
              <a:rPr lang="en-US" sz="3200" b="1" u="sng" dirty="0" err="1">
                <a:solidFill>
                  <a:srgbClr val="FF0000"/>
                </a:solidFill>
                <a:latin typeface="Times New Roman" pitchFamily="18" charset="0"/>
                <a:cs typeface="Times New Roman" pitchFamily="18" charset="0"/>
              </a:rPr>
              <a:t>Gợi</a:t>
            </a:r>
            <a:r>
              <a:rPr lang="en-US" sz="3200" b="1" u="sng" dirty="0">
                <a:solidFill>
                  <a:srgbClr val="FF0000"/>
                </a:solidFill>
                <a:latin typeface="Times New Roman" pitchFamily="18" charset="0"/>
                <a:cs typeface="Times New Roman" pitchFamily="18" charset="0"/>
              </a:rPr>
              <a:t> ý</a:t>
            </a:r>
          </a:p>
        </p:txBody>
      </p:sp>
    </p:spTree>
    <p:extLst>
      <p:ext uri="{BB962C8B-B14F-4D97-AF65-F5344CB8AC3E}">
        <p14:creationId xmlns:p14="http://schemas.microsoft.com/office/powerpoint/2010/main" val="12652593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77517" y="-165092"/>
            <a:ext cx="10481913" cy="5447899"/>
          </a:xfrm>
          <a:prstGeom prst="roundRect">
            <a:avLst/>
          </a:prstGeom>
          <a:solidFill>
            <a:srgbClr val="FFFF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blipFill dpi="0" rotWithShape="1">
                <a:blip r:embed="rId2"/>
                <a:srcRect/>
                <a:tile tx="0" ty="0" sx="100000" sy="100000" flip="none" algn="tl"/>
              </a:blipFill>
              <a:effectLst/>
              <a:uLnTx/>
              <a:uFillTx/>
              <a:latin typeface="Times New Roman" pitchFamily="18" charset="0"/>
              <a:ea typeface="+mn-ea"/>
              <a:cs typeface="Times New Roman" pitchFamily="18" charset="0"/>
              <a:sym typeface="Arial"/>
            </a:endParaRPr>
          </a:p>
        </p:txBody>
      </p:sp>
      <p:pic>
        <p:nvPicPr>
          <p:cNvPr id="5" name="Picture 2" descr="Closeup shot of a sunflower with a bee sitting on it Free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616" y="80682"/>
            <a:ext cx="4027575" cy="2524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4" name="Picture 2" descr="Selective focus shot of orange rose blossom Premium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85447"/>
            <a:ext cx="2935705" cy="2302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Pink lotus flower with two wide disc shaped leaves floating on water realistic illustration Free Vector"/>
          <p:cNvPicPr>
            <a:picLocks noChangeAspect="1" noChangeArrowheads="1"/>
          </p:cNvPicPr>
          <p:nvPr/>
        </p:nvPicPr>
        <p:blipFill rotWithShape="1">
          <a:blip r:embed="rId5">
            <a:extLst>
              <a:ext uri="{28A0092B-C50C-407E-A947-70E740481C1C}">
                <a14:useLocalDpi xmlns:a14="http://schemas.microsoft.com/office/drawing/2010/main" val="0"/>
              </a:ext>
            </a:extLst>
          </a:blip>
          <a:srcRect t="31297" r="5108" b="-1"/>
          <a:stretch/>
        </p:blipFill>
        <p:spPr bwMode="auto">
          <a:xfrm>
            <a:off x="5026161" y="80682"/>
            <a:ext cx="3886834" cy="2524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8" name="Picture 6" descr="Hoa mai tree (ochna integerrima) flower, traditional lunar new year (tet holiday) in vietnam. nature and tet holiday concept. selective focus Premium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1463" y="2685447"/>
            <a:ext cx="2993457" cy="23027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80" name="Picture 8" descr="Purple phalaenopsis orchid flower Free Pho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0678" y="2723948"/>
            <a:ext cx="2818057" cy="2264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21310060"/>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77517" y="-165092"/>
            <a:ext cx="10481913" cy="5447899"/>
          </a:xfrm>
          <a:prstGeom prst="roundRect">
            <a:avLst/>
          </a:prstGeom>
          <a:solidFill>
            <a:srgbClr val="FFFF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blipFill dpi="0" rotWithShape="1">
                <a:blip r:embed="rId2"/>
                <a:srcRect/>
                <a:tile tx="0" ty="0" sx="100000" sy="100000" flip="none" algn="tl"/>
              </a:blipFill>
              <a:effectLst/>
              <a:uLnTx/>
              <a:uFillTx/>
              <a:latin typeface="Times New Roman" pitchFamily="18" charset="0"/>
              <a:ea typeface="+mn-ea"/>
              <a:cs typeface="Times New Roman" pitchFamily="18" charset="0"/>
              <a:sym typeface="Arial"/>
            </a:endParaRPr>
          </a:p>
        </p:txBody>
      </p:sp>
      <p:pic>
        <p:nvPicPr>
          <p:cNvPr id="4098" name="Picture 2" descr="Starfruit on tree carambola fruta estrella carambola Premium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32" y="270110"/>
            <a:ext cx="3420752" cy="2153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Close up of fresh green mangoes hanging on the mango tree in a garden farm with sunlight background harvest fruit thailand. Premium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38656"/>
            <a:ext cx="3420752" cy="22786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Sweet watermelon isolated Premium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5267" y="270111"/>
            <a:ext cx="2867347" cy="21532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Ripe jackfruit isolated on white Premium Phot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9752" y="2643119"/>
            <a:ext cx="2947301" cy="227421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Quả đu đủ làm thuốc | TINH HOA XA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35998" y="270111"/>
            <a:ext cx="2453790" cy="2208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6373191" y="2503171"/>
            <a:ext cx="3078747" cy="2804403"/>
          </a:xfrm>
          <a:prstGeom prst="rect">
            <a:avLst/>
          </a:prstGeom>
        </p:spPr>
      </p:pic>
    </p:spTree>
    <p:extLst>
      <p:ext uri="{BB962C8B-B14F-4D97-AF65-F5344CB8AC3E}">
        <p14:creationId xmlns:p14="http://schemas.microsoft.com/office/powerpoint/2010/main" val="334498686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19" name="Rectangle 18"/>
          <p:cNvSpPr/>
          <p:nvPr/>
        </p:nvSpPr>
        <p:spPr>
          <a:xfrm>
            <a:off x="1153027" y="200207"/>
            <a:ext cx="6896100"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1" u="none" strike="noStrike" kern="0" cap="none" spc="0" normalizeH="0" baseline="0" noProof="0" dirty="0" err="1">
                <a:ln>
                  <a:noFill/>
                </a:ln>
                <a:solidFill>
                  <a:srgbClr val="A40000"/>
                </a:solidFill>
                <a:effectLst/>
                <a:uLnTx/>
                <a:uFillTx/>
                <a:latin typeface="Nunito Black" panose="00000A00000000000000" pitchFamily="2" charset="0"/>
                <a:cs typeface="Times New Roman" pitchFamily="18" charset="0"/>
                <a:sym typeface="Arial"/>
              </a:rPr>
              <a:t>Ví</a:t>
            </a:r>
            <a:r>
              <a:rPr kumimoji="0" lang="en-US" sz="2800" b="1" i="1" u="none" strike="noStrike" kern="0" cap="none" spc="0" normalizeH="0" baseline="0" noProof="0" dirty="0">
                <a:ln>
                  <a:noFill/>
                </a:ln>
                <a:solidFill>
                  <a:srgbClr val="A40000"/>
                </a:solidFill>
                <a:effectLst/>
                <a:uLnTx/>
                <a:uFillTx/>
                <a:latin typeface="Nunito Black" panose="00000A00000000000000" pitchFamily="2" charset="0"/>
                <a:cs typeface="Times New Roman" pitchFamily="18" charset="0"/>
                <a:sym typeface="Arial"/>
              </a:rPr>
              <a:t> </a:t>
            </a:r>
            <a:r>
              <a:rPr kumimoji="0" lang="en-US" sz="2800" b="1" i="1" u="none" strike="noStrike" kern="0" cap="none" spc="0" normalizeH="0" baseline="0" noProof="0" dirty="0" err="1">
                <a:ln>
                  <a:noFill/>
                </a:ln>
                <a:solidFill>
                  <a:srgbClr val="A40000"/>
                </a:solidFill>
                <a:effectLst/>
                <a:uLnTx/>
                <a:uFillTx/>
                <a:latin typeface="Nunito Black" panose="00000A00000000000000" pitchFamily="2" charset="0"/>
                <a:cs typeface="Times New Roman" pitchFamily="18" charset="0"/>
                <a:sym typeface="Arial"/>
              </a:rPr>
              <a:t>dụ</a:t>
            </a:r>
            <a:r>
              <a:rPr kumimoji="0" lang="en-US" sz="2800" b="1" i="1" u="none" strike="noStrike" kern="0" cap="none" spc="0" normalizeH="0" baseline="0" noProof="0" dirty="0">
                <a:ln>
                  <a:noFill/>
                </a:ln>
                <a:solidFill>
                  <a:srgbClr val="A40000"/>
                </a:solidFill>
                <a:effectLst/>
                <a:uLnTx/>
                <a:uFillTx/>
                <a:latin typeface="Nunito Black" panose="00000A00000000000000" pitchFamily="2" charset="0"/>
                <a:cs typeface="Times New Roman" pitchFamily="18" charset="0"/>
                <a:sym typeface="Arial"/>
              </a:rPr>
              <a:t> 1: </a:t>
            </a:r>
            <a:r>
              <a:rPr kumimoji="0" lang="en-US" sz="2800" b="1" i="1" u="none" strike="noStrike" kern="0" cap="none" spc="0" normalizeH="0" baseline="0" noProof="0" dirty="0" err="1">
                <a:ln>
                  <a:noFill/>
                </a:ln>
                <a:solidFill>
                  <a:srgbClr val="A40000"/>
                </a:solidFill>
                <a:effectLst/>
                <a:uLnTx/>
                <a:uFillTx/>
                <a:latin typeface="Nunito Black" panose="00000A00000000000000" pitchFamily="2" charset="0"/>
                <a:cs typeface="Times New Roman" pitchFamily="18" charset="0"/>
                <a:sym typeface="Arial"/>
              </a:rPr>
              <a:t>Tả</a:t>
            </a:r>
            <a:r>
              <a:rPr kumimoji="0" lang="en-US" sz="2800" b="1" i="1" u="none" strike="noStrike" kern="0" cap="none" spc="0" normalizeH="0" baseline="0" noProof="0" dirty="0">
                <a:ln>
                  <a:noFill/>
                </a:ln>
                <a:solidFill>
                  <a:srgbClr val="A40000"/>
                </a:solidFill>
                <a:effectLst/>
                <a:uLnTx/>
                <a:uFillTx/>
                <a:latin typeface="Nunito Black" panose="00000A00000000000000" pitchFamily="2" charset="0"/>
                <a:cs typeface="Times New Roman" pitchFamily="18" charset="0"/>
                <a:sym typeface="Arial"/>
              </a:rPr>
              <a:t> </a:t>
            </a:r>
            <a:r>
              <a:rPr kumimoji="0" lang="en-US" sz="2800" b="1" i="1" u="none" strike="noStrike" kern="0" cap="none" spc="0" normalizeH="0" baseline="0" noProof="0" dirty="0" err="1">
                <a:ln>
                  <a:noFill/>
                </a:ln>
                <a:solidFill>
                  <a:srgbClr val="A40000"/>
                </a:solidFill>
                <a:effectLst/>
                <a:uLnTx/>
                <a:uFillTx/>
                <a:latin typeface="Nunito Black" panose="00000A00000000000000" pitchFamily="2" charset="0"/>
                <a:cs typeface="Times New Roman" pitchFamily="18" charset="0"/>
                <a:sym typeface="Arial"/>
              </a:rPr>
              <a:t>hoa</a:t>
            </a:r>
            <a:r>
              <a:rPr kumimoji="0" lang="en-US" sz="2800" b="1" i="1" u="none" strike="noStrike" kern="0" cap="none" spc="0" normalizeH="0" noProof="0" dirty="0">
                <a:ln>
                  <a:noFill/>
                </a:ln>
                <a:solidFill>
                  <a:srgbClr val="A40000"/>
                </a:solidFill>
                <a:effectLst/>
                <a:uLnTx/>
                <a:uFillTx/>
                <a:latin typeface="Nunito Black" panose="00000A00000000000000" pitchFamily="2" charset="0"/>
                <a:cs typeface="Times New Roman" pitchFamily="18" charset="0"/>
                <a:sym typeface="Arial"/>
              </a:rPr>
              <a:t> </a:t>
            </a:r>
            <a:r>
              <a:rPr kumimoji="0" lang="en-US" sz="2800" b="1" i="1" u="none" strike="noStrike" kern="0" cap="none" spc="0" normalizeH="0" noProof="0" dirty="0" err="1">
                <a:ln>
                  <a:noFill/>
                </a:ln>
                <a:solidFill>
                  <a:srgbClr val="A40000"/>
                </a:solidFill>
                <a:effectLst/>
                <a:uLnTx/>
                <a:uFillTx/>
                <a:latin typeface="Nunito Black" panose="00000A00000000000000" pitchFamily="2" charset="0"/>
                <a:cs typeface="Times New Roman" pitchFamily="18" charset="0"/>
                <a:sym typeface="Arial"/>
              </a:rPr>
              <a:t>hướng</a:t>
            </a:r>
            <a:r>
              <a:rPr kumimoji="0" lang="en-US" sz="2800" b="1" i="1" u="none" strike="noStrike" kern="0" cap="none" spc="0" normalizeH="0" noProof="0" dirty="0">
                <a:ln>
                  <a:noFill/>
                </a:ln>
                <a:solidFill>
                  <a:srgbClr val="A40000"/>
                </a:solidFill>
                <a:effectLst/>
                <a:uLnTx/>
                <a:uFillTx/>
                <a:latin typeface="Nunito Black" panose="00000A00000000000000" pitchFamily="2" charset="0"/>
                <a:cs typeface="Times New Roman" pitchFamily="18" charset="0"/>
                <a:sym typeface="Arial"/>
              </a:rPr>
              <a:t> </a:t>
            </a:r>
            <a:r>
              <a:rPr kumimoji="0" lang="en-US" sz="2800" b="1" i="1" u="none" strike="noStrike" kern="0" cap="none" spc="0" normalizeH="0" noProof="0" dirty="0" err="1">
                <a:ln>
                  <a:noFill/>
                </a:ln>
                <a:solidFill>
                  <a:srgbClr val="A40000"/>
                </a:solidFill>
                <a:effectLst/>
                <a:uLnTx/>
                <a:uFillTx/>
                <a:latin typeface="Nunito Black" panose="00000A00000000000000" pitchFamily="2" charset="0"/>
                <a:cs typeface="Times New Roman" pitchFamily="18" charset="0"/>
                <a:sym typeface="Arial"/>
              </a:rPr>
              <a:t>dương</a:t>
            </a:r>
            <a:endParaRPr kumimoji="0" lang="en-US" sz="2800" b="1" i="1" u="none" strike="noStrike" kern="0" cap="none" spc="0" normalizeH="0" baseline="0" noProof="0" dirty="0">
              <a:ln>
                <a:noFill/>
              </a:ln>
              <a:solidFill>
                <a:srgbClr val="A40000"/>
              </a:solidFill>
              <a:effectLst/>
              <a:uLnTx/>
              <a:uFillTx/>
              <a:latin typeface="Nunito Black" panose="00000A00000000000000" pitchFamily="2" charset="0"/>
              <a:cs typeface="Times New Roman" pitchFamily="18" charset="0"/>
              <a:sym typeface="Arial"/>
            </a:endParaRPr>
          </a:p>
        </p:txBody>
      </p:sp>
      <p:sp>
        <p:nvSpPr>
          <p:cNvPr id="2" name="TextBox 1"/>
          <p:cNvSpPr txBox="1"/>
          <p:nvPr/>
        </p:nvSpPr>
        <p:spPr>
          <a:xfrm>
            <a:off x="1288494" y="816561"/>
            <a:ext cx="7220506" cy="3554819"/>
          </a:xfrm>
          <a:prstGeom prst="rect">
            <a:avLst/>
          </a:prstGeom>
          <a:noFill/>
        </p:spPr>
        <p:txBody>
          <a:bodyPr wrap="square" rtlCol="0">
            <a:spAutoFit/>
          </a:bodyPr>
          <a:lstStyle/>
          <a:p>
            <a:pPr lvl="0" algn="just"/>
            <a:r>
              <a:rPr lang="en-US" sz="2500" b="1" noProof="0" dirty="0">
                <a:solidFill>
                  <a:srgbClr val="002060"/>
                </a:solidFill>
                <a:latin typeface="Nunito" panose="00000500000000000000" pitchFamily="2" charset="0"/>
              </a:rPr>
              <a:t>    </a:t>
            </a:r>
            <a:r>
              <a:rPr lang="en-US" sz="2500" b="1" noProof="0" dirty="0" err="1">
                <a:solidFill>
                  <a:srgbClr val="002060"/>
                </a:solidFill>
                <a:latin typeface="Nunito" panose="00000500000000000000" pitchFamily="2" charset="0"/>
              </a:rPr>
              <a:t>Những</a:t>
            </a:r>
            <a:r>
              <a:rPr lang="en-US" sz="2500" b="1" noProof="0" dirty="0">
                <a:solidFill>
                  <a:srgbClr val="002060"/>
                </a:solidFill>
                <a:latin typeface="Nunito" panose="00000500000000000000" pitchFamily="2" charset="0"/>
              </a:rPr>
              <a:t> </a:t>
            </a:r>
            <a:r>
              <a:rPr lang="en-US" sz="2500" b="1" noProof="0" dirty="0" err="1">
                <a:solidFill>
                  <a:srgbClr val="002060"/>
                </a:solidFill>
                <a:latin typeface="Nunito" panose="00000500000000000000" pitchFamily="2" charset="0"/>
              </a:rPr>
              <a:t>bông</a:t>
            </a:r>
            <a:r>
              <a:rPr lang="en-US" sz="2500" b="1" noProof="0" dirty="0">
                <a:solidFill>
                  <a:srgbClr val="002060"/>
                </a:solidFill>
                <a:latin typeface="Nunito" panose="00000500000000000000" pitchFamily="2" charset="0"/>
              </a:rPr>
              <a:t> h</a:t>
            </a:r>
            <a:r>
              <a:rPr lang="vi-VN" sz="2500" b="1" dirty="0">
                <a:solidFill>
                  <a:srgbClr val="002060"/>
                </a:solidFill>
                <a:latin typeface="Nunito" panose="00000500000000000000" pitchFamily="2" charset="0"/>
              </a:rPr>
              <a:t>oa hướng dương có một màu vàng rực rỡ, tươi tắn như những tia nắng mặt trời</a:t>
            </a:r>
            <a:r>
              <a:rPr lang="en-US" sz="2500" b="1" dirty="0">
                <a:solidFill>
                  <a:srgbClr val="002060"/>
                </a:solidFill>
                <a:latin typeface="Nunito" panose="00000500000000000000" pitchFamily="2" charset="0"/>
              </a:rPr>
              <a:t>. </a:t>
            </a:r>
            <a:r>
              <a:rPr lang="nl-NL" sz="2500" b="1" dirty="0">
                <a:solidFill>
                  <a:srgbClr val="002060"/>
                </a:solidFill>
                <a:latin typeface="Nunito" panose="00000500000000000000" pitchFamily="2" charset="0"/>
              </a:rPr>
              <a:t>Hoa hướng dương có hàng trăm cánh mỏng, xếp xen kẽ vào nhau cùng rung rinh theo chiều gió.</a:t>
            </a:r>
            <a:r>
              <a:rPr lang="vi-VN"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Phía</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trong</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là</a:t>
            </a:r>
            <a:r>
              <a:rPr lang="vi-VN" sz="2500" b="1" dirty="0">
                <a:solidFill>
                  <a:srgbClr val="002060"/>
                </a:solidFill>
                <a:latin typeface="Nunito" panose="00000500000000000000" pitchFamily="2" charset="0"/>
              </a:rPr>
              <a:t> nhị</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hoa</a:t>
            </a:r>
            <a:r>
              <a:rPr lang="en-US" sz="2500" b="1" dirty="0">
                <a:solidFill>
                  <a:srgbClr val="002060"/>
                </a:solidFill>
                <a:latin typeface="Nunito" panose="00000500000000000000" pitchFamily="2" charset="0"/>
              </a:rPr>
              <a:t>, </a:t>
            </a:r>
            <a:r>
              <a:rPr lang="vi-VN" sz="2500" b="1" dirty="0">
                <a:solidFill>
                  <a:srgbClr val="002060"/>
                </a:solidFill>
                <a:latin typeface="Nunito" panose="00000500000000000000" pitchFamily="2" charset="0"/>
              </a:rPr>
              <a:t>to, dày</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và</a:t>
            </a:r>
            <a:r>
              <a:rPr lang="vi-VN" sz="2500" b="1" dirty="0">
                <a:solidFill>
                  <a:srgbClr val="002060"/>
                </a:solidFill>
                <a:latin typeface="Nunito" panose="00000500000000000000" pitchFamily="2" charset="0"/>
              </a:rPr>
              <a:t> đậm màu hơn phần cánh</a:t>
            </a:r>
            <a:r>
              <a:rPr lang="en-US" sz="2500" b="1" dirty="0">
                <a:solidFill>
                  <a:srgbClr val="002060"/>
                </a:solidFill>
                <a:latin typeface="Nunito" panose="00000500000000000000" pitchFamily="2" charset="0"/>
              </a:rPr>
              <a:t>. </a:t>
            </a:r>
            <a:r>
              <a:rPr lang="vi-VN" sz="2500" b="1" dirty="0">
                <a:solidFill>
                  <a:srgbClr val="002060"/>
                </a:solidFill>
                <a:latin typeface="Nunito" panose="00000500000000000000" pitchFamily="2" charset="0"/>
              </a:rPr>
              <a:t>Loài hoa này có một điều đặc biệt là luôn hướng về ph</a:t>
            </a:r>
            <a:r>
              <a:rPr lang="en-US" sz="2500" b="1" dirty="0" err="1">
                <a:solidFill>
                  <a:srgbClr val="002060"/>
                </a:solidFill>
                <a:latin typeface="Nunito" panose="00000500000000000000" pitchFamily="2" charset="0"/>
              </a:rPr>
              <a:t>ía</a:t>
            </a:r>
            <a:r>
              <a:rPr lang="vi-VN" sz="2500" b="1" dirty="0">
                <a:solidFill>
                  <a:srgbClr val="002060"/>
                </a:solidFill>
                <a:latin typeface="Nunito" panose="00000500000000000000" pitchFamily="2" charset="0"/>
              </a:rPr>
              <a:t> mặt trời</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Vì</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vậy</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nó</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là</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biểu</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tượng</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đẹp</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của</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khát</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vọng</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vươn</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tới</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chân</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lí</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như</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chính</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tên</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gọi</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của</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loài</a:t>
            </a:r>
            <a:r>
              <a:rPr lang="en-US" sz="2500" b="1" dirty="0">
                <a:solidFill>
                  <a:srgbClr val="002060"/>
                </a:solidFill>
                <a:latin typeface="Nunito" panose="00000500000000000000" pitchFamily="2" charset="0"/>
              </a:rPr>
              <a:t> </a:t>
            </a:r>
            <a:r>
              <a:rPr lang="en-US" sz="2500" b="1" dirty="0" err="1">
                <a:solidFill>
                  <a:srgbClr val="002060"/>
                </a:solidFill>
                <a:latin typeface="Nunito" panose="00000500000000000000" pitchFamily="2" charset="0"/>
              </a:rPr>
              <a:t>hoa</a:t>
            </a:r>
            <a:r>
              <a:rPr lang="en-US" sz="2500" b="1" dirty="0">
                <a:solidFill>
                  <a:srgbClr val="002060"/>
                </a:solidFill>
                <a:latin typeface="Nunito" panose="00000500000000000000" pitchFamily="2" charset="0"/>
              </a:rPr>
              <a:t>.</a:t>
            </a:r>
            <a:r>
              <a:rPr lang="vi-VN" sz="2500" b="1" dirty="0">
                <a:solidFill>
                  <a:srgbClr val="002060"/>
                </a:solidFill>
                <a:latin typeface="Nunito" panose="00000500000000000000" pitchFamily="2" charset="0"/>
              </a:rPr>
              <a:t> </a:t>
            </a:r>
            <a:endParaRPr kumimoji="0" lang="en-US" sz="2400" b="1" i="0" u="none" strike="noStrike" kern="0" cap="none" spc="0" normalizeH="0" baseline="0" noProof="0" dirty="0">
              <a:ln>
                <a:noFill/>
              </a:ln>
              <a:solidFill>
                <a:srgbClr val="002060"/>
              </a:solidFill>
              <a:effectLst/>
              <a:uLnTx/>
              <a:uFillTx/>
              <a:latin typeface="Nunito" panose="00000500000000000000" pitchFamily="2" charset="0"/>
              <a:sym typeface="Arial"/>
            </a:endParaRPr>
          </a:p>
        </p:txBody>
      </p:sp>
      <p:pic>
        <p:nvPicPr>
          <p:cNvPr id="6146" name="Picture 2" descr="Hoa hướng dương là quốc hoa của nước nào?"/>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10000" r="90000">
                        <a14:backgroundMark x1="61833" y1="1600" x2="61333" y2="6400"/>
                        <a14:backgroundMark x1="53500" y1="1067" x2="53333" y2="4533"/>
                        <a14:backgroundMark x1="39500" y1="1067" x2="39667" y2="2667"/>
                        <a14:backgroundMark x1="46833" y1="1067" x2="46833" y2="0"/>
                      </a14:backgroundRemoval>
                    </a14:imgEffect>
                  </a14:imgLayer>
                </a14:imgProps>
              </a:ext>
              <a:ext uri="{28A0092B-C50C-407E-A947-70E740481C1C}">
                <a14:useLocalDpi xmlns:a14="http://schemas.microsoft.com/office/drawing/2010/main" val="0"/>
              </a:ext>
            </a:extLst>
          </a:blip>
          <a:srcRect/>
          <a:stretch>
            <a:fillRect/>
          </a:stretch>
        </p:blipFill>
        <p:spPr bwMode="auto">
          <a:xfrm>
            <a:off x="297048" y="188440"/>
            <a:ext cx="1711958" cy="106997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appy little asian girl having fun among blooming sunflowers under the gentle rays of the sun. Free Pho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5001" y="3895182"/>
            <a:ext cx="1784072" cy="1138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724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19" name="Rectangle 18"/>
          <p:cNvSpPr/>
          <p:nvPr/>
        </p:nvSpPr>
        <p:spPr>
          <a:xfrm>
            <a:off x="1153027" y="200207"/>
            <a:ext cx="6896100" cy="523220"/>
          </a:xfrm>
          <a:prstGeom prst="rect">
            <a:avLst/>
          </a:prstGeom>
        </p:spPr>
        <p:txBody>
          <a:bodyPr wrap="square">
            <a:spAutoFit/>
          </a:bodyPr>
          <a:lstStyle/>
          <a:p>
            <a:pPr algn="ctr" eaLnBrk="1" hangingPunct="1"/>
            <a:r>
              <a:rPr lang="en-US" sz="2800" b="1" i="1" dirty="0" err="1">
                <a:solidFill>
                  <a:srgbClr val="A40000"/>
                </a:solidFill>
                <a:latin typeface="Nunito Black" panose="00000A00000000000000" pitchFamily="2" charset="0"/>
                <a:cs typeface="Times New Roman" pitchFamily="18" charset="0"/>
              </a:rPr>
              <a:t>Ví</a:t>
            </a:r>
            <a:r>
              <a:rPr lang="en-US" sz="2800" b="1" i="1" dirty="0">
                <a:solidFill>
                  <a:srgbClr val="A40000"/>
                </a:solidFill>
                <a:latin typeface="Nunito Black" panose="00000A00000000000000" pitchFamily="2" charset="0"/>
                <a:cs typeface="Times New Roman" pitchFamily="18" charset="0"/>
              </a:rPr>
              <a:t> </a:t>
            </a:r>
            <a:r>
              <a:rPr lang="en-US" sz="2800" b="1" i="1" dirty="0" err="1">
                <a:solidFill>
                  <a:srgbClr val="A40000"/>
                </a:solidFill>
                <a:latin typeface="Nunito Black" panose="00000A00000000000000" pitchFamily="2" charset="0"/>
                <a:cs typeface="Times New Roman" pitchFamily="18" charset="0"/>
              </a:rPr>
              <a:t>dụ</a:t>
            </a:r>
            <a:r>
              <a:rPr lang="en-US" sz="2800" b="1" i="1" dirty="0">
                <a:solidFill>
                  <a:srgbClr val="A40000"/>
                </a:solidFill>
                <a:latin typeface="Nunito Black" panose="00000A00000000000000" pitchFamily="2" charset="0"/>
                <a:cs typeface="Times New Roman" pitchFamily="18" charset="0"/>
              </a:rPr>
              <a:t> 2: </a:t>
            </a:r>
            <a:r>
              <a:rPr lang="en-US" sz="2800" b="1" i="1" dirty="0" err="1">
                <a:solidFill>
                  <a:srgbClr val="A40000"/>
                </a:solidFill>
                <a:latin typeface="Nunito Black" panose="00000A00000000000000" pitchFamily="2" charset="0"/>
                <a:cs typeface="Times New Roman" pitchFamily="18" charset="0"/>
              </a:rPr>
              <a:t>Tả</a:t>
            </a:r>
            <a:r>
              <a:rPr lang="en-US" sz="2800" b="1" i="1" dirty="0">
                <a:solidFill>
                  <a:srgbClr val="A40000"/>
                </a:solidFill>
                <a:latin typeface="Nunito Black" panose="00000A00000000000000" pitchFamily="2" charset="0"/>
                <a:cs typeface="Times New Roman" pitchFamily="18" charset="0"/>
              </a:rPr>
              <a:t> </a:t>
            </a:r>
            <a:r>
              <a:rPr lang="en-US" sz="2800" b="1" i="1" dirty="0" err="1">
                <a:solidFill>
                  <a:srgbClr val="A40000"/>
                </a:solidFill>
                <a:latin typeface="Nunito Black" panose="00000A00000000000000" pitchFamily="2" charset="0"/>
                <a:cs typeface="Times New Roman" pitchFamily="18" charset="0"/>
              </a:rPr>
              <a:t>quả</a:t>
            </a:r>
            <a:r>
              <a:rPr lang="en-US" sz="2800" b="1" i="1" dirty="0">
                <a:solidFill>
                  <a:srgbClr val="A40000"/>
                </a:solidFill>
                <a:latin typeface="Nunito Black" panose="00000A00000000000000" pitchFamily="2" charset="0"/>
                <a:cs typeface="Times New Roman" pitchFamily="18" charset="0"/>
              </a:rPr>
              <a:t> </a:t>
            </a:r>
            <a:r>
              <a:rPr lang="en-US" sz="2800" b="1" i="1" dirty="0" err="1">
                <a:solidFill>
                  <a:srgbClr val="A40000"/>
                </a:solidFill>
                <a:latin typeface="Nunito Black" panose="00000A00000000000000" pitchFamily="2" charset="0"/>
                <a:cs typeface="Times New Roman" pitchFamily="18" charset="0"/>
              </a:rPr>
              <a:t>khế</a:t>
            </a:r>
            <a:endParaRPr lang="en-US" sz="2800" b="1" i="1" dirty="0">
              <a:solidFill>
                <a:srgbClr val="A40000"/>
              </a:solidFill>
              <a:latin typeface="Nunito Black" panose="00000A00000000000000" pitchFamily="2" charset="0"/>
              <a:cs typeface="Times New Roman" pitchFamily="18" charset="0"/>
            </a:endParaRPr>
          </a:p>
        </p:txBody>
      </p:sp>
      <p:sp>
        <p:nvSpPr>
          <p:cNvPr id="2" name="TextBox 1"/>
          <p:cNvSpPr txBox="1"/>
          <p:nvPr/>
        </p:nvSpPr>
        <p:spPr>
          <a:xfrm>
            <a:off x="1243130" y="834628"/>
            <a:ext cx="7515860" cy="4308872"/>
          </a:xfrm>
          <a:prstGeom prst="rect">
            <a:avLst/>
          </a:prstGeom>
          <a:noFill/>
        </p:spPr>
        <p:txBody>
          <a:bodyPr wrap="square" rtlCol="0">
            <a:spAutoFit/>
          </a:bodyPr>
          <a:lstStyle/>
          <a:p>
            <a:pPr algn="just"/>
            <a:r>
              <a:rPr lang="nl-NL" sz="2500" b="1">
                <a:solidFill>
                  <a:srgbClr val="002060"/>
                </a:solidFill>
                <a:latin typeface="Nunito" panose="00000500000000000000" pitchFamily="2" charset="0"/>
              </a:rPr>
              <a:t>    </a:t>
            </a:r>
            <a:r>
              <a:rPr lang="nl-NL" sz="2600" b="1">
                <a:solidFill>
                  <a:srgbClr val="002060"/>
                </a:solidFill>
                <a:latin typeface="Nunito" panose="00000500000000000000" pitchFamily="2" charset="0"/>
              </a:rPr>
              <a:t>Khi </a:t>
            </a:r>
            <a:r>
              <a:rPr lang="nl-NL" sz="2600" b="1" dirty="0">
                <a:solidFill>
                  <a:srgbClr val="002060"/>
                </a:solidFill>
                <a:latin typeface="Nunito" panose="00000500000000000000" pitchFamily="2" charset="0"/>
              </a:rPr>
              <a:t>những bông hoa tím rời cành, trôi theo dòng nước là lúc những quả khế non chào đời. Quả lúc đầu xanh vàng, nhỏ nhắn, e ấp giữa tán lá. Quả khế lớn dần, chuyển sang màu xanh đậm nhưng các múi vẫn còn khô, ăn vào hơi chát chát. Rồi thời gian dần trôi, nghoảnh đi nghoảnh lại đã thấy những chùm khế vàng mọng lủng lẳng trong vòm cây như những chiếc đèn lồng. Cắn một miếng, nước chan hoà, vị ngọt mát thấm vào cổ họng. Ôi, ngon làm sao! </a:t>
            </a:r>
            <a:endParaRPr lang="en-US" sz="2600" b="1" dirty="0">
              <a:solidFill>
                <a:srgbClr val="002060"/>
              </a:solidFill>
              <a:latin typeface="Nunito" panose="00000500000000000000" pitchFamily="2" charset="0"/>
            </a:endParaRPr>
          </a:p>
          <a:p>
            <a:endParaRPr lang="en-US" dirty="0"/>
          </a:p>
        </p:txBody>
      </p:sp>
      <p:pic>
        <p:nvPicPr>
          <p:cNvPr id="5122" name="Picture 2" descr="13 tác dụng của khế chua – sức khỏe, trị bệnh và làm đẹp"/>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1" b="93684" l="0" r="100000"/>
                    </a14:imgEffect>
                  </a14:imgLayer>
                </a14:imgProps>
              </a:ext>
              <a:ext uri="{28A0092B-C50C-407E-A947-70E740481C1C}">
                <a14:useLocalDpi xmlns:a14="http://schemas.microsoft.com/office/drawing/2010/main" val="0"/>
              </a:ext>
            </a:extLst>
          </a:blip>
          <a:srcRect/>
          <a:stretch>
            <a:fillRect/>
          </a:stretch>
        </p:blipFill>
        <p:spPr bwMode="auto">
          <a:xfrm>
            <a:off x="6448868" y="0"/>
            <a:ext cx="1275905" cy="9671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148237" y="208697"/>
            <a:ext cx="8693156" cy="4797480"/>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3"/>
          <p:cNvPicPr>
            <a:picLocks noChangeAspect="1" noChangeArrowheads="1" noCrop="1"/>
          </p:cNvPicPr>
          <p:nvPr/>
        </p:nvPicPr>
        <p:blipFill>
          <a:blip r:embed="rId2"/>
          <a:srcRect/>
          <a:stretch>
            <a:fillRect/>
          </a:stretch>
        </p:blipFill>
        <p:spPr bwMode="auto">
          <a:xfrm>
            <a:off x="0" y="6221962"/>
            <a:ext cx="533400" cy="592707"/>
          </a:xfrm>
          <a:prstGeom prst="rect">
            <a:avLst/>
          </a:prstGeom>
          <a:noFill/>
        </p:spPr>
      </p:pic>
      <p:sp>
        <p:nvSpPr>
          <p:cNvPr id="8" name="Rectangle 7"/>
          <p:cNvSpPr/>
          <p:nvPr/>
        </p:nvSpPr>
        <p:spPr>
          <a:xfrm>
            <a:off x="266700" y="760777"/>
            <a:ext cx="8269069" cy="4154984"/>
          </a:xfrm>
          <a:prstGeom prst="rect">
            <a:avLst/>
          </a:prstGeom>
        </p:spPr>
        <p:txBody>
          <a:bodyPr wrap="square">
            <a:spAutoFit/>
          </a:bodyPr>
          <a:lstStyle/>
          <a:p>
            <a:pPr indent="457200" algn="just">
              <a:defRPr/>
            </a:pPr>
            <a:r>
              <a:rPr lang="en-US" sz="2200" b="1" dirty="0" err="1">
                <a:solidFill>
                  <a:srgbClr val="002060"/>
                </a:solidFill>
                <a:latin typeface="Times New Roman" panose="02020603050405020304" pitchFamily="18" charset="0"/>
                <a:cs typeface="Times New Roman" panose="02020603050405020304" pitchFamily="18" charset="0"/>
              </a:rPr>
              <a:t>Vào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khoảng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cuối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cây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sầu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đâu</a:t>
            </a:r>
            <a:r>
              <a:rPr lang="en-US" sz="2200" b="1" dirty="0">
                <a:solidFill>
                  <a:srgbClr val="002060"/>
                </a:solidFill>
                <a:latin typeface="Times New Roman" panose="02020603050405020304" pitchFamily="18" charset="0"/>
                <a:cs typeface="Times New Roman" panose="02020603050405020304" pitchFamily="18" charset="0"/>
              </a:rPr>
              <a:t> ở </a:t>
            </a:r>
            <a:r>
              <a:rPr lang="en-US" sz="2200" b="1" dirty="0" err="1">
                <a:solidFill>
                  <a:srgbClr val="002060"/>
                </a:solidFill>
                <a:latin typeface="Times New Roman" panose="02020603050405020304" pitchFamily="18" charset="0"/>
                <a:cs typeface="Times New Roman" panose="02020603050405020304" pitchFamily="18" charset="0"/>
              </a:rPr>
              <a:t>vùng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quê</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Bắc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Bộ</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đâm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hoa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người</a:t>
            </a:r>
            <a:r>
              <a:rPr lang="en-US" sz="2200" b="1" dirty="0">
                <a:solidFill>
                  <a:srgbClr val="002060"/>
                </a:solidFill>
                <a:latin typeface="Times New Roman" panose="02020603050405020304" pitchFamily="18" charset="0"/>
                <a:cs typeface="Times New Roman" panose="02020603050405020304" pitchFamily="18" charset="0"/>
              </a:rPr>
              <a:t> ta </a:t>
            </a:r>
            <a:r>
              <a:rPr lang="en-US" sz="2200" b="1" dirty="0" err="1">
                <a:solidFill>
                  <a:srgbClr val="002060"/>
                </a:solidFill>
                <a:latin typeface="Times New Roman" panose="02020603050405020304" pitchFamily="18" charset="0"/>
                <a:cs typeface="Times New Roman" panose="02020603050405020304" pitchFamily="18" charset="0"/>
              </a:rPr>
              <a:t>thấy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hoa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sầu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đâu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nở</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như</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cười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Hoa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nhỏ</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bé</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lấm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tấm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mấy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chấm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đen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nở</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từng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chùm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đưa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như</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đưa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võng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mỗi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có</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gió</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Cứ</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đến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nhớ</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đến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sầu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đâu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tôi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cảm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thấy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thoang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thoảng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đâu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đây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một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mùi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thơm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mát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mẻ</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dịu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dàng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mát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mẻ</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còn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hơn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cả</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hương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cau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dịu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dàng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có</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hơn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cả</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mùi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thơm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hoa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mộc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Mùi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thơm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huyền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diệu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đó</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hòa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với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mùi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đất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của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ruộng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cày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vỡ</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ra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mùi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đậu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đã</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già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mà</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người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nông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phu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hái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về</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phơi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nắng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mùi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mạ</a:t>
            </a:r>
            <a:r>
              <a:rPr lang="en-US" sz="2200" b="1" dirty="0">
                <a:solidFill>
                  <a:srgbClr val="002060"/>
                </a:solidFill>
                <a:latin typeface="Times New Roman" panose="02020603050405020304" pitchFamily="18" charset="0"/>
                <a:cs typeface="Times New Roman" panose="02020603050405020304" pitchFamily="18" charset="0"/>
              </a:rPr>
              <a:t> non </a:t>
            </a:r>
            <a:r>
              <a:rPr lang="en-US" sz="2200" b="1" dirty="0" err="1">
                <a:solidFill>
                  <a:srgbClr val="002060"/>
                </a:solidFill>
                <a:latin typeface="Times New Roman" panose="02020603050405020304" pitchFamily="18" charset="0"/>
                <a:cs typeface="Times New Roman" panose="02020603050405020304" pitchFamily="18" charset="0"/>
              </a:rPr>
              <a:t>lên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sớm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xanh</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màu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hoa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lí</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mùi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khoai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sắn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mùi</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rau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cần</a:t>
            </a:r>
            <a:r>
              <a:rPr lang="en-US" sz="2200" b="1" dirty="0">
                <a:solidFill>
                  <a:srgbClr val="002060"/>
                </a:solidFill>
                <a:latin typeface="Times New Roman" panose="02020603050405020304" pitchFamily="18" charset="0"/>
                <a:cs typeface="Times New Roman" panose="02020603050405020304" pitchFamily="18" charset="0"/>
              </a:rPr>
              <a:t> ở </a:t>
            </a:r>
            <a:r>
              <a:rPr lang="en-US" sz="2200" b="1" dirty="0" err="1">
                <a:solidFill>
                  <a:srgbClr val="002060"/>
                </a:solidFill>
                <a:latin typeface="Times New Roman" panose="02020603050405020304" pitchFamily="18" charset="0"/>
                <a:cs typeface="Times New Roman" panose="02020603050405020304" pitchFamily="18" charset="0"/>
              </a:rPr>
              <a:t>các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ruộng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xâm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xấp</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nước</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đưa</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lên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Bao</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nhiêu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thứ</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đó</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bấy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nhiêu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thương</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yêu</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khiến</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người</a:t>
            </a:r>
            <a:r>
              <a:rPr lang="en-US" sz="2200" b="1" dirty="0">
                <a:solidFill>
                  <a:srgbClr val="002060"/>
                </a:solidFill>
                <a:latin typeface="Times New Roman" panose="02020603050405020304" pitchFamily="18" charset="0"/>
                <a:cs typeface="Times New Roman" panose="02020603050405020304" pitchFamily="18" charset="0"/>
              </a:rPr>
              <a:t> ta </a:t>
            </a:r>
            <a:r>
              <a:rPr lang="en-US" sz="2200" b="1" dirty="0" err="1">
                <a:solidFill>
                  <a:srgbClr val="002060"/>
                </a:solidFill>
                <a:latin typeface="Times New Roman" panose="02020603050405020304" pitchFamily="18" charset="0"/>
                <a:cs typeface="Times New Roman" panose="02020603050405020304" pitchFamily="18" charset="0"/>
              </a:rPr>
              <a:t>cảm</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thấy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như</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ngây</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ngất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như</a:t>
            </a:r>
            <a:r>
              <a:rPr lang="en-US" sz="2200" b="1" dirty="0">
                <a:solidFill>
                  <a:srgbClr val="002060"/>
                </a:solidFill>
                <a:latin typeface="Times New Roman" panose="02020603050405020304" pitchFamily="18" charset="0"/>
                <a:cs typeface="Times New Roman" panose="02020603050405020304" pitchFamily="18" charset="0"/>
              </a:rPr>
              <a:t> say </a:t>
            </a:r>
            <a:r>
              <a:rPr lang="en-US" sz="2200" b="1" dirty="0" err="1">
                <a:solidFill>
                  <a:srgbClr val="002060"/>
                </a:solidFill>
                <a:latin typeface="Times New Roman" panose="02020603050405020304" pitchFamily="18" charset="0"/>
                <a:cs typeface="Times New Roman" panose="02020603050405020304" pitchFamily="18" charset="0"/>
              </a:rPr>
              <a:t>một</a:t>
            </a:r>
            <a:r>
              <a:rPr lang="en-US" sz="2200" b="1" dirty="0">
                <a:solidFill>
                  <a:srgbClr val="002060"/>
                </a:solidFill>
                <a:latin typeface="Times New Roman" panose="02020603050405020304" pitchFamily="18" charset="0"/>
                <a:cs typeface="Times New Roman" panose="02020603050405020304" pitchFamily="18" charset="0"/>
              </a:rPr>
              <a:t> </a:t>
            </a:r>
            <a:r>
              <a:rPr lang="en-US" sz="2200" b="1" dirty="0" err="1">
                <a:solidFill>
                  <a:srgbClr val="002060"/>
                </a:solidFill>
                <a:latin typeface="Times New Roman" panose="02020603050405020304" pitchFamily="18" charset="0"/>
                <a:cs typeface="Times New Roman" panose="02020603050405020304" pitchFamily="18" charset="0"/>
              </a:rPr>
              <a:t>thứ</a:t>
            </a:r>
            <a:r>
              <a:rPr lang="en-US" sz="2200" b="1" dirty="0">
                <a:solidFill>
                  <a:srgbClr val="002060"/>
                </a:solidFill>
                <a:latin typeface="Times New Roman" panose="02020603050405020304" pitchFamily="18" charset="0"/>
                <a:cs typeface="Times New Roman" panose="02020603050405020304" pitchFamily="18" charset="0"/>
              </a:rPr>
              <a:t> men </a:t>
            </a:r>
            <a:r>
              <a:rPr lang="en-US" sz="2200" b="1" dirty="0" err="1">
                <a:solidFill>
                  <a:srgbClr val="002060"/>
                </a:solidFill>
                <a:latin typeface="Times New Roman" panose="02020603050405020304" pitchFamily="18" charset="0"/>
                <a:cs typeface="Times New Roman" panose="02020603050405020304" pitchFamily="18" charset="0"/>
              </a:rPr>
              <a:t>gì</a:t>
            </a:r>
            <a:r>
              <a:rPr lang="en-US" sz="2200" b="1" dirty="0">
                <a:solidFill>
                  <a:srgbClr val="002060"/>
                </a:solidFill>
                <a:latin typeface="Times New Roman" panose="02020603050405020304" pitchFamily="18" charset="0"/>
                <a:cs typeface="Times New Roman" panose="02020603050405020304" pitchFamily="18" charset="0"/>
              </a:rPr>
              <a:t>. </a:t>
            </a:r>
          </a:p>
          <a:p>
            <a:pPr indent="457200" algn="just">
              <a:defRPr/>
            </a:pPr>
            <a:r>
              <a:rPr lang="en-US" sz="2200" b="1" dirty="0">
                <a:solidFill>
                  <a:schemeClr val="accent1">
                    <a:lumMod val="10000"/>
                  </a:schemeClr>
                </a:solidFill>
                <a:latin typeface="Times New Roman" panose="02020603050405020304" pitchFamily="18" charset="0"/>
                <a:cs typeface="Times New Roman" panose="02020603050405020304" pitchFamily="18" charset="0"/>
              </a:rPr>
              <a:t>						</a:t>
            </a:r>
            <a:r>
              <a:rPr lang="en-US" sz="2200" b="1" i="1" dirty="0">
                <a:solidFill>
                  <a:srgbClr val="0070C0"/>
                </a:solidFill>
                <a:latin typeface="Times New Roman" panose="02020603050405020304" pitchFamily="18" charset="0"/>
                <a:cs typeface="Times New Roman" panose="02020603050405020304" pitchFamily="18" charset="0"/>
              </a:rPr>
              <a:t>Theo </a:t>
            </a:r>
            <a:r>
              <a:rPr lang="en-US" sz="2200" b="1" dirty="0" err="1">
                <a:solidFill>
                  <a:srgbClr val="0070C0"/>
                </a:solidFill>
                <a:latin typeface="Times New Roman" panose="02020603050405020304" pitchFamily="18" charset="0"/>
                <a:cs typeface="Times New Roman" panose="02020603050405020304" pitchFamily="18" charset="0"/>
              </a:rPr>
              <a:t>Vũ</a:t>
            </a:r>
            <a:r>
              <a:rPr lang="en-US" sz="2200" b="1" dirty="0">
                <a:solidFill>
                  <a:srgbClr val="0070C0"/>
                </a:solidFill>
                <a:latin typeface="Times New Roman" panose="02020603050405020304" pitchFamily="18" charset="0"/>
                <a:cs typeface="Times New Roman" panose="02020603050405020304" pitchFamily="18" charset="0"/>
              </a:rPr>
              <a:t> </a:t>
            </a:r>
            <a:r>
              <a:rPr lang="en-US" sz="2200" b="1" dirty="0" err="1">
                <a:solidFill>
                  <a:srgbClr val="0070C0"/>
                </a:solidFill>
                <a:latin typeface="Times New Roman" panose="02020603050405020304" pitchFamily="18" charset="0"/>
                <a:cs typeface="Times New Roman" panose="02020603050405020304" pitchFamily="18" charset="0"/>
              </a:rPr>
              <a:t>Bằng</a:t>
            </a:r>
            <a:endParaRPr lang="en-US" sz="2200" b="1" dirty="0">
              <a:solidFill>
                <a:srgbClr val="0070C0"/>
              </a:solidFill>
              <a:latin typeface="Times New Roman" panose="02020603050405020304" pitchFamily="18" charset="0"/>
              <a:cs typeface="Times New Roman" panose="02020603050405020304" pitchFamily="18" charset="0"/>
            </a:endParaRPr>
          </a:p>
        </p:txBody>
      </p:sp>
      <p:sp>
        <p:nvSpPr>
          <p:cNvPr id="9" name="Rectangle 8"/>
          <p:cNvSpPr/>
          <p:nvPr/>
        </p:nvSpPr>
        <p:spPr>
          <a:xfrm>
            <a:off x="422558" y="133093"/>
            <a:ext cx="1510350" cy="461665"/>
          </a:xfrm>
          <a:prstGeom prst="rect">
            <a:avLst/>
          </a:prstGeom>
        </p:spPr>
        <p:txBody>
          <a:bodyPr wrap="none">
            <a:spAutoFit/>
          </a:bodyPr>
          <a:lstStyle/>
          <a:p>
            <a:pPr>
              <a:defRPr/>
            </a:pPr>
            <a:r>
              <a:rPr lang="en-US" sz="2400" b="1" dirty="0">
                <a:solidFill>
                  <a:srgbClr val="FF0000"/>
                </a:solidFill>
                <a:latin typeface="Times New Roman" panose="02020603050405020304" pitchFamily="18" charset="0"/>
                <a:cs typeface="Times New Roman" pitchFamily="18" charset="0"/>
              </a:rPr>
              <a:t>a) </a:t>
            </a:r>
            <a:r>
              <a:rPr lang="en-US" sz="2400" b="1" u="sng" dirty="0" err="1">
                <a:solidFill>
                  <a:srgbClr val="FF0000"/>
                </a:solidFill>
                <a:latin typeface="Times New Roman" pitchFamily="18" charset="0"/>
                <a:cs typeface="Times New Roman" pitchFamily="18" charset="0"/>
              </a:rPr>
              <a:t>Tả</a:t>
            </a:r>
            <a:r>
              <a:rPr lang="en-US" sz="2400" b="1" u="sng" dirty="0">
                <a:solidFill>
                  <a:srgbClr val="FF0000"/>
                </a:solidFill>
                <a:latin typeface="Times New Roman" pitchFamily="18" charset="0"/>
                <a:cs typeface="Times New Roman" pitchFamily="18" charset="0"/>
              </a:rPr>
              <a:t> </a:t>
            </a:r>
            <a:r>
              <a:rPr lang="en-US" sz="2400" b="1" u="sng" dirty="0" err="1">
                <a:solidFill>
                  <a:srgbClr val="FF0000"/>
                </a:solidFill>
                <a:latin typeface="Times New Roman" pitchFamily="18" charset="0"/>
                <a:cs typeface="Times New Roman" pitchFamily="18" charset="0"/>
              </a:rPr>
              <a:t>hoa</a:t>
            </a:r>
            <a:r>
              <a:rPr lang="en-US" sz="2400" b="1" u="sng" dirty="0">
                <a:solidFill>
                  <a:srgbClr val="FF0000"/>
                </a:solidFill>
                <a:latin typeface="Times New Roman" pitchFamily="18" charset="0"/>
                <a:cs typeface="Times New Roman" pitchFamily="18" charset="0"/>
              </a:rPr>
              <a:t>.</a:t>
            </a:r>
          </a:p>
        </p:txBody>
      </p:sp>
      <p:sp>
        <p:nvSpPr>
          <p:cNvPr id="10" name="Rectangle 9"/>
          <p:cNvSpPr/>
          <p:nvPr/>
        </p:nvSpPr>
        <p:spPr>
          <a:xfrm>
            <a:off x="3470335" y="286257"/>
            <a:ext cx="2048959" cy="492443"/>
          </a:xfrm>
          <a:prstGeom prst="rect">
            <a:avLst/>
          </a:prstGeom>
        </p:spPr>
        <p:txBody>
          <a:bodyPr wrap="none">
            <a:spAutoFit/>
          </a:bodyPr>
          <a:lstStyle/>
          <a:p>
            <a:r>
              <a:rPr lang="en-US" sz="2600" b="1" dirty="0" err="1">
                <a:solidFill>
                  <a:srgbClr val="FF0000"/>
                </a:solidFill>
                <a:latin typeface="Times New Roman" panose="02020603050405020304" pitchFamily="18" charset="0"/>
                <a:cs typeface="Times New Roman" panose="02020603050405020304" pitchFamily="18" charset="0"/>
              </a:rPr>
              <a:t>Hoa</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sầu</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đâu</a:t>
            </a:r>
            <a:r>
              <a:rPr lang="en-US" sz="2600" b="1" dirty="0">
                <a:solidFill>
                  <a:srgbClr val="FF0000"/>
                </a:solidFill>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07865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 name="图片 6">
            <a:extLst>
              <a:ext uri="{FF2B5EF4-FFF2-40B4-BE49-F238E27FC236}">
                <a16:creationId xmlns="" xmlns:a16="http://schemas.microsoft.com/office/drawing/2014/main" id="{8F5B092F-95AE-4E9D-9A91-90C4072363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733" y="29970"/>
            <a:ext cx="2969080" cy="5113530"/>
          </a:xfrm>
          <a:prstGeom prst="rect">
            <a:avLst/>
          </a:prstGeom>
        </p:spPr>
      </p:pic>
      <p:pic>
        <p:nvPicPr>
          <p:cNvPr id="3" name="Google Shape;42;p8"/>
          <p:cNvPicPr preferRelativeResize="0"/>
          <p:nvPr/>
        </p:nvPicPr>
        <p:blipFill>
          <a:blip r:embed="rId4">
            <a:alphaModFix/>
            <a:duotone>
              <a:prstClr val="black"/>
              <a:schemeClr val="accent4">
                <a:tint val="45000"/>
                <a:satMod val="400000"/>
              </a:schemeClr>
            </a:duotone>
          </a:blip>
          <a:stretch>
            <a:fillRect/>
          </a:stretch>
        </p:blipFill>
        <p:spPr>
          <a:xfrm rot="896489">
            <a:off x="4270216" y="208233"/>
            <a:ext cx="4214516" cy="3794748"/>
          </a:xfrm>
          <a:prstGeom prst="rect">
            <a:avLst/>
          </a:prstGeom>
          <a:noFill/>
          <a:ln>
            <a:noFill/>
          </a:ln>
          <a:effectLst>
            <a:outerShdw blurRad="85725" dist="57150" dir="5400000" algn="bl" rotWithShape="0">
              <a:srgbClr val="000000">
                <a:alpha val="39000"/>
              </a:srgbClr>
            </a:outerShdw>
          </a:effectLst>
        </p:spPr>
      </p:pic>
      <p:sp>
        <p:nvSpPr>
          <p:cNvPr id="4" name="Rectangle 3"/>
          <p:cNvSpPr/>
          <p:nvPr/>
        </p:nvSpPr>
        <p:spPr>
          <a:xfrm rot="960788">
            <a:off x="2648419" y="1059168"/>
            <a:ext cx="5804467" cy="2092881"/>
          </a:xfrm>
          <a:prstGeom prst="rect">
            <a:avLst/>
          </a:prstGeom>
        </p:spPr>
        <p:txBody>
          <a:bodyPr wrap="square">
            <a:spAutoFit/>
          </a:bodyPr>
          <a:lstStyle/>
          <a:p>
            <a:pPr indent="1647825" algn="ctr"/>
            <a:r>
              <a:rPr lang="en-US" sz="6500" b="1" dirty="0">
                <a:solidFill>
                  <a:schemeClr val="bg1">
                    <a:lumMod val="20000"/>
                    <a:lumOff val="80000"/>
                  </a:schemeClr>
                </a:solidFill>
                <a:latin typeface="UTM Neutra" panose="02040603050506020204" pitchFamily="18" charset="0"/>
                <a:ea typeface="Times New Roman" panose="02020603050405020304" pitchFamily="18" charset="0"/>
                <a:cs typeface="Times New Roman" panose="02020603050405020304" pitchFamily="18" charset="0"/>
              </a:rPr>
              <a:t>CHÀO </a:t>
            </a:r>
          </a:p>
          <a:p>
            <a:pPr indent="1647825" algn="ctr"/>
            <a:r>
              <a:rPr lang="en-US" sz="6500" b="1" dirty="0">
                <a:solidFill>
                  <a:schemeClr val="bg1">
                    <a:lumMod val="20000"/>
                    <a:lumOff val="80000"/>
                  </a:schemeClr>
                </a:solidFill>
                <a:latin typeface="UTM Neutra" panose="02040603050506020204" pitchFamily="18" charset="0"/>
                <a:ea typeface="Times New Roman" panose="02020603050405020304" pitchFamily="18" charset="0"/>
                <a:cs typeface="Times New Roman" panose="02020603050405020304" pitchFamily="18" charset="0"/>
              </a:rPr>
              <a:t>TẠM BIỆT</a:t>
            </a:r>
            <a:endParaRPr lang="en-US" sz="6500" b="1" dirty="0">
              <a:solidFill>
                <a:schemeClr val="bg1">
                  <a:lumMod val="20000"/>
                  <a:lumOff val="80000"/>
                </a:schemeClr>
              </a:solidFill>
              <a:latin typeface="UTM Neutra" panose="02040603050506020204" pitchFamily="18" charset="0"/>
              <a:ea typeface="Calibri" panose="020F0502020204030204" pitchFamily="34" charset="0"/>
              <a:cs typeface="Times New Roman" panose="02020603050405020304" pitchFamily="18" charset="0"/>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4" name="Google Shape;224;p33"/>
          <p:cNvSpPr/>
          <p:nvPr/>
        </p:nvSpPr>
        <p:spPr>
          <a:xfrm rot="-391042">
            <a:off x="5665714" y="2448475"/>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3"/>
          <p:cNvSpPr/>
          <p:nvPr/>
        </p:nvSpPr>
        <p:spPr>
          <a:xfrm rot="-2148808">
            <a:off x="5649174" y="1078575"/>
            <a:ext cx="647414" cy="266322"/>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227" name="Google Shape;227;p33"/>
          <p:cNvSpPr/>
          <p:nvPr/>
        </p:nvSpPr>
        <p:spPr>
          <a:xfrm>
            <a:off x="7449875" y="914336"/>
            <a:ext cx="504629" cy="656495"/>
          </a:xfrm>
          <a:custGeom>
            <a:avLst/>
            <a:gdLst/>
            <a:ahLst/>
            <a:cxnLst/>
            <a:rect l="l" t="t" r="r" b="b"/>
            <a:pathLst>
              <a:path w="28231" h="36727" extrusionOk="0">
                <a:moveTo>
                  <a:pt x="9835" y="1"/>
                </a:moveTo>
                <a:cubicBezTo>
                  <a:pt x="9835" y="1"/>
                  <a:pt x="9694" y="1552"/>
                  <a:pt x="8877" y="2031"/>
                </a:cubicBezTo>
                <a:cubicBezTo>
                  <a:pt x="8631" y="2175"/>
                  <a:pt x="8359" y="2226"/>
                  <a:pt x="8099" y="2226"/>
                </a:cubicBezTo>
                <a:cubicBezTo>
                  <a:pt x="7495" y="2226"/>
                  <a:pt x="6956" y="1955"/>
                  <a:pt x="6956" y="1955"/>
                </a:cubicBezTo>
                <a:cubicBezTo>
                  <a:pt x="6956" y="1955"/>
                  <a:pt x="6815" y="3468"/>
                  <a:pt x="5944" y="3979"/>
                </a:cubicBezTo>
                <a:cubicBezTo>
                  <a:pt x="5694" y="4127"/>
                  <a:pt x="5367" y="4179"/>
                  <a:pt x="5027" y="4179"/>
                </a:cubicBezTo>
                <a:cubicBezTo>
                  <a:pt x="4189" y="4179"/>
                  <a:pt x="3277" y="3860"/>
                  <a:pt x="3277" y="3860"/>
                </a:cubicBezTo>
                <a:cubicBezTo>
                  <a:pt x="3277" y="3860"/>
                  <a:pt x="2940" y="5492"/>
                  <a:pt x="2363" y="5830"/>
                </a:cubicBezTo>
                <a:cubicBezTo>
                  <a:pt x="2184" y="5936"/>
                  <a:pt x="1888" y="5973"/>
                  <a:pt x="1566" y="5973"/>
                </a:cubicBezTo>
                <a:cubicBezTo>
                  <a:pt x="850" y="5973"/>
                  <a:pt x="1" y="5792"/>
                  <a:pt x="1" y="5792"/>
                </a:cubicBezTo>
                <a:lnTo>
                  <a:pt x="1" y="5792"/>
                </a:lnTo>
                <a:lnTo>
                  <a:pt x="18233" y="36726"/>
                </a:lnTo>
                <a:cubicBezTo>
                  <a:pt x="18569" y="35013"/>
                  <a:pt x="19849" y="34712"/>
                  <a:pt x="20707" y="34712"/>
                </a:cubicBezTo>
                <a:cubicBezTo>
                  <a:pt x="21170" y="34712"/>
                  <a:pt x="21509" y="34800"/>
                  <a:pt x="21509" y="34800"/>
                </a:cubicBezTo>
                <a:cubicBezTo>
                  <a:pt x="21509" y="34800"/>
                  <a:pt x="22048" y="33624"/>
                  <a:pt x="22685" y="33053"/>
                </a:cubicBezTo>
                <a:cubicBezTo>
                  <a:pt x="22886" y="32873"/>
                  <a:pt x="23195" y="32811"/>
                  <a:pt x="23525" y="32811"/>
                </a:cubicBezTo>
                <a:cubicBezTo>
                  <a:pt x="24241" y="32811"/>
                  <a:pt x="25052" y="33102"/>
                  <a:pt x="25052" y="33102"/>
                </a:cubicBezTo>
                <a:cubicBezTo>
                  <a:pt x="25052" y="33102"/>
                  <a:pt x="25237" y="31431"/>
                  <a:pt x="25961" y="31006"/>
                </a:cubicBezTo>
                <a:cubicBezTo>
                  <a:pt x="26140" y="30901"/>
                  <a:pt x="26369" y="30861"/>
                  <a:pt x="26614" y="30861"/>
                </a:cubicBezTo>
                <a:cubicBezTo>
                  <a:pt x="27354" y="30861"/>
                  <a:pt x="28231" y="31224"/>
                  <a:pt x="28231" y="31224"/>
                </a:cubicBezTo>
                <a:lnTo>
                  <a:pt x="9835"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pic>
        <p:nvPicPr>
          <p:cNvPr id="228" name="Google Shape;228;p33"/>
          <p:cNvPicPr preferRelativeResize="0"/>
          <p:nvPr/>
        </p:nvPicPr>
        <p:blipFill>
          <a:blip r:embed="rId3">
            <a:alphaModFix amt="80000"/>
          </a:blip>
          <a:stretch>
            <a:fillRect/>
          </a:stretch>
        </p:blipFill>
        <p:spPr>
          <a:xfrm rot="6023610" flipH="1">
            <a:off x="4274437" y="1854689"/>
            <a:ext cx="1579416" cy="716443"/>
          </a:xfrm>
          <a:prstGeom prst="rect">
            <a:avLst/>
          </a:prstGeom>
          <a:noFill/>
          <a:ln>
            <a:noFill/>
          </a:ln>
        </p:spPr>
      </p:pic>
      <p:pic>
        <p:nvPicPr>
          <p:cNvPr id="14" name="Picture 12" descr="Cảm nhận bài thơ “Hoa tháng ba” của Chế Lan V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5495" y="387368"/>
            <a:ext cx="3237349" cy="2057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6" descr="http://cdn.reatimes.vn/mediav2/media_old/upload/3GgKYQB7Ou7S2zd4qk3WXA/files/2020/Hoa%20xoan/3_1%20c%C3%A0nh%2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3393" y="2493303"/>
            <a:ext cx="3613149" cy="2203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16"/>
          <p:cNvSpPr txBox="1"/>
          <p:nvPr/>
        </p:nvSpPr>
        <p:spPr>
          <a:xfrm>
            <a:off x="463306" y="914335"/>
            <a:ext cx="4076731" cy="3323987"/>
          </a:xfrm>
          <a:prstGeom prst="rect">
            <a:avLst/>
          </a:prstGeom>
          <a:noFill/>
        </p:spPr>
        <p:txBody>
          <a:bodyPr wrap="square" rtlCol="0">
            <a:spAutoFit/>
          </a:bodyPr>
          <a:lstStyle/>
          <a:p>
            <a:pPr algn="just"/>
            <a:r>
              <a:rPr lang="en-US" sz="3000" dirty="0" err="1">
                <a:solidFill>
                  <a:srgbClr val="002060"/>
                </a:solidFill>
                <a:latin typeface="Nunito Black" panose="00000A00000000000000" pitchFamily="2" charset="0"/>
              </a:rPr>
              <a:t>Tớ</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là</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hoa</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sầu</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đâu</a:t>
            </a:r>
            <a:r>
              <a:rPr lang="en-US" sz="3000" dirty="0">
                <a:solidFill>
                  <a:srgbClr val="002060"/>
                </a:solidFill>
                <a:latin typeface="Nunito Black" panose="00000A00000000000000" pitchFamily="2" charset="0"/>
              </a:rPr>
              <a:t>, hay </a:t>
            </a:r>
            <a:r>
              <a:rPr lang="en-US" sz="3000" dirty="0" err="1">
                <a:solidFill>
                  <a:srgbClr val="002060"/>
                </a:solidFill>
                <a:latin typeface="Nunito Black" panose="00000A00000000000000" pitchFamily="2" charset="0"/>
              </a:rPr>
              <a:t>còn</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gọi</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là</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hoa</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xoan</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Sau</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khi</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đọc</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đoạn</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văn</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các</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bạn</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có</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nhận</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xét</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gì</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về</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cách</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tác</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giả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miêu</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tớ</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nào</a:t>
            </a:r>
            <a:r>
              <a:rPr lang="en-US" sz="3000" dirty="0">
                <a:solidFill>
                  <a:srgbClr val="002060"/>
                </a:solidFill>
                <a:latin typeface="Nunito Black" panose="00000A00000000000000" pitchFamily="2" charset="0"/>
              </a:rPr>
              <a:t>?</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61983" y="177161"/>
            <a:ext cx="8251834" cy="4810975"/>
          </a:xfrm>
          <a:prstGeom prst="roundRect">
            <a:avLst/>
          </a:prstGeom>
          <a:solidFill>
            <a:srgbClr val="FFFF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511550" y="298766"/>
            <a:ext cx="3556000" cy="861774"/>
          </a:xfrm>
          <a:prstGeom prst="rect">
            <a:avLst/>
          </a:prstGeom>
          <a:noFill/>
        </p:spPr>
        <p:txBody>
          <a:bodyPr wrap="square" rtlCol="0">
            <a:spAutoFit/>
          </a:bodyPr>
          <a:lstStyle/>
          <a:p>
            <a:r>
              <a:rPr lang="en-US" sz="50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Nunito Black" panose="00000A00000000000000" pitchFamily="2" charset="0"/>
              </a:rPr>
              <a:t>GỢI Ý</a:t>
            </a:r>
          </a:p>
        </p:txBody>
      </p:sp>
      <p:sp>
        <p:nvSpPr>
          <p:cNvPr id="7" name="TextBox 6"/>
          <p:cNvSpPr txBox="1"/>
          <p:nvPr/>
        </p:nvSpPr>
        <p:spPr>
          <a:xfrm>
            <a:off x="1138903" y="1323087"/>
            <a:ext cx="8005097" cy="553998"/>
          </a:xfrm>
          <a:prstGeom prst="rect">
            <a:avLst/>
          </a:prstGeom>
          <a:noFill/>
        </p:spPr>
        <p:txBody>
          <a:bodyPr wrap="square" rtlCol="0">
            <a:spAutoFit/>
          </a:bodyPr>
          <a:lstStyle/>
          <a:p>
            <a:r>
              <a:rPr lang="en-US" sz="3000" dirty="0">
                <a:solidFill>
                  <a:srgbClr val="002060"/>
                </a:solidFill>
                <a:latin typeface="Nunito Black" panose="00000A00000000000000" pitchFamily="2" charset="0"/>
              </a:rPr>
              <a:t>1. </a:t>
            </a:r>
            <a:r>
              <a:rPr lang="en-US" sz="3000" dirty="0" err="1">
                <a:solidFill>
                  <a:srgbClr val="002060"/>
                </a:solidFill>
                <a:latin typeface="Nunito Black" panose="00000A00000000000000" pitchFamily="2" charset="0"/>
              </a:rPr>
              <a:t>Tác</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giả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đã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miêu</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hoa</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như</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thế</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nào</a:t>
            </a:r>
            <a:r>
              <a:rPr lang="en-US" sz="3000" dirty="0">
                <a:solidFill>
                  <a:srgbClr val="002060"/>
                </a:solidFill>
                <a:latin typeface="Nunito Black" panose="00000A00000000000000" pitchFamily="2" charset="0"/>
              </a:rPr>
              <a:t>?</a:t>
            </a:r>
          </a:p>
        </p:txBody>
      </p:sp>
      <p:sp>
        <p:nvSpPr>
          <p:cNvPr id="8" name="TextBox 7"/>
          <p:cNvSpPr txBox="1"/>
          <p:nvPr/>
        </p:nvSpPr>
        <p:spPr>
          <a:xfrm>
            <a:off x="1577974" y="2467021"/>
            <a:ext cx="6629400" cy="553998"/>
          </a:xfrm>
          <a:prstGeom prst="rect">
            <a:avLst/>
          </a:prstGeom>
          <a:noFill/>
        </p:spPr>
        <p:txBody>
          <a:bodyPr wrap="square" rtlCol="0">
            <a:spAutoFit/>
          </a:bodyPr>
          <a:lstStyle/>
          <a:p>
            <a:r>
              <a:rPr lang="en-US" sz="3000" dirty="0">
                <a:solidFill>
                  <a:srgbClr val="002060"/>
                </a:solidFill>
                <a:latin typeface="Nunito Black" panose="00000A00000000000000" pitchFamily="2" charset="0"/>
              </a:rPr>
              <a:t>2. </a:t>
            </a:r>
            <a:r>
              <a:rPr lang="en-US" sz="3000" dirty="0" err="1">
                <a:solidFill>
                  <a:srgbClr val="002060"/>
                </a:solidFill>
                <a:latin typeface="Nunito Black" panose="00000A00000000000000" pitchFamily="2" charset="0"/>
              </a:rPr>
              <a:t>Cách</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miêu</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hoa</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có</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gì</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đặc</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sắc</a:t>
            </a:r>
            <a:r>
              <a:rPr lang="en-US" sz="3000" dirty="0">
                <a:solidFill>
                  <a:srgbClr val="002060"/>
                </a:solidFill>
                <a:latin typeface="Nunito Black" panose="00000A00000000000000" pitchFamily="2" charset="0"/>
              </a:rPr>
              <a:t>?</a:t>
            </a:r>
          </a:p>
        </p:txBody>
      </p:sp>
      <p:sp>
        <p:nvSpPr>
          <p:cNvPr id="9" name="TextBox 8"/>
          <p:cNvSpPr txBox="1"/>
          <p:nvPr/>
        </p:nvSpPr>
        <p:spPr>
          <a:xfrm>
            <a:off x="698602" y="3646893"/>
            <a:ext cx="8388145" cy="553998"/>
          </a:xfrm>
          <a:prstGeom prst="rect">
            <a:avLst/>
          </a:prstGeom>
          <a:noFill/>
        </p:spPr>
        <p:txBody>
          <a:bodyPr wrap="square" rtlCol="0">
            <a:spAutoFit/>
          </a:bodyPr>
          <a:lstStyle/>
          <a:p>
            <a:r>
              <a:rPr lang="en-US" sz="3000" dirty="0">
                <a:solidFill>
                  <a:srgbClr val="002060"/>
                </a:solidFill>
                <a:latin typeface="Nunito Black" panose="00000A00000000000000" pitchFamily="2" charset="0"/>
              </a:rPr>
              <a:t>3. </a:t>
            </a:r>
            <a:r>
              <a:rPr lang="en-US" sz="3000" dirty="0" err="1">
                <a:solidFill>
                  <a:srgbClr val="002060"/>
                </a:solidFill>
                <a:latin typeface="Nunito Black" panose="00000A00000000000000" pitchFamily="2" charset="0"/>
              </a:rPr>
              <a:t>Tác</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giả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đã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dùng</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biện</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pháp</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nghệ</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thuật</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gì</a:t>
            </a:r>
            <a:r>
              <a:rPr lang="en-US" sz="3000" dirty="0">
                <a:solidFill>
                  <a:srgbClr val="002060"/>
                </a:solidFill>
                <a:latin typeface="Nunito Black" panose="00000A00000000000000" pitchFamily="2" charset="0"/>
              </a:rPr>
              <a:t>?</a:t>
            </a:r>
          </a:p>
        </p:txBody>
      </p:sp>
    </p:spTree>
    <p:extLst>
      <p:ext uri="{BB962C8B-B14F-4D97-AF65-F5344CB8AC3E}">
        <p14:creationId xmlns:p14="http://schemas.microsoft.com/office/powerpoint/2010/main" val="371423357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itle 1"/>
          <p:cNvSpPr>
            <a:spLocks noGrp="1"/>
          </p:cNvSpPr>
          <p:nvPr>
            <p:ph type="title"/>
          </p:nvPr>
        </p:nvSpPr>
        <p:spPr>
          <a:xfrm>
            <a:off x="1033354" y="513369"/>
            <a:ext cx="2756875" cy="572700"/>
          </a:xfrm>
        </p:spPr>
        <p:txBody>
          <a:bodyPr/>
          <a:lstStyle/>
          <a:p>
            <a:r>
              <a:rPr lang="en-US" sz="3200" dirty="0" err="1">
                <a:latin typeface="Nunito Black" panose="00000A00000000000000" pitchFamily="2" charset="0"/>
              </a:rPr>
              <a:t>Cách</a:t>
            </a:r>
            <a:r>
              <a:rPr lang="en-US" sz="3200" dirty="0">
                <a:latin typeface="Nunito Black" panose="00000A00000000000000" pitchFamily="2" charset="0"/>
              </a:rPr>
              <a:t> </a:t>
            </a:r>
            <a:r>
              <a:rPr lang="en-US" sz="3200" dirty="0" err="1">
                <a:latin typeface="Nunito Black" panose="00000A00000000000000" pitchFamily="2" charset="0"/>
              </a:rPr>
              <a:t>miêu</a:t>
            </a:r>
            <a:r>
              <a:rPr lang="en-US" sz="3200" dirty="0">
                <a:latin typeface="Nunito Black" panose="00000A00000000000000" pitchFamily="2" charset="0"/>
              </a:rPr>
              <a:t> </a:t>
            </a:r>
            <a:r>
              <a:rPr lang="en-US" sz="3200" dirty="0" err="1">
                <a:latin typeface="Nunito Black" panose="00000A00000000000000" pitchFamily="2" charset="0"/>
              </a:rPr>
              <a:t>tả</a:t>
            </a:r>
            <a:endParaRPr lang="en-US" sz="3200" dirty="0">
              <a:latin typeface="Nunito Black" panose="00000A00000000000000" pitchFamily="2" charset="0"/>
            </a:endParaRPr>
          </a:p>
        </p:txBody>
      </p:sp>
      <p:sp>
        <p:nvSpPr>
          <p:cNvPr id="12" name="Rectangle 11"/>
          <p:cNvSpPr/>
          <p:nvPr/>
        </p:nvSpPr>
        <p:spPr>
          <a:xfrm>
            <a:off x="623708" y="1104840"/>
            <a:ext cx="3783939" cy="1446550"/>
          </a:xfrm>
          <a:prstGeom prst="rect">
            <a:avLst/>
          </a:prstGeom>
        </p:spPr>
        <p:txBody>
          <a:bodyPr wrap="square">
            <a:spAutoFit/>
          </a:bodyPr>
          <a:lstStyle/>
          <a:p>
            <a:pPr fontAlgn="auto">
              <a:spcBef>
                <a:spcPts val="0"/>
              </a:spcBef>
              <a:spcAft>
                <a:spcPts val="0"/>
              </a:spcAft>
              <a:defRPr/>
            </a:pPr>
            <a:r>
              <a:rPr lang="en-US" sz="2200" dirty="0" err="1">
                <a:solidFill>
                  <a:srgbClr val="002060"/>
                </a:solidFill>
                <a:latin typeface="Nunito Black" panose="00000A00000000000000" pitchFamily="2" charset="0"/>
              </a:rPr>
              <a:t>Tả</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cả</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chùm</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hoa</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không</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tả</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từng</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bông</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vì</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hoa</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sầu</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đâu</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nhỏ</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mọc</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thành</a:t>
            </a:r>
            <a:r>
              <a:rPr lang="en-US" sz="2200" dirty="0">
                <a:solidFill>
                  <a:srgbClr val="002060"/>
                </a:solidFill>
                <a:latin typeface="Nunito Black" panose="00000A00000000000000" pitchFamily="2" charset="0"/>
              </a:rPr>
              <a:t> </a:t>
            </a:r>
            <a:r>
              <a:rPr lang="en-US" sz="2200" dirty="0" err="1">
                <a:solidFill>
                  <a:srgbClr val="002060"/>
                </a:solidFill>
                <a:latin typeface="Nunito Black" panose="00000A00000000000000" pitchFamily="2" charset="0"/>
              </a:rPr>
              <a:t>chùm</a:t>
            </a:r>
            <a:endParaRPr lang="en-US" sz="2200" dirty="0">
              <a:solidFill>
                <a:srgbClr val="002060"/>
              </a:solidFill>
              <a:latin typeface="Nunito Black" panose="00000A00000000000000" pitchFamily="2" charset="0"/>
            </a:endParaRPr>
          </a:p>
          <a:p>
            <a:pPr fontAlgn="auto">
              <a:spcBef>
                <a:spcPts val="0"/>
              </a:spcBef>
              <a:spcAft>
                <a:spcPts val="0"/>
              </a:spcAft>
              <a:defRPr/>
            </a:pPr>
            <a:endParaRPr lang="en-US" sz="2200" dirty="0">
              <a:solidFill>
                <a:srgbClr val="002060"/>
              </a:solidFill>
              <a:latin typeface="Nunito Black" panose="00000A00000000000000" pitchFamily="2" charset="0"/>
            </a:endParaRPr>
          </a:p>
        </p:txBody>
      </p:sp>
      <p:sp>
        <p:nvSpPr>
          <p:cNvPr id="3" name="Rectangle 2"/>
          <p:cNvSpPr/>
          <p:nvPr/>
        </p:nvSpPr>
        <p:spPr>
          <a:xfrm>
            <a:off x="4845050" y="1663919"/>
            <a:ext cx="3763026" cy="3046988"/>
          </a:xfrm>
          <a:prstGeom prst="rect">
            <a:avLst/>
          </a:prstGeom>
        </p:spPr>
        <p:txBody>
          <a:bodyPr wrap="square">
            <a:spAutoFit/>
          </a:bodyPr>
          <a:lstStyle/>
          <a:p>
            <a:pPr indent="457200" algn="just">
              <a:defRPr/>
            </a:pPr>
            <a:r>
              <a:rPr lang="en-US" sz="2400" b="1" dirty="0" err="1">
                <a:solidFill>
                  <a:srgbClr val="002060"/>
                </a:solidFill>
                <a:latin typeface="Times New Roman" panose="02020603050405020304" pitchFamily="18" charset="0"/>
                <a:cs typeface="Times New Roman" panose="02020603050405020304" pitchFamily="18" charset="0"/>
              </a:rPr>
              <a:t>Vào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khoảng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cuối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đâu</a:t>
            </a:r>
            <a:r>
              <a:rPr lang="en-US" sz="2400" b="1" dirty="0">
                <a:solidFill>
                  <a:srgbClr val="002060"/>
                </a:solidFill>
                <a:latin typeface="Times New Roman" panose="02020603050405020304" pitchFamily="18" charset="0"/>
                <a:cs typeface="Times New Roman" panose="02020603050405020304" pitchFamily="18" charset="0"/>
              </a:rPr>
              <a:t> ở </a:t>
            </a:r>
            <a:r>
              <a:rPr lang="en-US" sz="2400" b="1" dirty="0" err="1">
                <a:solidFill>
                  <a:srgbClr val="002060"/>
                </a:solidFill>
                <a:latin typeface="Times New Roman" panose="02020603050405020304" pitchFamily="18" charset="0"/>
                <a:cs typeface="Times New Roman" panose="02020603050405020304" pitchFamily="18" charset="0"/>
              </a:rPr>
              <a:t>vùng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quê</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Bắc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Bộ</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ta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lấm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tấm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chấm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đen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nở</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từng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chùm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võng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gió</a:t>
            </a:r>
            <a:r>
              <a:rPr lang="en-US" sz="2400" b="1" dirty="0">
                <a:solidFill>
                  <a:srgbClr val="002060"/>
                </a:solidFill>
                <a:latin typeface="Times New Roman" panose="02020603050405020304" pitchFamily="18" charset="0"/>
                <a:cs typeface="Times New Roman" panose="02020603050405020304" pitchFamily="18" charset="0"/>
              </a:rPr>
              <a:t>. </a:t>
            </a:r>
          </a:p>
        </p:txBody>
      </p:sp>
      <p:cxnSp>
        <p:nvCxnSpPr>
          <p:cNvPr id="9" name="Straight Connector 8"/>
          <p:cNvCxnSpPr/>
          <p:nvPr/>
        </p:nvCxnSpPr>
        <p:spPr>
          <a:xfrm flipV="1">
            <a:off x="6858000" y="3543300"/>
            <a:ext cx="1612900" cy="1270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4934697" y="3910868"/>
            <a:ext cx="3536203" cy="73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4995494" y="4266468"/>
            <a:ext cx="3536203" cy="73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4934697" y="4622068"/>
            <a:ext cx="3206003"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22" name="Picture 2" descr="Hình ảnh hoa xoan trong thơ"/>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348">
                        <a14:foregroundMark x1="10652" y1="2778" x2="3478" y2="11111"/>
                        <a14:foregroundMark x1="77174" y1="4938" x2="95870" y2="8333"/>
                        <a14:foregroundMark x1="40000" y1="63889" x2="39348" y2="82407"/>
                        <a14:foregroundMark x1="7174" y1="32716" x2="7826" y2="39815"/>
                        <a14:backgroundMark x1="74783" y1="76235" x2="91957" y2="80864"/>
                        <a14:backgroundMark x1="33043" y1="75926" x2="16739" y2="93519"/>
                        <a14:backgroundMark x1="46087" y1="94753" x2="39783" y2="99383"/>
                        <a14:backgroundMark x1="42826" y1="70370" x2="43913" y2="78395"/>
                        <a14:backgroundMark x1="61957" y1="74074" x2="64565" y2="74074"/>
                        <a14:backgroundMark x1="16957" y1="69444" x2="13478" y2="69753"/>
                        <a14:backgroundMark x1="91304" y1="22222" x2="98913" y2="29630"/>
                        <a14:backgroundMark x1="4783" y1="37654" x2="4565" y2="59259"/>
                        <a14:backgroundMark x1="30870" y1="48765" x2="16087" y2="63580"/>
                        <a14:backgroundMark x1="50000" y1="50309" x2="69565" y2="91667"/>
                        <a14:backgroundMark x1="86087" y1="90123" x2="49565" y2="94444"/>
                        <a14:backgroundMark x1="62174" y1="48148" x2="62826" y2="70988"/>
                        <a14:backgroundMark x1="43478" y1="52778" x2="49783" y2="70062"/>
                        <a14:backgroundMark x1="33696" y1="74383" x2="45217" y2="65432"/>
                        <a14:backgroundMark x1="38261" y1="64198" x2="40000" y2="82716"/>
                        <a14:backgroundMark x1="40217" y1="62963" x2="38913" y2="85802"/>
                        <a14:backgroundMark x1="38696" y1="68827" x2="38913" y2="75926"/>
                        <a14:backgroundMark x1="38478" y1="69753" x2="41087" y2="76852"/>
                        <a14:backgroundMark x1="36522" y1="68827" x2="43261" y2="79321"/>
                        <a14:backgroundMark x1="34348" y1="66975" x2="42174" y2="77160"/>
                        <a14:backgroundMark x1="33261" y1="69753" x2="43913" y2="80864"/>
                        <a14:backgroundMark x1="37609" y1="67284" x2="37826" y2="84259"/>
                        <a14:backgroundMark x1="38043" y1="69753" x2="42391" y2="82716"/>
                        <a14:backgroundMark x1="28261" y1="70679" x2="45435" y2="77469"/>
                        <a14:backgroundMark x1="35870" y1="64506" x2="54783" y2="70370"/>
                        <a14:backgroundMark x1="42609" y1="61111" x2="60217" y2="68519"/>
                        <a14:backgroundMark x1="55652" y1="42901" x2="55652" y2="49691"/>
                        <a14:backgroundMark x1="60435" y1="44753" x2="65217" y2="50000"/>
                        <a14:backgroundMark x1="59348" y1="41358" x2="6326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625010" y="366478"/>
            <a:ext cx="4038914" cy="25567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ầu đông thương nhớ…"/>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32" y="2183488"/>
            <a:ext cx="3753969" cy="25034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ớp Nga 2 và Bè bạn: Tháng 3: Hoa xoan - Hoa sầu đâ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9222" y="2183488"/>
            <a:ext cx="2428588" cy="2611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41" presetClass="entr" presetSubtype="0" fill="hold" grpId="0" nodeType="clickEffect">
                                  <p:stCondLst>
                                    <p:cond delay="0"/>
                                  </p:stCondLst>
                                  <p:iterate type="lt">
                                    <p:tmPct val="10000"/>
                                  </p:iterate>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12"/>
                                        </p:tgtEl>
                                        <p:attrNameLst>
                                          <p:attrName>ppt_y</p:attrName>
                                        </p:attrNameLst>
                                      </p:cBhvr>
                                      <p:tavLst>
                                        <p:tav tm="0">
                                          <p:val>
                                            <p:strVal val="#ppt_y"/>
                                          </p:val>
                                        </p:tav>
                                        <p:tav tm="100000">
                                          <p:val>
                                            <p:strVal val="#ppt_y"/>
                                          </p:val>
                                        </p:tav>
                                      </p:tavLst>
                                    </p:anim>
                                    <p:anim calcmode="lin" valueType="num">
                                      <p:cBhvr>
                                        <p:cTn id="2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30"/>
                                        </p:tgtEl>
                                        <p:attrNameLst>
                                          <p:attrName>style.visibility</p:attrName>
                                        </p:attrNameLst>
                                      </p:cBhvr>
                                      <p:to>
                                        <p:strVal val="visible"/>
                                      </p:to>
                                    </p:set>
                                    <p:animEffect transition="in" filter="barn(inVertical)">
                                      <p:cBhvr>
                                        <p:cTn id="36" dur="500"/>
                                        <p:tgtEl>
                                          <p:spTgt spid="103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xit" presetSubtype="4" fill="hold" nodeType="clickEffect">
                                  <p:stCondLst>
                                    <p:cond delay="0"/>
                                  </p:stCondLst>
                                  <p:childTnLst>
                                    <p:animEffect transition="out" filter="wipe(down)">
                                      <p:cBhvr>
                                        <p:cTn id="40" dur="500"/>
                                        <p:tgtEl>
                                          <p:spTgt spid="1030"/>
                                        </p:tgtEl>
                                      </p:cBhvr>
                                    </p:animEffect>
                                    <p:set>
                                      <p:cBhvr>
                                        <p:cTn id="41" dur="1" fill="hold">
                                          <p:stCondLst>
                                            <p:cond delay="499"/>
                                          </p:stCondLst>
                                        </p:cTn>
                                        <p:tgtEl>
                                          <p:spTgt spid="103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barn(inVertical)">
                                      <p:cBhvr>
                                        <p:cTn id="4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itle 1"/>
          <p:cNvSpPr>
            <a:spLocks noGrp="1"/>
          </p:cNvSpPr>
          <p:nvPr>
            <p:ph type="title"/>
          </p:nvPr>
        </p:nvSpPr>
        <p:spPr>
          <a:xfrm>
            <a:off x="292532" y="250794"/>
            <a:ext cx="2756875" cy="572700"/>
          </a:xfrm>
        </p:spPr>
        <p:txBody>
          <a:bodyPr/>
          <a:lstStyle/>
          <a:p>
            <a:r>
              <a:rPr lang="en-US" sz="3200" dirty="0" err="1">
                <a:latin typeface="Nunito Black" panose="00000A00000000000000" pitchFamily="2" charset="0"/>
              </a:rPr>
              <a:t>Cách</a:t>
            </a:r>
            <a:r>
              <a:rPr lang="en-US" sz="3200" dirty="0">
                <a:latin typeface="Nunito Black" panose="00000A00000000000000" pitchFamily="2" charset="0"/>
              </a:rPr>
              <a:t> </a:t>
            </a:r>
            <a:r>
              <a:rPr lang="en-US" sz="3200" dirty="0" err="1">
                <a:latin typeface="Nunito Black" panose="00000A00000000000000" pitchFamily="2" charset="0"/>
              </a:rPr>
              <a:t>miêu</a:t>
            </a:r>
            <a:r>
              <a:rPr lang="en-US" sz="3200" dirty="0">
                <a:latin typeface="Nunito Black" panose="00000A00000000000000" pitchFamily="2" charset="0"/>
              </a:rPr>
              <a:t> </a:t>
            </a:r>
            <a:r>
              <a:rPr lang="en-US" sz="3200" dirty="0" err="1">
                <a:latin typeface="Nunito Black" panose="00000A00000000000000" pitchFamily="2" charset="0"/>
              </a:rPr>
              <a:t>tả</a:t>
            </a:r>
            <a:endParaRPr lang="en-US" sz="3200" dirty="0">
              <a:latin typeface="Nunito Black" panose="00000A00000000000000" pitchFamily="2" charset="0"/>
            </a:endParaRPr>
          </a:p>
        </p:txBody>
      </p:sp>
      <p:sp>
        <p:nvSpPr>
          <p:cNvPr id="5" name="Rectangle 4"/>
          <p:cNvSpPr/>
          <p:nvPr/>
        </p:nvSpPr>
        <p:spPr>
          <a:xfrm>
            <a:off x="4251999" y="247649"/>
            <a:ext cx="698932" cy="468145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94705" y="1512781"/>
            <a:ext cx="8456763" cy="3416320"/>
          </a:xfrm>
          <a:prstGeom prst="rect">
            <a:avLst/>
          </a:prstGeom>
        </p:spPr>
        <p:txBody>
          <a:bodyPr wrap="square">
            <a:spAutoFit/>
          </a:bodyPr>
          <a:lstStyle/>
          <a:p>
            <a:pPr algn="just"/>
            <a:r>
              <a:rPr lang="en-US" sz="2400" b="1" dirty="0" err="1">
                <a:solidFill>
                  <a:srgbClr val="002060"/>
                </a:solidFill>
                <a:latin typeface="Times New Roman" panose="02020603050405020304" pitchFamily="18" charset="0"/>
                <a:cs typeface="Times New Roman" panose="02020603050405020304" pitchFamily="18" charset="0"/>
              </a:rPr>
              <a:t>Cứ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nhớ</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sầu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tôi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thoang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thoảng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thơm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dịu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dàng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mát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mẻ</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còn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dịu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dàng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thơm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mộc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thơm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huyền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diệu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hòa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với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ruộng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cày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vỡ</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đậu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về</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mạ</a:t>
            </a:r>
            <a:r>
              <a:rPr lang="en-US" sz="2400" b="1" dirty="0">
                <a:solidFill>
                  <a:srgbClr val="002060"/>
                </a:solidFill>
                <a:latin typeface="Times New Roman" panose="02020603050405020304" pitchFamily="18" charset="0"/>
                <a:cs typeface="Times New Roman" panose="02020603050405020304" pitchFamily="18" charset="0"/>
              </a:rPr>
              <a:t> non </a:t>
            </a:r>
            <a:r>
              <a:rPr lang="en-US" sz="2400" b="1" dirty="0" err="1">
                <a:solidFill>
                  <a:srgbClr val="002060"/>
                </a:solidFill>
                <a:latin typeface="Times New Roman" panose="02020603050405020304" pitchFamily="18" charset="0"/>
                <a:cs typeface="Times New Roman" panose="02020603050405020304" pitchFamily="18" charset="0"/>
              </a:rPr>
              <a:t>lên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sớm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màu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lí</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khoai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sắn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mùi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cần</a:t>
            </a:r>
            <a:r>
              <a:rPr lang="en-US" sz="2400" b="1" dirty="0">
                <a:solidFill>
                  <a:srgbClr val="002060"/>
                </a:solidFill>
                <a:latin typeface="Times New Roman" panose="02020603050405020304" pitchFamily="18" charset="0"/>
                <a:cs typeface="Times New Roman" panose="02020603050405020304" pitchFamily="18" charset="0"/>
              </a:rPr>
              <a:t> ở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ruộng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xấp</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nước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Bao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đó</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nhiêu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thương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yêu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người</a:t>
            </a:r>
            <a:r>
              <a:rPr lang="en-US" sz="2400" b="1" dirty="0">
                <a:solidFill>
                  <a:srgbClr val="002060"/>
                </a:solidFill>
                <a:latin typeface="Times New Roman" panose="02020603050405020304" pitchFamily="18" charset="0"/>
                <a:cs typeface="Times New Roman" panose="02020603050405020304" pitchFamily="18" charset="0"/>
              </a:rPr>
              <a:t> ta </a:t>
            </a:r>
            <a:r>
              <a:rPr lang="en-US" sz="2400" b="1" dirty="0" err="1">
                <a:solidFill>
                  <a:srgbClr val="002060"/>
                </a:solidFill>
                <a:latin typeface="Times New Roman" panose="02020603050405020304" pitchFamily="18" charset="0"/>
                <a:cs typeface="Times New Roman" panose="02020603050405020304" pitchFamily="18" charset="0"/>
              </a:rPr>
              <a:t>cảm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thấy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như</a:t>
            </a:r>
            <a:r>
              <a:rPr lang="en-US" sz="2400" b="1" dirty="0">
                <a:solidFill>
                  <a:srgbClr val="002060"/>
                </a:solidFill>
                <a:latin typeface="Times New Roman" panose="02020603050405020304" pitchFamily="18" charset="0"/>
                <a:cs typeface="Times New Roman" panose="02020603050405020304" pitchFamily="18" charset="0"/>
              </a:rPr>
              <a:t> say </a:t>
            </a:r>
            <a:r>
              <a:rPr lang="en-US" sz="2400" b="1" dirty="0" err="1">
                <a:solidFill>
                  <a:srgbClr val="002060"/>
                </a:solidFill>
                <a:latin typeface="Times New Roman" panose="02020603050405020304" pitchFamily="18" charset="0"/>
                <a:cs typeface="Times New Roman" panose="02020603050405020304" pitchFamily="18" charset="0"/>
              </a:rPr>
              <a:t>một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thứ</a:t>
            </a:r>
            <a:r>
              <a:rPr lang="en-US" sz="2400" b="1" dirty="0">
                <a:solidFill>
                  <a:srgbClr val="002060"/>
                </a:solidFill>
                <a:latin typeface="Times New Roman" panose="02020603050405020304" pitchFamily="18" charset="0"/>
                <a:cs typeface="Times New Roman" panose="02020603050405020304" pitchFamily="18" charset="0"/>
              </a:rPr>
              <a:t> men </a:t>
            </a:r>
            <a:r>
              <a:rPr lang="en-US" sz="2400" b="1" dirty="0" err="1">
                <a:solidFill>
                  <a:srgbClr val="002060"/>
                </a:solidFill>
                <a:latin typeface="Times New Roman" panose="02020603050405020304" pitchFamily="18" charset="0"/>
                <a:cs typeface="Times New Roman" panose="02020603050405020304" pitchFamily="18" charset="0"/>
              </a:rPr>
              <a:t>gì</a:t>
            </a:r>
            <a:r>
              <a:rPr lang="en-US" sz="2400" b="1" dirty="0">
                <a:solidFill>
                  <a:srgbClr val="002060"/>
                </a:solidFill>
                <a:latin typeface="Times New Roman" panose="02020603050405020304" pitchFamily="18" charset="0"/>
                <a:cs typeface="Times New Roman" panose="02020603050405020304" pitchFamily="18" charset="0"/>
              </a:rPr>
              <a:t>. </a:t>
            </a:r>
            <a:endParaRPr lang="en-US" sz="2400" dirty="0"/>
          </a:p>
        </p:txBody>
      </p:sp>
      <p:pic>
        <p:nvPicPr>
          <p:cNvPr id="21" name="Picture 2" descr="Hình ảnh hoa xoan trong thơ"/>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348">
                        <a14:foregroundMark x1="10652" y1="2778" x2="3478" y2="11111"/>
                        <a14:foregroundMark x1="77174" y1="4938" x2="95870" y2="8333"/>
                        <a14:foregroundMark x1="40000" y1="63889" x2="39348" y2="82407"/>
                        <a14:foregroundMark x1="7174" y1="32716" x2="7826" y2="39815"/>
                        <a14:backgroundMark x1="74783" y1="76235" x2="91957" y2="80864"/>
                        <a14:backgroundMark x1="33043" y1="75926" x2="16739" y2="93519"/>
                        <a14:backgroundMark x1="46087" y1="94753" x2="39783" y2="99383"/>
                        <a14:backgroundMark x1="42826" y1="70370" x2="43913" y2="78395"/>
                        <a14:backgroundMark x1="61957" y1="74074" x2="64565" y2="74074"/>
                        <a14:backgroundMark x1="16957" y1="69444" x2="13478" y2="69753"/>
                        <a14:backgroundMark x1="91304" y1="22222" x2="98913" y2="29630"/>
                        <a14:backgroundMark x1="4783" y1="37654" x2="4565" y2="59259"/>
                        <a14:backgroundMark x1="30870" y1="48765" x2="16087" y2="63580"/>
                        <a14:backgroundMark x1="50000" y1="50309" x2="69565" y2="91667"/>
                        <a14:backgroundMark x1="86087" y1="90123" x2="49565" y2="94444"/>
                        <a14:backgroundMark x1="62174" y1="48148" x2="62826" y2="70988"/>
                        <a14:backgroundMark x1="43478" y1="52778" x2="49783" y2="70062"/>
                        <a14:backgroundMark x1="33696" y1="74383" x2="45217" y2="65432"/>
                        <a14:backgroundMark x1="38261" y1="64198" x2="40000" y2="82716"/>
                        <a14:backgroundMark x1="40217" y1="62963" x2="38913" y2="85802"/>
                        <a14:backgroundMark x1="38696" y1="68827" x2="38913" y2="75926"/>
                        <a14:backgroundMark x1="38478" y1="69753" x2="41087" y2="76852"/>
                        <a14:backgroundMark x1="36522" y1="68827" x2="43261" y2="79321"/>
                        <a14:backgroundMark x1="34348" y1="66975" x2="42174" y2="77160"/>
                        <a14:backgroundMark x1="33261" y1="69753" x2="43913" y2="80864"/>
                        <a14:backgroundMark x1="37609" y1="67284" x2="37826" y2="84259"/>
                        <a14:backgroundMark x1="38043" y1="69753" x2="42391" y2="82716"/>
                        <a14:backgroundMark x1="28261" y1="70679" x2="45435" y2="77469"/>
                        <a14:backgroundMark x1="35870" y1="64506" x2="54783" y2="70370"/>
                        <a14:backgroundMark x1="42609" y1="61111" x2="60217" y2="68519"/>
                        <a14:backgroundMark x1="55652" y1="42901" x2="55652" y2="49691"/>
                        <a14:backgroundMark x1="60435" y1="44753" x2="65217" y2="50000"/>
                        <a14:backgroundMark x1="59348" y1="41358" x2="6326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864531" y="245318"/>
            <a:ext cx="3986937" cy="253492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92532" y="681941"/>
            <a:ext cx="633685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00B0F0"/>
                </a:solidFill>
                <a:effectLst/>
                <a:uLnTx/>
                <a:uFillTx/>
                <a:latin typeface="Nunito Black" panose="00000A00000000000000" pitchFamily="2" charset="0"/>
                <a:cs typeface="Arial"/>
                <a:sym typeface="Arial"/>
              </a:rPr>
              <a:t>Đặc</a:t>
            </a:r>
            <a:r>
              <a:rPr kumimoji="0" lang="en-US" sz="2800" b="0" i="0" u="none" strike="noStrike" kern="0" cap="none" spc="0" normalizeH="0" baseline="0" noProof="0" dirty="0">
                <a:ln>
                  <a:noFill/>
                </a:ln>
                <a:solidFill>
                  <a:srgbClr val="00B0F0"/>
                </a:solidFill>
                <a:effectLst/>
                <a:uLnTx/>
                <a:uFillTx/>
                <a:latin typeface="Nunito Black" panose="00000A00000000000000" pitchFamily="2" charset="0"/>
                <a:cs typeface="Arial"/>
                <a:sym typeface="Arial"/>
              </a:rPr>
              <a:t> </a:t>
            </a:r>
            <a:r>
              <a:rPr kumimoji="0" lang="en-US" sz="2800" b="0" i="0" u="none" strike="noStrike" kern="0" cap="none" spc="0" normalizeH="0" baseline="0" noProof="0" dirty="0" err="1">
                <a:ln>
                  <a:noFill/>
                </a:ln>
                <a:solidFill>
                  <a:srgbClr val="00B0F0"/>
                </a:solidFill>
                <a:effectLst/>
                <a:uLnTx/>
                <a:uFillTx/>
                <a:latin typeface="Nunito Black" panose="00000A00000000000000" pitchFamily="2" charset="0"/>
                <a:cs typeface="Arial"/>
                <a:sym typeface="Arial"/>
              </a:rPr>
              <a:t>tả</a:t>
            </a:r>
            <a:r>
              <a:rPr kumimoji="0" lang="en-US" sz="2800" b="0" i="0" u="none" strike="noStrike" kern="0" cap="none" spc="0" normalizeH="0" baseline="0" noProof="0" dirty="0">
                <a:ln>
                  <a:noFill/>
                </a:ln>
                <a:solidFill>
                  <a:srgbClr val="00B0F0"/>
                </a:solidFill>
                <a:effectLst/>
                <a:uLnTx/>
                <a:uFillTx/>
                <a:latin typeface="Nunito Black" panose="00000A00000000000000" pitchFamily="2" charset="0"/>
                <a:cs typeface="Arial"/>
                <a:sym typeface="Arial"/>
              </a:rPr>
              <a:t> </a:t>
            </a:r>
            <a:r>
              <a:rPr kumimoji="0" lang="en-US" sz="2800" b="0" i="0" u="none" strike="noStrike" kern="0" cap="none" spc="0" normalizeH="0" baseline="0" noProof="0" dirty="0" err="1">
                <a:ln>
                  <a:noFill/>
                </a:ln>
                <a:solidFill>
                  <a:srgbClr val="00B0F0"/>
                </a:solidFill>
                <a:effectLst/>
                <a:uLnTx/>
                <a:uFillTx/>
                <a:latin typeface="Nunito Black" panose="00000A00000000000000" pitchFamily="2" charset="0"/>
                <a:cs typeface="Arial"/>
                <a:sym typeface="Arial"/>
              </a:rPr>
              <a:t>mùi</a:t>
            </a:r>
            <a:r>
              <a:rPr kumimoji="0" lang="en-US" sz="2800" b="0" i="0" u="none" strike="noStrike" kern="0" cap="none" spc="0" normalizeH="0" baseline="0" noProof="0" dirty="0">
                <a:ln>
                  <a:noFill/>
                </a:ln>
                <a:solidFill>
                  <a:srgbClr val="00B0F0"/>
                </a:solidFill>
                <a:effectLst/>
                <a:uLnTx/>
                <a:uFillTx/>
                <a:latin typeface="Nunito Black" panose="00000A00000000000000" pitchFamily="2" charset="0"/>
                <a:cs typeface="Arial"/>
                <a:sym typeface="Arial"/>
              </a:rPr>
              <a:t> </a:t>
            </a:r>
            <a:r>
              <a:rPr kumimoji="0" lang="en-US" sz="2800" b="0" i="0" u="none" strike="noStrike" kern="0" cap="none" spc="0" normalizeH="0" baseline="0" noProof="0" err="1">
                <a:ln>
                  <a:noFill/>
                </a:ln>
                <a:solidFill>
                  <a:srgbClr val="00B0F0"/>
                </a:solidFill>
                <a:effectLst/>
                <a:uLnTx/>
                <a:uFillTx/>
                <a:latin typeface="Nunito Black" panose="00000A00000000000000" pitchFamily="2" charset="0"/>
                <a:cs typeface="Arial"/>
                <a:sym typeface="Arial"/>
              </a:rPr>
              <a:t>thơm</a:t>
            </a:r>
            <a:r>
              <a:rPr kumimoji="0" lang="en-US" sz="2800" b="0" i="0" u="none" strike="noStrike" kern="0" cap="none" spc="0" normalizeH="0" baseline="0" noProof="0">
                <a:ln>
                  <a:noFill/>
                </a:ln>
                <a:solidFill>
                  <a:srgbClr val="00B0F0"/>
                </a:solidFill>
                <a:effectLst/>
                <a:uLnTx/>
                <a:uFillTx/>
                <a:latin typeface="Nunito Black" panose="00000A00000000000000" pitchFamily="2" charset="0"/>
                <a:cs typeface="Arial"/>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B0F0"/>
                </a:solidFill>
                <a:effectLst/>
                <a:uLnTx/>
                <a:uFillTx/>
                <a:latin typeface="Nunito Black" panose="00000A00000000000000" pitchFamily="2" charset="0"/>
                <a:cs typeface="Arial"/>
                <a:sym typeface="Arial"/>
              </a:rPr>
              <a:t>đặc </a:t>
            </a:r>
            <a:r>
              <a:rPr kumimoji="0" lang="en-US" sz="2800" b="0" i="0" u="none" strike="noStrike" kern="0" cap="none" spc="0" normalizeH="0" baseline="0" noProof="0" dirty="0" err="1">
                <a:ln>
                  <a:noFill/>
                </a:ln>
                <a:solidFill>
                  <a:srgbClr val="00B0F0"/>
                </a:solidFill>
                <a:effectLst/>
                <a:uLnTx/>
                <a:uFillTx/>
                <a:latin typeface="Nunito Black" panose="00000A00000000000000" pitchFamily="2" charset="0"/>
                <a:cs typeface="Arial"/>
                <a:sym typeface="Arial"/>
              </a:rPr>
              <a:t>biệt</a:t>
            </a:r>
            <a:r>
              <a:rPr kumimoji="0" lang="en-US" sz="2800" b="0" i="0" u="none" strike="noStrike" kern="0" cap="none" spc="0" normalizeH="0" baseline="0" noProof="0" dirty="0">
                <a:ln>
                  <a:noFill/>
                </a:ln>
                <a:solidFill>
                  <a:srgbClr val="00B0F0"/>
                </a:solidFill>
                <a:effectLst/>
                <a:uLnTx/>
                <a:uFillTx/>
                <a:latin typeface="Nunito Black" panose="00000A00000000000000" pitchFamily="2" charset="0"/>
                <a:cs typeface="Arial"/>
                <a:sym typeface="Arial"/>
              </a:rPr>
              <a:t> </a:t>
            </a:r>
            <a:r>
              <a:rPr kumimoji="0" lang="en-US" sz="2800" b="0" i="0" u="none" strike="noStrike" kern="0" cap="none" spc="0" normalizeH="0" baseline="0" noProof="0" err="1">
                <a:ln>
                  <a:noFill/>
                </a:ln>
                <a:solidFill>
                  <a:srgbClr val="00B0F0"/>
                </a:solidFill>
                <a:effectLst/>
                <a:uLnTx/>
                <a:uFillTx/>
                <a:latin typeface="Nunito Black" panose="00000A00000000000000" pitchFamily="2" charset="0"/>
                <a:cs typeface="Arial"/>
                <a:sym typeface="Arial"/>
              </a:rPr>
              <a:t>của</a:t>
            </a:r>
            <a:r>
              <a:rPr kumimoji="0" lang="en-US" sz="2800" b="0" i="0" u="none" strike="noStrike" kern="0" cap="none" spc="0" normalizeH="0" baseline="0" noProof="0">
                <a:ln>
                  <a:noFill/>
                </a:ln>
                <a:solidFill>
                  <a:srgbClr val="00B0F0"/>
                </a:solidFill>
                <a:effectLst/>
                <a:uLnTx/>
                <a:uFillTx/>
                <a:latin typeface="Nunito Black" panose="00000A00000000000000" pitchFamily="2" charset="0"/>
                <a:cs typeface="Arial"/>
                <a:sym typeface="Arial"/>
              </a:rPr>
              <a:t> hoa</a:t>
            </a:r>
            <a:endParaRPr kumimoji="0" lang="en-US" sz="2800" b="0" i="0" u="none" strike="noStrike" kern="0" cap="none" spc="0" normalizeH="0" baseline="0" noProof="0" dirty="0">
              <a:ln>
                <a:noFill/>
              </a:ln>
              <a:solidFill>
                <a:srgbClr val="00B0F0"/>
              </a:solidFill>
              <a:effectLst/>
              <a:uLnTx/>
              <a:uFillTx/>
              <a:latin typeface="Nunito Black" panose="00000A00000000000000" pitchFamily="2" charset="0"/>
              <a:cs typeface="Arial"/>
              <a:sym typeface="Arial"/>
            </a:endParaRPr>
          </a:p>
        </p:txBody>
      </p:sp>
      <p:cxnSp>
        <p:nvCxnSpPr>
          <p:cNvPr id="15" name="Straight Connector 14"/>
          <p:cNvCxnSpPr/>
          <p:nvPr/>
        </p:nvCxnSpPr>
        <p:spPr>
          <a:xfrm>
            <a:off x="7861209" y="1920897"/>
            <a:ext cx="894664" cy="657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p:cNvCxnSpPr/>
          <p:nvPr/>
        </p:nvCxnSpPr>
        <p:spPr>
          <a:xfrm flipV="1">
            <a:off x="512777" y="2262976"/>
            <a:ext cx="8197047" cy="2246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p:cNvCxnSpPr/>
          <p:nvPr/>
        </p:nvCxnSpPr>
        <p:spPr>
          <a:xfrm flipV="1">
            <a:off x="512777" y="2655202"/>
            <a:ext cx="8197047" cy="2246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441510" y="3021497"/>
            <a:ext cx="8268314" cy="1414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467308" y="3401046"/>
            <a:ext cx="8268314" cy="14142"/>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2" name="Straight Connector 21"/>
          <p:cNvCxnSpPr/>
          <p:nvPr/>
        </p:nvCxnSpPr>
        <p:spPr>
          <a:xfrm flipV="1">
            <a:off x="493106" y="3746035"/>
            <a:ext cx="1552846" cy="25657"/>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3" name="Straight Connector 22"/>
          <p:cNvCxnSpPr/>
          <p:nvPr/>
        </p:nvCxnSpPr>
        <p:spPr>
          <a:xfrm>
            <a:off x="6808662" y="4473324"/>
            <a:ext cx="1881491" cy="657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p:cNvCxnSpPr/>
          <p:nvPr/>
        </p:nvCxnSpPr>
        <p:spPr>
          <a:xfrm flipV="1">
            <a:off x="484219" y="4841715"/>
            <a:ext cx="312346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1813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7" name="Rectangle 6"/>
          <p:cNvSpPr/>
          <p:nvPr/>
        </p:nvSpPr>
        <p:spPr>
          <a:xfrm>
            <a:off x="946839" y="899190"/>
            <a:ext cx="2949846" cy="163121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err="1">
                <a:ln>
                  <a:noFill/>
                </a:ln>
                <a:solidFill>
                  <a:srgbClr val="B44141"/>
                </a:solidFill>
                <a:effectLst/>
                <a:uLnTx/>
                <a:uFillTx/>
                <a:latin typeface="Nunito Black" panose="00000A00000000000000" pitchFamily="2" charset="0"/>
                <a:cs typeface="Arial"/>
                <a:sym typeface="Arial"/>
              </a:rPr>
              <a:t>Hình</a:t>
            </a:r>
            <a:r>
              <a:rPr kumimoji="0" lang="en-US" sz="5000" b="0" i="0" u="none" strike="noStrike" kern="0" cap="none" spc="0" normalizeH="0" baseline="0" noProof="0" dirty="0">
                <a:ln>
                  <a:noFill/>
                </a:ln>
                <a:solidFill>
                  <a:srgbClr val="B44141"/>
                </a:solidFill>
                <a:effectLst/>
                <a:uLnTx/>
                <a:uFillTx/>
                <a:latin typeface="Nunito Black" panose="00000A00000000000000" pitchFamily="2" charset="0"/>
                <a:cs typeface="Arial"/>
                <a:sym typeface="Arial"/>
              </a:rPr>
              <a:t> </a:t>
            </a:r>
            <a:r>
              <a:rPr kumimoji="0" lang="en-US" sz="5000" b="0" i="0" u="none" strike="noStrike" kern="0" cap="none" spc="0" normalizeH="0" baseline="0" noProof="0" dirty="0" err="1">
                <a:ln>
                  <a:noFill/>
                </a:ln>
                <a:solidFill>
                  <a:srgbClr val="B44141"/>
                </a:solidFill>
                <a:effectLst/>
                <a:uLnTx/>
                <a:uFillTx/>
                <a:latin typeface="Nunito Black" panose="00000A00000000000000" pitchFamily="2" charset="0"/>
                <a:cs typeface="Arial"/>
                <a:sym typeface="Arial"/>
              </a:rPr>
              <a:t>ảnh</a:t>
            </a:r>
            <a:endParaRPr kumimoji="0" lang="en-US" sz="5000" b="0" i="0" u="none" strike="noStrike" kern="0" cap="none" spc="0" normalizeH="0" baseline="0" noProof="0" dirty="0">
              <a:ln>
                <a:noFill/>
              </a:ln>
              <a:solidFill>
                <a:srgbClr val="B44141"/>
              </a:solidFill>
              <a:effectLst/>
              <a:uLnTx/>
              <a:uFillTx/>
              <a:latin typeface="Nunito Black" panose="00000A00000000000000" pitchFamily="2" charset="0"/>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0" i="0" u="none" strike="noStrike" kern="0" cap="none" spc="0" normalizeH="0" baseline="0" noProof="0" dirty="0">
                <a:ln>
                  <a:noFill/>
                </a:ln>
                <a:solidFill>
                  <a:srgbClr val="B44141"/>
                </a:solidFill>
                <a:effectLst/>
                <a:uLnTx/>
                <a:uFillTx/>
                <a:latin typeface="Nunito Black" panose="00000A00000000000000" pitchFamily="2" charset="0"/>
                <a:cs typeface="Arial"/>
                <a:sym typeface="Arial"/>
              </a:rPr>
              <a:t> so </a:t>
            </a:r>
            <a:r>
              <a:rPr kumimoji="0" lang="en-US" sz="5000" b="0" i="0" u="none" strike="noStrike" kern="0" cap="none" spc="0" normalizeH="0" baseline="0" noProof="0" dirty="0" err="1">
                <a:ln>
                  <a:noFill/>
                </a:ln>
                <a:solidFill>
                  <a:srgbClr val="B44141"/>
                </a:solidFill>
                <a:effectLst/>
                <a:uLnTx/>
                <a:uFillTx/>
                <a:latin typeface="Nunito Black" panose="00000A00000000000000" pitchFamily="2" charset="0"/>
                <a:cs typeface="Arial"/>
                <a:sym typeface="Arial"/>
              </a:rPr>
              <a:t>sánh</a:t>
            </a:r>
            <a:endParaRPr kumimoji="0" lang="en-US" sz="5000" b="0" i="0" u="none" strike="noStrike" kern="0" cap="none" spc="0" normalizeH="0" baseline="0" noProof="0" dirty="0">
              <a:ln>
                <a:noFill/>
              </a:ln>
              <a:solidFill>
                <a:srgbClr val="B44141"/>
              </a:solidFill>
              <a:effectLst/>
              <a:uLnTx/>
              <a:uFillTx/>
              <a:cs typeface="Arial"/>
              <a:sym typeface="Arial"/>
            </a:endParaRPr>
          </a:p>
        </p:txBody>
      </p:sp>
      <p:sp>
        <p:nvSpPr>
          <p:cNvPr id="18" name="Rectangle 17"/>
          <p:cNvSpPr/>
          <p:nvPr/>
        </p:nvSpPr>
        <p:spPr>
          <a:xfrm>
            <a:off x="-239753" y="2895071"/>
            <a:ext cx="5323031"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lang="en-US" sz="3000" dirty="0">
                <a:solidFill>
                  <a:srgbClr val="002060"/>
                </a:solidFill>
                <a:latin typeface="Nunito Black" panose="00000A00000000000000" pitchFamily="2" charset="0"/>
              </a:rPr>
              <a:t>H</a:t>
            </a:r>
            <a:r>
              <a:rPr kumimoji="0" lang="en-US" sz="3000" b="0" i="0" u="none" strike="noStrike" kern="0" cap="none" spc="0" normalizeH="0" baseline="0" noProof="0" dirty="0" err="1">
                <a:ln>
                  <a:noFill/>
                </a:ln>
                <a:solidFill>
                  <a:srgbClr val="002060"/>
                </a:solidFill>
                <a:effectLst/>
                <a:uLnTx/>
                <a:uFillTx/>
                <a:latin typeface="Nunito Black" panose="00000A00000000000000" pitchFamily="2" charset="0"/>
                <a:sym typeface="Arial"/>
              </a:rPr>
              <a:t>oa</a:t>
            </a:r>
            <a:r>
              <a:rPr kumimoji="0" lang="en-US" sz="3000" b="0" i="0" u="none" strike="noStrike" kern="0" cap="none" spc="0" normalizeH="0" baseline="0" noProof="0" dirty="0">
                <a:ln>
                  <a:noFill/>
                </a:ln>
                <a:solidFill>
                  <a:srgbClr val="002060"/>
                </a:solidFill>
                <a:effectLst/>
                <a:uLnTx/>
                <a:uFillTx/>
                <a:latin typeface="Nunito Black" panose="00000A00000000000000" pitchFamily="2" charset="0"/>
                <a:sym typeface="Arial"/>
              </a:rPr>
              <a:t> </a:t>
            </a:r>
            <a:r>
              <a:rPr kumimoji="0" lang="en-US" sz="3000" b="0" i="0" u="none" strike="noStrike" kern="0" cap="none" spc="0" normalizeH="0" baseline="0" noProof="0" dirty="0" err="1">
                <a:ln>
                  <a:noFill/>
                </a:ln>
                <a:solidFill>
                  <a:srgbClr val="002060"/>
                </a:solidFill>
                <a:effectLst/>
                <a:uLnTx/>
                <a:uFillTx/>
                <a:latin typeface="Nunito Black" panose="00000A00000000000000" pitchFamily="2" charset="0"/>
                <a:sym typeface="Arial"/>
              </a:rPr>
              <a:t>sầu</a:t>
            </a:r>
            <a:r>
              <a:rPr kumimoji="0" lang="en-US" sz="3000" b="0" i="0" u="none" strike="noStrike" kern="0" cap="none" spc="0" normalizeH="0" noProof="0" dirty="0">
                <a:ln>
                  <a:noFill/>
                </a:ln>
                <a:solidFill>
                  <a:srgbClr val="002060"/>
                </a:solidFill>
                <a:effectLst/>
                <a:uLnTx/>
                <a:uFillTx/>
                <a:latin typeface="Nunito Black" panose="00000A00000000000000" pitchFamily="2" charset="0"/>
                <a:sym typeface="Arial"/>
              </a:rPr>
              <a:t> </a:t>
            </a:r>
            <a:r>
              <a:rPr kumimoji="0" lang="en-US" sz="3000" b="0" i="0" u="none" strike="noStrike" kern="0" cap="none" spc="0" normalizeH="0" noProof="0" err="1">
                <a:ln>
                  <a:noFill/>
                </a:ln>
                <a:solidFill>
                  <a:srgbClr val="002060"/>
                </a:solidFill>
                <a:effectLst/>
                <a:uLnTx/>
                <a:uFillTx/>
                <a:latin typeface="Nunito Black" panose="00000A00000000000000" pitchFamily="2" charset="0"/>
                <a:sym typeface="Arial"/>
              </a:rPr>
              <a:t>đâu</a:t>
            </a:r>
            <a:r>
              <a:rPr kumimoji="0" lang="en-US" sz="3000" b="0" i="0" u="none" strike="noStrike" kern="0" cap="none" spc="0" normalizeH="0" baseline="0" noProof="0">
                <a:ln>
                  <a:noFill/>
                </a:ln>
                <a:solidFill>
                  <a:srgbClr val="002060"/>
                </a:solidFill>
                <a:effectLst/>
                <a:uLnTx/>
                <a:uFillTx/>
                <a:latin typeface="Nunito Black" panose="00000A00000000000000" pitchFamily="2" charset="0"/>
                <a:sym typeface="Arial"/>
              </a:rPr>
              <a:t> nở</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0" i="0" u="none" strike="noStrike" kern="0" cap="none" spc="0" normalizeH="0" baseline="0" noProof="0">
                <a:ln>
                  <a:noFill/>
                </a:ln>
                <a:solidFill>
                  <a:srgbClr val="002060"/>
                </a:solidFill>
                <a:effectLst/>
                <a:uLnTx/>
                <a:uFillTx/>
                <a:latin typeface="Nunito Black" panose="00000A00000000000000" pitchFamily="2" charset="0"/>
                <a:sym typeface="Arial"/>
              </a:rPr>
              <a:t> như</a:t>
            </a:r>
            <a:r>
              <a:rPr lang="en-US" sz="3000" dirty="0">
                <a:solidFill>
                  <a:srgbClr val="002060"/>
                </a:solidFill>
                <a:latin typeface="Nunito Black" panose="00000A00000000000000" pitchFamily="2" charset="0"/>
              </a:rPr>
              <a:t> </a:t>
            </a:r>
            <a:r>
              <a:rPr kumimoji="0" lang="en-US" sz="3000" b="0" i="0" u="none" strike="noStrike" kern="0" cap="none" spc="0" normalizeH="0" baseline="0" noProof="0">
                <a:ln>
                  <a:noFill/>
                </a:ln>
                <a:solidFill>
                  <a:srgbClr val="002060"/>
                </a:solidFill>
                <a:effectLst/>
                <a:uLnTx/>
                <a:uFillTx/>
                <a:latin typeface="Nunito Black" panose="00000A00000000000000" pitchFamily="2" charset="0"/>
                <a:sym typeface="Arial"/>
              </a:rPr>
              <a:t>cười</a:t>
            </a:r>
            <a:r>
              <a:rPr kumimoji="0" lang="en-US" sz="3000" b="0" i="0" u="none" strike="noStrike" kern="0" cap="none" spc="0" normalizeH="0" baseline="0" noProof="0" dirty="0">
                <a:ln>
                  <a:noFill/>
                </a:ln>
                <a:solidFill>
                  <a:srgbClr val="002060"/>
                </a:solidFill>
                <a:effectLst/>
                <a:uLnTx/>
                <a:uFillTx/>
                <a:latin typeface="Nunito Black" panose="00000A00000000000000" pitchFamily="2" charset="0"/>
                <a:sym typeface="Arial"/>
              </a:rPr>
              <a:t>.</a:t>
            </a:r>
          </a:p>
        </p:txBody>
      </p:sp>
      <p:sp>
        <p:nvSpPr>
          <p:cNvPr id="9" name="TextBox 8"/>
          <p:cNvSpPr txBox="1"/>
          <p:nvPr/>
        </p:nvSpPr>
        <p:spPr>
          <a:xfrm>
            <a:off x="4984326" y="2165740"/>
            <a:ext cx="3698188" cy="283154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600" dirty="0">
                <a:solidFill>
                  <a:srgbClr val="002060"/>
                </a:solidFill>
                <a:latin typeface="Nunito Black" panose="00000A00000000000000" pitchFamily="2" charset="0"/>
              </a:rPr>
              <a:t>  B</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ao</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nhiêu</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thứ</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đó</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bấy</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nhiêu</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thương</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yêu</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khiến</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người</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ta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cảm</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thấy</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như</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ngây</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ngất</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như</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say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một</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thứ</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 men </a:t>
            </a:r>
            <a:r>
              <a:rPr kumimoji="0" lang="en-US" sz="2600" b="0" i="0" u="none" strike="noStrike" kern="0" cap="none" spc="0" normalizeH="0" baseline="0" noProof="0" dirty="0" err="1">
                <a:ln>
                  <a:noFill/>
                </a:ln>
                <a:solidFill>
                  <a:srgbClr val="002060"/>
                </a:solidFill>
                <a:effectLst/>
                <a:uLnTx/>
                <a:uFillTx/>
                <a:latin typeface="Nunito Black" panose="00000A00000000000000" pitchFamily="2" charset="0"/>
                <a:cs typeface="Arial"/>
                <a:sym typeface="Arial"/>
              </a:rPr>
              <a:t>gì</a:t>
            </a:r>
            <a:r>
              <a:rPr kumimoji="0" lang="en-US" sz="26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rPr>
              <a: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200" b="0" i="0" u="none" strike="noStrike" kern="0" cap="none" spc="0" normalizeH="0" baseline="0" noProof="0" dirty="0">
              <a:ln>
                <a:noFill/>
              </a:ln>
              <a:solidFill>
                <a:srgbClr val="002060"/>
              </a:solidFill>
              <a:effectLst/>
              <a:uLnTx/>
              <a:uFillTx/>
              <a:latin typeface="Nunito Black" panose="00000A00000000000000" pitchFamily="2" charset="0"/>
              <a:cs typeface="Arial"/>
              <a:sym typeface="Arial"/>
            </a:endParaRPr>
          </a:p>
        </p:txBody>
      </p:sp>
      <p:pic>
        <p:nvPicPr>
          <p:cNvPr id="21" name="Picture 2" descr="Hình ảnh hoa xoan trong thơ"/>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9348">
                        <a14:foregroundMark x1="10652" y1="2778" x2="3478" y2="11111"/>
                        <a14:foregroundMark x1="77174" y1="4938" x2="95870" y2="8333"/>
                        <a14:foregroundMark x1="40000" y1="63889" x2="39348" y2="82407"/>
                        <a14:foregroundMark x1="7174" y1="32716" x2="7826" y2="39815"/>
                        <a14:backgroundMark x1="74783" y1="76235" x2="91957" y2="80864"/>
                        <a14:backgroundMark x1="33043" y1="75926" x2="16739" y2="93519"/>
                        <a14:backgroundMark x1="46087" y1="94753" x2="39783" y2="99383"/>
                        <a14:backgroundMark x1="42826" y1="70370" x2="43913" y2="78395"/>
                        <a14:backgroundMark x1="61957" y1="74074" x2="64565" y2="74074"/>
                        <a14:backgroundMark x1="16957" y1="69444" x2="13478" y2="69753"/>
                        <a14:backgroundMark x1="91304" y1="22222" x2="98913" y2="29630"/>
                        <a14:backgroundMark x1="4783" y1="37654" x2="4565" y2="59259"/>
                        <a14:backgroundMark x1="30870" y1="48765" x2="16087" y2="63580"/>
                        <a14:backgroundMark x1="50000" y1="50309" x2="69565" y2="91667"/>
                        <a14:backgroundMark x1="86087" y1="90123" x2="49565" y2="94444"/>
                        <a14:backgroundMark x1="62174" y1="48148" x2="62826" y2="70988"/>
                        <a14:backgroundMark x1="43478" y1="52778" x2="49783" y2="70062"/>
                        <a14:backgroundMark x1="33696" y1="74383" x2="45217" y2="65432"/>
                        <a14:backgroundMark x1="38261" y1="64198" x2="40000" y2="82716"/>
                        <a14:backgroundMark x1="40217" y1="62963" x2="38913" y2="85802"/>
                        <a14:backgroundMark x1="38696" y1="68827" x2="38913" y2="75926"/>
                        <a14:backgroundMark x1="38478" y1="69753" x2="41087" y2="76852"/>
                        <a14:backgroundMark x1="36522" y1="68827" x2="43261" y2="79321"/>
                        <a14:backgroundMark x1="34348" y1="66975" x2="42174" y2="77160"/>
                        <a14:backgroundMark x1="33261" y1="69753" x2="43913" y2="80864"/>
                        <a14:backgroundMark x1="37609" y1="67284" x2="37826" y2="84259"/>
                        <a14:backgroundMark x1="38043" y1="69753" x2="42391" y2="82716"/>
                        <a14:backgroundMark x1="28261" y1="70679" x2="45435" y2="77469"/>
                        <a14:backgroundMark x1="35870" y1="64506" x2="54783" y2="70370"/>
                        <a14:backgroundMark x1="42609" y1="61111" x2="60217" y2="68519"/>
                        <a14:backgroundMark x1="55652" y1="42901" x2="55652" y2="49691"/>
                        <a14:backgroundMark x1="60435" y1="44753" x2="65217" y2="50000"/>
                        <a14:backgroundMark x1="59348" y1="41358" x2="63261" y2="47222"/>
                      </a14:backgroundRemoval>
                    </a14:imgEffect>
                  </a14:imgLayer>
                </a14:imgProps>
              </a:ext>
              <a:ext uri="{28A0092B-C50C-407E-A947-70E740481C1C}">
                <a14:useLocalDpi xmlns:a14="http://schemas.microsoft.com/office/drawing/2010/main" val="0"/>
              </a:ext>
            </a:extLst>
          </a:blip>
          <a:srcRect/>
          <a:stretch>
            <a:fillRect/>
          </a:stretch>
        </p:blipFill>
        <p:spPr bwMode="auto">
          <a:xfrm>
            <a:off x="4813963" y="223796"/>
            <a:ext cx="4038914" cy="284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3443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97539" y="121675"/>
            <a:ext cx="8693156" cy="4905450"/>
          </a:xfrm>
          <a:prstGeom prst="round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3327400"/>
            <a:ext cx="3245893" cy="1892300"/>
          </a:xfrm>
          <a:prstGeom prst="rect">
            <a:avLst/>
          </a:prstGeom>
        </p:spPr>
      </p:pic>
      <p:sp>
        <p:nvSpPr>
          <p:cNvPr id="13" name="Rounded Rectangular Callout 12"/>
          <p:cNvSpPr/>
          <p:nvPr/>
        </p:nvSpPr>
        <p:spPr>
          <a:xfrm>
            <a:off x="2958899" y="1399811"/>
            <a:ext cx="3090898" cy="2349178"/>
          </a:xfrm>
          <a:prstGeom prst="wedgeRoundRectCallout">
            <a:avLst>
              <a:gd name="adj1" fmla="val -67369"/>
              <a:gd name="adj2" fmla="val 1885"/>
              <a:gd name="adj3" fmla="val 16667"/>
            </a:avLst>
          </a:prstGeom>
          <a:solidFill>
            <a:schemeClr val="accent5">
              <a:alpha val="6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latin typeface="#9Slide03 AmpleSoft" pitchFamily="2" charset="0"/>
            </a:endParaRPr>
          </a:p>
        </p:txBody>
      </p:sp>
      <p:sp>
        <p:nvSpPr>
          <p:cNvPr id="14" name="TextBox 13"/>
          <p:cNvSpPr txBox="1"/>
          <p:nvPr/>
        </p:nvSpPr>
        <p:spPr>
          <a:xfrm>
            <a:off x="2958899" y="1447794"/>
            <a:ext cx="3090899" cy="2400657"/>
          </a:xfrm>
          <a:prstGeom prst="rect">
            <a:avLst/>
          </a:prstGeom>
          <a:noFill/>
        </p:spPr>
        <p:txBody>
          <a:bodyPr wrap="square" rtlCol="0">
            <a:spAutoFit/>
          </a:bodyPr>
          <a:lstStyle/>
          <a:p>
            <a:pPr algn="ctr"/>
            <a:r>
              <a:rPr lang="en-US" sz="3000" dirty="0" err="1">
                <a:solidFill>
                  <a:srgbClr val="002060"/>
                </a:solidFill>
                <a:latin typeface="Nunito Black" panose="00000A00000000000000" pitchFamily="2" charset="0"/>
              </a:rPr>
              <a:t>Khác</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với</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cách</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miêu</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hoa</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sầu</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đâu</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cách</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tác</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giả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miêu</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tả</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tớ</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có</a:t>
            </a:r>
            <a:r>
              <a:rPr lang="en-US" sz="3000" dirty="0">
                <a:solidFill>
                  <a:srgbClr val="002060"/>
                </a:solidFill>
                <a:latin typeface="Nunito Black" panose="00000A00000000000000" pitchFamily="2" charset="0"/>
              </a:rPr>
              <a:t> </a:t>
            </a:r>
            <a:r>
              <a:rPr lang="en-US" sz="3000" dirty="0" err="1">
                <a:solidFill>
                  <a:srgbClr val="002060"/>
                </a:solidFill>
                <a:latin typeface="Nunito Black" panose="00000A00000000000000" pitchFamily="2" charset="0"/>
              </a:rPr>
              <a:t>gì</a:t>
            </a:r>
            <a:r>
              <a:rPr lang="en-US" sz="3000" dirty="0">
                <a:solidFill>
                  <a:srgbClr val="002060"/>
                </a:solidFill>
                <a:latin typeface="Nunito Black" panose="00000A00000000000000" pitchFamily="2" charset="0"/>
              </a:rPr>
              <a:t> hay </a:t>
            </a:r>
            <a:r>
              <a:rPr lang="en-US" sz="3000" dirty="0" err="1">
                <a:solidFill>
                  <a:srgbClr val="002060"/>
                </a:solidFill>
                <a:latin typeface="Nunito Black" panose="00000A00000000000000" pitchFamily="2" charset="0"/>
              </a:rPr>
              <a:t>nhỉ</a:t>
            </a:r>
            <a:r>
              <a:rPr lang="en-US" sz="3000" dirty="0">
                <a:solidFill>
                  <a:srgbClr val="002060"/>
                </a:solidFill>
                <a:latin typeface="Nunito Black" panose="00000A00000000000000" pitchFamily="2" charset="0"/>
              </a:rPr>
              <a:t>?</a:t>
            </a:r>
          </a:p>
        </p:txBody>
      </p:sp>
      <p:pic>
        <p:nvPicPr>
          <p:cNvPr id="15" name="Picture 14"/>
          <p:cNvPicPr>
            <a:picLocks noChangeAspect="1"/>
          </p:cNvPicPr>
          <p:nvPr/>
        </p:nvPicPr>
        <p:blipFill>
          <a:blip r:embed="rId4">
            <a:extLst>
              <a:ext uri="{BEBA8EAE-BF5A-486C-A8C5-ECC9F3942E4B}">
                <a14:imgProps xmlns:a14="http://schemas.microsoft.com/office/drawing/2010/main">
                  <a14:imgLayer r:embed="rId5">
                    <a14:imgEffect>
                      <a14:backgroundRemoval t="0" b="99275" l="1131" r="99090">
                        <a14:foregroundMark x1="37424" y1="16908" x2="34749" y2="20386"/>
                        <a14:foregroundMark x1="59184" y1="55653" x2="80474" y2="69661"/>
                        <a14:foregroundMark x1="71042" y1="51747" x2="66933" y2="56361"/>
                        <a14:foregroundMark x1="26310" y1="53477" x2="28240" y2="62871"/>
                      </a14:backgroundRemoval>
                    </a14:imgEffect>
                  </a14:imgLayer>
                </a14:imgProps>
              </a:ext>
              <a:ext uri="{28A0092B-C50C-407E-A947-70E740481C1C}">
                <a14:useLocalDpi xmlns:a14="http://schemas.microsoft.com/office/drawing/2010/main" val="0"/>
              </a:ext>
            </a:extLst>
          </a:blip>
          <a:stretch>
            <a:fillRect/>
          </a:stretch>
        </p:blipFill>
        <p:spPr>
          <a:xfrm>
            <a:off x="6253382" y="175955"/>
            <a:ext cx="2737313" cy="4580809"/>
          </a:xfrm>
          <a:prstGeom prst="rect">
            <a:avLst/>
          </a:prstGeom>
        </p:spPr>
      </p:pic>
    </p:spTree>
    <p:extLst>
      <p:ext uri="{BB962C8B-B14F-4D97-AF65-F5344CB8AC3E}">
        <p14:creationId xmlns:p14="http://schemas.microsoft.com/office/powerpoint/2010/main" val="2305272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6" name="Rectangle 5"/>
          <p:cNvSpPr/>
          <p:nvPr/>
        </p:nvSpPr>
        <p:spPr>
          <a:xfrm>
            <a:off x="1234321" y="416432"/>
            <a:ext cx="6995279" cy="4462760"/>
          </a:xfrm>
          <a:prstGeom prst="rect">
            <a:avLst/>
          </a:prstGeom>
        </p:spPr>
        <p:txBody>
          <a:bodyPr wrap="square">
            <a:spAutoFit/>
          </a:bodyPr>
          <a:lstStyle/>
          <a:p>
            <a:pPr algn="just" eaLnBrk="1" hangingPunct="1"/>
            <a:r>
              <a:rPr lang="en-US" sz="2000" b="1" dirty="0">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Đêm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huyền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diệu</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rủ</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hoa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cà</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chua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lặn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theo</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vòng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thời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gian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chuyển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vần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Hoa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biến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để</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cây</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tạo</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ra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những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nõn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chung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màu</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với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cây</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với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lá</a:t>
            </a:r>
            <a:r>
              <a:rPr lang="en-US" sz="2200" b="1" dirty="0">
                <a:solidFill>
                  <a:srgbClr val="002060"/>
                </a:solidFill>
                <a:latin typeface="Times New Roman" pitchFamily="18" charset="0"/>
                <a:cs typeface="Times New Roman" pitchFamily="18" charset="0"/>
              </a:rPr>
              <a:t>.</a:t>
            </a:r>
          </a:p>
          <a:p>
            <a:pPr algn="just" eaLnBrk="1" hangingPunct="1"/>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Cà</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chua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ra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xum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xuê</a:t>
            </a:r>
            <a:r>
              <a:rPr lang="en-US" sz="2200" b="1" dirty="0">
                <a:solidFill>
                  <a:srgbClr val="002060"/>
                </a:solidFill>
                <a:latin typeface="Times New Roman" pitchFamily="18" charset="0"/>
                <a:cs typeface="Times New Roman" pitchFamily="18" charset="0"/>
              </a:rPr>
              <a:t>, chi </a:t>
            </a:r>
            <a:r>
              <a:rPr lang="en-US" sz="2200" b="1" dirty="0" err="1">
                <a:solidFill>
                  <a:srgbClr val="002060"/>
                </a:solidFill>
                <a:latin typeface="Times New Roman" pitchFamily="18" charset="0"/>
                <a:cs typeface="Times New Roman" pitchFamily="18" charset="0"/>
              </a:rPr>
              <a:t>chít</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lớn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bé</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vui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mắt</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như</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đàn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gà</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mẹ</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đông</a:t>
            </a:r>
            <a:r>
              <a:rPr lang="en-US" sz="2200" b="1" dirty="0">
                <a:solidFill>
                  <a:srgbClr val="002060"/>
                </a:solidFill>
                <a:latin typeface="Times New Roman" pitchFamily="18" charset="0"/>
                <a:cs typeface="Times New Roman" pitchFamily="18" charset="0"/>
              </a:rPr>
              <a:t> con.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một</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chùm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sinh</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đôi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chùm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ba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chùm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bốn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ở </a:t>
            </a:r>
            <a:r>
              <a:rPr lang="en-US" sz="2200" b="1" dirty="0" err="1">
                <a:solidFill>
                  <a:srgbClr val="002060"/>
                </a:solidFill>
                <a:latin typeface="Times New Roman" pitchFamily="18" charset="0"/>
                <a:cs typeface="Times New Roman" pitchFamily="18" charset="0"/>
              </a:rPr>
              <a:t>thân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leo</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nghịch</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ngợm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lên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ngọn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làm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ỏe</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những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cành</a:t>
            </a:r>
            <a:r>
              <a:rPr lang="en-US" sz="2200" b="1" dirty="0">
                <a:solidFill>
                  <a:srgbClr val="002060"/>
                </a:solidFill>
                <a:latin typeface="Times New Roman" pitchFamily="18" charset="0"/>
                <a:cs typeface="Times New Roman" pitchFamily="18" charset="0"/>
              </a:rPr>
              <a:t> to </a:t>
            </a:r>
            <a:r>
              <a:rPr lang="en-US" sz="2200" b="1" dirty="0" err="1">
                <a:solidFill>
                  <a:srgbClr val="002060"/>
                </a:solidFill>
                <a:latin typeface="Times New Roman" pitchFamily="18" charset="0"/>
                <a:cs typeface="Times New Roman" pitchFamily="18" charset="0"/>
              </a:rPr>
              <a:t>nhất</a:t>
            </a:r>
            <a:r>
              <a:rPr lang="en-US" sz="2200" b="1" dirty="0">
                <a:solidFill>
                  <a:srgbClr val="002060"/>
                </a:solidFill>
                <a:latin typeface="Times New Roman" pitchFamily="18" charset="0"/>
                <a:cs typeface="Times New Roman" pitchFamily="18" charset="0"/>
              </a:rPr>
              <a:t>.</a:t>
            </a:r>
          </a:p>
          <a:p>
            <a:pPr algn="just" eaLnBrk="1" hangingPunct="1"/>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Nắng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đến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tạo</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vị</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thơm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mát</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dần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trong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Mỗi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cà</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chua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chín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là</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một</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mặt</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trời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nhỏ</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hiền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dịu</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Cà</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chua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thắp</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đèn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lồng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trong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lùm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cây</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nhỏ</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bé</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gọi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người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đến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hái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Màu</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đỏ</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là</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màu</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nhận</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ra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sớm</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nhất</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Những</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quả</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cà</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chua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đầu</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mùa</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gieo</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sự</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náo</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nức</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cho</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mọi</a:t>
            </a:r>
            <a:r>
              <a:rPr lang="en-US" sz="2200" b="1" dirty="0">
                <a:solidFill>
                  <a:srgbClr val="002060"/>
                </a:solidFill>
                <a:latin typeface="Times New Roman" pitchFamily="18" charset="0"/>
                <a:cs typeface="Times New Roman" pitchFamily="18" charset="0"/>
              </a:rPr>
              <a:t> </a:t>
            </a:r>
            <a:r>
              <a:rPr lang="en-US" sz="2200" b="1" dirty="0" err="1">
                <a:solidFill>
                  <a:srgbClr val="002060"/>
                </a:solidFill>
                <a:latin typeface="Times New Roman" pitchFamily="18" charset="0"/>
                <a:cs typeface="Times New Roman" pitchFamily="18" charset="0"/>
              </a:rPr>
              <a:t>người</a:t>
            </a:r>
            <a:r>
              <a:rPr lang="en-US" sz="2200" b="1" dirty="0">
                <a:solidFill>
                  <a:srgbClr val="002060"/>
                </a:solidFill>
                <a:latin typeface="Times New Roman" pitchFamily="18" charset="0"/>
                <a:cs typeface="Times New Roman" pitchFamily="18" charset="0"/>
              </a:rPr>
              <a:t>.</a:t>
            </a:r>
          </a:p>
          <a:p>
            <a:pPr algn="r" eaLnBrk="1" hangingPunct="1"/>
            <a:r>
              <a:rPr lang="en-US" sz="2000" b="1" i="1" dirty="0">
                <a:solidFill>
                  <a:srgbClr val="0070C0"/>
                </a:solidFill>
                <a:latin typeface="Times New Roman" pitchFamily="18" charset="0"/>
                <a:cs typeface="Times New Roman" pitchFamily="18" charset="0"/>
              </a:rPr>
              <a:t>Theo </a:t>
            </a:r>
            <a:r>
              <a:rPr lang="en-US" sz="2000" b="1" i="1" dirty="0" err="1">
                <a:solidFill>
                  <a:srgbClr val="0070C0"/>
                </a:solidFill>
                <a:latin typeface="Times New Roman" pitchFamily="18" charset="0"/>
                <a:cs typeface="Times New Roman" pitchFamily="18" charset="0"/>
              </a:rPr>
              <a:t>Ngô</a:t>
            </a:r>
            <a:r>
              <a:rPr lang="en-US" sz="2000" b="1" i="1" dirty="0">
                <a:solidFill>
                  <a:srgbClr val="0070C0"/>
                </a:solidFill>
                <a:latin typeface="Times New Roman" pitchFamily="18" charset="0"/>
                <a:cs typeface="Times New Roman" pitchFamily="18" charset="0"/>
              </a:rPr>
              <a:t> </a:t>
            </a:r>
            <a:r>
              <a:rPr lang="en-US" sz="2000" b="1" i="1" dirty="0" err="1">
                <a:solidFill>
                  <a:srgbClr val="0070C0"/>
                </a:solidFill>
                <a:latin typeface="Times New Roman" pitchFamily="18" charset="0"/>
                <a:cs typeface="Times New Roman" pitchFamily="18" charset="0"/>
              </a:rPr>
              <a:t>Văn</a:t>
            </a:r>
            <a:r>
              <a:rPr lang="en-US" sz="2000" b="1" i="1" dirty="0">
                <a:solidFill>
                  <a:srgbClr val="0070C0"/>
                </a:solidFill>
                <a:latin typeface="Times New Roman" pitchFamily="18" charset="0"/>
                <a:cs typeface="Times New Roman" pitchFamily="18" charset="0"/>
              </a:rPr>
              <a:t> </a:t>
            </a:r>
            <a:r>
              <a:rPr lang="en-US" sz="2000" b="1" i="1" dirty="0" err="1">
                <a:solidFill>
                  <a:srgbClr val="0070C0"/>
                </a:solidFill>
                <a:latin typeface="Times New Roman" pitchFamily="18" charset="0"/>
                <a:cs typeface="Times New Roman" pitchFamily="18" charset="0"/>
              </a:rPr>
              <a:t>Phú</a:t>
            </a:r>
            <a:endParaRPr lang="en-US" sz="2000" b="1" i="1" dirty="0">
              <a:solidFill>
                <a:srgbClr val="0070C0"/>
              </a:solidFill>
              <a:latin typeface="Times New Roman" pitchFamily="18" charset="0"/>
              <a:cs typeface="Times New Roman" pitchFamily="18" charset="0"/>
            </a:endParaRPr>
          </a:p>
        </p:txBody>
      </p:sp>
      <p:sp>
        <p:nvSpPr>
          <p:cNvPr id="7" name="Rectangle 6"/>
          <p:cNvSpPr/>
          <p:nvPr/>
        </p:nvSpPr>
        <p:spPr>
          <a:xfrm>
            <a:off x="710093" y="-29865"/>
            <a:ext cx="1669047" cy="461665"/>
          </a:xfrm>
          <a:prstGeom prst="rect">
            <a:avLst/>
          </a:prstGeom>
        </p:spPr>
        <p:txBody>
          <a:bodyPr wrap="none">
            <a:spAutoFit/>
          </a:bodyPr>
          <a:lstStyle/>
          <a:p>
            <a:pPr>
              <a:defRPr/>
            </a:pPr>
            <a:r>
              <a:rPr lang="en-US" sz="2400" b="1" dirty="0">
                <a:solidFill>
                  <a:srgbClr val="FF0000"/>
                </a:solidFill>
                <a:latin typeface="Nunito Black" panose="00000A00000000000000" pitchFamily="2" charset="0"/>
                <a:cs typeface="Times New Roman" pitchFamily="18" charset="0"/>
              </a:rPr>
              <a:t>b) </a:t>
            </a:r>
            <a:r>
              <a:rPr lang="en-US" sz="2400" b="1" u="sng" dirty="0" err="1">
                <a:solidFill>
                  <a:srgbClr val="FF0000"/>
                </a:solidFill>
                <a:latin typeface="Nunito Black" panose="00000A00000000000000" pitchFamily="2" charset="0"/>
                <a:cs typeface="Times New Roman" pitchFamily="18" charset="0"/>
              </a:rPr>
              <a:t>Tả</a:t>
            </a:r>
            <a:r>
              <a:rPr lang="en-US" sz="2400" b="1" u="sng" dirty="0">
                <a:solidFill>
                  <a:srgbClr val="FF0000"/>
                </a:solidFill>
                <a:latin typeface="Nunito Black" panose="00000A00000000000000" pitchFamily="2" charset="0"/>
                <a:cs typeface="Times New Roman" pitchFamily="18" charset="0"/>
              </a:rPr>
              <a:t> </a:t>
            </a:r>
            <a:r>
              <a:rPr lang="en-US" sz="2400" b="1" u="sng" dirty="0" err="1">
                <a:solidFill>
                  <a:srgbClr val="FF0000"/>
                </a:solidFill>
                <a:latin typeface="Nunito Black" panose="00000A00000000000000" pitchFamily="2" charset="0"/>
                <a:cs typeface="Times New Roman" pitchFamily="18" charset="0"/>
              </a:rPr>
              <a:t>quả</a:t>
            </a:r>
            <a:r>
              <a:rPr lang="en-US" sz="2400" b="1" u="sng" dirty="0">
                <a:solidFill>
                  <a:srgbClr val="FF0000"/>
                </a:solidFill>
                <a:latin typeface="Nunito Black" panose="00000A00000000000000" pitchFamily="2" charset="0"/>
                <a:cs typeface="Times New Roman" pitchFamily="18" charset="0"/>
              </a:rPr>
              <a:t>.</a:t>
            </a:r>
          </a:p>
        </p:txBody>
      </p:sp>
      <p:sp>
        <p:nvSpPr>
          <p:cNvPr id="8" name="Rectangle 7"/>
          <p:cNvSpPr/>
          <p:nvPr/>
        </p:nvSpPr>
        <p:spPr>
          <a:xfrm>
            <a:off x="3680492" y="-29865"/>
            <a:ext cx="2425664" cy="553998"/>
          </a:xfrm>
          <a:prstGeom prst="rect">
            <a:avLst/>
          </a:prstGeom>
        </p:spPr>
        <p:txBody>
          <a:bodyPr wrap="none">
            <a:spAutoFit/>
          </a:bodyPr>
          <a:lstStyle/>
          <a:p>
            <a:r>
              <a:rPr lang="en-US" sz="3000" b="1" dirty="0" err="1">
                <a:solidFill>
                  <a:srgbClr val="FF0000"/>
                </a:solidFill>
                <a:latin typeface="Nunito Black" panose="00000A00000000000000" pitchFamily="2" charset="0"/>
                <a:cs typeface="Times New Roman" pitchFamily="18" charset="0"/>
              </a:rPr>
              <a:t>Quả</a:t>
            </a:r>
            <a:r>
              <a:rPr lang="en-US" sz="3000" b="1" dirty="0">
                <a:solidFill>
                  <a:srgbClr val="FF0000"/>
                </a:solidFill>
                <a:latin typeface="Nunito Black" panose="00000A00000000000000" pitchFamily="2" charset="0"/>
                <a:cs typeface="Times New Roman" pitchFamily="18" charset="0"/>
              </a:rPr>
              <a:t> </a:t>
            </a:r>
            <a:r>
              <a:rPr lang="en-US" sz="3000" b="1" dirty="0" err="1">
                <a:solidFill>
                  <a:srgbClr val="FF0000"/>
                </a:solidFill>
                <a:latin typeface="Nunito Black" panose="00000A00000000000000" pitchFamily="2" charset="0"/>
                <a:cs typeface="Times New Roman" pitchFamily="18" charset="0"/>
              </a:rPr>
              <a:t>cà</a:t>
            </a:r>
            <a:r>
              <a:rPr lang="en-US" sz="3000" b="1" dirty="0">
                <a:solidFill>
                  <a:srgbClr val="FF0000"/>
                </a:solidFill>
                <a:latin typeface="Nunito Black" panose="00000A00000000000000" pitchFamily="2" charset="0"/>
                <a:cs typeface="Times New Roman" pitchFamily="18" charset="0"/>
              </a:rPr>
              <a:t> </a:t>
            </a:r>
            <a:r>
              <a:rPr lang="en-US" sz="3000" b="1" dirty="0" err="1">
                <a:solidFill>
                  <a:srgbClr val="FF0000"/>
                </a:solidFill>
                <a:latin typeface="Nunito Black" panose="00000A00000000000000" pitchFamily="2" charset="0"/>
                <a:cs typeface="Times New Roman" pitchFamily="18" charset="0"/>
              </a:rPr>
              <a:t>chua</a:t>
            </a:r>
            <a:endParaRPr lang="en-US" sz="3000" dirty="0">
              <a:latin typeface="Nunito Black" panose="00000A00000000000000"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p:val>
                                            <p:fltVal val="0"/>
                                          </p:val>
                                        </p:tav>
                                        <p:tav tm="100000">
                                          <p:val>
                                            <p:strVal val="#ppt_w"/>
                                          </p:val>
                                        </p:tav>
                                      </p:tavLst>
                                    </p:anim>
                                    <p:anim calcmode="lin" valueType="num">
                                      <p:cBhvr>
                                        <p:cTn id="8" dur="5000" fill="hold"/>
                                        <p:tgtEl>
                                          <p:spTgt spid="6"/>
                                        </p:tgtEl>
                                        <p:attrNameLst>
                                          <p:attrName>ppt_h</p:attrName>
                                        </p:attrNameLst>
                                      </p:cBhvr>
                                      <p:tavLst>
                                        <p:tav tm="0">
                                          <p:val>
                                            <p:fltVal val="0"/>
                                          </p:val>
                                        </p:tav>
                                        <p:tav tm="100000">
                                          <p:val>
                                            <p:strVal val="#ppt_h"/>
                                          </p:val>
                                        </p:tav>
                                      </p:tavLst>
                                    </p:anim>
                                    <p:animEffect transition="in" filter="fade">
                                      <p:cBhvr>
                                        <p:cTn id="9"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www.jpppt.com">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ww.jpppt.com">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627</TotalTime>
  <Words>1878</Words>
  <Application>Microsoft Office PowerPoint</Application>
  <PresentationFormat>On-screen Show (16:9)</PresentationFormat>
  <Paragraphs>77</Paragraphs>
  <Slides>20</Slides>
  <Notes>14</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20</vt:i4>
      </vt:variant>
    </vt:vector>
  </HeadingPairs>
  <TitlesOfParts>
    <vt:vector size="42" baseType="lpstr">
      <vt:lpstr>Arial</vt:lpstr>
      <vt:lpstr>Roboto Mono Regular</vt:lpstr>
      <vt:lpstr>Nunito Black</vt:lpstr>
      <vt:lpstr>印品黑体</vt:lpstr>
      <vt:lpstr>Amazone</vt:lpstr>
      <vt:lpstr>UVF Remachine Script</vt:lpstr>
      <vt:lpstr>SVN-Newton</vt:lpstr>
      <vt:lpstr>Times New Roman</vt:lpstr>
      <vt:lpstr>#9Slide07 HoneyCream</vt:lpstr>
      <vt:lpstr>Calibri</vt:lpstr>
      <vt:lpstr>#9Slide07 IcielCrocante</vt:lpstr>
      <vt:lpstr>Anonymous Pro</vt:lpstr>
      <vt:lpstr>Concert One</vt:lpstr>
      <vt:lpstr>Coming Soon</vt:lpstr>
      <vt:lpstr>UTM Cookies</vt:lpstr>
      <vt:lpstr>#9Slide03 AmpleSoft</vt:lpstr>
      <vt:lpstr>Wingdings</vt:lpstr>
      <vt:lpstr>Tahoma</vt:lpstr>
      <vt:lpstr>Nunito</vt:lpstr>
      <vt:lpstr>UTM Neutra</vt:lpstr>
      <vt:lpstr>www.jpppt.com</vt:lpstr>
      <vt:lpstr>1_www.jpppt.com</vt:lpstr>
      <vt:lpstr>PowerPoint Presentation</vt:lpstr>
      <vt:lpstr>PowerPoint Presentation</vt:lpstr>
      <vt:lpstr>PowerPoint Presentation</vt:lpstr>
      <vt:lpstr>PowerPoint Presentation</vt:lpstr>
      <vt:lpstr>Cách miêu tả</vt:lpstr>
      <vt:lpstr>Cách miêu tả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www.jpppt.com</Manager>
  <Company>www.jpppt.com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măngnon</dc:creator>
  <cp:keywords>Mangnon</cp:keywords>
  <dc:description>www.jpppt.com</dc:description>
  <cp:lastModifiedBy>THANH HUONG</cp:lastModifiedBy>
  <cp:revision>79</cp:revision>
  <dcterms:modified xsi:type="dcterms:W3CDTF">2023-02-15T06:01:36Z</dcterms:modified>
</cp:coreProperties>
</file>