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324" r:id="rId6"/>
    <p:sldId id="266" r:id="rId7"/>
    <p:sldId id="330" r:id="rId8"/>
    <p:sldId id="307" r:id="rId9"/>
    <p:sldId id="332" r:id="rId10"/>
    <p:sldId id="333" r:id="rId11"/>
    <p:sldId id="327" r:id="rId12"/>
    <p:sldId id="328" r:id="rId13"/>
    <p:sldId id="331" r:id="rId14"/>
  </p:sldIdLst>
  <p:sldSz cx="12192000" cy="6858000"/>
  <p:notesSz cx="6858000" cy="9144000"/>
  <p:embeddedFontLst>
    <p:embeddedFont>
      <p:font typeface="Calibri Light" pitchFamily="34" charset="0"/>
      <p:regular r:id="rId17"/>
      <p:italic r:id="rId18"/>
    </p:embeddedFon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Cordia New" charset="-34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E0C1"/>
    <a:srgbClr val="FA4462"/>
    <a:srgbClr val="78CB28"/>
    <a:srgbClr val="7BCB28"/>
    <a:srgbClr val="003D00"/>
    <a:srgbClr val="FFDFC3"/>
    <a:srgbClr val="CE5C31"/>
    <a:srgbClr val="C10004"/>
    <a:srgbClr val="E2756D"/>
    <a:srgbClr val="E72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60" autoAdjust="0"/>
    <p:restoredTop sz="94670"/>
  </p:normalViewPr>
  <p:slideViewPr>
    <p:cSldViewPr snapToGrid="0">
      <p:cViewPr>
        <p:scale>
          <a:sx n="59" d="100"/>
          <a:sy n="59" d="100"/>
        </p:scale>
        <p:origin x="-704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2299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00F0F11D-26D1-4615-8297-D703953D735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64FD238-FE69-491A-A4E5-18BB4C7B1A7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533A6D-A80A-465E-A452-BCF99309476A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52B00B9-D39D-4571-B5EF-25CE493277E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A46DC77-722E-4119-A246-E6E97FA2B2E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921D7-C68F-472D-8CC3-A443AF11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688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4C6A85-D32C-4A86-95D5-261B52DB2136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22FA0-FD38-447D-A6A6-CC458AA07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40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22FA0-FD38-447D-A6A6-CC458AA0754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711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">
            <a:extLst>
              <a:ext uri="{FF2B5EF4-FFF2-40B4-BE49-F238E27FC236}">
                <a16:creationId xmlns="" xmlns:a16="http://schemas.microsoft.com/office/drawing/2014/main" id="{02A72373-AAE3-4FF9-B5F6-B33780625C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3">
            <a:extLst>
              <a:ext uri="{FF2B5EF4-FFF2-40B4-BE49-F238E27FC236}">
                <a16:creationId xmlns="" xmlns:a16="http://schemas.microsoft.com/office/drawing/2014/main" id="{0E407689-01EE-499C-B666-62583588E7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4" r="25518" b="37875"/>
          <a:stretch/>
        </p:blipFill>
        <p:spPr>
          <a:xfrm>
            <a:off x="-24581" y="3550675"/>
            <a:ext cx="12241162" cy="39569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3D0B9D4-5DD6-4901-8A69-C82BBFD23C59}"/>
              </a:ext>
            </a:extLst>
          </p:cNvPr>
          <p:cNvSpPr txBox="1"/>
          <p:nvPr userDrawn="1"/>
        </p:nvSpPr>
        <p:spPr>
          <a:xfrm>
            <a:off x="11409413" y="0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A4462"/>
                </a:solidFill>
                <a:latin typeface="UTM Gradoo" panose="02040603050506020204" pitchFamily="18" charset="0"/>
              </a:rPr>
              <a:t>KTUTS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E6090FA-0506-41E8-B1D4-6DF1093A5F16}"/>
              </a:ext>
            </a:extLst>
          </p:cNvPr>
          <p:cNvSpPr txBox="1"/>
          <p:nvPr userDrawn="1"/>
        </p:nvSpPr>
        <p:spPr>
          <a:xfrm>
            <a:off x="0" y="6488668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A4462"/>
                </a:solidFill>
                <a:latin typeface="UTM Gradoo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470487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">
            <a:extLst>
              <a:ext uri="{FF2B5EF4-FFF2-40B4-BE49-F238E27FC236}">
                <a16:creationId xmlns="" xmlns:a16="http://schemas.microsoft.com/office/drawing/2014/main" id="{20EE0EF9-82DC-42D2-A6D1-B5DBF026AA69}"/>
              </a:ext>
            </a:extLst>
          </p:cNvPr>
          <p:cNvSpPr/>
          <p:nvPr userDrawn="1"/>
        </p:nvSpPr>
        <p:spPr>
          <a:xfrm>
            <a:off x="0" y="0"/>
            <a:ext cx="12192000" cy="6959600"/>
          </a:xfrm>
          <a:prstGeom prst="rect">
            <a:avLst/>
          </a:prstGeom>
          <a:solidFill>
            <a:srgbClr val="AF1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  <p:sp>
        <p:nvSpPr>
          <p:cNvPr id="8" name="矩形 3">
            <a:extLst>
              <a:ext uri="{FF2B5EF4-FFF2-40B4-BE49-F238E27FC236}">
                <a16:creationId xmlns="" xmlns:a16="http://schemas.microsoft.com/office/drawing/2014/main" id="{6FE5E654-6B5B-459E-9393-B120F043846C}"/>
              </a:ext>
            </a:extLst>
          </p:cNvPr>
          <p:cNvSpPr/>
          <p:nvPr userDrawn="1"/>
        </p:nvSpPr>
        <p:spPr>
          <a:xfrm>
            <a:off x="152400" y="190500"/>
            <a:ext cx="11887200" cy="6578600"/>
          </a:xfrm>
          <a:prstGeom prst="rect">
            <a:avLst/>
          </a:prstGeom>
          <a:solidFill>
            <a:srgbClr val="E62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  <p:sp>
        <p:nvSpPr>
          <p:cNvPr id="9" name="矩形 4">
            <a:extLst>
              <a:ext uri="{FF2B5EF4-FFF2-40B4-BE49-F238E27FC236}">
                <a16:creationId xmlns="" xmlns:a16="http://schemas.microsoft.com/office/drawing/2014/main" id="{6E0E6639-CA3D-495D-9A53-616B44AA2A5C}"/>
              </a:ext>
            </a:extLst>
          </p:cNvPr>
          <p:cNvSpPr/>
          <p:nvPr userDrawn="1"/>
        </p:nvSpPr>
        <p:spPr>
          <a:xfrm>
            <a:off x="495300" y="419100"/>
            <a:ext cx="11296650" cy="6019800"/>
          </a:xfrm>
          <a:prstGeom prst="rect">
            <a:avLst/>
          </a:prstGeom>
          <a:solidFill>
            <a:srgbClr val="FCC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="" xmlns:a16="http://schemas.microsoft.com/office/drawing/2014/main" id="{466BF83B-EEB8-4109-B0B0-70F1275488B5}"/>
              </a:ext>
            </a:extLst>
          </p:cNvPr>
          <p:cNvSpPr/>
          <p:nvPr userDrawn="1"/>
        </p:nvSpPr>
        <p:spPr>
          <a:xfrm>
            <a:off x="723900" y="666749"/>
            <a:ext cx="10812508" cy="5562601"/>
          </a:xfrm>
          <a:prstGeom prst="rect">
            <a:avLst/>
          </a:prstGeom>
          <a:solidFill>
            <a:srgbClr val="FAAF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  <p:pic>
        <p:nvPicPr>
          <p:cNvPr id="11" name="图片 6">
            <a:extLst>
              <a:ext uri="{FF2B5EF4-FFF2-40B4-BE49-F238E27FC236}">
                <a16:creationId xmlns="" xmlns:a16="http://schemas.microsoft.com/office/drawing/2014/main" id="{AE1CB42C-D9F0-4AC1-8EED-CF00DCD08B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4" r="25518" b="37875"/>
          <a:stretch/>
        </p:blipFill>
        <p:spPr>
          <a:xfrm>
            <a:off x="-58994" y="3009900"/>
            <a:ext cx="12241162" cy="395695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EA6342A-9837-4E49-8B48-C160175CA1AF}"/>
              </a:ext>
            </a:extLst>
          </p:cNvPr>
          <p:cNvSpPr txBox="1"/>
          <p:nvPr userDrawn="1"/>
        </p:nvSpPr>
        <p:spPr>
          <a:xfrm>
            <a:off x="11409413" y="0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A4462"/>
                </a:solidFill>
                <a:latin typeface="UTM Gradoo" panose="02040603050506020204" pitchFamily="18" charset="0"/>
              </a:rPr>
              <a:t>KTUTS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99CDA3C-1CCF-4E5A-A23B-5EB271711D68}"/>
              </a:ext>
            </a:extLst>
          </p:cNvPr>
          <p:cNvSpPr txBox="1"/>
          <p:nvPr userDrawn="1"/>
        </p:nvSpPr>
        <p:spPr>
          <a:xfrm>
            <a:off x="0" y="6488668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A4462"/>
                </a:solidFill>
                <a:latin typeface="UTM Gradoo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550078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FFF2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>
            <a:extLst>
              <a:ext uri="{FF2B5EF4-FFF2-40B4-BE49-F238E27FC236}">
                <a16:creationId xmlns="" xmlns:a16="http://schemas.microsoft.com/office/drawing/2014/main" id="{B3968A77-B31F-46F3-BD8F-52C389E85F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4" r="25518" b="37875"/>
          <a:stretch/>
        </p:blipFill>
        <p:spPr>
          <a:xfrm>
            <a:off x="0" y="3796481"/>
            <a:ext cx="12241162" cy="395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791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FFF2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2C65892-25C1-4F90-B387-A9710EB6B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="" xmlns:a16="http://schemas.microsoft.com/office/drawing/2014/main" id="{328E40B2-5A66-40B4-8BCF-AC1478EA29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1640F11-5377-41A3-80AC-68823BE9DF2F}"/>
              </a:ext>
            </a:extLst>
          </p:cNvPr>
          <p:cNvSpPr txBox="1"/>
          <p:nvPr userDrawn="1"/>
        </p:nvSpPr>
        <p:spPr>
          <a:xfrm>
            <a:off x="11409413" y="0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9E0C1"/>
                </a:solidFill>
                <a:latin typeface="UTM Gradoo" panose="02040603050506020204" pitchFamily="18" charset="0"/>
              </a:rPr>
              <a:t>KTUTS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1BB61E7-DA87-4B94-853D-C92ED687B3BD}"/>
              </a:ext>
            </a:extLst>
          </p:cNvPr>
          <p:cNvSpPr txBox="1"/>
          <p:nvPr userDrawn="1"/>
        </p:nvSpPr>
        <p:spPr>
          <a:xfrm>
            <a:off x="0" y="6488668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9E0C1"/>
                </a:solidFill>
                <a:latin typeface="UTM Gradoo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77624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="" xmlns:a16="http://schemas.microsoft.com/office/drawing/2014/main" id="{6151DC5A-A501-42D4-84D1-B21EEE8C942B}"/>
              </a:ext>
            </a:extLst>
          </p:cNvPr>
          <p:cNvSpPr/>
          <p:nvPr userDrawn="1"/>
        </p:nvSpPr>
        <p:spPr>
          <a:xfrm>
            <a:off x="0" y="0"/>
            <a:ext cx="12192000" cy="6959600"/>
          </a:xfrm>
          <a:prstGeom prst="rect">
            <a:avLst/>
          </a:prstGeom>
          <a:solidFill>
            <a:srgbClr val="AF1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774366ED-008C-4478-B22F-5F3BF9DCE880}"/>
              </a:ext>
            </a:extLst>
          </p:cNvPr>
          <p:cNvSpPr/>
          <p:nvPr userDrawn="1"/>
        </p:nvSpPr>
        <p:spPr>
          <a:xfrm>
            <a:off x="152400" y="190500"/>
            <a:ext cx="11887200" cy="6578600"/>
          </a:xfrm>
          <a:prstGeom prst="rect">
            <a:avLst/>
          </a:prstGeom>
          <a:solidFill>
            <a:srgbClr val="E62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="" xmlns:a16="http://schemas.microsoft.com/office/drawing/2014/main" id="{FEC91EFD-4282-4843-BC91-988E676B5AC8}"/>
              </a:ext>
            </a:extLst>
          </p:cNvPr>
          <p:cNvSpPr/>
          <p:nvPr userDrawn="1"/>
        </p:nvSpPr>
        <p:spPr>
          <a:xfrm>
            <a:off x="324465" y="419100"/>
            <a:ext cx="11533238" cy="6019800"/>
          </a:xfrm>
          <a:prstGeom prst="rect">
            <a:avLst/>
          </a:prstGeom>
          <a:solidFill>
            <a:srgbClr val="FCC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BD6AD39-8FD5-4092-9D89-ECFB59EF462C}"/>
              </a:ext>
            </a:extLst>
          </p:cNvPr>
          <p:cNvSpPr txBox="1"/>
          <p:nvPr userDrawn="1"/>
        </p:nvSpPr>
        <p:spPr>
          <a:xfrm>
            <a:off x="11409413" y="0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9E0C1"/>
                </a:solidFill>
                <a:latin typeface="UTM Gradoo" panose="02040603050506020204" pitchFamily="18" charset="0"/>
              </a:rPr>
              <a:t>KTUTS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919F17B-5E3F-4AEC-A157-486F352C03DC}"/>
              </a:ext>
            </a:extLst>
          </p:cNvPr>
          <p:cNvSpPr txBox="1"/>
          <p:nvPr userDrawn="1"/>
        </p:nvSpPr>
        <p:spPr>
          <a:xfrm>
            <a:off x="0" y="6488668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9E0C1"/>
                </a:solidFill>
                <a:latin typeface="UTM Gradoo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875349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gradFill>
          <a:gsLst>
            <a:gs pos="0">
              <a:schemeClr val="bg1"/>
            </a:gs>
            <a:gs pos="91200">
              <a:srgbClr val="FBE7DA"/>
            </a:gs>
            <a:gs pos="100000">
              <a:schemeClr val="accent2">
                <a:lumMod val="20000"/>
                <a:lumOff val="8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>
            <a:extLst>
              <a:ext uri="{FF2B5EF4-FFF2-40B4-BE49-F238E27FC236}">
                <a16:creationId xmlns="" xmlns:a16="http://schemas.microsoft.com/office/drawing/2014/main" id="{20CEB995-765B-4933-A721-146ACB3076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07"/>
          <a:stretch>
            <a:fillRect/>
          </a:stretch>
        </p:blipFill>
        <p:spPr>
          <a:xfrm>
            <a:off x="0" y="0"/>
            <a:ext cx="768136" cy="1128232"/>
          </a:xfrm>
          <a:prstGeom prst="rect">
            <a:avLst/>
          </a:prstGeom>
        </p:spPr>
      </p:pic>
      <p:pic>
        <p:nvPicPr>
          <p:cNvPr id="4" name="图片 41">
            <a:extLst>
              <a:ext uri="{FF2B5EF4-FFF2-40B4-BE49-F238E27FC236}">
                <a16:creationId xmlns="" xmlns:a16="http://schemas.microsoft.com/office/drawing/2014/main" id="{433759FC-E6FB-4A61-A98B-85F954A43E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50" y="5927066"/>
            <a:ext cx="4741750" cy="920403"/>
          </a:xfrm>
          <a:prstGeom prst="rect">
            <a:avLst/>
          </a:prstGeom>
        </p:spPr>
      </p:pic>
      <p:pic>
        <p:nvPicPr>
          <p:cNvPr id="5" name="图片 42">
            <a:extLst>
              <a:ext uri="{FF2B5EF4-FFF2-40B4-BE49-F238E27FC236}">
                <a16:creationId xmlns="" xmlns:a16="http://schemas.microsoft.com/office/drawing/2014/main" id="{B28EC25C-C73E-41A2-A715-2CC36454A0E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542" y="26864"/>
            <a:ext cx="3431458" cy="1349652"/>
          </a:xfrm>
          <a:prstGeom prst="rect">
            <a:avLst/>
          </a:prstGeom>
        </p:spPr>
      </p:pic>
      <p:pic>
        <p:nvPicPr>
          <p:cNvPr id="6" name="图片 43">
            <a:extLst>
              <a:ext uri="{FF2B5EF4-FFF2-40B4-BE49-F238E27FC236}">
                <a16:creationId xmlns="" xmlns:a16="http://schemas.microsoft.com/office/drawing/2014/main" id="{27BA20B3-3742-460A-B889-F82A9AD0C5C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266255"/>
            <a:ext cx="1654710" cy="15917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29F26C0-BCA5-43CC-BA46-6639F3513CA6}"/>
              </a:ext>
            </a:extLst>
          </p:cNvPr>
          <p:cNvSpPr txBox="1"/>
          <p:nvPr userDrawn="1"/>
        </p:nvSpPr>
        <p:spPr>
          <a:xfrm>
            <a:off x="11409413" y="0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A4462"/>
                </a:solidFill>
                <a:latin typeface="UTM Gradoo" panose="02040603050506020204" pitchFamily="18" charset="0"/>
              </a:rPr>
              <a:t>KTUTS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B7148C1-3D54-46A7-9331-29FD954411A3}"/>
              </a:ext>
            </a:extLst>
          </p:cNvPr>
          <p:cNvSpPr txBox="1"/>
          <p:nvPr userDrawn="1"/>
        </p:nvSpPr>
        <p:spPr>
          <a:xfrm>
            <a:off x="0" y="6488668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A4462"/>
                </a:solidFill>
                <a:latin typeface="UTM Gradoo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7702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7">
            <a:extLst>
              <a:ext uri="{FF2B5EF4-FFF2-40B4-BE49-F238E27FC236}">
                <a16:creationId xmlns="" xmlns:a16="http://schemas.microsoft.com/office/drawing/2014/main" id="{18D2BBB4-85AA-4718-A252-CA57498C76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  <p:sp>
        <p:nvSpPr>
          <p:cNvPr id="5" name="矩形 18">
            <a:extLst>
              <a:ext uri="{FF2B5EF4-FFF2-40B4-BE49-F238E27FC236}">
                <a16:creationId xmlns="" xmlns:a16="http://schemas.microsoft.com/office/drawing/2014/main" id="{B3ABA0A1-6982-41D6-B51D-0E4C15904245}"/>
              </a:ext>
            </a:extLst>
          </p:cNvPr>
          <p:cNvSpPr/>
          <p:nvPr/>
        </p:nvSpPr>
        <p:spPr>
          <a:xfrm>
            <a:off x="137160" y="137160"/>
            <a:ext cx="11917680" cy="658368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21">
            <a:extLst>
              <a:ext uri="{FF2B5EF4-FFF2-40B4-BE49-F238E27FC236}">
                <a16:creationId xmlns="" xmlns:a16="http://schemas.microsoft.com/office/drawing/2014/main" id="{90F66EFA-F36D-45DC-A913-F1CF212E80C5}"/>
              </a:ext>
            </a:extLst>
          </p:cNvPr>
          <p:cNvSpPr/>
          <p:nvPr/>
        </p:nvSpPr>
        <p:spPr>
          <a:xfrm>
            <a:off x="249555" y="244430"/>
            <a:ext cx="11692890" cy="6369140"/>
          </a:xfrm>
          <a:prstGeom prst="rect">
            <a:avLst/>
          </a:prstGeom>
          <a:noFill/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EB3778D-851B-43F3-B90D-F9DBD3A6F1BE}"/>
              </a:ext>
            </a:extLst>
          </p:cNvPr>
          <p:cNvSpPr txBox="1"/>
          <p:nvPr userDrawn="1"/>
        </p:nvSpPr>
        <p:spPr>
          <a:xfrm>
            <a:off x="11409413" y="0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A4462"/>
                </a:solidFill>
                <a:latin typeface="UTM Gradoo" panose="02040603050506020204" pitchFamily="18" charset="0"/>
              </a:rPr>
              <a:t>KTUTS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6D39C05-628D-45E7-B8E9-63CDCDFBAE09}"/>
              </a:ext>
            </a:extLst>
          </p:cNvPr>
          <p:cNvSpPr txBox="1"/>
          <p:nvPr userDrawn="1"/>
        </p:nvSpPr>
        <p:spPr>
          <a:xfrm>
            <a:off x="0" y="6488668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A4462"/>
                </a:solidFill>
                <a:latin typeface="UTM Gradoo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83686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decorated&#10;&#10;Description automatically generated">
            <a:extLst>
              <a:ext uri="{FF2B5EF4-FFF2-40B4-BE49-F238E27FC236}">
                <a16:creationId xmlns="" xmlns:a16="http://schemas.microsoft.com/office/drawing/2014/main" id="{A118BB54-9D21-4305-9D1F-DCFA9A9D42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"/>
            <a:ext cx="12192000" cy="685228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DF300F3-A7AB-4A81-BC35-272AC2A8AEEA}"/>
              </a:ext>
            </a:extLst>
          </p:cNvPr>
          <p:cNvSpPr/>
          <p:nvPr userDrawn="1"/>
        </p:nvSpPr>
        <p:spPr>
          <a:xfrm>
            <a:off x="-45720" y="-228600"/>
            <a:ext cx="12285201" cy="710946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37105BF2-9A24-406A-A0F2-1A7F7AFC7EC3}"/>
              </a:ext>
            </a:extLst>
          </p:cNvPr>
          <p:cNvSpPr txBox="1"/>
          <p:nvPr userDrawn="1"/>
        </p:nvSpPr>
        <p:spPr>
          <a:xfrm>
            <a:off x="11409413" y="0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A4462"/>
                </a:solidFill>
                <a:latin typeface="UTM Gradoo" panose="02040603050506020204" pitchFamily="18" charset="0"/>
              </a:rPr>
              <a:t>KTUTS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FE1A8AD-8FC1-4CD0-92DD-0C1C228072CD}"/>
              </a:ext>
            </a:extLst>
          </p:cNvPr>
          <p:cNvSpPr txBox="1"/>
          <p:nvPr userDrawn="1"/>
        </p:nvSpPr>
        <p:spPr>
          <a:xfrm>
            <a:off x="0" y="6488668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A4462"/>
                </a:solidFill>
                <a:latin typeface="UTM Gradoo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190375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8034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hyperlink" Target="https://www.facebook.com/teamKTUTS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F8F6341-39AD-4F0D-94B9-6F1464076B12}"/>
              </a:ext>
            </a:extLst>
          </p:cNvPr>
          <p:cNvSpPr txBox="1"/>
          <p:nvPr userDrawn="1"/>
        </p:nvSpPr>
        <p:spPr>
          <a:xfrm>
            <a:off x="11409413" y="0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A4462"/>
                </a:solidFill>
                <a:latin typeface="UTM Gradoo" panose="02040603050506020204" pitchFamily="18" charset="0"/>
              </a:rPr>
              <a:t>KTUTS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643E12B-6716-48E3-90F6-F5F7E38E743C}"/>
              </a:ext>
            </a:extLst>
          </p:cNvPr>
          <p:cNvSpPr txBox="1"/>
          <p:nvPr userDrawn="1"/>
        </p:nvSpPr>
        <p:spPr>
          <a:xfrm>
            <a:off x="0" y="6488668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A4462"/>
                </a:solidFill>
                <a:latin typeface="UTM Gradoo" panose="02040603050506020204" pitchFamily="18" charset="0"/>
              </a:rPr>
              <a:t>KTUTS</a:t>
            </a:r>
          </a:p>
        </p:txBody>
      </p:sp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="" xmlns:a16="http://schemas.microsoft.com/office/drawing/2014/main" id="{B65519C7-7D66-428E-B640-72C99A5CD26E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16200" y="20078700"/>
            <a:ext cx="1881378" cy="1625303"/>
          </a:xfrm>
          <a:prstGeom prst="rect">
            <a:avLst/>
          </a:prstGeom>
        </p:spPr>
      </p:pic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="" xmlns:a16="http://schemas.microsoft.com/office/drawing/2014/main" id="{02C734FA-7B1E-4FC5-8E7C-6322F47C7F1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2534900"/>
            <a:ext cx="1881378" cy="1625303"/>
          </a:xfrm>
          <a:prstGeom prst="rect">
            <a:avLst/>
          </a:prstGeom>
        </p:spPr>
      </p:pic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="" xmlns:a16="http://schemas.microsoft.com/office/drawing/2014/main" id="{3DC646B2-10F9-4DCB-9784-23AF6E533F4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0" y="-12382500"/>
            <a:ext cx="1881378" cy="1625303"/>
          </a:xfrm>
          <a:prstGeom prst="rect">
            <a:avLst/>
          </a:prstGeom>
        </p:spPr>
      </p:pic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="" xmlns:a16="http://schemas.microsoft.com/office/drawing/2014/main" id="{DECEB338-E633-4C1E-995A-E98B258EE005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41271" y="-12334095"/>
            <a:ext cx="1881378" cy="16253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F7FC937-ADBE-4131-AC42-D384C40F3025}"/>
              </a:ext>
            </a:extLst>
          </p:cNvPr>
          <p:cNvSpPr txBox="1"/>
          <p:nvPr userDrawn="1"/>
        </p:nvSpPr>
        <p:spPr>
          <a:xfrm>
            <a:off x="4031190" y="12990322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="" xmlns:a16="http://schemas.microsoft.com/office/drawing/2014/main" id="{356BC078-50D1-4537-8FF7-E9B381F25AD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00" y="20383500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958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4" r:id="rId5"/>
    <p:sldLayoutId id="2147483655" r:id="rId6"/>
    <p:sldLayoutId id="2147483657" r:id="rId7"/>
    <p:sldLayoutId id="2147483658" r:id="rId8"/>
    <p:sldLayoutId id="214748365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7BDFED-ABE4-4AEE-B75A-6C641450481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4220F5B-F720-4EC1-907E-EFE467019DE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0450B8B-5D44-4107-AE41-7CDE01580F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1" cy="6858001"/>
          </a:xfrm>
          <a:prstGeom prst="rect">
            <a:avLst/>
          </a:prstGeom>
        </p:spPr>
      </p:pic>
      <p:pic>
        <p:nvPicPr>
          <p:cNvPr id="8" name="Picture 12">
            <a:extLst>
              <a:ext uri="{FF2B5EF4-FFF2-40B4-BE49-F238E27FC236}">
                <a16:creationId xmlns="" xmlns:a16="http://schemas.microsoft.com/office/drawing/2014/main" id="{0B2F93FE-C106-433A-B90A-2C9A7D6B5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036" y="1920865"/>
            <a:ext cx="6548590" cy="2556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DEEE797-FC2E-4720-A93F-073E67F1420F}"/>
              </a:ext>
            </a:extLst>
          </p:cNvPr>
          <p:cNvSpPr txBox="1"/>
          <p:nvPr/>
        </p:nvSpPr>
        <p:spPr>
          <a:xfrm>
            <a:off x="5214188" y="1581031"/>
            <a:ext cx="17636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solidFill>
                  <a:srgbClr val="C00000"/>
                </a:solidFill>
                <a:latin typeface="UVN Ly Do" panose="03020702040505070503" pitchFamily="66" charset="0"/>
              </a:rPr>
              <a:t>Tập</a:t>
            </a:r>
            <a:r>
              <a:rPr lang="en-US" sz="4400">
                <a:solidFill>
                  <a:srgbClr val="C00000"/>
                </a:solidFill>
                <a:latin typeface="UVN Ly Do" panose="03020702040505070503" pitchFamily="66" charset="0"/>
              </a:rPr>
              <a:t> đọc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537D45D-A010-43FD-BE18-B144FEB8D422}"/>
              </a:ext>
            </a:extLst>
          </p:cNvPr>
          <p:cNvSpPr txBox="1"/>
          <p:nvPr/>
        </p:nvSpPr>
        <p:spPr>
          <a:xfrm>
            <a:off x="380508" y="513715"/>
            <a:ext cx="911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UVN Ly Do" panose="03020702040505070503" pitchFamily="66" charset="0"/>
              </a:rPr>
              <a:t>KTUTS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81D43CF-FFD4-4A9B-ABFB-9EDB48B27EDF}"/>
              </a:ext>
            </a:extLst>
          </p:cNvPr>
          <p:cNvSpPr txBox="1"/>
          <p:nvPr/>
        </p:nvSpPr>
        <p:spPr>
          <a:xfrm>
            <a:off x="10486019" y="6456784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2">
                    <a:lumMod val="60000"/>
                    <a:lumOff val="40000"/>
                  </a:schemeClr>
                </a:solidFill>
                <a:latin typeface="UVN Ly Do" panose="03020702040505070503" pitchFamily="66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01843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D1415913-F835-F146-A2A3-C4AA4354F12B}"/>
              </a:ext>
            </a:extLst>
          </p:cNvPr>
          <p:cNvGrpSpPr/>
          <p:nvPr/>
        </p:nvGrpSpPr>
        <p:grpSpPr>
          <a:xfrm>
            <a:off x="730586" y="184851"/>
            <a:ext cx="10730828" cy="2495124"/>
            <a:chOff x="4145783" y="3257550"/>
            <a:chExt cx="4694839" cy="2310067"/>
          </a:xfrm>
        </p:grpSpPr>
        <p:sp>
          <p:nvSpPr>
            <p:cNvPr id="30" name="Rectangle: Rounded Corners 3">
              <a:extLst>
                <a:ext uri="{FF2B5EF4-FFF2-40B4-BE49-F238E27FC236}">
                  <a16:creationId xmlns="" xmlns:a16="http://schemas.microsoft.com/office/drawing/2014/main" id="{EC9F5512-1841-604F-88F3-988D88E25179}"/>
                </a:ext>
              </a:extLst>
            </p:cNvPr>
            <p:cNvSpPr/>
            <p:nvPr/>
          </p:nvSpPr>
          <p:spPr>
            <a:xfrm>
              <a:off x="4145783" y="3257550"/>
              <a:ext cx="4694839" cy="2310067"/>
            </a:xfrm>
            <a:custGeom>
              <a:avLst/>
              <a:gdLst>
                <a:gd name="connsiteX0" fmla="*/ 0 w 10730828"/>
                <a:gd name="connsiteY0" fmla="*/ 415862 h 2495124"/>
                <a:gd name="connsiteX1" fmla="*/ 415862 w 10730828"/>
                <a:gd name="connsiteY1" fmla="*/ 0 h 2495124"/>
                <a:gd name="connsiteX2" fmla="*/ 701189 w 10730828"/>
                <a:gd name="connsiteY2" fmla="*/ 0 h 2495124"/>
                <a:gd name="connsiteX3" fmla="*/ 986516 w 10730828"/>
                <a:gd name="connsiteY3" fmla="*/ 0 h 2495124"/>
                <a:gd name="connsiteX4" fmla="*/ 1667808 w 10730828"/>
                <a:gd name="connsiteY4" fmla="*/ 0 h 2495124"/>
                <a:gd name="connsiteX5" fmla="*/ 2052126 w 10730828"/>
                <a:gd name="connsiteY5" fmla="*/ 0 h 2495124"/>
                <a:gd name="connsiteX6" fmla="*/ 2535435 w 10730828"/>
                <a:gd name="connsiteY6" fmla="*/ 0 h 2495124"/>
                <a:gd name="connsiteX7" fmla="*/ 2919753 w 10730828"/>
                <a:gd name="connsiteY7" fmla="*/ 0 h 2495124"/>
                <a:gd name="connsiteX8" fmla="*/ 3304071 w 10730828"/>
                <a:gd name="connsiteY8" fmla="*/ 0 h 2495124"/>
                <a:gd name="connsiteX9" fmla="*/ 3787380 w 10730828"/>
                <a:gd name="connsiteY9" fmla="*/ 0 h 2495124"/>
                <a:gd name="connsiteX10" fmla="*/ 4072707 w 10730828"/>
                <a:gd name="connsiteY10" fmla="*/ 0 h 2495124"/>
                <a:gd name="connsiteX11" fmla="*/ 4655008 w 10730828"/>
                <a:gd name="connsiteY11" fmla="*/ 0 h 2495124"/>
                <a:gd name="connsiteX12" fmla="*/ 5237308 w 10730828"/>
                <a:gd name="connsiteY12" fmla="*/ 0 h 2495124"/>
                <a:gd name="connsiteX13" fmla="*/ 5918599 w 10730828"/>
                <a:gd name="connsiteY13" fmla="*/ 0 h 2495124"/>
                <a:gd name="connsiteX14" fmla="*/ 6203926 w 10730828"/>
                <a:gd name="connsiteY14" fmla="*/ 0 h 2495124"/>
                <a:gd name="connsiteX15" fmla="*/ 6588244 w 10730828"/>
                <a:gd name="connsiteY15" fmla="*/ 0 h 2495124"/>
                <a:gd name="connsiteX16" fmla="*/ 7368527 w 10730828"/>
                <a:gd name="connsiteY16" fmla="*/ 0 h 2495124"/>
                <a:gd name="connsiteX17" fmla="*/ 8148809 w 10730828"/>
                <a:gd name="connsiteY17" fmla="*/ 0 h 2495124"/>
                <a:gd name="connsiteX18" fmla="*/ 8830100 w 10730828"/>
                <a:gd name="connsiteY18" fmla="*/ 0 h 2495124"/>
                <a:gd name="connsiteX19" fmla="*/ 9412401 w 10730828"/>
                <a:gd name="connsiteY19" fmla="*/ 0 h 2495124"/>
                <a:gd name="connsiteX20" fmla="*/ 10314966 w 10730828"/>
                <a:gd name="connsiteY20" fmla="*/ 0 h 2495124"/>
                <a:gd name="connsiteX21" fmla="*/ 10730828 w 10730828"/>
                <a:gd name="connsiteY21" fmla="*/ 415862 h 2495124"/>
                <a:gd name="connsiteX22" fmla="*/ 10730828 w 10730828"/>
                <a:gd name="connsiteY22" fmla="*/ 986963 h 2495124"/>
                <a:gd name="connsiteX23" fmla="*/ 10730828 w 10730828"/>
                <a:gd name="connsiteY23" fmla="*/ 1558063 h 2495124"/>
                <a:gd name="connsiteX24" fmla="*/ 10730828 w 10730828"/>
                <a:gd name="connsiteY24" fmla="*/ 2079262 h 2495124"/>
                <a:gd name="connsiteX25" fmla="*/ 10314966 w 10730828"/>
                <a:gd name="connsiteY25" fmla="*/ 2495124 h 2495124"/>
                <a:gd name="connsiteX26" fmla="*/ 9831657 w 10730828"/>
                <a:gd name="connsiteY26" fmla="*/ 2495124 h 2495124"/>
                <a:gd name="connsiteX27" fmla="*/ 9348348 w 10730828"/>
                <a:gd name="connsiteY27" fmla="*/ 2495124 h 2495124"/>
                <a:gd name="connsiteX28" fmla="*/ 9063020 w 10730828"/>
                <a:gd name="connsiteY28" fmla="*/ 2495124 h 2495124"/>
                <a:gd name="connsiteX29" fmla="*/ 8282738 w 10730828"/>
                <a:gd name="connsiteY29" fmla="*/ 2495124 h 2495124"/>
                <a:gd name="connsiteX30" fmla="*/ 7799429 w 10730828"/>
                <a:gd name="connsiteY30" fmla="*/ 2495124 h 2495124"/>
                <a:gd name="connsiteX31" fmla="*/ 7118138 w 10730828"/>
                <a:gd name="connsiteY31" fmla="*/ 2495124 h 2495124"/>
                <a:gd name="connsiteX32" fmla="*/ 6733820 w 10730828"/>
                <a:gd name="connsiteY32" fmla="*/ 2495124 h 2495124"/>
                <a:gd name="connsiteX33" fmla="*/ 6448492 w 10730828"/>
                <a:gd name="connsiteY33" fmla="*/ 2495124 h 2495124"/>
                <a:gd name="connsiteX34" fmla="*/ 5668210 w 10730828"/>
                <a:gd name="connsiteY34" fmla="*/ 2495124 h 2495124"/>
                <a:gd name="connsiteX35" fmla="*/ 4986919 w 10730828"/>
                <a:gd name="connsiteY35" fmla="*/ 2495124 h 2495124"/>
                <a:gd name="connsiteX36" fmla="*/ 4602601 w 10730828"/>
                <a:gd name="connsiteY36" fmla="*/ 2495124 h 2495124"/>
                <a:gd name="connsiteX37" fmla="*/ 4317274 w 10730828"/>
                <a:gd name="connsiteY37" fmla="*/ 2495124 h 2495124"/>
                <a:gd name="connsiteX38" fmla="*/ 4031946 w 10730828"/>
                <a:gd name="connsiteY38" fmla="*/ 2495124 h 2495124"/>
                <a:gd name="connsiteX39" fmla="*/ 3251664 w 10730828"/>
                <a:gd name="connsiteY39" fmla="*/ 2495124 h 2495124"/>
                <a:gd name="connsiteX40" fmla="*/ 2966337 w 10730828"/>
                <a:gd name="connsiteY40" fmla="*/ 2495124 h 2495124"/>
                <a:gd name="connsiteX41" fmla="*/ 2681010 w 10730828"/>
                <a:gd name="connsiteY41" fmla="*/ 2495124 h 2495124"/>
                <a:gd name="connsiteX42" fmla="*/ 2197701 w 10730828"/>
                <a:gd name="connsiteY42" fmla="*/ 2495124 h 2495124"/>
                <a:gd name="connsiteX43" fmla="*/ 1813383 w 10730828"/>
                <a:gd name="connsiteY43" fmla="*/ 2495124 h 2495124"/>
                <a:gd name="connsiteX44" fmla="*/ 1132091 w 10730828"/>
                <a:gd name="connsiteY44" fmla="*/ 2495124 h 2495124"/>
                <a:gd name="connsiteX45" fmla="*/ 415862 w 10730828"/>
                <a:gd name="connsiteY45" fmla="*/ 2495124 h 2495124"/>
                <a:gd name="connsiteX46" fmla="*/ 0 w 10730828"/>
                <a:gd name="connsiteY46" fmla="*/ 2079262 h 2495124"/>
                <a:gd name="connsiteX47" fmla="*/ 0 w 10730828"/>
                <a:gd name="connsiteY47" fmla="*/ 1524795 h 2495124"/>
                <a:gd name="connsiteX48" fmla="*/ 0 w 10730828"/>
                <a:gd name="connsiteY48" fmla="*/ 1003597 h 2495124"/>
                <a:gd name="connsiteX49" fmla="*/ 0 w 10730828"/>
                <a:gd name="connsiteY49" fmla="*/ 415862 h 2495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0730828" h="2495124" fill="none" extrusionOk="0">
                  <a:moveTo>
                    <a:pt x="0" y="415862"/>
                  </a:moveTo>
                  <a:cubicBezTo>
                    <a:pt x="-56872" y="217008"/>
                    <a:pt x="198042" y="25831"/>
                    <a:pt x="415862" y="0"/>
                  </a:cubicBezTo>
                  <a:cubicBezTo>
                    <a:pt x="529956" y="-14111"/>
                    <a:pt x="602887" y="3352"/>
                    <a:pt x="701189" y="0"/>
                  </a:cubicBezTo>
                  <a:cubicBezTo>
                    <a:pt x="799491" y="-3352"/>
                    <a:pt x="911241" y="2537"/>
                    <a:pt x="986516" y="0"/>
                  </a:cubicBezTo>
                  <a:cubicBezTo>
                    <a:pt x="1061791" y="-2537"/>
                    <a:pt x="1454801" y="75831"/>
                    <a:pt x="1667808" y="0"/>
                  </a:cubicBezTo>
                  <a:cubicBezTo>
                    <a:pt x="1880815" y="-75831"/>
                    <a:pt x="1924079" y="375"/>
                    <a:pt x="2052126" y="0"/>
                  </a:cubicBezTo>
                  <a:cubicBezTo>
                    <a:pt x="2180173" y="-375"/>
                    <a:pt x="2421483" y="18451"/>
                    <a:pt x="2535435" y="0"/>
                  </a:cubicBezTo>
                  <a:cubicBezTo>
                    <a:pt x="2649387" y="-18451"/>
                    <a:pt x="2804706" y="27979"/>
                    <a:pt x="2919753" y="0"/>
                  </a:cubicBezTo>
                  <a:cubicBezTo>
                    <a:pt x="3034800" y="-27979"/>
                    <a:pt x="3133373" y="14867"/>
                    <a:pt x="3304071" y="0"/>
                  </a:cubicBezTo>
                  <a:cubicBezTo>
                    <a:pt x="3474769" y="-14867"/>
                    <a:pt x="3673340" y="41859"/>
                    <a:pt x="3787380" y="0"/>
                  </a:cubicBezTo>
                  <a:cubicBezTo>
                    <a:pt x="3901420" y="-41859"/>
                    <a:pt x="3947112" y="20443"/>
                    <a:pt x="4072707" y="0"/>
                  </a:cubicBezTo>
                  <a:cubicBezTo>
                    <a:pt x="4198302" y="-20443"/>
                    <a:pt x="4426553" y="61577"/>
                    <a:pt x="4655008" y="0"/>
                  </a:cubicBezTo>
                  <a:cubicBezTo>
                    <a:pt x="4883463" y="-61577"/>
                    <a:pt x="4961339" y="12598"/>
                    <a:pt x="5237308" y="0"/>
                  </a:cubicBezTo>
                  <a:cubicBezTo>
                    <a:pt x="5513277" y="-12598"/>
                    <a:pt x="5692460" y="9101"/>
                    <a:pt x="5918599" y="0"/>
                  </a:cubicBezTo>
                  <a:cubicBezTo>
                    <a:pt x="6144738" y="-9101"/>
                    <a:pt x="6087053" y="6110"/>
                    <a:pt x="6203926" y="0"/>
                  </a:cubicBezTo>
                  <a:cubicBezTo>
                    <a:pt x="6320799" y="-6110"/>
                    <a:pt x="6510904" y="6007"/>
                    <a:pt x="6588244" y="0"/>
                  </a:cubicBezTo>
                  <a:cubicBezTo>
                    <a:pt x="6665584" y="-6007"/>
                    <a:pt x="7063027" y="89138"/>
                    <a:pt x="7368527" y="0"/>
                  </a:cubicBezTo>
                  <a:cubicBezTo>
                    <a:pt x="7674027" y="-89138"/>
                    <a:pt x="7768624" y="3958"/>
                    <a:pt x="8148809" y="0"/>
                  </a:cubicBezTo>
                  <a:cubicBezTo>
                    <a:pt x="8528994" y="-3958"/>
                    <a:pt x="8680388" y="69733"/>
                    <a:pt x="8830100" y="0"/>
                  </a:cubicBezTo>
                  <a:cubicBezTo>
                    <a:pt x="8979812" y="-69733"/>
                    <a:pt x="9260634" y="23774"/>
                    <a:pt x="9412401" y="0"/>
                  </a:cubicBezTo>
                  <a:cubicBezTo>
                    <a:pt x="9564168" y="-23774"/>
                    <a:pt x="10047332" y="18121"/>
                    <a:pt x="10314966" y="0"/>
                  </a:cubicBezTo>
                  <a:cubicBezTo>
                    <a:pt x="10552172" y="17211"/>
                    <a:pt x="10722049" y="215727"/>
                    <a:pt x="10730828" y="415862"/>
                  </a:cubicBezTo>
                  <a:cubicBezTo>
                    <a:pt x="10781885" y="551598"/>
                    <a:pt x="10725220" y="768404"/>
                    <a:pt x="10730828" y="986963"/>
                  </a:cubicBezTo>
                  <a:cubicBezTo>
                    <a:pt x="10736436" y="1205522"/>
                    <a:pt x="10674664" y="1387216"/>
                    <a:pt x="10730828" y="1558063"/>
                  </a:cubicBezTo>
                  <a:cubicBezTo>
                    <a:pt x="10786992" y="1728910"/>
                    <a:pt x="10706960" y="1848321"/>
                    <a:pt x="10730828" y="2079262"/>
                  </a:cubicBezTo>
                  <a:cubicBezTo>
                    <a:pt x="10798563" y="2311279"/>
                    <a:pt x="10504752" y="2538803"/>
                    <a:pt x="10314966" y="2495124"/>
                  </a:cubicBezTo>
                  <a:cubicBezTo>
                    <a:pt x="10127284" y="2516902"/>
                    <a:pt x="9981568" y="2489904"/>
                    <a:pt x="9831657" y="2495124"/>
                  </a:cubicBezTo>
                  <a:cubicBezTo>
                    <a:pt x="9681746" y="2500344"/>
                    <a:pt x="9585805" y="2437266"/>
                    <a:pt x="9348348" y="2495124"/>
                  </a:cubicBezTo>
                  <a:cubicBezTo>
                    <a:pt x="9110891" y="2552982"/>
                    <a:pt x="9186858" y="2471153"/>
                    <a:pt x="9063020" y="2495124"/>
                  </a:cubicBezTo>
                  <a:cubicBezTo>
                    <a:pt x="8939182" y="2519095"/>
                    <a:pt x="8442184" y="2481222"/>
                    <a:pt x="8282738" y="2495124"/>
                  </a:cubicBezTo>
                  <a:cubicBezTo>
                    <a:pt x="8123292" y="2509026"/>
                    <a:pt x="7958282" y="2453359"/>
                    <a:pt x="7799429" y="2495124"/>
                  </a:cubicBezTo>
                  <a:cubicBezTo>
                    <a:pt x="7640576" y="2536889"/>
                    <a:pt x="7382344" y="2484094"/>
                    <a:pt x="7118138" y="2495124"/>
                  </a:cubicBezTo>
                  <a:cubicBezTo>
                    <a:pt x="6853932" y="2506154"/>
                    <a:pt x="6863272" y="2471752"/>
                    <a:pt x="6733820" y="2495124"/>
                  </a:cubicBezTo>
                  <a:cubicBezTo>
                    <a:pt x="6604368" y="2518496"/>
                    <a:pt x="6546053" y="2494597"/>
                    <a:pt x="6448492" y="2495124"/>
                  </a:cubicBezTo>
                  <a:cubicBezTo>
                    <a:pt x="6350931" y="2495651"/>
                    <a:pt x="5883159" y="2475547"/>
                    <a:pt x="5668210" y="2495124"/>
                  </a:cubicBezTo>
                  <a:cubicBezTo>
                    <a:pt x="5453261" y="2514701"/>
                    <a:pt x="5259600" y="2477171"/>
                    <a:pt x="4986919" y="2495124"/>
                  </a:cubicBezTo>
                  <a:cubicBezTo>
                    <a:pt x="4714238" y="2513077"/>
                    <a:pt x="4791166" y="2457621"/>
                    <a:pt x="4602601" y="2495124"/>
                  </a:cubicBezTo>
                  <a:cubicBezTo>
                    <a:pt x="4414036" y="2532627"/>
                    <a:pt x="4451781" y="2489698"/>
                    <a:pt x="4317274" y="2495124"/>
                  </a:cubicBezTo>
                  <a:cubicBezTo>
                    <a:pt x="4182767" y="2500550"/>
                    <a:pt x="4105538" y="2488588"/>
                    <a:pt x="4031946" y="2495124"/>
                  </a:cubicBezTo>
                  <a:cubicBezTo>
                    <a:pt x="3958354" y="2501660"/>
                    <a:pt x="3536585" y="2403355"/>
                    <a:pt x="3251664" y="2495124"/>
                  </a:cubicBezTo>
                  <a:cubicBezTo>
                    <a:pt x="2966743" y="2586893"/>
                    <a:pt x="3096039" y="2468068"/>
                    <a:pt x="2966337" y="2495124"/>
                  </a:cubicBezTo>
                  <a:cubicBezTo>
                    <a:pt x="2836635" y="2522180"/>
                    <a:pt x="2785388" y="2467147"/>
                    <a:pt x="2681010" y="2495124"/>
                  </a:cubicBezTo>
                  <a:cubicBezTo>
                    <a:pt x="2576632" y="2523101"/>
                    <a:pt x="2429974" y="2450206"/>
                    <a:pt x="2197701" y="2495124"/>
                  </a:cubicBezTo>
                  <a:cubicBezTo>
                    <a:pt x="1965428" y="2540042"/>
                    <a:pt x="1911669" y="2467672"/>
                    <a:pt x="1813383" y="2495124"/>
                  </a:cubicBezTo>
                  <a:cubicBezTo>
                    <a:pt x="1715097" y="2522576"/>
                    <a:pt x="1298640" y="2419509"/>
                    <a:pt x="1132091" y="2495124"/>
                  </a:cubicBezTo>
                  <a:cubicBezTo>
                    <a:pt x="965542" y="2570739"/>
                    <a:pt x="731228" y="2477196"/>
                    <a:pt x="415862" y="2495124"/>
                  </a:cubicBezTo>
                  <a:cubicBezTo>
                    <a:pt x="174526" y="2528241"/>
                    <a:pt x="-5354" y="2306973"/>
                    <a:pt x="0" y="2079262"/>
                  </a:cubicBezTo>
                  <a:cubicBezTo>
                    <a:pt x="-33696" y="1805310"/>
                    <a:pt x="29813" y="1644353"/>
                    <a:pt x="0" y="1524795"/>
                  </a:cubicBezTo>
                  <a:cubicBezTo>
                    <a:pt x="-29813" y="1405237"/>
                    <a:pt x="37136" y="1231884"/>
                    <a:pt x="0" y="1003597"/>
                  </a:cubicBezTo>
                  <a:cubicBezTo>
                    <a:pt x="-37136" y="775310"/>
                    <a:pt x="38712" y="538639"/>
                    <a:pt x="0" y="415862"/>
                  </a:cubicBezTo>
                  <a:close/>
                </a:path>
                <a:path w="10730828" h="2495124" stroke="0" extrusionOk="0">
                  <a:moveTo>
                    <a:pt x="0" y="415862"/>
                  </a:moveTo>
                  <a:cubicBezTo>
                    <a:pt x="-25417" y="207459"/>
                    <a:pt x="197696" y="-29724"/>
                    <a:pt x="415862" y="0"/>
                  </a:cubicBezTo>
                  <a:cubicBezTo>
                    <a:pt x="552543" y="-16202"/>
                    <a:pt x="578685" y="13196"/>
                    <a:pt x="701189" y="0"/>
                  </a:cubicBezTo>
                  <a:cubicBezTo>
                    <a:pt x="823693" y="-13196"/>
                    <a:pt x="901493" y="43645"/>
                    <a:pt x="1085507" y="0"/>
                  </a:cubicBezTo>
                  <a:cubicBezTo>
                    <a:pt x="1269521" y="-43645"/>
                    <a:pt x="1483211" y="32077"/>
                    <a:pt x="1766799" y="0"/>
                  </a:cubicBezTo>
                  <a:cubicBezTo>
                    <a:pt x="2050387" y="-32077"/>
                    <a:pt x="2124687" y="45614"/>
                    <a:pt x="2349099" y="0"/>
                  </a:cubicBezTo>
                  <a:cubicBezTo>
                    <a:pt x="2573511" y="-45614"/>
                    <a:pt x="2557209" y="27304"/>
                    <a:pt x="2634426" y="0"/>
                  </a:cubicBezTo>
                  <a:cubicBezTo>
                    <a:pt x="2711643" y="-27304"/>
                    <a:pt x="3011455" y="7593"/>
                    <a:pt x="3117735" y="0"/>
                  </a:cubicBezTo>
                  <a:cubicBezTo>
                    <a:pt x="3224015" y="-7593"/>
                    <a:pt x="3445479" y="48054"/>
                    <a:pt x="3700035" y="0"/>
                  </a:cubicBezTo>
                  <a:cubicBezTo>
                    <a:pt x="3954591" y="-48054"/>
                    <a:pt x="4121682" y="48069"/>
                    <a:pt x="4381327" y="0"/>
                  </a:cubicBezTo>
                  <a:cubicBezTo>
                    <a:pt x="4640972" y="-48069"/>
                    <a:pt x="4750845" y="55346"/>
                    <a:pt x="4864636" y="0"/>
                  </a:cubicBezTo>
                  <a:cubicBezTo>
                    <a:pt x="4978427" y="-55346"/>
                    <a:pt x="5300603" y="58583"/>
                    <a:pt x="5545927" y="0"/>
                  </a:cubicBezTo>
                  <a:cubicBezTo>
                    <a:pt x="5791251" y="-58583"/>
                    <a:pt x="6043842" y="11956"/>
                    <a:pt x="6227218" y="0"/>
                  </a:cubicBezTo>
                  <a:cubicBezTo>
                    <a:pt x="6410594" y="-11956"/>
                    <a:pt x="6624252" y="30038"/>
                    <a:pt x="6809519" y="0"/>
                  </a:cubicBezTo>
                  <a:cubicBezTo>
                    <a:pt x="6994786" y="-30038"/>
                    <a:pt x="7035537" y="4760"/>
                    <a:pt x="7094846" y="0"/>
                  </a:cubicBezTo>
                  <a:cubicBezTo>
                    <a:pt x="7154155" y="-4760"/>
                    <a:pt x="7513090" y="66368"/>
                    <a:pt x="7776137" y="0"/>
                  </a:cubicBezTo>
                  <a:cubicBezTo>
                    <a:pt x="8039184" y="-66368"/>
                    <a:pt x="7983935" y="16229"/>
                    <a:pt x="8061464" y="0"/>
                  </a:cubicBezTo>
                  <a:cubicBezTo>
                    <a:pt x="8138993" y="-16229"/>
                    <a:pt x="8338551" y="3773"/>
                    <a:pt x="8544773" y="0"/>
                  </a:cubicBezTo>
                  <a:cubicBezTo>
                    <a:pt x="8750995" y="-3773"/>
                    <a:pt x="8756257" y="32528"/>
                    <a:pt x="8830100" y="0"/>
                  </a:cubicBezTo>
                  <a:cubicBezTo>
                    <a:pt x="8903943" y="-32528"/>
                    <a:pt x="9128622" y="55222"/>
                    <a:pt x="9313410" y="0"/>
                  </a:cubicBezTo>
                  <a:cubicBezTo>
                    <a:pt x="9498198" y="-55222"/>
                    <a:pt x="9511825" y="29934"/>
                    <a:pt x="9598737" y="0"/>
                  </a:cubicBezTo>
                  <a:cubicBezTo>
                    <a:pt x="9685649" y="-29934"/>
                    <a:pt x="10022226" y="39366"/>
                    <a:pt x="10314966" y="0"/>
                  </a:cubicBezTo>
                  <a:cubicBezTo>
                    <a:pt x="10543433" y="-61262"/>
                    <a:pt x="10677149" y="203377"/>
                    <a:pt x="10730828" y="415862"/>
                  </a:cubicBezTo>
                  <a:cubicBezTo>
                    <a:pt x="10779022" y="630548"/>
                    <a:pt x="10680890" y="782700"/>
                    <a:pt x="10730828" y="986963"/>
                  </a:cubicBezTo>
                  <a:cubicBezTo>
                    <a:pt x="10780766" y="1191226"/>
                    <a:pt x="10680885" y="1304621"/>
                    <a:pt x="10730828" y="1558063"/>
                  </a:cubicBezTo>
                  <a:cubicBezTo>
                    <a:pt x="10780771" y="1811505"/>
                    <a:pt x="10711852" y="1935810"/>
                    <a:pt x="10730828" y="2079262"/>
                  </a:cubicBezTo>
                  <a:cubicBezTo>
                    <a:pt x="10766753" y="2324372"/>
                    <a:pt x="10552501" y="2487741"/>
                    <a:pt x="10314966" y="2495124"/>
                  </a:cubicBezTo>
                  <a:cubicBezTo>
                    <a:pt x="10130687" y="2517448"/>
                    <a:pt x="9929702" y="2443515"/>
                    <a:pt x="9732666" y="2495124"/>
                  </a:cubicBezTo>
                  <a:cubicBezTo>
                    <a:pt x="9535630" y="2546733"/>
                    <a:pt x="9500790" y="2458359"/>
                    <a:pt x="9348348" y="2495124"/>
                  </a:cubicBezTo>
                  <a:cubicBezTo>
                    <a:pt x="9195906" y="2531889"/>
                    <a:pt x="8918575" y="2465023"/>
                    <a:pt x="8766047" y="2495124"/>
                  </a:cubicBezTo>
                  <a:cubicBezTo>
                    <a:pt x="8613519" y="2525225"/>
                    <a:pt x="8561409" y="2486723"/>
                    <a:pt x="8381729" y="2495124"/>
                  </a:cubicBezTo>
                  <a:cubicBezTo>
                    <a:pt x="8202049" y="2503525"/>
                    <a:pt x="8105548" y="2470751"/>
                    <a:pt x="7997411" y="2495124"/>
                  </a:cubicBezTo>
                  <a:cubicBezTo>
                    <a:pt x="7889274" y="2519497"/>
                    <a:pt x="7696212" y="2432930"/>
                    <a:pt x="7415111" y="2495124"/>
                  </a:cubicBezTo>
                  <a:cubicBezTo>
                    <a:pt x="7134010" y="2557318"/>
                    <a:pt x="7255686" y="2466388"/>
                    <a:pt x="7129784" y="2495124"/>
                  </a:cubicBezTo>
                  <a:cubicBezTo>
                    <a:pt x="7003882" y="2523860"/>
                    <a:pt x="6612941" y="2467374"/>
                    <a:pt x="6448492" y="2495124"/>
                  </a:cubicBezTo>
                  <a:cubicBezTo>
                    <a:pt x="6284043" y="2522874"/>
                    <a:pt x="6188205" y="2494912"/>
                    <a:pt x="5965183" y="2495124"/>
                  </a:cubicBezTo>
                  <a:cubicBezTo>
                    <a:pt x="5742161" y="2495336"/>
                    <a:pt x="5594154" y="2447922"/>
                    <a:pt x="5382883" y="2495124"/>
                  </a:cubicBezTo>
                  <a:cubicBezTo>
                    <a:pt x="5171612" y="2542326"/>
                    <a:pt x="5217364" y="2487035"/>
                    <a:pt x="5097556" y="2495124"/>
                  </a:cubicBezTo>
                  <a:cubicBezTo>
                    <a:pt x="4977748" y="2503213"/>
                    <a:pt x="4705168" y="2428302"/>
                    <a:pt x="4515256" y="2495124"/>
                  </a:cubicBezTo>
                  <a:cubicBezTo>
                    <a:pt x="4325344" y="2561946"/>
                    <a:pt x="4341872" y="2462385"/>
                    <a:pt x="4229929" y="2495124"/>
                  </a:cubicBezTo>
                  <a:cubicBezTo>
                    <a:pt x="4117986" y="2527863"/>
                    <a:pt x="3814562" y="2438071"/>
                    <a:pt x="3548637" y="2495124"/>
                  </a:cubicBezTo>
                  <a:cubicBezTo>
                    <a:pt x="3282712" y="2552177"/>
                    <a:pt x="3264358" y="2455373"/>
                    <a:pt x="3164319" y="2495124"/>
                  </a:cubicBezTo>
                  <a:cubicBezTo>
                    <a:pt x="3064280" y="2534875"/>
                    <a:pt x="2696585" y="2464225"/>
                    <a:pt x="2483028" y="2495124"/>
                  </a:cubicBezTo>
                  <a:cubicBezTo>
                    <a:pt x="2269471" y="2526023"/>
                    <a:pt x="2224146" y="2487814"/>
                    <a:pt x="2098710" y="2495124"/>
                  </a:cubicBezTo>
                  <a:cubicBezTo>
                    <a:pt x="1973274" y="2502434"/>
                    <a:pt x="1672834" y="2442381"/>
                    <a:pt x="1516409" y="2495124"/>
                  </a:cubicBezTo>
                  <a:cubicBezTo>
                    <a:pt x="1359984" y="2547867"/>
                    <a:pt x="1346155" y="2485709"/>
                    <a:pt x="1231082" y="2495124"/>
                  </a:cubicBezTo>
                  <a:cubicBezTo>
                    <a:pt x="1116009" y="2504539"/>
                    <a:pt x="665291" y="2411182"/>
                    <a:pt x="415862" y="2495124"/>
                  </a:cubicBezTo>
                  <a:cubicBezTo>
                    <a:pt x="167575" y="2447451"/>
                    <a:pt x="-7953" y="2313902"/>
                    <a:pt x="0" y="2079262"/>
                  </a:cubicBezTo>
                  <a:cubicBezTo>
                    <a:pt x="-27595" y="1932036"/>
                    <a:pt x="29327" y="1778819"/>
                    <a:pt x="0" y="1558063"/>
                  </a:cubicBezTo>
                  <a:cubicBezTo>
                    <a:pt x="-29327" y="1337307"/>
                    <a:pt x="17892" y="1187667"/>
                    <a:pt x="0" y="1020231"/>
                  </a:cubicBezTo>
                  <a:cubicBezTo>
                    <a:pt x="-17892" y="852795"/>
                    <a:pt x="10230" y="687581"/>
                    <a:pt x="0" y="415862"/>
                  </a:cubicBezTo>
                  <a:close/>
                </a:path>
              </a:pathLst>
            </a:custGeom>
            <a:solidFill>
              <a:srgbClr val="FA4462"/>
            </a:solidFill>
            <a:ln>
              <a:solidFill>
                <a:srgbClr val="FA4462"/>
              </a:solidFill>
              <a:extLst>
                <a:ext uri="{C807C97D-BFC1-408E-A445-0C87EB9F89A2}">
                  <ask:lineSketchStyleProps xmlns="" xmlns:ask="http://schemas.microsoft.com/office/drawing/2018/sketchyshapes" sd="4257562635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: Rounded Corners 4">
              <a:extLst>
                <a:ext uri="{FF2B5EF4-FFF2-40B4-BE49-F238E27FC236}">
                  <a16:creationId xmlns="" xmlns:a16="http://schemas.microsoft.com/office/drawing/2014/main" id="{A0A78C35-875E-7C4D-8B09-1E07ABF2B880}"/>
                </a:ext>
              </a:extLst>
            </p:cNvPr>
            <p:cNvSpPr/>
            <p:nvPr/>
          </p:nvSpPr>
          <p:spPr>
            <a:xfrm>
              <a:off x="4260085" y="3400080"/>
              <a:ext cx="4481125" cy="1947470"/>
            </a:xfrm>
            <a:custGeom>
              <a:avLst/>
              <a:gdLst>
                <a:gd name="connsiteX0" fmla="*/ 0 w 10242349"/>
                <a:gd name="connsiteY0" fmla="*/ 350587 h 2103480"/>
                <a:gd name="connsiteX1" fmla="*/ 350587 w 10242349"/>
                <a:gd name="connsiteY1" fmla="*/ 0 h 2103480"/>
                <a:gd name="connsiteX2" fmla="*/ 946910 w 10242349"/>
                <a:gd name="connsiteY2" fmla="*/ 0 h 2103480"/>
                <a:gd name="connsiteX3" fmla="*/ 1447822 w 10242349"/>
                <a:gd name="connsiteY3" fmla="*/ 0 h 2103480"/>
                <a:gd name="connsiteX4" fmla="*/ 2234969 w 10242349"/>
                <a:gd name="connsiteY4" fmla="*/ 0 h 2103480"/>
                <a:gd name="connsiteX5" fmla="*/ 3022116 w 10242349"/>
                <a:gd name="connsiteY5" fmla="*/ 0 h 2103480"/>
                <a:gd name="connsiteX6" fmla="*/ 3523028 w 10242349"/>
                <a:gd name="connsiteY6" fmla="*/ 0 h 2103480"/>
                <a:gd name="connsiteX7" fmla="*/ 3928528 w 10242349"/>
                <a:gd name="connsiteY7" fmla="*/ 0 h 2103480"/>
                <a:gd name="connsiteX8" fmla="*/ 4715675 w 10242349"/>
                <a:gd name="connsiteY8" fmla="*/ 0 h 2103480"/>
                <a:gd name="connsiteX9" fmla="*/ 5216586 w 10242349"/>
                <a:gd name="connsiteY9" fmla="*/ 0 h 2103480"/>
                <a:gd name="connsiteX10" fmla="*/ 5622086 w 10242349"/>
                <a:gd name="connsiteY10" fmla="*/ 0 h 2103480"/>
                <a:gd name="connsiteX11" fmla="*/ 6218410 w 10242349"/>
                <a:gd name="connsiteY11" fmla="*/ 0 h 2103480"/>
                <a:gd name="connsiteX12" fmla="*/ 7005557 w 10242349"/>
                <a:gd name="connsiteY12" fmla="*/ 0 h 2103480"/>
                <a:gd name="connsiteX13" fmla="*/ 7601880 w 10242349"/>
                <a:gd name="connsiteY13" fmla="*/ 0 h 2103480"/>
                <a:gd name="connsiteX14" fmla="*/ 8102792 w 10242349"/>
                <a:gd name="connsiteY14" fmla="*/ 0 h 2103480"/>
                <a:gd name="connsiteX15" fmla="*/ 8794527 w 10242349"/>
                <a:gd name="connsiteY15" fmla="*/ 0 h 2103480"/>
                <a:gd name="connsiteX16" fmla="*/ 9891762 w 10242349"/>
                <a:gd name="connsiteY16" fmla="*/ 0 h 2103480"/>
                <a:gd name="connsiteX17" fmla="*/ 10242349 w 10242349"/>
                <a:gd name="connsiteY17" fmla="*/ 350587 h 2103480"/>
                <a:gd name="connsiteX18" fmla="*/ 10242349 w 10242349"/>
                <a:gd name="connsiteY18" fmla="*/ 832045 h 2103480"/>
                <a:gd name="connsiteX19" fmla="*/ 10242349 w 10242349"/>
                <a:gd name="connsiteY19" fmla="*/ 1313504 h 2103480"/>
                <a:gd name="connsiteX20" fmla="*/ 10242349 w 10242349"/>
                <a:gd name="connsiteY20" fmla="*/ 1752893 h 2103480"/>
                <a:gd name="connsiteX21" fmla="*/ 9891762 w 10242349"/>
                <a:gd name="connsiteY21" fmla="*/ 2103480 h 2103480"/>
                <a:gd name="connsiteX22" fmla="*/ 9486262 w 10242349"/>
                <a:gd name="connsiteY22" fmla="*/ 2103480 h 2103480"/>
                <a:gd name="connsiteX23" fmla="*/ 8699115 w 10242349"/>
                <a:gd name="connsiteY23" fmla="*/ 2103480 h 2103480"/>
                <a:gd name="connsiteX24" fmla="*/ 8198203 w 10242349"/>
                <a:gd name="connsiteY24" fmla="*/ 2103480 h 2103480"/>
                <a:gd name="connsiteX25" fmla="*/ 7506468 w 10242349"/>
                <a:gd name="connsiteY25" fmla="*/ 2103480 h 2103480"/>
                <a:gd name="connsiteX26" fmla="*/ 6910145 w 10242349"/>
                <a:gd name="connsiteY26" fmla="*/ 2103480 h 2103480"/>
                <a:gd name="connsiteX27" fmla="*/ 6409233 w 10242349"/>
                <a:gd name="connsiteY27" fmla="*/ 2103480 h 2103480"/>
                <a:gd name="connsiteX28" fmla="*/ 5622086 w 10242349"/>
                <a:gd name="connsiteY28" fmla="*/ 2103480 h 2103480"/>
                <a:gd name="connsiteX29" fmla="*/ 4834939 w 10242349"/>
                <a:gd name="connsiteY29" fmla="*/ 2103480 h 2103480"/>
                <a:gd name="connsiteX30" fmla="*/ 4429439 w 10242349"/>
                <a:gd name="connsiteY30" fmla="*/ 2103480 h 2103480"/>
                <a:gd name="connsiteX31" fmla="*/ 3833116 w 10242349"/>
                <a:gd name="connsiteY31" fmla="*/ 2103480 h 2103480"/>
                <a:gd name="connsiteX32" fmla="*/ 3332204 w 10242349"/>
                <a:gd name="connsiteY32" fmla="*/ 2103480 h 2103480"/>
                <a:gd name="connsiteX33" fmla="*/ 2735881 w 10242349"/>
                <a:gd name="connsiteY33" fmla="*/ 2103480 h 2103480"/>
                <a:gd name="connsiteX34" fmla="*/ 1948734 w 10242349"/>
                <a:gd name="connsiteY34" fmla="*/ 2103480 h 2103480"/>
                <a:gd name="connsiteX35" fmla="*/ 1638646 w 10242349"/>
                <a:gd name="connsiteY35" fmla="*/ 2103480 h 2103480"/>
                <a:gd name="connsiteX36" fmla="*/ 1328557 w 10242349"/>
                <a:gd name="connsiteY36" fmla="*/ 2103480 h 2103480"/>
                <a:gd name="connsiteX37" fmla="*/ 350587 w 10242349"/>
                <a:gd name="connsiteY37" fmla="*/ 2103480 h 2103480"/>
                <a:gd name="connsiteX38" fmla="*/ 0 w 10242349"/>
                <a:gd name="connsiteY38" fmla="*/ 1752893 h 2103480"/>
                <a:gd name="connsiteX39" fmla="*/ 0 w 10242349"/>
                <a:gd name="connsiteY39" fmla="*/ 1271435 h 2103480"/>
                <a:gd name="connsiteX40" fmla="*/ 0 w 10242349"/>
                <a:gd name="connsiteY40" fmla="*/ 832045 h 2103480"/>
                <a:gd name="connsiteX41" fmla="*/ 0 w 10242349"/>
                <a:gd name="connsiteY41" fmla="*/ 350587 h 2103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0242349" h="2103480" fill="none" extrusionOk="0">
                  <a:moveTo>
                    <a:pt x="0" y="350587"/>
                  </a:moveTo>
                  <a:cubicBezTo>
                    <a:pt x="28176" y="132925"/>
                    <a:pt x="144538" y="-13254"/>
                    <a:pt x="350587" y="0"/>
                  </a:cubicBezTo>
                  <a:cubicBezTo>
                    <a:pt x="557322" y="-69409"/>
                    <a:pt x="790806" y="69722"/>
                    <a:pt x="946910" y="0"/>
                  </a:cubicBezTo>
                  <a:cubicBezTo>
                    <a:pt x="1103014" y="-69722"/>
                    <a:pt x="1327685" y="34580"/>
                    <a:pt x="1447822" y="0"/>
                  </a:cubicBezTo>
                  <a:cubicBezTo>
                    <a:pt x="1567959" y="-34580"/>
                    <a:pt x="1868792" y="38150"/>
                    <a:pt x="2234969" y="0"/>
                  </a:cubicBezTo>
                  <a:cubicBezTo>
                    <a:pt x="2601146" y="-38150"/>
                    <a:pt x="2751692" y="14906"/>
                    <a:pt x="3022116" y="0"/>
                  </a:cubicBezTo>
                  <a:cubicBezTo>
                    <a:pt x="3292540" y="-14906"/>
                    <a:pt x="3309666" y="31023"/>
                    <a:pt x="3523028" y="0"/>
                  </a:cubicBezTo>
                  <a:cubicBezTo>
                    <a:pt x="3736390" y="-31023"/>
                    <a:pt x="3792195" y="20778"/>
                    <a:pt x="3928528" y="0"/>
                  </a:cubicBezTo>
                  <a:cubicBezTo>
                    <a:pt x="4064861" y="-20778"/>
                    <a:pt x="4438961" y="91415"/>
                    <a:pt x="4715675" y="0"/>
                  </a:cubicBezTo>
                  <a:cubicBezTo>
                    <a:pt x="4992389" y="-91415"/>
                    <a:pt x="4985231" y="32134"/>
                    <a:pt x="5216586" y="0"/>
                  </a:cubicBezTo>
                  <a:cubicBezTo>
                    <a:pt x="5447941" y="-32134"/>
                    <a:pt x="5474644" y="44733"/>
                    <a:pt x="5622086" y="0"/>
                  </a:cubicBezTo>
                  <a:cubicBezTo>
                    <a:pt x="5769528" y="-44733"/>
                    <a:pt x="6089049" y="36000"/>
                    <a:pt x="6218410" y="0"/>
                  </a:cubicBezTo>
                  <a:cubicBezTo>
                    <a:pt x="6347771" y="-36000"/>
                    <a:pt x="6687838" y="11994"/>
                    <a:pt x="7005557" y="0"/>
                  </a:cubicBezTo>
                  <a:cubicBezTo>
                    <a:pt x="7323276" y="-11994"/>
                    <a:pt x="7311454" y="69389"/>
                    <a:pt x="7601880" y="0"/>
                  </a:cubicBezTo>
                  <a:cubicBezTo>
                    <a:pt x="7892306" y="-69389"/>
                    <a:pt x="7904844" y="48824"/>
                    <a:pt x="8102792" y="0"/>
                  </a:cubicBezTo>
                  <a:cubicBezTo>
                    <a:pt x="8300740" y="-48824"/>
                    <a:pt x="8601526" y="49587"/>
                    <a:pt x="8794527" y="0"/>
                  </a:cubicBezTo>
                  <a:cubicBezTo>
                    <a:pt x="8987529" y="-49587"/>
                    <a:pt x="9492997" y="108060"/>
                    <a:pt x="9891762" y="0"/>
                  </a:cubicBezTo>
                  <a:cubicBezTo>
                    <a:pt x="10066106" y="-46815"/>
                    <a:pt x="10238463" y="179941"/>
                    <a:pt x="10242349" y="350587"/>
                  </a:cubicBezTo>
                  <a:cubicBezTo>
                    <a:pt x="10265793" y="523749"/>
                    <a:pt x="10239617" y="661402"/>
                    <a:pt x="10242349" y="832045"/>
                  </a:cubicBezTo>
                  <a:cubicBezTo>
                    <a:pt x="10245081" y="1002688"/>
                    <a:pt x="10205085" y="1162702"/>
                    <a:pt x="10242349" y="1313504"/>
                  </a:cubicBezTo>
                  <a:cubicBezTo>
                    <a:pt x="10279613" y="1464306"/>
                    <a:pt x="10223986" y="1544782"/>
                    <a:pt x="10242349" y="1752893"/>
                  </a:cubicBezTo>
                  <a:cubicBezTo>
                    <a:pt x="10224841" y="1973888"/>
                    <a:pt x="10055944" y="2097016"/>
                    <a:pt x="9891762" y="2103480"/>
                  </a:cubicBezTo>
                  <a:cubicBezTo>
                    <a:pt x="9758975" y="2133860"/>
                    <a:pt x="9652909" y="2082192"/>
                    <a:pt x="9486262" y="2103480"/>
                  </a:cubicBezTo>
                  <a:cubicBezTo>
                    <a:pt x="9319615" y="2124768"/>
                    <a:pt x="8963773" y="2038995"/>
                    <a:pt x="8699115" y="2103480"/>
                  </a:cubicBezTo>
                  <a:cubicBezTo>
                    <a:pt x="8434457" y="2167965"/>
                    <a:pt x="8443722" y="2100276"/>
                    <a:pt x="8198203" y="2103480"/>
                  </a:cubicBezTo>
                  <a:cubicBezTo>
                    <a:pt x="7952684" y="2106684"/>
                    <a:pt x="7753428" y="2074921"/>
                    <a:pt x="7506468" y="2103480"/>
                  </a:cubicBezTo>
                  <a:cubicBezTo>
                    <a:pt x="7259508" y="2132039"/>
                    <a:pt x="7195842" y="2062731"/>
                    <a:pt x="6910145" y="2103480"/>
                  </a:cubicBezTo>
                  <a:cubicBezTo>
                    <a:pt x="6624448" y="2144229"/>
                    <a:pt x="6559288" y="2087410"/>
                    <a:pt x="6409233" y="2103480"/>
                  </a:cubicBezTo>
                  <a:cubicBezTo>
                    <a:pt x="6259178" y="2119550"/>
                    <a:pt x="5878971" y="2100135"/>
                    <a:pt x="5622086" y="2103480"/>
                  </a:cubicBezTo>
                  <a:cubicBezTo>
                    <a:pt x="5365201" y="2106825"/>
                    <a:pt x="5067326" y="2071440"/>
                    <a:pt x="4834939" y="2103480"/>
                  </a:cubicBezTo>
                  <a:cubicBezTo>
                    <a:pt x="4602552" y="2135520"/>
                    <a:pt x="4563341" y="2100677"/>
                    <a:pt x="4429439" y="2103480"/>
                  </a:cubicBezTo>
                  <a:cubicBezTo>
                    <a:pt x="4295537" y="2106283"/>
                    <a:pt x="4025072" y="2062673"/>
                    <a:pt x="3833116" y="2103480"/>
                  </a:cubicBezTo>
                  <a:cubicBezTo>
                    <a:pt x="3641160" y="2144287"/>
                    <a:pt x="3523603" y="2076382"/>
                    <a:pt x="3332204" y="2103480"/>
                  </a:cubicBezTo>
                  <a:cubicBezTo>
                    <a:pt x="3140805" y="2130578"/>
                    <a:pt x="3011439" y="2103450"/>
                    <a:pt x="2735881" y="2103480"/>
                  </a:cubicBezTo>
                  <a:cubicBezTo>
                    <a:pt x="2460323" y="2103510"/>
                    <a:pt x="2287364" y="2047368"/>
                    <a:pt x="1948734" y="2103480"/>
                  </a:cubicBezTo>
                  <a:cubicBezTo>
                    <a:pt x="1610104" y="2159592"/>
                    <a:pt x="1773339" y="2089383"/>
                    <a:pt x="1638646" y="2103480"/>
                  </a:cubicBezTo>
                  <a:cubicBezTo>
                    <a:pt x="1503953" y="2117577"/>
                    <a:pt x="1406623" y="2077116"/>
                    <a:pt x="1328557" y="2103480"/>
                  </a:cubicBezTo>
                  <a:cubicBezTo>
                    <a:pt x="1250491" y="2129844"/>
                    <a:pt x="830587" y="2089957"/>
                    <a:pt x="350587" y="2103480"/>
                  </a:cubicBezTo>
                  <a:cubicBezTo>
                    <a:pt x="137846" y="2096597"/>
                    <a:pt x="-2678" y="1982926"/>
                    <a:pt x="0" y="1752893"/>
                  </a:cubicBezTo>
                  <a:cubicBezTo>
                    <a:pt x="-53597" y="1623996"/>
                    <a:pt x="6774" y="1421218"/>
                    <a:pt x="0" y="1271435"/>
                  </a:cubicBezTo>
                  <a:cubicBezTo>
                    <a:pt x="-6774" y="1121652"/>
                    <a:pt x="28828" y="955252"/>
                    <a:pt x="0" y="832045"/>
                  </a:cubicBezTo>
                  <a:cubicBezTo>
                    <a:pt x="-28828" y="708838"/>
                    <a:pt x="1368" y="562658"/>
                    <a:pt x="0" y="350587"/>
                  </a:cubicBezTo>
                  <a:close/>
                </a:path>
                <a:path w="10242349" h="2103480" stroke="0" extrusionOk="0">
                  <a:moveTo>
                    <a:pt x="0" y="350587"/>
                  </a:moveTo>
                  <a:cubicBezTo>
                    <a:pt x="11903" y="158082"/>
                    <a:pt x="147886" y="-2284"/>
                    <a:pt x="350587" y="0"/>
                  </a:cubicBezTo>
                  <a:cubicBezTo>
                    <a:pt x="556624" y="-53617"/>
                    <a:pt x="811793" y="28462"/>
                    <a:pt x="1137734" y="0"/>
                  </a:cubicBezTo>
                  <a:cubicBezTo>
                    <a:pt x="1463675" y="-28462"/>
                    <a:pt x="1572147" y="40584"/>
                    <a:pt x="1829469" y="0"/>
                  </a:cubicBezTo>
                  <a:cubicBezTo>
                    <a:pt x="2086791" y="-40584"/>
                    <a:pt x="2141914" y="19744"/>
                    <a:pt x="2330381" y="0"/>
                  </a:cubicBezTo>
                  <a:cubicBezTo>
                    <a:pt x="2518848" y="-19744"/>
                    <a:pt x="2794737" y="47279"/>
                    <a:pt x="3117528" y="0"/>
                  </a:cubicBezTo>
                  <a:cubicBezTo>
                    <a:pt x="3440319" y="-47279"/>
                    <a:pt x="3274029" y="35620"/>
                    <a:pt x="3427616" y="0"/>
                  </a:cubicBezTo>
                  <a:cubicBezTo>
                    <a:pt x="3581203" y="-35620"/>
                    <a:pt x="3671312" y="39736"/>
                    <a:pt x="3833116" y="0"/>
                  </a:cubicBezTo>
                  <a:cubicBezTo>
                    <a:pt x="3994920" y="-39736"/>
                    <a:pt x="4047491" y="6802"/>
                    <a:pt x="4238616" y="0"/>
                  </a:cubicBezTo>
                  <a:cubicBezTo>
                    <a:pt x="4429741" y="-6802"/>
                    <a:pt x="4731069" y="29221"/>
                    <a:pt x="4930351" y="0"/>
                  </a:cubicBezTo>
                  <a:cubicBezTo>
                    <a:pt x="5129634" y="-29221"/>
                    <a:pt x="5290828" y="58148"/>
                    <a:pt x="5622086" y="0"/>
                  </a:cubicBezTo>
                  <a:cubicBezTo>
                    <a:pt x="5953344" y="-58148"/>
                    <a:pt x="5843144" y="34336"/>
                    <a:pt x="6027586" y="0"/>
                  </a:cubicBezTo>
                  <a:cubicBezTo>
                    <a:pt x="6212028" y="-34336"/>
                    <a:pt x="6306766" y="27174"/>
                    <a:pt x="6433086" y="0"/>
                  </a:cubicBezTo>
                  <a:cubicBezTo>
                    <a:pt x="6559406" y="-27174"/>
                    <a:pt x="6790935" y="41946"/>
                    <a:pt x="7029409" y="0"/>
                  </a:cubicBezTo>
                  <a:cubicBezTo>
                    <a:pt x="7267883" y="-41946"/>
                    <a:pt x="7425511" y="27324"/>
                    <a:pt x="7530321" y="0"/>
                  </a:cubicBezTo>
                  <a:cubicBezTo>
                    <a:pt x="7635131" y="-27324"/>
                    <a:pt x="7817664" y="38265"/>
                    <a:pt x="7935821" y="0"/>
                  </a:cubicBezTo>
                  <a:cubicBezTo>
                    <a:pt x="8053978" y="-38265"/>
                    <a:pt x="8246575" y="40727"/>
                    <a:pt x="8341321" y="0"/>
                  </a:cubicBezTo>
                  <a:cubicBezTo>
                    <a:pt x="8436067" y="-40727"/>
                    <a:pt x="8614854" y="27096"/>
                    <a:pt x="8746821" y="0"/>
                  </a:cubicBezTo>
                  <a:cubicBezTo>
                    <a:pt x="8878788" y="-27096"/>
                    <a:pt x="9439570" y="68857"/>
                    <a:pt x="9891762" y="0"/>
                  </a:cubicBezTo>
                  <a:cubicBezTo>
                    <a:pt x="10056350" y="-296"/>
                    <a:pt x="10203716" y="188376"/>
                    <a:pt x="10242349" y="350587"/>
                  </a:cubicBezTo>
                  <a:cubicBezTo>
                    <a:pt x="10275565" y="547200"/>
                    <a:pt x="10202906" y="686344"/>
                    <a:pt x="10242349" y="846068"/>
                  </a:cubicBezTo>
                  <a:cubicBezTo>
                    <a:pt x="10281792" y="1005792"/>
                    <a:pt x="10227823" y="1182522"/>
                    <a:pt x="10242349" y="1299481"/>
                  </a:cubicBezTo>
                  <a:cubicBezTo>
                    <a:pt x="10256875" y="1416440"/>
                    <a:pt x="10192330" y="1587506"/>
                    <a:pt x="10242349" y="1752893"/>
                  </a:cubicBezTo>
                  <a:cubicBezTo>
                    <a:pt x="10190067" y="1954868"/>
                    <a:pt x="10122274" y="2099239"/>
                    <a:pt x="9891762" y="2103480"/>
                  </a:cubicBezTo>
                  <a:cubicBezTo>
                    <a:pt x="9768805" y="2124444"/>
                    <a:pt x="9733362" y="2069188"/>
                    <a:pt x="9581674" y="2103480"/>
                  </a:cubicBezTo>
                  <a:cubicBezTo>
                    <a:pt x="9429986" y="2137772"/>
                    <a:pt x="9210363" y="2058223"/>
                    <a:pt x="8889939" y="2103480"/>
                  </a:cubicBezTo>
                  <a:cubicBezTo>
                    <a:pt x="8569515" y="2148737"/>
                    <a:pt x="8437285" y="2071984"/>
                    <a:pt x="8102792" y="2103480"/>
                  </a:cubicBezTo>
                  <a:cubicBezTo>
                    <a:pt x="7768299" y="2134976"/>
                    <a:pt x="7683324" y="2052993"/>
                    <a:pt x="7411057" y="2103480"/>
                  </a:cubicBezTo>
                  <a:cubicBezTo>
                    <a:pt x="7138791" y="2153967"/>
                    <a:pt x="7031149" y="2101527"/>
                    <a:pt x="6910145" y="2103480"/>
                  </a:cubicBezTo>
                  <a:cubicBezTo>
                    <a:pt x="6789141" y="2105433"/>
                    <a:pt x="6552590" y="2070883"/>
                    <a:pt x="6313821" y="2103480"/>
                  </a:cubicBezTo>
                  <a:cubicBezTo>
                    <a:pt x="6075052" y="2136077"/>
                    <a:pt x="6000561" y="2066745"/>
                    <a:pt x="5812910" y="2103480"/>
                  </a:cubicBezTo>
                  <a:cubicBezTo>
                    <a:pt x="5625259" y="2140215"/>
                    <a:pt x="5315221" y="2058706"/>
                    <a:pt x="5121175" y="2103480"/>
                  </a:cubicBezTo>
                  <a:cubicBezTo>
                    <a:pt x="4927130" y="2148254"/>
                    <a:pt x="4742118" y="2067340"/>
                    <a:pt x="4429439" y="2103480"/>
                  </a:cubicBezTo>
                  <a:cubicBezTo>
                    <a:pt x="4116760" y="2139620"/>
                    <a:pt x="4071661" y="2036956"/>
                    <a:pt x="3737704" y="2103480"/>
                  </a:cubicBezTo>
                  <a:cubicBezTo>
                    <a:pt x="3403747" y="2170004"/>
                    <a:pt x="3330321" y="2083708"/>
                    <a:pt x="3045969" y="2103480"/>
                  </a:cubicBezTo>
                  <a:cubicBezTo>
                    <a:pt x="2761618" y="2123252"/>
                    <a:pt x="2833219" y="2065531"/>
                    <a:pt x="2640469" y="2103480"/>
                  </a:cubicBezTo>
                  <a:cubicBezTo>
                    <a:pt x="2447719" y="2141429"/>
                    <a:pt x="2416904" y="2073419"/>
                    <a:pt x="2234969" y="2103480"/>
                  </a:cubicBezTo>
                  <a:cubicBezTo>
                    <a:pt x="2053034" y="2133541"/>
                    <a:pt x="1923694" y="2068784"/>
                    <a:pt x="1829469" y="2103480"/>
                  </a:cubicBezTo>
                  <a:cubicBezTo>
                    <a:pt x="1735244" y="2138176"/>
                    <a:pt x="1468406" y="2035717"/>
                    <a:pt x="1233146" y="2103480"/>
                  </a:cubicBezTo>
                  <a:cubicBezTo>
                    <a:pt x="997886" y="2171243"/>
                    <a:pt x="608585" y="2017677"/>
                    <a:pt x="350587" y="2103480"/>
                  </a:cubicBezTo>
                  <a:cubicBezTo>
                    <a:pt x="190341" y="2142342"/>
                    <a:pt x="19506" y="1990801"/>
                    <a:pt x="0" y="1752893"/>
                  </a:cubicBezTo>
                  <a:cubicBezTo>
                    <a:pt x="-29720" y="1634050"/>
                    <a:pt x="32855" y="1461103"/>
                    <a:pt x="0" y="1327527"/>
                  </a:cubicBezTo>
                  <a:cubicBezTo>
                    <a:pt x="-32855" y="1193951"/>
                    <a:pt x="46060" y="1082416"/>
                    <a:pt x="0" y="846068"/>
                  </a:cubicBezTo>
                  <a:cubicBezTo>
                    <a:pt x="-46060" y="609720"/>
                    <a:pt x="24025" y="581879"/>
                    <a:pt x="0" y="350587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  <a:prstDash val="dash"/>
              <a:extLst>
                <a:ext uri="{C807C97D-BFC1-408E-A445-0C87EB9F89A2}">
                  <ask:lineSketchStyleProps xmlns="" xmlns:ask="http://schemas.microsoft.com/office/drawing/2018/sketchyshapes" sd="1961445750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9F084C0A-3459-434A-AB95-52E06D15EAE3}"/>
                </a:ext>
              </a:extLst>
            </p:cNvPr>
            <p:cNvSpPr txBox="1"/>
            <p:nvPr/>
          </p:nvSpPr>
          <p:spPr>
            <a:xfrm>
              <a:off x="4423419" y="3398938"/>
              <a:ext cx="4154457" cy="1966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4400" b="1">
                  <a:latin typeface="+mj-lt"/>
                </a:rPr>
                <a:t>	</a:t>
              </a:r>
              <a:r>
                <a:rPr lang="vi-VN" altLang="en-US" sz="4400" b="1">
                  <a:latin typeface="+mj-lt"/>
                </a:rPr>
                <a:t>Bài thơ là một bức tranh giàu </a:t>
              </a:r>
              <a:r>
                <a:rPr lang="vi-VN" altLang="en-US" sz="4400" b="1">
                  <a:solidFill>
                    <a:srgbClr val="FA4462"/>
                  </a:solidFill>
                  <a:latin typeface="+mj-lt"/>
                </a:rPr>
                <a:t>màu sắc về chợ Tết</a:t>
              </a:r>
              <a:r>
                <a:rPr lang="vi-VN" altLang="en-US" sz="4400" b="1">
                  <a:latin typeface="+mj-lt"/>
                </a:rPr>
                <a:t>. Em hãy tìm các từ ngữ đã tạo nên màu sắc bức tranh ấy.</a:t>
              </a:r>
              <a:endParaRPr lang="en-US" altLang="en-US" sz="4400" b="1">
                <a:latin typeface="+mj-lt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64A7C873-888C-4C49-A9CB-5C1FD0C815AA}"/>
              </a:ext>
            </a:extLst>
          </p:cNvPr>
          <p:cNvGrpSpPr/>
          <p:nvPr/>
        </p:nvGrpSpPr>
        <p:grpSpPr>
          <a:xfrm>
            <a:off x="2012655" y="3429000"/>
            <a:ext cx="7747033" cy="2612571"/>
            <a:chOff x="-1918784" y="-701367"/>
            <a:chExt cx="10608401" cy="2550154"/>
          </a:xfrm>
        </p:grpSpPr>
        <p:grpSp>
          <p:nvGrpSpPr>
            <p:cNvPr id="34" name="Group 33">
              <a:extLst>
                <a:ext uri="{FF2B5EF4-FFF2-40B4-BE49-F238E27FC236}">
                  <a16:creationId xmlns="" xmlns:a16="http://schemas.microsoft.com/office/drawing/2014/main" id="{FAE5E772-C3C6-044F-966A-8CA4763A050F}"/>
                </a:ext>
              </a:extLst>
            </p:cNvPr>
            <p:cNvGrpSpPr/>
            <p:nvPr/>
          </p:nvGrpSpPr>
          <p:grpSpPr>
            <a:xfrm>
              <a:off x="-1918784" y="-701367"/>
              <a:ext cx="10608401" cy="2550154"/>
              <a:chOff x="-1690185" y="1117661"/>
              <a:chExt cx="10608401" cy="2550154"/>
            </a:xfrm>
          </p:grpSpPr>
          <p:sp>
            <p:nvSpPr>
              <p:cNvPr id="36" name="Rounded Rectangle 14">
                <a:extLst>
                  <a:ext uri="{FF2B5EF4-FFF2-40B4-BE49-F238E27FC236}">
                    <a16:creationId xmlns="" xmlns:a16="http://schemas.microsoft.com/office/drawing/2014/main" id="{38F1597C-BAA9-E741-B1DD-9C1129D3D7EB}"/>
                  </a:ext>
                </a:extLst>
              </p:cNvPr>
              <p:cNvSpPr/>
              <p:nvPr/>
            </p:nvSpPr>
            <p:spPr>
              <a:xfrm>
                <a:off x="-1009417" y="1117661"/>
                <a:ext cx="9927633" cy="2550154"/>
              </a:xfrm>
              <a:custGeom>
                <a:avLst/>
                <a:gdLst>
                  <a:gd name="connsiteX0" fmla="*/ 0 w 7249886"/>
                  <a:gd name="connsiteY0" fmla="*/ 435437 h 2612571"/>
                  <a:gd name="connsiteX1" fmla="*/ 435437 w 7249886"/>
                  <a:gd name="connsiteY1" fmla="*/ 0 h 2612571"/>
                  <a:gd name="connsiteX2" fmla="*/ 6814449 w 7249886"/>
                  <a:gd name="connsiteY2" fmla="*/ 0 h 2612571"/>
                  <a:gd name="connsiteX3" fmla="*/ 7249886 w 7249886"/>
                  <a:gd name="connsiteY3" fmla="*/ 435437 h 2612571"/>
                  <a:gd name="connsiteX4" fmla="*/ 7249886 w 7249886"/>
                  <a:gd name="connsiteY4" fmla="*/ 2177134 h 2612571"/>
                  <a:gd name="connsiteX5" fmla="*/ 6814449 w 7249886"/>
                  <a:gd name="connsiteY5" fmla="*/ 2612571 h 2612571"/>
                  <a:gd name="connsiteX6" fmla="*/ 435437 w 7249886"/>
                  <a:gd name="connsiteY6" fmla="*/ 2612571 h 2612571"/>
                  <a:gd name="connsiteX7" fmla="*/ 0 w 7249886"/>
                  <a:gd name="connsiteY7" fmla="*/ 2177134 h 2612571"/>
                  <a:gd name="connsiteX8" fmla="*/ 0 w 7249886"/>
                  <a:gd name="connsiteY8" fmla="*/ 435437 h 2612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49886" h="2612571" fill="none" extrusionOk="0">
                    <a:moveTo>
                      <a:pt x="0" y="435437"/>
                    </a:moveTo>
                    <a:cubicBezTo>
                      <a:pt x="-26357" y="174630"/>
                      <a:pt x="222602" y="26406"/>
                      <a:pt x="435437" y="0"/>
                    </a:cubicBezTo>
                    <a:cubicBezTo>
                      <a:pt x="3334695" y="-40904"/>
                      <a:pt x="3882539" y="31410"/>
                      <a:pt x="6814449" y="0"/>
                    </a:cubicBezTo>
                    <a:cubicBezTo>
                      <a:pt x="7025055" y="-31858"/>
                      <a:pt x="7240558" y="160863"/>
                      <a:pt x="7249886" y="435437"/>
                    </a:cubicBezTo>
                    <a:cubicBezTo>
                      <a:pt x="7342706" y="733265"/>
                      <a:pt x="7295644" y="1428785"/>
                      <a:pt x="7249886" y="2177134"/>
                    </a:cubicBezTo>
                    <a:cubicBezTo>
                      <a:pt x="7256173" y="2386343"/>
                      <a:pt x="7017479" y="2605708"/>
                      <a:pt x="6814449" y="2612571"/>
                    </a:cubicBezTo>
                    <a:cubicBezTo>
                      <a:pt x="5560539" y="2564645"/>
                      <a:pt x="2617146" y="2677936"/>
                      <a:pt x="435437" y="2612571"/>
                    </a:cubicBezTo>
                    <a:cubicBezTo>
                      <a:pt x="207661" y="2607343"/>
                      <a:pt x="-12812" y="2414540"/>
                      <a:pt x="0" y="2177134"/>
                    </a:cubicBezTo>
                    <a:cubicBezTo>
                      <a:pt x="108245" y="1475989"/>
                      <a:pt x="22256" y="773577"/>
                      <a:pt x="0" y="435437"/>
                    </a:cubicBezTo>
                    <a:close/>
                  </a:path>
                  <a:path w="7249886" h="2612571" stroke="0" extrusionOk="0">
                    <a:moveTo>
                      <a:pt x="0" y="435437"/>
                    </a:moveTo>
                    <a:cubicBezTo>
                      <a:pt x="39996" y="202049"/>
                      <a:pt x="220945" y="-16520"/>
                      <a:pt x="435437" y="0"/>
                    </a:cubicBezTo>
                    <a:cubicBezTo>
                      <a:pt x="3499184" y="-36356"/>
                      <a:pt x="3822690" y="160614"/>
                      <a:pt x="6814449" y="0"/>
                    </a:cubicBezTo>
                    <a:cubicBezTo>
                      <a:pt x="7063404" y="-7032"/>
                      <a:pt x="7247013" y="189859"/>
                      <a:pt x="7249886" y="435437"/>
                    </a:cubicBezTo>
                    <a:cubicBezTo>
                      <a:pt x="7285840" y="925121"/>
                      <a:pt x="7150392" y="1516971"/>
                      <a:pt x="7249886" y="2177134"/>
                    </a:cubicBezTo>
                    <a:cubicBezTo>
                      <a:pt x="7224379" y="2379060"/>
                      <a:pt x="7038147" y="2608588"/>
                      <a:pt x="6814449" y="2612571"/>
                    </a:cubicBezTo>
                    <a:cubicBezTo>
                      <a:pt x="4564151" y="2644184"/>
                      <a:pt x="1160304" y="2708184"/>
                      <a:pt x="435437" y="2612571"/>
                    </a:cubicBezTo>
                    <a:cubicBezTo>
                      <a:pt x="214349" y="2585807"/>
                      <a:pt x="3205" y="2412309"/>
                      <a:pt x="0" y="2177134"/>
                    </a:cubicBezTo>
                    <a:cubicBezTo>
                      <a:pt x="-116514" y="1689123"/>
                      <a:pt x="70141" y="1112419"/>
                      <a:pt x="0" y="435437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57150">
                <a:solidFill>
                  <a:srgbClr val="C00000"/>
                </a:solidFill>
                <a:extLst>
                  <a:ext uri="{C807C97D-BFC1-408E-A445-0C87EB9F89A2}">
                    <ask:lineSketchStyleProps xmlns="" xmlns:ask="http://schemas.microsoft.com/office/drawing/2018/sketchyshapes" sd="4034259179">
                      <a:prstGeom prst="roundRect">
                        <a:avLst>
                          <a:gd name="adj" fmla="val 16667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accent6">
                        <a:lumMod val="50000"/>
                      </a:scheme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pic>
            <p:nvPicPr>
              <p:cNvPr id="37" name="Picture 2">
                <a:extLst>
                  <a:ext uri="{FF2B5EF4-FFF2-40B4-BE49-F238E27FC236}">
                    <a16:creationId xmlns="" xmlns:a16="http://schemas.microsoft.com/office/drawing/2014/main" id="{A2670302-0EA8-C649-8C98-D2AEA2E6A6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690185" y="1874072"/>
                <a:ext cx="1393071" cy="1037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610418FD-76E5-DB4F-93E7-292708A81CC9}"/>
                </a:ext>
              </a:extLst>
            </p:cNvPr>
            <p:cNvSpPr txBox="1"/>
            <p:nvPr/>
          </p:nvSpPr>
          <p:spPr>
            <a:xfrm>
              <a:off x="-456105" y="-549215"/>
              <a:ext cx="8644119" cy="2253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en-US" sz="3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  <a:r>
                <a:rPr lang="en-US" altLang="en-US" sz="3600" b="1" dirty="0" err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en-US" sz="36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altLang="en-US" sz="36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ngữ</a:t>
              </a:r>
              <a:r>
                <a:rPr lang="en-US" altLang="en-US" sz="36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altLang="en-US" sz="36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altLang="en-US" sz="36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nên</a:t>
              </a:r>
              <a:r>
                <a:rPr lang="en-US" altLang="en-US" sz="36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bức</a:t>
              </a:r>
              <a:r>
                <a:rPr lang="en-US" altLang="en-US" sz="36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lang="en-US" altLang="en-US" sz="36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giàu</a:t>
              </a:r>
              <a:r>
                <a:rPr lang="en-US" altLang="en-US" sz="36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r>
                <a:rPr lang="en-US" altLang="en-US" sz="36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sắc</a:t>
              </a:r>
              <a:r>
                <a:rPr lang="en-US" altLang="en-US" sz="36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altLang="en-US" sz="36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chợ</a:t>
              </a:r>
              <a:r>
                <a:rPr lang="en-US" altLang="en-US" sz="36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Tết</a:t>
              </a:r>
              <a:r>
                <a:rPr lang="en-US" altLang="en-US" sz="36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altLang="en-US" sz="36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trắng</a:t>
              </a:r>
              <a:r>
                <a:rPr lang="en-US" altLang="en-US" sz="3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6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đỏ</a:t>
              </a:r>
              <a:r>
                <a:rPr lang="en-US" altLang="en-US" sz="3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6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hồng</a:t>
              </a:r>
              <a:r>
                <a:rPr lang="en-US" altLang="en-US" sz="3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lam, </a:t>
              </a:r>
              <a:r>
                <a:rPr lang="en-US" altLang="en-US" sz="36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xanh</a:t>
              </a:r>
              <a:r>
                <a:rPr lang="en-US" altLang="en-US" sz="3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biếc</a:t>
              </a:r>
              <a:r>
                <a:rPr lang="en-US" altLang="en-US" sz="3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6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thắm</a:t>
              </a:r>
              <a:r>
                <a:rPr lang="en-US" altLang="en-US" sz="3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6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vàng</a:t>
              </a:r>
              <a:r>
                <a:rPr lang="en-US" altLang="en-US" sz="3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6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tía</a:t>
              </a:r>
              <a:r>
                <a:rPr lang="en-US" altLang="en-US" sz="3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6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xanh</a:t>
              </a:r>
              <a:r>
                <a:rPr lang="en-US" altLang="en-US" sz="3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son.</a:t>
              </a:r>
              <a:endPara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44477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7EC3908C-C7D4-4372-8246-F9B673E9BD16}"/>
              </a:ext>
            </a:extLst>
          </p:cNvPr>
          <p:cNvGrpSpPr/>
          <p:nvPr/>
        </p:nvGrpSpPr>
        <p:grpSpPr>
          <a:xfrm>
            <a:off x="305777" y="0"/>
            <a:ext cx="2686659" cy="6520914"/>
            <a:chOff x="741201" y="0"/>
            <a:chExt cx="2686659" cy="6520914"/>
          </a:xfrm>
        </p:grpSpPr>
        <p:pic>
          <p:nvPicPr>
            <p:cNvPr id="4" name="图片 4">
              <a:extLst>
                <a:ext uri="{FF2B5EF4-FFF2-40B4-BE49-F238E27FC236}">
                  <a16:creationId xmlns="" xmlns:a16="http://schemas.microsoft.com/office/drawing/2014/main" id="{479161D6-D6CD-4C17-A3B9-B7349DA49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201" y="0"/>
              <a:ext cx="2686659" cy="652091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95558E5E-6338-4CE4-9CB1-8735D5B1F7DB}"/>
                </a:ext>
              </a:extLst>
            </p:cNvPr>
            <p:cNvSpPr txBox="1"/>
            <p:nvPr/>
          </p:nvSpPr>
          <p:spPr>
            <a:xfrm>
              <a:off x="823878" y="2190522"/>
              <a:ext cx="2351315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b="1">
                  <a:solidFill>
                    <a:srgbClr val="FF0000"/>
                  </a:solidFill>
                  <a:effectLst>
                    <a:outerShdw blurRad="12700" dist="38100" dir="2700000" algn="tl">
                      <a:srgbClr val="000000"/>
                    </a:outerShdw>
                  </a:effectLst>
                  <a:latin typeface="UTM Aquarelle" panose="02040603050506020204" pitchFamily="18" charset="0"/>
                </a:rPr>
                <a:t>Chợ tết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68390D9-0F22-4075-9819-F8137FF1AF42}"/>
              </a:ext>
            </a:extLst>
          </p:cNvPr>
          <p:cNvSpPr txBox="1"/>
          <p:nvPr/>
        </p:nvSpPr>
        <p:spPr>
          <a:xfrm>
            <a:off x="2191098" y="705923"/>
            <a:ext cx="915605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7200" b="1">
                <a:solidFill>
                  <a:srgbClr val="C00000"/>
                </a:solidFill>
                <a:effectLst>
                  <a:outerShdw blurRad="12700" dist="38100" dir="2700000" algn="tl">
                    <a:srgbClr val="FE9A86"/>
                  </a:outerShdw>
                </a:effectLst>
                <a:latin typeface="UTM Aquarelle" panose="02040603050506020204" pitchFamily="18" charset="0"/>
              </a:rPr>
              <a:t>Nội dung bài đọc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8361C5D8-6633-48F2-9C42-2A7EBF66189E}"/>
              </a:ext>
            </a:extLst>
          </p:cNvPr>
          <p:cNvSpPr/>
          <p:nvPr/>
        </p:nvSpPr>
        <p:spPr>
          <a:xfrm>
            <a:off x="3100073" y="2084923"/>
            <a:ext cx="733810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4400" b="1">
                <a:latin typeface="+mj-lt"/>
              </a:rPr>
              <a:t>	</a:t>
            </a:r>
            <a:r>
              <a:rPr lang="vi-VN" sz="4400" b="1">
                <a:latin typeface="+mj-lt"/>
              </a:rPr>
              <a:t>Bức </a:t>
            </a:r>
            <a:r>
              <a:rPr lang="vi-VN" sz="4400" b="1" dirty="0">
                <a:latin typeface="+mj-lt"/>
              </a:rPr>
              <a:t>tranh chợ Tết miền trung du giàu màu sắc và vô cùng sinh động đã nói về cuộc sống vui vẻ, hạnh phúc của những người dân </a:t>
            </a:r>
            <a:r>
              <a:rPr lang="vi-VN" sz="4400" b="1">
                <a:latin typeface="+mj-lt"/>
              </a:rPr>
              <a:t>quê.</a:t>
            </a:r>
            <a:endParaRPr lang="en-US" sz="4400" b="1" dirty="0">
              <a:solidFill>
                <a:schemeClr val="tx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517919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8">
            <a:extLst>
              <a:ext uri="{FF2B5EF4-FFF2-40B4-BE49-F238E27FC236}">
                <a16:creationId xmlns="" xmlns:a16="http://schemas.microsoft.com/office/drawing/2014/main" id="{77B7F0CF-5322-42C1-AC17-F225B34D83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5" r="45595" b="85497"/>
          <a:stretch>
            <a:fillRect/>
          </a:stretch>
        </p:blipFill>
        <p:spPr>
          <a:xfrm>
            <a:off x="-182922" y="724530"/>
            <a:ext cx="1280236" cy="546485"/>
          </a:xfrm>
          <a:prstGeom prst="rect">
            <a:avLst/>
          </a:prstGeom>
        </p:spPr>
      </p:pic>
      <p:sp>
        <p:nvSpPr>
          <p:cNvPr id="11" name="Rectangle 4">
            <a:extLst>
              <a:ext uri="{FF2B5EF4-FFF2-40B4-BE49-F238E27FC236}">
                <a16:creationId xmlns="" xmlns:a16="http://schemas.microsoft.com/office/drawing/2014/main" id="{CF2D0236-77D1-4605-A791-F714F431F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6742" y="1719943"/>
            <a:ext cx="760911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3600">
                <a:solidFill>
                  <a:srgbClr val="000000"/>
                </a:solidFill>
                <a:latin typeface="+mj-lt"/>
              </a:rPr>
              <a:t>Họ vui vẻ </a:t>
            </a:r>
            <a:r>
              <a:rPr lang="vi-VN" altLang="en-US" sz="3600" b="1">
                <a:solidFill>
                  <a:srgbClr val="000000"/>
                </a:solidFill>
                <a:latin typeface="+mj-lt"/>
              </a:rPr>
              <a:t>kéo hàng</a:t>
            </a:r>
            <a:r>
              <a:rPr lang="en-US" altLang="en-US" sz="3600" b="1">
                <a:solidFill>
                  <a:srgbClr val="000000"/>
                </a:solidFill>
                <a:latin typeface="+mj-lt"/>
              </a:rPr>
              <a:t>/</a:t>
            </a:r>
            <a:r>
              <a:rPr lang="vi-VN" altLang="en-US" sz="3600" b="1">
                <a:solidFill>
                  <a:srgbClr val="000000"/>
                </a:solidFill>
                <a:latin typeface="+mj-lt"/>
              </a:rPr>
              <a:t> </a:t>
            </a:r>
            <a:r>
              <a:rPr lang="vi-VN" altLang="en-US" sz="3600">
                <a:solidFill>
                  <a:srgbClr val="000000"/>
                </a:solidFill>
                <a:latin typeface="+mj-lt"/>
              </a:rPr>
              <a:t>trên cỏ biếc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3600">
                <a:solidFill>
                  <a:srgbClr val="000000"/>
                </a:solidFill>
                <a:latin typeface="+mj-lt"/>
              </a:rPr>
              <a:t>Những thằng cu áo đỏ</a:t>
            </a:r>
            <a:r>
              <a:rPr lang="en-US" altLang="en-US" sz="3600">
                <a:solidFill>
                  <a:srgbClr val="000000"/>
                </a:solidFill>
                <a:latin typeface="+mj-lt"/>
              </a:rPr>
              <a:t>/</a:t>
            </a:r>
            <a:r>
              <a:rPr lang="vi-VN" altLang="en-US" sz="3600">
                <a:solidFill>
                  <a:srgbClr val="000000"/>
                </a:solidFill>
                <a:latin typeface="+mj-lt"/>
              </a:rPr>
              <a:t> chạy </a:t>
            </a:r>
            <a:r>
              <a:rPr lang="vi-VN" altLang="en-US" sz="3600" b="1">
                <a:solidFill>
                  <a:srgbClr val="000000"/>
                </a:solidFill>
                <a:latin typeface="+mj-lt"/>
              </a:rPr>
              <a:t>lon xon</a:t>
            </a:r>
            <a:r>
              <a:rPr lang="en-US" altLang="en-US" sz="3600" b="1">
                <a:solidFill>
                  <a:srgbClr val="000000"/>
                </a:solidFill>
                <a:latin typeface="+mj-lt"/>
              </a:rPr>
              <a:t>.</a:t>
            </a:r>
            <a:endParaRPr lang="vi-VN" altLang="en-US" sz="3600" b="1">
              <a:solidFill>
                <a:srgbClr val="000000"/>
              </a:solidFill>
              <a:latin typeface="+mj-lt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3600">
                <a:solidFill>
                  <a:srgbClr val="000000"/>
                </a:solidFill>
                <a:latin typeface="+mj-lt"/>
              </a:rPr>
              <a:t>Vài cụ già chống gậy</a:t>
            </a:r>
            <a:r>
              <a:rPr lang="en-US" altLang="en-US" sz="3600">
                <a:solidFill>
                  <a:srgbClr val="000000"/>
                </a:solidFill>
                <a:latin typeface="+mj-lt"/>
              </a:rPr>
              <a:t>/</a:t>
            </a:r>
            <a:r>
              <a:rPr lang="vi-VN" altLang="en-US" sz="3600">
                <a:solidFill>
                  <a:srgbClr val="000000"/>
                </a:solidFill>
                <a:latin typeface="+mj-lt"/>
              </a:rPr>
              <a:t> bước </a:t>
            </a:r>
            <a:r>
              <a:rPr lang="vi-VN" altLang="en-US" sz="3600" b="1">
                <a:solidFill>
                  <a:srgbClr val="000000"/>
                </a:solidFill>
                <a:latin typeface="+mj-lt"/>
              </a:rPr>
              <a:t>lom khom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3600">
                <a:solidFill>
                  <a:srgbClr val="000000"/>
                </a:solidFill>
                <a:latin typeface="+mj-lt"/>
              </a:rPr>
              <a:t>Cô yếm thắm</a:t>
            </a:r>
            <a:r>
              <a:rPr lang="en-US" altLang="en-US" sz="3600">
                <a:solidFill>
                  <a:srgbClr val="000000"/>
                </a:solidFill>
                <a:latin typeface="+mj-lt"/>
              </a:rPr>
              <a:t>/</a:t>
            </a:r>
            <a:r>
              <a:rPr lang="vi-VN" altLang="en-US" sz="3600">
                <a:solidFill>
                  <a:srgbClr val="000000"/>
                </a:solidFill>
                <a:latin typeface="+mj-lt"/>
              </a:rPr>
              <a:t> che môi cười </a:t>
            </a:r>
            <a:r>
              <a:rPr lang="vi-VN" altLang="en-US" sz="3600" b="1">
                <a:solidFill>
                  <a:srgbClr val="000000"/>
                </a:solidFill>
                <a:latin typeface="+mj-lt"/>
              </a:rPr>
              <a:t>lặng lẽ</a:t>
            </a:r>
            <a:r>
              <a:rPr lang="en-US" altLang="en-US" sz="3600" b="1">
                <a:solidFill>
                  <a:srgbClr val="000000"/>
                </a:solidFill>
                <a:latin typeface="+mj-lt"/>
              </a:rPr>
              <a:t>.</a:t>
            </a:r>
            <a:endParaRPr lang="vi-VN" altLang="en-US" sz="3600" b="1">
              <a:solidFill>
                <a:srgbClr val="000000"/>
              </a:solidFill>
              <a:latin typeface="+mj-lt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3600">
                <a:solidFill>
                  <a:srgbClr val="000000"/>
                </a:solidFill>
                <a:latin typeface="+mj-lt"/>
              </a:rPr>
              <a:t>Thằng em bé</a:t>
            </a:r>
            <a:r>
              <a:rPr lang="en-US" altLang="en-US" sz="3600">
                <a:solidFill>
                  <a:srgbClr val="000000"/>
                </a:solidFill>
                <a:latin typeface="+mj-lt"/>
              </a:rPr>
              <a:t>/</a:t>
            </a:r>
            <a:r>
              <a:rPr lang="vi-VN" altLang="en-US" sz="3600">
                <a:solidFill>
                  <a:srgbClr val="000000"/>
                </a:solidFill>
                <a:latin typeface="+mj-lt"/>
              </a:rPr>
              <a:t> </a:t>
            </a:r>
            <a:r>
              <a:rPr lang="vi-VN" altLang="en-US" sz="3600" b="1">
                <a:solidFill>
                  <a:srgbClr val="000000"/>
                </a:solidFill>
                <a:latin typeface="+mj-lt"/>
              </a:rPr>
              <a:t>nép đầu </a:t>
            </a:r>
            <a:r>
              <a:rPr lang="vi-VN" altLang="en-US" sz="3600">
                <a:solidFill>
                  <a:srgbClr val="000000"/>
                </a:solidFill>
                <a:latin typeface="+mj-lt"/>
              </a:rPr>
              <a:t>bên yếm mẹ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3600">
                <a:solidFill>
                  <a:srgbClr val="000000"/>
                </a:solidFill>
                <a:latin typeface="+mj-lt"/>
              </a:rPr>
              <a:t>Hai người thôn gánh lợn chạy đi đầu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3600">
                <a:solidFill>
                  <a:srgbClr val="000000"/>
                </a:solidFill>
                <a:latin typeface="+mj-lt"/>
              </a:rPr>
              <a:t>Con bò vàng </a:t>
            </a:r>
            <a:r>
              <a:rPr lang="vi-VN" altLang="en-US" sz="3600" b="1">
                <a:solidFill>
                  <a:srgbClr val="000000"/>
                </a:solidFill>
                <a:latin typeface="+mj-lt"/>
              </a:rPr>
              <a:t>ngộ nghĩnh </a:t>
            </a:r>
            <a:r>
              <a:rPr lang="vi-VN" altLang="en-US" sz="3600">
                <a:solidFill>
                  <a:srgbClr val="000000"/>
                </a:solidFill>
                <a:latin typeface="+mj-lt"/>
              </a:rPr>
              <a:t>đuổi </a:t>
            </a:r>
            <a:r>
              <a:rPr lang="vi-VN" altLang="en-US" sz="3600" b="1">
                <a:solidFill>
                  <a:srgbClr val="000000"/>
                </a:solidFill>
                <a:latin typeface="+mj-lt"/>
              </a:rPr>
              <a:t>theo sau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3600">
                <a:solidFill>
                  <a:srgbClr val="000000"/>
                </a:solidFill>
                <a:latin typeface="+mj-lt"/>
              </a:rPr>
              <a:t>Sương trắng rỏ đầu cành như giọt sữa</a:t>
            </a:r>
            <a:r>
              <a:rPr lang="en-US" altLang="en-US" sz="3600">
                <a:solidFill>
                  <a:srgbClr val="000000"/>
                </a:solidFill>
                <a:latin typeface="+mj-lt"/>
              </a:rPr>
              <a:t>.</a:t>
            </a:r>
            <a:endParaRPr lang="vi-VN" altLang="en-US" sz="360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15" name="图片 35">
            <a:extLst>
              <a:ext uri="{FF2B5EF4-FFF2-40B4-BE49-F238E27FC236}">
                <a16:creationId xmlns="" xmlns:a16="http://schemas.microsoft.com/office/drawing/2014/main" id="{FEB77C1D-30C7-4AC0-B018-FF6D4B7087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9037" y="6157563"/>
            <a:ext cx="830258" cy="700437"/>
          </a:xfrm>
          <a:prstGeom prst="rect">
            <a:avLst/>
          </a:prstGeom>
        </p:spPr>
      </p:pic>
      <p:pic>
        <p:nvPicPr>
          <p:cNvPr id="16" name="图片 41">
            <a:extLst>
              <a:ext uri="{FF2B5EF4-FFF2-40B4-BE49-F238E27FC236}">
                <a16:creationId xmlns="" xmlns:a16="http://schemas.microsoft.com/office/drawing/2014/main" id="{05C0E1A2-86A6-485B-90C8-B6C201C9B2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96496" y="5941253"/>
            <a:ext cx="830258" cy="700437"/>
          </a:xfrm>
          <a:prstGeom prst="rect">
            <a:avLst/>
          </a:prstGeom>
        </p:spPr>
      </p:pic>
      <p:pic>
        <p:nvPicPr>
          <p:cNvPr id="17" name="图片 42">
            <a:extLst>
              <a:ext uri="{FF2B5EF4-FFF2-40B4-BE49-F238E27FC236}">
                <a16:creationId xmlns="" xmlns:a16="http://schemas.microsoft.com/office/drawing/2014/main" id="{2E98FFAB-9F86-46DD-AFE8-D41EF7E363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5557" y="4981167"/>
            <a:ext cx="830258" cy="700437"/>
          </a:xfrm>
          <a:prstGeom prst="rect">
            <a:avLst/>
          </a:prstGeom>
        </p:spPr>
      </p:pic>
      <p:pic>
        <p:nvPicPr>
          <p:cNvPr id="18" name="图片 43">
            <a:extLst>
              <a:ext uri="{FF2B5EF4-FFF2-40B4-BE49-F238E27FC236}">
                <a16:creationId xmlns="" xmlns:a16="http://schemas.microsoft.com/office/drawing/2014/main" id="{5F743D00-6DB1-4E40-9B17-11F2EE51D4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57650" y="4980027"/>
            <a:ext cx="830258" cy="700437"/>
          </a:xfrm>
          <a:prstGeom prst="rect">
            <a:avLst/>
          </a:prstGeom>
        </p:spPr>
      </p:pic>
      <p:pic>
        <p:nvPicPr>
          <p:cNvPr id="19" name="图片 45">
            <a:extLst>
              <a:ext uri="{FF2B5EF4-FFF2-40B4-BE49-F238E27FC236}">
                <a16:creationId xmlns="" xmlns:a16="http://schemas.microsoft.com/office/drawing/2014/main" id="{8D910817-07FF-4878-980C-89D9C6C98E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01908" y="5894039"/>
            <a:ext cx="830258" cy="700437"/>
          </a:xfrm>
          <a:prstGeom prst="rect">
            <a:avLst/>
          </a:prstGeom>
        </p:spPr>
      </p:pic>
      <p:pic>
        <p:nvPicPr>
          <p:cNvPr id="20" name="图片 46">
            <a:extLst>
              <a:ext uri="{FF2B5EF4-FFF2-40B4-BE49-F238E27FC236}">
                <a16:creationId xmlns="" xmlns:a16="http://schemas.microsoft.com/office/drawing/2014/main" id="{3E6EBBE6-8C42-4DDE-9B55-350AEC9E6B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85142" y="4177358"/>
            <a:ext cx="830258" cy="7004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8EB6847-49D5-49FF-AACA-C29F9D6291FD}"/>
              </a:ext>
            </a:extLst>
          </p:cNvPr>
          <p:cNvSpPr txBox="1"/>
          <p:nvPr/>
        </p:nvSpPr>
        <p:spPr>
          <a:xfrm>
            <a:off x="1963487" y="216310"/>
            <a:ext cx="100039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ln w="6600">
                  <a:solidFill>
                    <a:srgbClr val="FFDFC3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FFDFC3"/>
                  </a:outerShdw>
                </a:effectLst>
                <a:latin typeface="UTM Aquarelle" panose="02040603050506020204" pitchFamily="18" charset="0"/>
              </a:rPr>
              <a:t>Luyện</a:t>
            </a:r>
            <a:r>
              <a:rPr lang="en-US" sz="8000" b="1" dirty="0">
                <a:ln w="6600">
                  <a:solidFill>
                    <a:srgbClr val="FFDFC3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FFDFC3"/>
                  </a:outerShdw>
                </a:effectLst>
                <a:latin typeface="UTM Aquarelle" panose="02040603050506020204" pitchFamily="18" charset="0"/>
              </a:rPr>
              <a:t> </a:t>
            </a:r>
            <a:r>
              <a:rPr lang="en-US" sz="8000" b="1" dirty="0" err="1">
                <a:ln w="6600">
                  <a:solidFill>
                    <a:srgbClr val="FFDFC3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FFDFC3"/>
                  </a:outerShdw>
                </a:effectLst>
                <a:latin typeface="UTM Aquarelle" panose="02040603050506020204" pitchFamily="18" charset="0"/>
              </a:rPr>
              <a:t>đọc</a:t>
            </a:r>
            <a:r>
              <a:rPr lang="en-US" sz="8000" b="1" dirty="0">
                <a:ln w="6600">
                  <a:solidFill>
                    <a:srgbClr val="FFDFC3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FFDFC3"/>
                  </a:outerShdw>
                </a:effectLst>
                <a:latin typeface="UTM Aquarelle" panose="02040603050506020204" pitchFamily="18" charset="0"/>
              </a:rPr>
              <a:t> </a:t>
            </a:r>
            <a:r>
              <a:rPr lang="en-US" sz="8000" b="1" dirty="0" err="1">
                <a:ln w="6600">
                  <a:solidFill>
                    <a:srgbClr val="FFDFC3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FFDFC3"/>
                  </a:outerShdw>
                </a:effectLst>
                <a:latin typeface="UTM Aquarelle" panose="02040603050506020204" pitchFamily="18" charset="0"/>
              </a:rPr>
              <a:t>diễn</a:t>
            </a:r>
            <a:r>
              <a:rPr lang="en-US" sz="8000" b="1" dirty="0">
                <a:ln w="6600">
                  <a:solidFill>
                    <a:srgbClr val="FFDFC3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FFDFC3"/>
                  </a:outerShdw>
                </a:effectLst>
                <a:latin typeface="UTM Aquarelle" panose="02040603050506020204" pitchFamily="18" charset="0"/>
              </a:rPr>
              <a:t> </a:t>
            </a:r>
            <a:r>
              <a:rPr lang="en-US" sz="8000" b="1" dirty="0" err="1">
                <a:ln w="6600">
                  <a:solidFill>
                    <a:srgbClr val="FFDFC3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FFDFC3"/>
                  </a:outerShdw>
                </a:effectLst>
                <a:latin typeface="UTM Aquarelle" panose="02040603050506020204" pitchFamily="18" charset="0"/>
              </a:rPr>
              <a:t>cảm</a:t>
            </a:r>
            <a:endParaRPr lang="en-US" sz="8000" b="1" dirty="0">
              <a:ln w="6600">
                <a:solidFill>
                  <a:srgbClr val="FFDFC3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rgbClr val="FFDFC3"/>
                </a:outerShdw>
              </a:effectLst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704639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7BDFED-ABE4-4AEE-B75A-6C641450481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4220F5B-F720-4EC1-907E-EFE467019DE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0450B8B-5D44-4107-AE41-7CDE01580F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08" y="358732"/>
            <a:ext cx="12201738" cy="68634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DEEE797-FC2E-4720-A93F-073E67F1420F}"/>
              </a:ext>
            </a:extLst>
          </p:cNvPr>
          <p:cNvSpPr txBox="1"/>
          <p:nvPr/>
        </p:nvSpPr>
        <p:spPr>
          <a:xfrm>
            <a:off x="4415607" y="1786268"/>
            <a:ext cx="314381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dirty="0" err="1">
                <a:solidFill>
                  <a:srgbClr val="C00000"/>
                </a:solidFill>
                <a:latin typeface="UVN Ly Do" panose="03020702040505070503" pitchFamily="66" charset="0"/>
              </a:rPr>
              <a:t>Dặn</a:t>
            </a:r>
            <a:r>
              <a:rPr lang="en-US" sz="8800" dirty="0">
                <a:solidFill>
                  <a:srgbClr val="C00000"/>
                </a:solidFill>
                <a:latin typeface="UVN Ly Do" panose="03020702040505070503" pitchFamily="66" charset="0"/>
              </a:rPr>
              <a:t> </a:t>
            </a:r>
            <a:r>
              <a:rPr lang="en-US" sz="8800" dirty="0" err="1">
                <a:solidFill>
                  <a:srgbClr val="C00000"/>
                </a:solidFill>
                <a:latin typeface="UVN Ly Do" panose="03020702040505070503" pitchFamily="66" charset="0"/>
              </a:rPr>
              <a:t>dò</a:t>
            </a:r>
            <a:endParaRPr lang="en-US" sz="8800" dirty="0">
              <a:solidFill>
                <a:srgbClr val="C00000"/>
              </a:solidFill>
              <a:latin typeface="UVN Ly Do" panose="03020702040505070503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537D45D-A010-43FD-BE18-B144FEB8D422}"/>
              </a:ext>
            </a:extLst>
          </p:cNvPr>
          <p:cNvSpPr txBox="1"/>
          <p:nvPr/>
        </p:nvSpPr>
        <p:spPr>
          <a:xfrm>
            <a:off x="380508" y="513715"/>
            <a:ext cx="911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UVN Ly Do" panose="03020702040505070503" pitchFamily="66" charset="0"/>
              </a:rPr>
              <a:t>KTUTS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81D43CF-FFD4-4A9B-ABFB-9EDB48B27EDF}"/>
              </a:ext>
            </a:extLst>
          </p:cNvPr>
          <p:cNvSpPr txBox="1"/>
          <p:nvPr/>
        </p:nvSpPr>
        <p:spPr>
          <a:xfrm>
            <a:off x="10486019" y="6456784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2">
                    <a:lumMod val="60000"/>
                    <a:lumOff val="40000"/>
                  </a:schemeClr>
                </a:solidFill>
                <a:latin typeface="UVN Ly Do" panose="03020702040505070503" pitchFamily="66" charset="0"/>
              </a:rPr>
              <a:t>KTUTS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6D7F0440-48D9-2540-A772-CC416133E76A}"/>
              </a:ext>
            </a:extLst>
          </p:cNvPr>
          <p:cNvGrpSpPr/>
          <p:nvPr/>
        </p:nvGrpSpPr>
        <p:grpSpPr>
          <a:xfrm>
            <a:off x="2012655" y="3429000"/>
            <a:ext cx="7747033" cy="2612571"/>
            <a:chOff x="-1918784" y="-701367"/>
            <a:chExt cx="10608401" cy="2550154"/>
          </a:xfrm>
        </p:grpSpPr>
        <p:grpSp>
          <p:nvGrpSpPr>
            <p:cNvPr id="19" name="Group 18">
              <a:extLst>
                <a:ext uri="{FF2B5EF4-FFF2-40B4-BE49-F238E27FC236}">
                  <a16:creationId xmlns="" xmlns:a16="http://schemas.microsoft.com/office/drawing/2014/main" id="{E4C05D04-A6CE-0F46-8B2D-71B37CAD24C2}"/>
                </a:ext>
              </a:extLst>
            </p:cNvPr>
            <p:cNvGrpSpPr/>
            <p:nvPr/>
          </p:nvGrpSpPr>
          <p:grpSpPr>
            <a:xfrm>
              <a:off x="-1918784" y="-701367"/>
              <a:ext cx="10608401" cy="2550154"/>
              <a:chOff x="-1690185" y="1117661"/>
              <a:chExt cx="10608401" cy="2550154"/>
            </a:xfrm>
          </p:grpSpPr>
          <p:sp>
            <p:nvSpPr>
              <p:cNvPr id="22" name="Rounded Rectangle 14">
                <a:extLst>
                  <a:ext uri="{FF2B5EF4-FFF2-40B4-BE49-F238E27FC236}">
                    <a16:creationId xmlns="" xmlns:a16="http://schemas.microsoft.com/office/drawing/2014/main" id="{DA406549-DC6E-1643-BE05-D569D0786A8E}"/>
                  </a:ext>
                </a:extLst>
              </p:cNvPr>
              <p:cNvSpPr/>
              <p:nvPr/>
            </p:nvSpPr>
            <p:spPr>
              <a:xfrm>
                <a:off x="-1009417" y="1117661"/>
                <a:ext cx="9927633" cy="2550154"/>
              </a:xfrm>
              <a:custGeom>
                <a:avLst/>
                <a:gdLst>
                  <a:gd name="connsiteX0" fmla="*/ 0 w 7249886"/>
                  <a:gd name="connsiteY0" fmla="*/ 435437 h 2612571"/>
                  <a:gd name="connsiteX1" fmla="*/ 435437 w 7249886"/>
                  <a:gd name="connsiteY1" fmla="*/ 0 h 2612571"/>
                  <a:gd name="connsiteX2" fmla="*/ 6814449 w 7249886"/>
                  <a:gd name="connsiteY2" fmla="*/ 0 h 2612571"/>
                  <a:gd name="connsiteX3" fmla="*/ 7249886 w 7249886"/>
                  <a:gd name="connsiteY3" fmla="*/ 435437 h 2612571"/>
                  <a:gd name="connsiteX4" fmla="*/ 7249886 w 7249886"/>
                  <a:gd name="connsiteY4" fmla="*/ 2177134 h 2612571"/>
                  <a:gd name="connsiteX5" fmla="*/ 6814449 w 7249886"/>
                  <a:gd name="connsiteY5" fmla="*/ 2612571 h 2612571"/>
                  <a:gd name="connsiteX6" fmla="*/ 435437 w 7249886"/>
                  <a:gd name="connsiteY6" fmla="*/ 2612571 h 2612571"/>
                  <a:gd name="connsiteX7" fmla="*/ 0 w 7249886"/>
                  <a:gd name="connsiteY7" fmla="*/ 2177134 h 2612571"/>
                  <a:gd name="connsiteX8" fmla="*/ 0 w 7249886"/>
                  <a:gd name="connsiteY8" fmla="*/ 435437 h 2612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49886" h="2612571" fill="none" extrusionOk="0">
                    <a:moveTo>
                      <a:pt x="0" y="435437"/>
                    </a:moveTo>
                    <a:cubicBezTo>
                      <a:pt x="-26357" y="174630"/>
                      <a:pt x="222602" y="26406"/>
                      <a:pt x="435437" y="0"/>
                    </a:cubicBezTo>
                    <a:cubicBezTo>
                      <a:pt x="3334695" y="-40904"/>
                      <a:pt x="3882539" y="31410"/>
                      <a:pt x="6814449" y="0"/>
                    </a:cubicBezTo>
                    <a:cubicBezTo>
                      <a:pt x="7025055" y="-31858"/>
                      <a:pt x="7240558" y="160863"/>
                      <a:pt x="7249886" y="435437"/>
                    </a:cubicBezTo>
                    <a:cubicBezTo>
                      <a:pt x="7342706" y="733265"/>
                      <a:pt x="7295644" y="1428785"/>
                      <a:pt x="7249886" y="2177134"/>
                    </a:cubicBezTo>
                    <a:cubicBezTo>
                      <a:pt x="7256173" y="2386343"/>
                      <a:pt x="7017479" y="2605708"/>
                      <a:pt x="6814449" y="2612571"/>
                    </a:cubicBezTo>
                    <a:cubicBezTo>
                      <a:pt x="5560539" y="2564645"/>
                      <a:pt x="2617146" y="2677936"/>
                      <a:pt x="435437" y="2612571"/>
                    </a:cubicBezTo>
                    <a:cubicBezTo>
                      <a:pt x="207661" y="2607343"/>
                      <a:pt x="-12812" y="2414540"/>
                      <a:pt x="0" y="2177134"/>
                    </a:cubicBezTo>
                    <a:cubicBezTo>
                      <a:pt x="108245" y="1475989"/>
                      <a:pt x="22256" y="773577"/>
                      <a:pt x="0" y="435437"/>
                    </a:cubicBezTo>
                    <a:close/>
                  </a:path>
                  <a:path w="7249886" h="2612571" stroke="0" extrusionOk="0">
                    <a:moveTo>
                      <a:pt x="0" y="435437"/>
                    </a:moveTo>
                    <a:cubicBezTo>
                      <a:pt x="39996" y="202049"/>
                      <a:pt x="220945" y="-16520"/>
                      <a:pt x="435437" y="0"/>
                    </a:cubicBezTo>
                    <a:cubicBezTo>
                      <a:pt x="3499184" y="-36356"/>
                      <a:pt x="3822690" y="160614"/>
                      <a:pt x="6814449" y="0"/>
                    </a:cubicBezTo>
                    <a:cubicBezTo>
                      <a:pt x="7063404" y="-7032"/>
                      <a:pt x="7247013" y="189859"/>
                      <a:pt x="7249886" y="435437"/>
                    </a:cubicBezTo>
                    <a:cubicBezTo>
                      <a:pt x="7285840" y="925121"/>
                      <a:pt x="7150392" y="1516971"/>
                      <a:pt x="7249886" y="2177134"/>
                    </a:cubicBezTo>
                    <a:cubicBezTo>
                      <a:pt x="7224379" y="2379060"/>
                      <a:pt x="7038147" y="2608588"/>
                      <a:pt x="6814449" y="2612571"/>
                    </a:cubicBezTo>
                    <a:cubicBezTo>
                      <a:pt x="4564151" y="2644184"/>
                      <a:pt x="1160304" y="2708184"/>
                      <a:pt x="435437" y="2612571"/>
                    </a:cubicBezTo>
                    <a:cubicBezTo>
                      <a:pt x="214349" y="2585807"/>
                      <a:pt x="3205" y="2412309"/>
                      <a:pt x="0" y="2177134"/>
                    </a:cubicBezTo>
                    <a:cubicBezTo>
                      <a:pt x="-116514" y="1689123"/>
                      <a:pt x="70141" y="1112419"/>
                      <a:pt x="0" y="435437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57150">
                <a:solidFill>
                  <a:srgbClr val="C00000"/>
                </a:solidFill>
                <a:extLst>
                  <a:ext uri="{C807C97D-BFC1-408E-A445-0C87EB9F89A2}">
                    <ask:lineSketchStyleProps xmlns="" xmlns:ask="http://schemas.microsoft.com/office/drawing/2018/sketchyshapes" sd="4034259179">
                      <a:prstGeom prst="roundRect">
                        <a:avLst>
                          <a:gd name="adj" fmla="val 16667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accent6">
                        <a:lumMod val="50000"/>
                      </a:scheme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pic>
            <p:nvPicPr>
              <p:cNvPr id="23" name="Picture 2">
                <a:extLst>
                  <a:ext uri="{FF2B5EF4-FFF2-40B4-BE49-F238E27FC236}">
                    <a16:creationId xmlns="" xmlns:a16="http://schemas.microsoft.com/office/drawing/2014/main" id="{E688348A-D01A-CB45-96B3-6A7FAA8391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690185" y="1874072"/>
                <a:ext cx="1393071" cy="1037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6DA64ACE-C615-A144-A394-B9BFC42EDD92}"/>
                </a:ext>
              </a:extLst>
            </p:cNvPr>
            <p:cNvSpPr txBox="1"/>
            <p:nvPr/>
          </p:nvSpPr>
          <p:spPr>
            <a:xfrm>
              <a:off x="-525713" y="-12118"/>
              <a:ext cx="8644119" cy="1171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en-US" sz="3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  <a:r>
                <a:rPr lang="en-US" altLang="en-US" sz="36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en-US" altLang="en-US" sz="3600" b="1" dirty="0" err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altLang="en-US" sz="36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thuộc</a:t>
              </a:r>
              <a:r>
                <a:rPr lang="en-US" altLang="en-US" sz="36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altLang="en-US" sz="36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r>
                <a:rPr lang="en-US" altLang="en-US" sz="36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/>
              <a:r>
                <a:rPr lang="en-US" sz="36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3600" b="1" dirty="0" err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Chuẩn</a:t>
              </a:r>
              <a:r>
                <a:rPr lang="en-US" sz="36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36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36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“</a:t>
              </a:r>
              <a:r>
                <a:rPr lang="en-US" sz="3600" b="1" dirty="0" err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Hoa</a:t>
              </a:r>
              <a:r>
                <a:rPr lang="en-US" sz="36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36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</a:t>
              </a:r>
              <a:r>
                <a:rPr lang="en-US" sz="36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”</a:t>
              </a:r>
              <a:endPara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95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ACF69AA-FB76-46AE-9002-F9EFBA933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1" y="1036119"/>
            <a:ext cx="9705977" cy="47857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448628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68390D9-0F22-4075-9819-F8137FF1AF42}"/>
              </a:ext>
            </a:extLst>
          </p:cNvPr>
          <p:cNvSpPr txBox="1"/>
          <p:nvPr/>
        </p:nvSpPr>
        <p:spPr>
          <a:xfrm>
            <a:off x="2719326" y="5939342"/>
            <a:ext cx="9156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C00000"/>
                </a:solidFill>
                <a:effectLst>
                  <a:outerShdw blurRad="12700" dist="38100" dir="2700000" algn="tl">
                    <a:srgbClr val="FE9A86"/>
                  </a:outerShdw>
                </a:effectLst>
                <a:latin typeface="UTM Aquarelle" panose="02040603050506020204" pitchFamily="18" charset="0"/>
              </a:rPr>
              <a:t>Đoàn Văn Cừ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="" xmlns:a16="http://schemas.microsoft.com/office/drawing/2014/main" id="{3C9D6D3A-121D-4052-96B1-AB29E8E19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9591" y="533806"/>
            <a:ext cx="5921051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2200" b="1">
                <a:solidFill>
                  <a:srgbClr val="000000"/>
                </a:solidFill>
                <a:latin typeface="+mj-lt"/>
              </a:rPr>
              <a:t>Dải mây trắng đỏ dần trên đỉnh núi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2200" b="1">
                <a:solidFill>
                  <a:srgbClr val="000000"/>
                </a:solidFill>
                <a:latin typeface="+mj-lt"/>
              </a:rPr>
              <a:t>Sương hồng lam ôm ấp nóc nhà gianh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2200" b="1">
                <a:solidFill>
                  <a:srgbClr val="000000"/>
                </a:solidFill>
                <a:latin typeface="+mj-lt"/>
              </a:rPr>
              <a:t>Trên con đường viền trắng mép đồi xanh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2200" b="1">
                <a:solidFill>
                  <a:srgbClr val="000000"/>
                </a:solidFill>
                <a:latin typeface="+mj-lt"/>
              </a:rPr>
              <a:t>Người các ấp tưng bừng ra chợ Tết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2200" b="1">
                <a:solidFill>
                  <a:srgbClr val="000000"/>
                </a:solidFill>
                <a:latin typeface="+mj-lt"/>
              </a:rPr>
              <a:t>Họ vui vẻ kéo hàng trên cỏ biếc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2200" b="1">
                <a:solidFill>
                  <a:srgbClr val="000000"/>
                </a:solidFill>
                <a:latin typeface="+mj-lt"/>
              </a:rPr>
              <a:t>Những thằng cu áo đỏ chạy lon xon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2200" b="1">
                <a:solidFill>
                  <a:srgbClr val="000000"/>
                </a:solidFill>
                <a:latin typeface="+mj-lt"/>
              </a:rPr>
              <a:t>Vài cụ già chống gậy bước lom khom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2200" b="1">
                <a:solidFill>
                  <a:srgbClr val="000000"/>
                </a:solidFill>
                <a:latin typeface="+mj-lt"/>
              </a:rPr>
              <a:t>Cô yếm thắm che môi cười lặng lẽ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2200" b="1">
                <a:solidFill>
                  <a:srgbClr val="000000"/>
                </a:solidFill>
                <a:latin typeface="+mj-lt"/>
              </a:rPr>
              <a:t>Thằng em bé nép đầu bên yếm mẹ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2200" b="1">
                <a:solidFill>
                  <a:srgbClr val="000000"/>
                </a:solidFill>
                <a:latin typeface="+mj-lt"/>
              </a:rPr>
              <a:t>Hai người thôn gánh lợn chạy đi đầu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2200" b="1">
                <a:solidFill>
                  <a:srgbClr val="000000"/>
                </a:solidFill>
                <a:latin typeface="+mj-lt"/>
              </a:rPr>
              <a:t>Con bò vàng ngộ nghĩnh đuổi theo sau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2200" b="1">
                <a:solidFill>
                  <a:srgbClr val="000000"/>
                </a:solidFill>
                <a:latin typeface="+mj-lt"/>
              </a:rPr>
              <a:t>Sương trắng rỏ đầu cành như giọt sữa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2200" b="1">
                <a:solidFill>
                  <a:srgbClr val="000000"/>
                </a:solidFill>
                <a:latin typeface="+mj-lt"/>
              </a:rPr>
              <a:t>Tia nắng tía nháy hoài trong ruộng lúa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2200" b="1">
                <a:solidFill>
                  <a:srgbClr val="000000"/>
                </a:solidFill>
                <a:latin typeface="+mj-lt"/>
              </a:rPr>
              <a:t>Núi uốn mình trong chiếc áo the xanh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2200" b="1">
                <a:solidFill>
                  <a:srgbClr val="000000"/>
                </a:solidFill>
                <a:latin typeface="+mj-lt"/>
              </a:rPr>
              <a:t>Đồi thoa son nằm dưới ánh bình minh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2200" b="1">
                <a:solidFill>
                  <a:srgbClr val="000000"/>
                </a:solidFill>
                <a:latin typeface="+mj-lt"/>
              </a:rPr>
              <a:t>Người mua bán ra vào đầy cổng chợ.</a:t>
            </a:r>
            <a:endParaRPr lang="en-US" altLang="en-US" sz="2200" b="1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7EC3908C-C7D4-4372-8246-F9B673E9BD16}"/>
              </a:ext>
            </a:extLst>
          </p:cNvPr>
          <p:cNvGrpSpPr/>
          <p:nvPr/>
        </p:nvGrpSpPr>
        <p:grpSpPr>
          <a:xfrm>
            <a:off x="741201" y="0"/>
            <a:ext cx="2686659" cy="6858000"/>
            <a:chOff x="741201" y="0"/>
            <a:chExt cx="2686659" cy="6858000"/>
          </a:xfrm>
        </p:grpSpPr>
        <p:pic>
          <p:nvPicPr>
            <p:cNvPr id="4" name="图片 4">
              <a:extLst>
                <a:ext uri="{FF2B5EF4-FFF2-40B4-BE49-F238E27FC236}">
                  <a16:creationId xmlns="" xmlns:a16="http://schemas.microsoft.com/office/drawing/2014/main" id="{479161D6-D6CD-4C17-A3B9-B7349DA49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201" y="0"/>
              <a:ext cx="2686659" cy="68580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95558E5E-6338-4CE4-9CB1-8735D5B1F7DB}"/>
                </a:ext>
              </a:extLst>
            </p:cNvPr>
            <p:cNvSpPr txBox="1"/>
            <p:nvPr/>
          </p:nvSpPr>
          <p:spPr>
            <a:xfrm>
              <a:off x="823878" y="2190522"/>
              <a:ext cx="2351315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b="1">
                  <a:solidFill>
                    <a:srgbClr val="FF0000"/>
                  </a:solidFill>
                  <a:effectLst>
                    <a:outerShdw blurRad="12700" dist="38100" dir="2700000" algn="tl">
                      <a:srgbClr val="000000"/>
                    </a:outerShdw>
                  </a:effectLst>
                  <a:latin typeface="UTM Aquarelle" panose="02040603050506020204" pitchFamily="18" charset="0"/>
                </a:rPr>
                <a:t>Chợ tết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1263743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8EB6847-49D5-49FF-AACA-C29F9D6291FD}"/>
              </a:ext>
            </a:extLst>
          </p:cNvPr>
          <p:cNvSpPr txBox="1"/>
          <p:nvPr/>
        </p:nvSpPr>
        <p:spPr>
          <a:xfrm>
            <a:off x="3012569" y="336592"/>
            <a:ext cx="61668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>
                <a:solidFill>
                  <a:srgbClr val="E00000"/>
                </a:solidFill>
                <a:effectLst>
                  <a:outerShdw blurRad="12700" dist="38100" dir="2700000" algn="tl">
                    <a:srgbClr val="000000"/>
                  </a:outerShdw>
                </a:effectLst>
                <a:latin typeface="UTM Aquarelle" panose="02040603050506020204" pitchFamily="18" charset="0"/>
              </a:rPr>
              <a:t>Chia đoạn</a:t>
            </a:r>
          </a:p>
        </p:txBody>
      </p:sp>
      <p:pic>
        <p:nvPicPr>
          <p:cNvPr id="4" name="图片 25">
            <a:extLst>
              <a:ext uri="{FF2B5EF4-FFF2-40B4-BE49-F238E27FC236}">
                <a16:creationId xmlns="" xmlns:a16="http://schemas.microsoft.com/office/drawing/2014/main" id="{DF2CA298-0B6A-48D1-9EFF-C898CF7553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5" r="45595" b="85497"/>
          <a:stretch>
            <a:fillRect/>
          </a:stretch>
        </p:blipFill>
        <p:spPr>
          <a:xfrm>
            <a:off x="-455195" y="6079069"/>
            <a:ext cx="1824783" cy="778932"/>
          </a:xfrm>
          <a:prstGeom prst="rect">
            <a:avLst/>
          </a:prstGeom>
        </p:spPr>
      </p:pic>
      <p:pic>
        <p:nvPicPr>
          <p:cNvPr id="5" name="图片 28">
            <a:extLst>
              <a:ext uri="{FF2B5EF4-FFF2-40B4-BE49-F238E27FC236}">
                <a16:creationId xmlns="" xmlns:a16="http://schemas.microsoft.com/office/drawing/2014/main" id="{77B7F0CF-5322-42C1-AC17-F225B34D83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5" r="45595" b="85497"/>
          <a:stretch>
            <a:fillRect/>
          </a:stretch>
        </p:blipFill>
        <p:spPr>
          <a:xfrm>
            <a:off x="-182922" y="724530"/>
            <a:ext cx="1280236" cy="546485"/>
          </a:xfrm>
          <a:prstGeom prst="rect">
            <a:avLst/>
          </a:prstGeom>
        </p:spPr>
      </p:pic>
      <p:pic>
        <p:nvPicPr>
          <p:cNvPr id="6" name="图片 29">
            <a:extLst>
              <a:ext uri="{FF2B5EF4-FFF2-40B4-BE49-F238E27FC236}">
                <a16:creationId xmlns="" xmlns:a16="http://schemas.microsoft.com/office/drawing/2014/main" id="{BE516632-9CBC-4F52-BC15-DD019C8C44C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5" r="45595" b="85497"/>
          <a:stretch>
            <a:fillRect/>
          </a:stretch>
        </p:blipFill>
        <p:spPr>
          <a:xfrm>
            <a:off x="10715400" y="2444637"/>
            <a:ext cx="1678474" cy="7164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CFEB030-4963-404E-9252-48642A1B2C74}"/>
              </a:ext>
            </a:extLst>
          </p:cNvPr>
          <p:cNvSpPr txBox="1"/>
          <p:nvPr/>
        </p:nvSpPr>
        <p:spPr>
          <a:xfrm>
            <a:off x="1811011" y="2007075"/>
            <a:ext cx="8569975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en-US" sz="4400" b="1" dirty="0">
                <a:solidFill>
                  <a:srgbClr val="2A347C"/>
                </a:solidFill>
                <a:latin typeface="UTM Showcard" panose="02040603050506020204" pitchFamily="18" charset="0"/>
                <a:cs typeface="Times New Roman" panose="02020603050405020304" pitchFamily="18" charset="0"/>
              </a:rPr>
              <a:t>ĐOẠN 1</a:t>
            </a:r>
            <a:r>
              <a:rPr lang="en-US" sz="4400" b="1">
                <a:solidFill>
                  <a:srgbClr val="2A347C"/>
                </a:solidFill>
                <a:latin typeface="UTM Showcard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>
                <a:solidFill>
                  <a:srgbClr val="2A34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Dải </a:t>
            </a:r>
            <a:r>
              <a:rPr lang="en-US" sz="4000" b="1" dirty="0" err="1">
                <a:solidFill>
                  <a:srgbClr val="2A34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4000" b="1" dirty="0">
                <a:solidFill>
                  <a:srgbClr val="2A34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2A34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trắng</a:t>
            </a:r>
            <a:r>
              <a:rPr lang="en-US" sz="4000" b="1" dirty="0">
                <a:solidFill>
                  <a:srgbClr val="2A34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4000" b="1" err="1">
                <a:solidFill>
                  <a:srgbClr val="2A34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b="1">
                <a:solidFill>
                  <a:srgbClr val="2A34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chợ Tết.</a:t>
            </a:r>
            <a:endParaRPr lang="en-US" sz="4000" b="1" dirty="0">
              <a:solidFill>
                <a:srgbClr val="2A347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785597F-1976-4102-B51E-77E8F2FC815B}"/>
              </a:ext>
            </a:extLst>
          </p:cNvPr>
          <p:cNvSpPr txBox="1"/>
          <p:nvPr/>
        </p:nvSpPr>
        <p:spPr>
          <a:xfrm>
            <a:off x="1811011" y="2940743"/>
            <a:ext cx="7891904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UTM Showcard" panose="02040603050506020204" pitchFamily="18" charset="0"/>
                <a:cs typeface="Times New Roman" panose="02020603050405020304" pitchFamily="18" charset="0"/>
              </a:rPr>
              <a:t>ĐOẠN 2: 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Họ </a:t>
            </a:r>
            <a:r>
              <a:rPr lang="en-US" sz="4000" b="1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0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vẻ 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cười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lặng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lẽ.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28889BF-D381-49C0-A772-5D782618A321}"/>
              </a:ext>
            </a:extLst>
          </p:cNvPr>
          <p:cNvSpPr txBox="1"/>
          <p:nvPr/>
        </p:nvSpPr>
        <p:spPr>
          <a:xfrm>
            <a:off x="1839252" y="3874411"/>
            <a:ext cx="8876148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en-US" sz="4400" b="1" dirty="0">
                <a:solidFill>
                  <a:schemeClr val="accent6"/>
                </a:solidFill>
                <a:latin typeface="UTM Showcard" panose="02040603050506020204" pitchFamily="18" charset="0"/>
                <a:cs typeface="Times New Roman" panose="02020603050405020304" pitchFamily="18" charset="0"/>
              </a:rPr>
              <a:t>ĐOẠN 3</a:t>
            </a:r>
            <a:r>
              <a:rPr lang="en-US" sz="4400" b="1">
                <a:solidFill>
                  <a:schemeClr val="accent6"/>
                </a:solidFill>
                <a:latin typeface="UTM Showcard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Thằng </a:t>
            </a:r>
            <a:r>
              <a:rPr lang="en-US" sz="4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bé … </a:t>
            </a:r>
            <a:r>
              <a:rPr lang="en-US" sz="4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giọt</a:t>
            </a: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sữa</a:t>
            </a: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E140D2B-7199-448A-A77A-1FAB296B30EA}"/>
              </a:ext>
            </a:extLst>
          </p:cNvPr>
          <p:cNvSpPr txBox="1"/>
          <p:nvPr/>
        </p:nvSpPr>
        <p:spPr>
          <a:xfrm>
            <a:off x="1839252" y="4813463"/>
            <a:ext cx="5279009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en-US" sz="4400" b="1" dirty="0">
                <a:solidFill>
                  <a:srgbClr val="C00000"/>
                </a:solidFill>
                <a:latin typeface="UTM Showcard" panose="02040603050506020204" pitchFamily="18" charset="0"/>
                <a:cs typeface="Times New Roman" panose="02020603050405020304" pitchFamily="18" charset="0"/>
              </a:rPr>
              <a:t>ĐOẠN 4: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Phần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còn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lại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64801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C4820C20-F62B-447A-9D00-4FACEC241DF3}"/>
              </a:ext>
            </a:extLst>
          </p:cNvPr>
          <p:cNvGrpSpPr/>
          <p:nvPr/>
        </p:nvGrpSpPr>
        <p:grpSpPr>
          <a:xfrm>
            <a:off x="7235190" y="3385246"/>
            <a:ext cx="3551555" cy="1322070"/>
            <a:chOff x="7235190" y="3385246"/>
            <a:chExt cx="3551555" cy="1322070"/>
          </a:xfrm>
        </p:grpSpPr>
        <p:sp>
          <p:nvSpPr>
            <p:cNvPr id="11" name="矩形: 圆角 3">
              <a:extLst>
                <a:ext uri="{FF2B5EF4-FFF2-40B4-BE49-F238E27FC236}">
                  <a16:creationId xmlns="" xmlns:a16="http://schemas.microsoft.com/office/drawing/2014/main" id="{276C18CC-DC77-41F6-BA5B-7B9EC906B4B6}"/>
                </a:ext>
              </a:extLst>
            </p:cNvPr>
            <p:cNvSpPr/>
            <p:nvPr/>
          </p:nvSpPr>
          <p:spPr>
            <a:xfrm>
              <a:off x="7235190" y="3385246"/>
              <a:ext cx="3551555" cy="1322070"/>
            </a:xfrm>
            <a:prstGeom prst="roundRect">
              <a:avLst>
                <a:gd name="adj" fmla="val 19412"/>
              </a:avLst>
            </a:prstGeom>
            <a:gradFill>
              <a:gsLst>
                <a:gs pos="69000">
                  <a:schemeClr val="bg1"/>
                </a:gs>
                <a:gs pos="0">
                  <a:schemeClr val="accent2">
                    <a:lumMod val="20000"/>
                    <a:lumOff val="80000"/>
                    <a:alpha val="86000"/>
                  </a:schemeClr>
                </a:gs>
              </a:gsLst>
              <a:lin ang="2700000" scaled="0"/>
            </a:gradFill>
            <a:ln>
              <a:noFill/>
            </a:ln>
            <a:effectLst>
              <a:outerShdw blurRad="241300" dist="50800" dir="270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UTM Loko" panose="02040603050506020204" pitchFamily="18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BC1A9816-988F-433D-AD61-7F2F4683AF1A}"/>
                </a:ext>
              </a:extLst>
            </p:cNvPr>
            <p:cNvSpPr txBox="1"/>
            <p:nvPr/>
          </p:nvSpPr>
          <p:spPr>
            <a:xfrm>
              <a:off x="8260080" y="3715262"/>
              <a:ext cx="1731564" cy="646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600" b="1" dirty="0" err="1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giọt</a:t>
              </a:r>
              <a:r>
                <a:rPr lang="en-US" sz="3600" b="1" dirty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sữa</a:t>
              </a:r>
              <a:endParaRPr lang="en-US" sz="36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4066B398-30DC-43FA-A467-992280327C86}"/>
              </a:ext>
            </a:extLst>
          </p:cNvPr>
          <p:cNvGrpSpPr/>
          <p:nvPr/>
        </p:nvGrpSpPr>
        <p:grpSpPr>
          <a:xfrm>
            <a:off x="340360" y="1679001"/>
            <a:ext cx="3551555" cy="1322070"/>
            <a:chOff x="340360" y="1679001"/>
            <a:chExt cx="3551555" cy="1322070"/>
          </a:xfrm>
        </p:grpSpPr>
        <p:sp>
          <p:nvSpPr>
            <p:cNvPr id="15" name="矩形: 圆角 3">
              <a:extLst>
                <a:ext uri="{FF2B5EF4-FFF2-40B4-BE49-F238E27FC236}">
                  <a16:creationId xmlns="" xmlns:a16="http://schemas.microsoft.com/office/drawing/2014/main" id="{5FEFEEB0-FED6-42A7-8CED-F8F98519CE36}"/>
                </a:ext>
              </a:extLst>
            </p:cNvPr>
            <p:cNvSpPr/>
            <p:nvPr/>
          </p:nvSpPr>
          <p:spPr>
            <a:xfrm>
              <a:off x="340360" y="1679001"/>
              <a:ext cx="3551555" cy="1322070"/>
            </a:xfrm>
            <a:prstGeom prst="roundRect">
              <a:avLst>
                <a:gd name="adj" fmla="val 19412"/>
              </a:avLst>
            </a:prstGeom>
            <a:gradFill>
              <a:gsLst>
                <a:gs pos="0">
                  <a:schemeClr val="bg1"/>
                </a:gs>
                <a:gs pos="100000">
                  <a:schemeClr val="accent2">
                    <a:lumMod val="20000"/>
                    <a:lumOff val="80000"/>
                    <a:alpha val="86000"/>
                  </a:schemeClr>
                </a:gs>
              </a:gsLst>
              <a:lin ang="2700000" scaled="0"/>
            </a:gradFill>
            <a:ln>
              <a:noFill/>
            </a:ln>
            <a:effectLst>
              <a:outerShdw blurRad="241300" dist="50800" dir="270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UTM Loko" panose="02040603050506020204" pitchFamily="18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869ED760-76DB-4CC4-84B8-A156B6B9387A}"/>
                </a:ext>
              </a:extLst>
            </p:cNvPr>
            <p:cNvSpPr txBox="1"/>
            <p:nvPr/>
          </p:nvSpPr>
          <p:spPr>
            <a:xfrm>
              <a:off x="1243501" y="2016870"/>
              <a:ext cx="1633781" cy="646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600" b="1" dirty="0" err="1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lon</a:t>
              </a:r>
              <a:r>
                <a:rPr lang="en-US" sz="3600" b="1" dirty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xon</a:t>
              </a:r>
              <a:endParaRPr lang="en-US" sz="36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BF5916E6-A43B-4FB1-B948-2A57E1E75977}"/>
              </a:ext>
            </a:extLst>
          </p:cNvPr>
          <p:cNvGrpSpPr/>
          <p:nvPr/>
        </p:nvGrpSpPr>
        <p:grpSpPr>
          <a:xfrm>
            <a:off x="8260080" y="1673286"/>
            <a:ext cx="3551555" cy="1322070"/>
            <a:chOff x="8260080" y="1673286"/>
            <a:chExt cx="3551555" cy="1322070"/>
          </a:xfrm>
        </p:grpSpPr>
        <p:sp>
          <p:nvSpPr>
            <p:cNvPr id="12" name="矩形: 圆角 3">
              <a:extLst>
                <a:ext uri="{FF2B5EF4-FFF2-40B4-BE49-F238E27FC236}">
                  <a16:creationId xmlns="" xmlns:a16="http://schemas.microsoft.com/office/drawing/2014/main" id="{31B914FD-B23A-4042-B357-8A8FA518863A}"/>
                </a:ext>
              </a:extLst>
            </p:cNvPr>
            <p:cNvSpPr/>
            <p:nvPr/>
          </p:nvSpPr>
          <p:spPr>
            <a:xfrm>
              <a:off x="8260080" y="1673286"/>
              <a:ext cx="3551555" cy="1322070"/>
            </a:xfrm>
            <a:prstGeom prst="roundRect">
              <a:avLst>
                <a:gd name="adj" fmla="val 19412"/>
              </a:avLst>
            </a:prstGeom>
            <a:gradFill>
              <a:gsLst>
                <a:gs pos="72000">
                  <a:schemeClr val="bg1"/>
                </a:gs>
                <a:gs pos="0">
                  <a:schemeClr val="accent2">
                    <a:lumMod val="20000"/>
                    <a:lumOff val="80000"/>
                    <a:alpha val="86000"/>
                  </a:schemeClr>
                </a:gs>
              </a:gsLst>
              <a:lin ang="2700000" scaled="0"/>
            </a:gradFill>
            <a:ln>
              <a:noFill/>
            </a:ln>
            <a:effectLst>
              <a:outerShdw blurRad="241300" dist="50800" dir="270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UTM Loko" panose="020406030505060202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DA6871D4-9334-4869-848E-08FCF4925ABF}"/>
                </a:ext>
              </a:extLst>
            </p:cNvPr>
            <p:cNvSpPr txBox="1"/>
            <p:nvPr/>
          </p:nvSpPr>
          <p:spPr>
            <a:xfrm>
              <a:off x="9081028" y="2011155"/>
              <a:ext cx="1479892" cy="646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600" b="1" dirty="0" err="1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lặng</a:t>
              </a:r>
              <a:r>
                <a:rPr lang="en-US" sz="3600" b="1" dirty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lẽ</a:t>
              </a:r>
              <a:endParaRPr lang="en-US" sz="36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67512DB7-1E69-411B-AC03-C402AE8A6FEB}"/>
              </a:ext>
            </a:extLst>
          </p:cNvPr>
          <p:cNvGrpSpPr/>
          <p:nvPr/>
        </p:nvGrpSpPr>
        <p:grpSpPr>
          <a:xfrm>
            <a:off x="3549590" y="1974564"/>
            <a:ext cx="677605" cy="677605"/>
            <a:chOff x="3549590" y="1974564"/>
            <a:chExt cx="677605" cy="677605"/>
          </a:xfrm>
        </p:grpSpPr>
        <p:sp>
          <p:nvSpPr>
            <p:cNvPr id="16" name="椭圆 3">
              <a:extLst>
                <a:ext uri="{FF2B5EF4-FFF2-40B4-BE49-F238E27FC236}">
                  <a16:creationId xmlns="" xmlns:a16="http://schemas.microsoft.com/office/drawing/2014/main" id="{E3BA5825-776F-4797-B083-B725756E1E0E}"/>
                </a:ext>
              </a:extLst>
            </p:cNvPr>
            <p:cNvSpPr/>
            <p:nvPr/>
          </p:nvSpPr>
          <p:spPr>
            <a:xfrm>
              <a:off x="3549590" y="1974564"/>
              <a:ext cx="677605" cy="677605"/>
            </a:xfrm>
            <a:prstGeom prst="ellipse">
              <a:avLst/>
            </a:prstGeom>
            <a:solidFill>
              <a:srgbClr val="E275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UTM Loko" panose="02040603050506020204" pitchFamily="18" charset="0"/>
              </a:endParaRPr>
            </a:p>
          </p:txBody>
        </p:sp>
        <p:sp>
          <p:nvSpPr>
            <p:cNvPr id="22" name="文本框 6">
              <a:extLst>
                <a:ext uri="{FF2B5EF4-FFF2-40B4-BE49-F238E27FC236}">
                  <a16:creationId xmlns="" xmlns:a16="http://schemas.microsoft.com/office/drawing/2014/main" id="{716973BF-7B0B-4FFD-8FAF-F82DF25B01E9}"/>
                </a:ext>
              </a:extLst>
            </p:cNvPr>
            <p:cNvSpPr txBox="1"/>
            <p:nvPr/>
          </p:nvSpPr>
          <p:spPr>
            <a:xfrm>
              <a:off x="3656249" y="2122450"/>
              <a:ext cx="5212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UTM Loko" panose="02040603050506020204" pitchFamily="18" charset="0"/>
                  <a:ea typeface="思源黑体 CN Medium" panose="020B0600000000000000" pitchFamily="34" charset="-122"/>
                </a:rPr>
                <a:t>01</a:t>
              </a:r>
              <a:endParaRPr lang="zh-CN" altLang="en-US" sz="2000" dirty="0">
                <a:solidFill>
                  <a:schemeClr val="bg1"/>
                </a:solidFill>
                <a:latin typeface="UTM Loko" panose="02040603050506020204" pitchFamily="18" charset="0"/>
                <a:ea typeface="思源黑体 CN Medium" panose="020B0600000000000000" pitchFamily="34" charset="-122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46E9C256-2FCF-4787-B06F-105DBC72474F}"/>
              </a:ext>
            </a:extLst>
          </p:cNvPr>
          <p:cNvGrpSpPr/>
          <p:nvPr/>
        </p:nvGrpSpPr>
        <p:grpSpPr>
          <a:xfrm>
            <a:off x="7952105" y="1974276"/>
            <a:ext cx="677545" cy="677545"/>
            <a:chOff x="7952105" y="1974276"/>
            <a:chExt cx="677545" cy="677545"/>
          </a:xfrm>
        </p:grpSpPr>
        <p:sp>
          <p:nvSpPr>
            <p:cNvPr id="19" name="椭圆 9">
              <a:extLst>
                <a:ext uri="{FF2B5EF4-FFF2-40B4-BE49-F238E27FC236}">
                  <a16:creationId xmlns="" xmlns:a16="http://schemas.microsoft.com/office/drawing/2014/main" id="{D9EF47FB-C6B5-4CB2-9492-4BF600A7BC52}"/>
                </a:ext>
              </a:extLst>
            </p:cNvPr>
            <p:cNvSpPr/>
            <p:nvPr/>
          </p:nvSpPr>
          <p:spPr>
            <a:xfrm flipH="1">
              <a:off x="7952105" y="1974276"/>
              <a:ext cx="677545" cy="677545"/>
            </a:xfrm>
            <a:prstGeom prst="ellipse">
              <a:avLst/>
            </a:prstGeom>
            <a:solidFill>
              <a:srgbClr val="E275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UTM Loko" panose="02040603050506020204" pitchFamily="18" charset="0"/>
              </a:endParaRPr>
            </a:p>
          </p:txBody>
        </p:sp>
        <p:sp>
          <p:nvSpPr>
            <p:cNvPr id="25" name="文本框 40">
              <a:extLst>
                <a:ext uri="{FF2B5EF4-FFF2-40B4-BE49-F238E27FC236}">
                  <a16:creationId xmlns="" xmlns:a16="http://schemas.microsoft.com/office/drawing/2014/main" id="{15990F54-99A1-4068-81A5-059C93F9B342}"/>
                </a:ext>
              </a:extLst>
            </p:cNvPr>
            <p:cNvSpPr txBox="1"/>
            <p:nvPr/>
          </p:nvSpPr>
          <p:spPr>
            <a:xfrm>
              <a:off x="8047144" y="2149178"/>
              <a:ext cx="5212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UTM Loko" panose="02040603050506020204" pitchFamily="18" charset="0"/>
                  <a:ea typeface="思源黑体 CN Medium" panose="020B0600000000000000" pitchFamily="34" charset="-122"/>
                </a:rPr>
                <a:t>03</a:t>
              </a:r>
              <a:endParaRPr lang="zh-CN" altLang="en-US" sz="2000" dirty="0">
                <a:solidFill>
                  <a:schemeClr val="bg1"/>
                </a:solidFill>
                <a:latin typeface="UTM Loko" panose="02040603050506020204" pitchFamily="18" charset="0"/>
                <a:ea typeface="思源黑体 CN Medium" panose="020B0600000000000000" pitchFamily="34" charset="-122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447D5EF9-2F08-41EB-B798-F843E4A65E77}"/>
              </a:ext>
            </a:extLst>
          </p:cNvPr>
          <p:cNvGrpSpPr/>
          <p:nvPr/>
        </p:nvGrpSpPr>
        <p:grpSpPr>
          <a:xfrm>
            <a:off x="6914515" y="3640516"/>
            <a:ext cx="677545" cy="677545"/>
            <a:chOff x="6914515" y="3640516"/>
            <a:chExt cx="677545" cy="677545"/>
          </a:xfrm>
        </p:grpSpPr>
        <p:sp>
          <p:nvSpPr>
            <p:cNvPr id="21" name="椭圆 11">
              <a:extLst>
                <a:ext uri="{FF2B5EF4-FFF2-40B4-BE49-F238E27FC236}">
                  <a16:creationId xmlns="" xmlns:a16="http://schemas.microsoft.com/office/drawing/2014/main" id="{162372E4-667B-440A-AFB2-69B30CBC3EC8}"/>
                </a:ext>
              </a:extLst>
            </p:cNvPr>
            <p:cNvSpPr/>
            <p:nvPr/>
          </p:nvSpPr>
          <p:spPr>
            <a:xfrm flipH="1">
              <a:off x="6914515" y="3640516"/>
              <a:ext cx="677545" cy="677545"/>
            </a:xfrm>
            <a:prstGeom prst="ellipse">
              <a:avLst/>
            </a:prstGeom>
            <a:solidFill>
              <a:srgbClr val="E275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UTM Loko" panose="02040603050506020204" pitchFamily="18" charset="0"/>
              </a:endParaRPr>
            </a:p>
          </p:txBody>
        </p:sp>
        <p:sp>
          <p:nvSpPr>
            <p:cNvPr id="27" name="文本框 42">
              <a:extLst>
                <a:ext uri="{FF2B5EF4-FFF2-40B4-BE49-F238E27FC236}">
                  <a16:creationId xmlns="" xmlns:a16="http://schemas.microsoft.com/office/drawing/2014/main" id="{720F01EC-8626-4044-B987-4B329004D206}"/>
                </a:ext>
              </a:extLst>
            </p:cNvPr>
            <p:cNvSpPr txBox="1"/>
            <p:nvPr/>
          </p:nvSpPr>
          <p:spPr>
            <a:xfrm>
              <a:off x="7006527" y="3812887"/>
              <a:ext cx="5212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UTM Loko" panose="02040603050506020204" pitchFamily="18" charset="0"/>
                  <a:ea typeface="思源黑体 CN Medium" panose="020B0600000000000000" pitchFamily="34" charset="-122"/>
                </a:rPr>
                <a:t>04</a:t>
              </a:r>
              <a:endParaRPr lang="zh-CN" altLang="en-US" sz="2000" dirty="0">
                <a:solidFill>
                  <a:schemeClr val="bg1"/>
                </a:solidFill>
                <a:latin typeface="UTM Loko" panose="02040603050506020204" pitchFamily="18" charset="0"/>
                <a:ea typeface="思源黑体 CN Medium" panose="020B0600000000000000" pitchFamily="34" charset="-122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2EFDF1A-01E4-4E87-A5C1-454BB893C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747401" y="207780"/>
            <a:ext cx="196868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9600" b="1">
                <a:solidFill>
                  <a:srgbClr val="E00000"/>
                </a:solidFill>
                <a:effectLst>
                  <a:outerShdw blurRad="12700" dist="38100" dir="2700000" algn="tl">
                    <a:srgbClr val="000000"/>
                  </a:outerShdw>
                </a:effectLst>
                <a:latin typeface="UTM Aquarelle" panose="02040603050506020204" pitchFamily="18" charset="0"/>
              </a:defRPr>
            </a:lvl1pPr>
          </a:lstStyle>
          <a:p>
            <a:r>
              <a:rPr lang="en-US" altLang="en-US" sz="800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12700" dist="50800" dir="240000" algn="tl">
                    <a:srgbClr val="C00000"/>
                  </a:outerShdw>
                </a:effectLst>
              </a:rPr>
              <a:t>Luyện đọc từ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2AFCD28F-D252-4901-B3AF-27097B1020E9}"/>
              </a:ext>
            </a:extLst>
          </p:cNvPr>
          <p:cNvGrpSpPr/>
          <p:nvPr/>
        </p:nvGrpSpPr>
        <p:grpSpPr>
          <a:xfrm>
            <a:off x="1357630" y="3390961"/>
            <a:ext cx="3551555" cy="1322070"/>
            <a:chOff x="1357630" y="3390961"/>
            <a:chExt cx="3551555" cy="1322070"/>
          </a:xfrm>
        </p:grpSpPr>
        <p:sp>
          <p:nvSpPr>
            <p:cNvPr id="14" name="矩形: 圆角 3">
              <a:extLst>
                <a:ext uri="{FF2B5EF4-FFF2-40B4-BE49-F238E27FC236}">
                  <a16:creationId xmlns="" xmlns:a16="http://schemas.microsoft.com/office/drawing/2014/main" id="{167FC0DD-554F-42AE-B628-A038528F526F}"/>
                </a:ext>
              </a:extLst>
            </p:cNvPr>
            <p:cNvSpPr/>
            <p:nvPr/>
          </p:nvSpPr>
          <p:spPr>
            <a:xfrm>
              <a:off x="1357630" y="3390961"/>
              <a:ext cx="3551555" cy="1322070"/>
            </a:xfrm>
            <a:prstGeom prst="roundRect">
              <a:avLst>
                <a:gd name="adj" fmla="val 19412"/>
              </a:avLst>
            </a:prstGeom>
            <a:gradFill>
              <a:gsLst>
                <a:gs pos="0">
                  <a:schemeClr val="bg1"/>
                </a:gs>
                <a:gs pos="100000">
                  <a:schemeClr val="accent2">
                    <a:lumMod val="20000"/>
                    <a:lumOff val="80000"/>
                    <a:alpha val="86000"/>
                  </a:schemeClr>
                </a:gs>
              </a:gsLst>
              <a:lin ang="2700000" scaled="0"/>
            </a:gradFill>
            <a:ln>
              <a:noFill/>
            </a:ln>
            <a:effectLst>
              <a:outerShdw blurRad="241300" dist="50800" dir="270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UTM Loko" panose="020406030505060202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1E3AA28C-374D-4C29-8528-16AEBA9E0C56}"/>
                </a:ext>
              </a:extLst>
            </p:cNvPr>
            <p:cNvSpPr txBox="1"/>
            <p:nvPr/>
          </p:nvSpPr>
          <p:spPr>
            <a:xfrm>
              <a:off x="2005156" y="3689776"/>
              <a:ext cx="2172390" cy="646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600" b="1" dirty="0" err="1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lom</a:t>
              </a:r>
              <a:r>
                <a:rPr lang="en-US" sz="3600" b="1" dirty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khom</a:t>
              </a:r>
              <a:endParaRPr lang="en-US" sz="36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6A98DC46-BD44-4C7B-B425-D834749A1D8A}"/>
              </a:ext>
            </a:extLst>
          </p:cNvPr>
          <p:cNvGrpSpPr/>
          <p:nvPr/>
        </p:nvGrpSpPr>
        <p:grpSpPr>
          <a:xfrm>
            <a:off x="4587180" y="3640802"/>
            <a:ext cx="677605" cy="677605"/>
            <a:chOff x="4587180" y="3640802"/>
            <a:chExt cx="677605" cy="677605"/>
          </a:xfrm>
        </p:grpSpPr>
        <p:sp>
          <p:nvSpPr>
            <p:cNvPr id="18" name="椭圆 5">
              <a:extLst>
                <a:ext uri="{FF2B5EF4-FFF2-40B4-BE49-F238E27FC236}">
                  <a16:creationId xmlns="" xmlns:a16="http://schemas.microsoft.com/office/drawing/2014/main" id="{2D02B60E-FDEC-44E4-A223-CE046B9C48C5}"/>
                </a:ext>
              </a:extLst>
            </p:cNvPr>
            <p:cNvSpPr/>
            <p:nvPr/>
          </p:nvSpPr>
          <p:spPr>
            <a:xfrm>
              <a:off x="4587180" y="3640802"/>
              <a:ext cx="677605" cy="677605"/>
            </a:xfrm>
            <a:prstGeom prst="ellipse">
              <a:avLst/>
            </a:prstGeom>
            <a:solidFill>
              <a:srgbClr val="E275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UTM Loko" panose="02040603050506020204" pitchFamily="18" charset="0"/>
              </a:endParaRPr>
            </a:p>
          </p:txBody>
        </p:sp>
        <p:sp>
          <p:nvSpPr>
            <p:cNvPr id="23" name="文本框 38">
              <a:extLst>
                <a:ext uri="{FF2B5EF4-FFF2-40B4-BE49-F238E27FC236}">
                  <a16:creationId xmlns="" xmlns:a16="http://schemas.microsoft.com/office/drawing/2014/main" id="{DB509CDB-D444-4C14-84C0-C3EC49DFED74}"/>
                </a:ext>
              </a:extLst>
            </p:cNvPr>
            <p:cNvSpPr txBox="1"/>
            <p:nvPr/>
          </p:nvSpPr>
          <p:spPr>
            <a:xfrm>
              <a:off x="4682204" y="3803362"/>
              <a:ext cx="5212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UTM Loko" panose="02040603050506020204" pitchFamily="18" charset="0"/>
                  <a:ea typeface="思源黑体 CN Medium" panose="020B0600000000000000" pitchFamily="34" charset="-122"/>
                </a:rPr>
                <a:t>02</a:t>
              </a:r>
              <a:endParaRPr lang="zh-CN" altLang="en-US" sz="2000" dirty="0">
                <a:solidFill>
                  <a:schemeClr val="bg1"/>
                </a:solidFill>
                <a:latin typeface="UTM Loko" panose="02040603050506020204" pitchFamily="18" charset="0"/>
                <a:ea typeface="思源黑体 CN Medium" panose="020B06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3090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0">
              <a:schemeClr val="bg1"/>
            </a:gs>
            <a:gs pos="100000">
              <a:srgbClr val="FBE7DA"/>
            </a:gs>
            <a:gs pos="100000">
              <a:schemeClr val="accent2">
                <a:lumMod val="20000"/>
                <a:lumOff val="8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43572786-6981-4846-88EE-BC6A84D14347}"/>
              </a:ext>
            </a:extLst>
          </p:cNvPr>
          <p:cNvGrpSpPr/>
          <p:nvPr/>
        </p:nvGrpSpPr>
        <p:grpSpPr>
          <a:xfrm>
            <a:off x="1057275" y="4874322"/>
            <a:ext cx="9925050" cy="1230166"/>
            <a:chOff x="1057275" y="4874322"/>
            <a:chExt cx="9925050" cy="1230166"/>
          </a:xfrm>
        </p:grpSpPr>
        <p:sp>
          <p:nvSpPr>
            <p:cNvPr id="8" name="矩形: 圆角 7"/>
            <p:cNvSpPr/>
            <p:nvPr/>
          </p:nvSpPr>
          <p:spPr>
            <a:xfrm>
              <a:off x="1057275" y="4874322"/>
              <a:ext cx="9925050" cy="11935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241300" dist="50800" dir="270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23">
              <a:extLst>
                <a:ext uri="{FF2B5EF4-FFF2-40B4-BE49-F238E27FC236}">
                  <a16:creationId xmlns="" xmlns:a16="http://schemas.microsoft.com/office/drawing/2014/main" id="{6EFF2906-7C7E-4F94-9BE7-FC06AF74A16A}"/>
                </a:ext>
              </a:extLst>
            </p:cNvPr>
            <p:cNvSpPr txBox="1"/>
            <p:nvPr/>
          </p:nvSpPr>
          <p:spPr>
            <a:xfrm>
              <a:off x="3149382" y="4904159"/>
              <a:ext cx="7680592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vi-VN" altLang="en-US" sz="3600" b="1">
                  <a:solidFill>
                    <a:srgbClr val="000000"/>
                  </a:solidFill>
                  <a:latin typeface="+mj-lt"/>
                </a:rPr>
                <a:t>Đồi thoa son: </a:t>
              </a:r>
              <a:r>
                <a:rPr lang="vi-VN" altLang="en-US" sz="3600">
                  <a:solidFill>
                    <a:srgbClr val="000000"/>
                  </a:solidFill>
                  <a:latin typeface="+mj-lt"/>
                </a:rPr>
                <a:t>đồi rực hồng lên khi nhận ánh nắng buổi sớm.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93EE7D87-DDC1-4A1E-80F5-BBE76FF1FE98}"/>
              </a:ext>
            </a:extLst>
          </p:cNvPr>
          <p:cNvGrpSpPr/>
          <p:nvPr/>
        </p:nvGrpSpPr>
        <p:grpSpPr>
          <a:xfrm>
            <a:off x="1057276" y="3234391"/>
            <a:ext cx="9925050" cy="1193566"/>
            <a:chOff x="1057276" y="3234391"/>
            <a:chExt cx="9925050" cy="1193566"/>
          </a:xfrm>
        </p:grpSpPr>
        <p:sp>
          <p:nvSpPr>
            <p:cNvPr id="6" name="矩形: 圆角 5"/>
            <p:cNvSpPr/>
            <p:nvPr/>
          </p:nvSpPr>
          <p:spPr>
            <a:xfrm>
              <a:off x="1057276" y="3234391"/>
              <a:ext cx="9925050" cy="119356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241300" dist="50800" dir="270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文本框 21">
              <a:extLst>
                <a:ext uri="{FF2B5EF4-FFF2-40B4-BE49-F238E27FC236}">
                  <a16:creationId xmlns="" xmlns:a16="http://schemas.microsoft.com/office/drawing/2014/main" id="{530C3B4A-B338-434C-8C72-5DEE6C710EB3}"/>
                </a:ext>
              </a:extLst>
            </p:cNvPr>
            <p:cNvSpPr txBox="1"/>
            <p:nvPr/>
          </p:nvSpPr>
          <p:spPr>
            <a:xfrm>
              <a:off x="3165423" y="3521365"/>
              <a:ext cx="673880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vi-VN" altLang="en-US" sz="3600" b="1">
                  <a:solidFill>
                    <a:srgbClr val="000000"/>
                  </a:solidFill>
                  <a:latin typeface="+mj-lt"/>
                </a:rPr>
                <a:t>The: </a:t>
              </a:r>
              <a:r>
                <a:rPr lang="vi-VN" altLang="en-US" sz="3600">
                  <a:solidFill>
                    <a:srgbClr val="000000"/>
                  </a:solidFill>
                  <a:latin typeface="+mj-lt"/>
                </a:rPr>
                <a:t>hàng tơ, nhỏ sợi, dệt thưa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661895BD-96C1-4B6F-8D40-C5419C927492}"/>
              </a:ext>
            </a:extLst>
          </p:cNvPr>
          <p:cNvGrpSpPr/>
          <p:nvPr/>
        </p:nvGrpSpPr>
        <p:grpSpPr>
          <a:xfrm>
            <a:off x="1057275" y="1481633"/>
            <a:ext cx="9925050" cy="1193566"/>
            <a:chOff x="1057275" y="1481633"/>
            <a:chExt cx="9925050" cy="1193566"/>
          </a:xfrm>
        </p:grpSpPr>
        <p:sp>
          <p:nvSpPr>
            <p:cNvPr id="4" name="矩形: 圆角 3"/>
            <p:cNvSpPr/>
            <p:nvPr/>
          </p:nvSpPr>
          <p:spPr>
            <a:xfrm>
              <a:off x="1057275" y="1481633"/>
              <a:ext cx="9925050" cy="119356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241300" dist="50800" dir="270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>
              <a:extLst>
                <a:ext uri="{FF2B5EF4-FFF2-40B4-BE49-F238E27FC236}">
                  <a16:creationId xmlns="" xmlns:a16="http://schemas.microsoft.com/office/drawing/2014/main" id="{CC9FE044-7B9E-4B74-A4B3-B57A960BB657}"/>
                </a:ext>
              </a:extLst>
            </p:cNvPr>
            <p:cNvSpPr txBox="1"/>
            <p:nvPr/>
          </p:nvSpPr>
          <p:spPr>
            <a:xfrm>
              <a:off x="3127225" y="1777677"/>
              <a:ext cx="588709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Ấp</a:t>
              </a:r>
              <a:r>
                <a:rPr lang="en-US" altLang="en-US" sz="36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vi-VN" altLang="en-US" sz="36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làng, xóm</a:t>
              </a:r>
            </a:p>
          </p:txBody>
        </p:sp>
      </p:grp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5" r="45595" b="85497"/>
          <a:stretch>
            <a:fillRect/>
          </a:stretch>
        </p:blipFill>
        <p:spPr>
          <a:xfrm>
            <a:off x="-455195" y="6079069"/>
            <a:ext cx="1824783" cy="778932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5" r="45595" b="85497"/>
          <a:stretch>
            <a:fillRect/>
          </a:stretch>
        </p:blipFill>
        <p:spPr>
          <a:xfrm>
            <a:off x="-70561" y="1009560"/>
            <a:ext cx="1280236" cy="54648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5" r="45595" b="85497"/>
          <a:stretch>
            <a:fillRect/>
          </a:stretch>
        </p:blipFill>
        <p:spPr>
          <a:xfrm>
            <a:off x="10715400" y="2444637"/>
            <a:ext cx="1678474" cy="716478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5296A6B6-3F55-421D-ACCB-B865CC90C415}"/>
              </a:ext>
            </a:extLst>
          </p:cNvPr>
          <p:cNvSpPr txBox="1"/>
          <p:nvPr/>
        </p:nvSpPr>
        <p:spPr>
          <a:xfrm>
            <a:off x="2219124" y="120639"/>
            <a:ext cx="77537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solidFill>
                  <a:srgbClr val="FF0000"/>
                </a:solidFill>
                <a:effectLst>
                  <a:outerShdw blurRad="12700" dist="38100" dir="2700000" algn="tl">
                    <a:srgbClr val="000000"/>
                  </a:outerShdw>
                </a:effectLst>
                <a:latin typeface="UTM Aquarelle" panose="02040603050506020204" pitchFamily="18" charset="0"/>
              </a:rPr>
              <a:t>Giải</a:t>
            </a:r>
            <a:r>
              <a:rPr lang="en-US" sz="8000" b="1" dirty="0">
                <a:solidFill>
                  <a:srgbClr val="FF0000"/>
                </a:solidFill>
                <a:effectLst>
                  <a:outerShdw blurRad="12700" dist="38100" dir="2700000" algn="tl">
                    <a:srgbClr val="000000"/>
                  </a:outerShdw>
                </a:effectLst>
                <a:latin typeface="UTM Aquarelle" panose="020406030505060202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effectLst>
                  <a:outerShdw blurRad="12700" dist="38100" dir="2700000" algn="tl">
                    <a:srgbClr val="000000"/>
                  </a:outerShdw>
                </a:effectLst>
                <a:latin typeface="UTM Aquarelle" panose="02040603050506020204" pitchFamily="18" charset="0"/>
              </a:rPr>
              <a:t>nghĩa</a:t>
            </a:r>
            <a:r>
              <a:rPr lang="en-US" sz="8000" b="1" dirty="0">
                <a:solidFill>
                  <a:srgbClr val="FF0000"/>
                </a:solidFill>
                <a:effectLst>
                  <a:outerShdw blurRad="12700" dist="38100" dir="2700000" algn="tl">
                    <a:srgbClr val="000000"/>
                  </a:outerShdw>
                </a:effectLst>
                <a:latin typeface="UTM Aquarelle" panose="020406030505060202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effectLst>
                  <a:outerShdw blurRad="12700" dist="38100" dir="2700000" algn="tl">
                    <a:srgbClr val="000000"/>
                  </a:outerShdw>
                </a:effectLst>
                <a:latin typeface="UTM Aquarelle" panose="02040603050506020204" pitchFamily="18" charset="0"/>
              </a:rPr>
              <a:t>từ</a:t>
            </a:r>
            <a:endParaRPr lang="en-US" sz="8000" b="1" dirty="0">
              <a:solidFill>
                <a:srgbClr val="FF0000"/>
              </a:solidFill>
              <a:effectLst>
                <a:outerShdw blurRad="12700" dist="38100" dir="2700000" algn="tl">
                  <a:srgbClr val="000000"/>
                </a:outerShdw>
              </a:effectLst>
              <a:latin typeface="UTM Aquarelle" panose="02040603050506020204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="" xmlns:a16="http://schemas.microsoft.com/office/drawing/2014/main" id="{148A4F79-ED12-42F9-B469-CF67F5E39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582" y="2794852"/>
            <a:ext cx="108606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8000" b="1">
                <a:solidFill>
                  <a:srgbClr val="FF0000"/>
                </a:solidFill>
                <a:effectLst>
                  <a:outerShdw blurRad="12700" dist="38100" dir="2700000" algn="tl">
                    <a:srgbClr val="000000"/>
                  </a:outerShdw>
                </a:effectLst>
                <a:latin typeface="UTM Aquarelle" panose="02040603050506020204" pitchFamily="18" charset="0"/>
              </a:defRPr>
            </a:lvl1pPr>
          </a:lstStyle>
          <a:p>
            <a:r>
              <a:rPr lang="en-US" altLang="en-US" sz="9600" dirty="0" err="1">
                <a:solidFill>
                  <a:srgbClr val="C10004"/>
                </a:solidFill>
                <a:effectLst>
                  <a:outerShdw blurRad="12700" dist="38100" dir="2700000" algn="tl">
                    <a:schemeClr val="accent2">
                      <a:lumMod val="60000"/>
                      <a:lumOff val="40000"/>
                    </a:schemeClr>
                  </a:outerShdw>
                </a:effectLst>
              </a:rPr>
              <a:t>Tìm</a:t>
            </a:r>
            <a:r>
              <a:rPr lang="en-US" altLang="en-US" sz="9600" dirty="0">
                <a:solidFill>
                  <a:srgbClr val="C10004"/>
                </a:solidFill>
                <a:effectLst>
                  <a:outerShdw blurRad="12700" dist="38100" dir="2700000" algn="tl">
                    <a:schemeClr val="accent2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altLang="en-US" sz="9600" dirty="0" err="1">
                <a:solidFill>
                  <a:srgbClr val="C10004"/>
                </a:solidFill>
                <a:effectLst>
                  <a:outerShdw blurRad="12700" dist="38100" dir="2700000" algn="tl">
                    <a:schemeClr val="accent2">
                      <a:lumMod val="60000"/>
                      <a:lumOff val="40000"/>
                    </a:schemeClr>
                  </a:outerShdw>
                </a:effectLst>
              </a:rPr>
              <a:t>hiểu</a:t>
            </a:r>
            <a:r>
              <a:rPr lang="en-US" altLang="en-US" sz="9600" dirty="0">
                <a:solidFill>
                  <a:srgbClr val="C10004"/>
                </a:solidFill>
                <a:effectLst>
                  <a:outerShdw blurRad="12700" dist="38100" dir="2700000" algn="tl">
                    <a:schemeClr val="accent2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altLang="en-US" sz="9600" dirty="0" err="1">
                <a:solidFill>
                  <a:srgbClr val="C10004"/>
                </a:solidFill>
                <a:effectLst>
                  <a:outerShdw blurRad="12700" dist="38100" dir="2700000" algn="tl">
                    <a:schemeClr val="accent2">
                      <a:lumMod val="60000"/>
                      <a:lumOff val="40000"/>
                    </a:schemeClr>
                  </a:outerShdw>
                </a:effectLst>
              </a:rPr>
              <a:t>bài</a:t>
            </a:r>
            <a:endParaRPr lang="en-US" altLang="en-US" sz="9600" dirty="0">
              <a:solidFill>
                <a:srgbClr val="C10004"/>
              </a:solidFill>
              <a:effectLst>
                <a:outerShdw blurRad="12700" dist="38100" dir="2700000" algn="tl">
                  <a:schemeClr val="accent2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67575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กลุ่ม 13">
            <a:extLst>
              <a:ext uri="{FF2B5EF4-FFF2-40B4-BE49-F238E27FC236}">
                <a16:creationId xmlns="" xmlns:a16="http://schemas.microsoft.com/office/drawing/2014/main" id="{0DB17638-2DF0-4552-8445-59E4A7B28A4C}"/>
              </a:ext>
            </a:extLst>
          </p:cNvPr>
          <p:cNvGrpSpPr/>
          <p:nvPr/>
        </p:nvGrpSpPr>
        <p:grpSpPr>
          <a:xfrm>
            <a:off x="2400300" y="245488"/>
            <a:ext cx="7391400" cy="2116712"/>
            <a:chOff x="1187624" y="1131590"/>
            <a:chExt cx="3311293" cy="3240360"/>
          </a:xfrm>
        </p:grpSpPr>
        <p:sp>
          <p:nvSpPr>
            <p:cNvPr id="6" name="สี่เหลี่ยมผืนผ้ามุมมน 14">
              <a:extLst>
                <a:ext uri="{FF2B5EF4-FFF2-40B4-BE49-F238E27FC236}">
                  <a16:creationId xmlns="" xmlns:a16="http://schemas.microsoft.com/office/drawing/2014/main" id="{BDE7BDFA-30A2-4CAC-89F4-F6AAEA960B78}"/>
                </a:ext>
              </a:extLst>
            </p:cNvPr>
            <p:cNvSpPr/>
            <p:nvPr/>
          </p:nvSpPr>
          <p:spPr>
            <a:xfrm>
              <a:off x="1187624" y="1347613"/>
              <a:ext cx="3311293" cy="3024337"/>
            </a:xfrm>
            <a:prstGeom prst="roundRect">
              <a:avLst>
                <a:gd name="adj" fmla="val 3839"/>
              </a:avLst>
            </a:prstGeom>
            <a:solidFill>
              <a:schemeClr val="bg1"/>
            </a:solidFill>
            <a:ln>
              <a:solidFill>
                <a:srgbClr val="F48C9B"/>
              </a:solidFill>
            </a:ln>
            <a:effectLst>
              <a:outerShdw blurRad="50800" dist="38100" dir="2700000" algn="tl" rotWithShape="0">
                <a:srgbClr val="FD978E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" name="สี่เหลี่ยมผืนผ้ามุมมน 15">
              <a:extLst>
                <a:ext uri="{FF2B5EF4-FFF2-40B4-BE49-F238E27FC236}">
                  <a16:creationId xmlns="" xmlns:a16="http://schemas.microsoft.com/office/drawing/2014/main" id="{5BF3FB2C-6CB7-4934-ACF2-46AFADF17782}"/>
                </a:ext>
              </a:extLst>
            </p:cNvPr>
            <p:cNvSpPr/>
            <p:nvPr/>
          </p:nvSpPr>
          <p:spPr>
            <a:xfrm>
              <a:off x="1340025" y="1663809"/>
              <a:ext cx="3014878" cy="2420109"/>
            </a:xfrm>
            <a:prstGeom prst="roundRect">
              <a:avLst>
                <a:gd name="adj" fmla="val 3839"/>
              </a:avLst>
            </a:prstGeom>
            <a:solidFill>
              <a:srgbClr val="FCE2CC"/>
            </a:solidFill>
            <a:ln>
              <a:solidFill>
                <a:srgbClr val="F48C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FEB2AC"/>
                </a:solidFill>
              </a:endParaRPr>
            </a:p>
          </p:txBody>
        </p:sp>
        <p:grpSp>
          <p:nvGrpSpPr>
            <p:cNvPr id="8" name="กลุ่ม 16">
              <a:extLst>
                <a:ext uri="{FF2B5EF4-FFF2-40B4-BE49-F238E27FC236}">
                  <a16:creationId xmlns="" xmlns:a16="http://schemas.microsoft.com/office/drawing/2014/main" id="{FD09ABDD-03DC-4EE2-92FA-3867B136473A}"/>
                </a:ext>
              </a:extLst>
            </p:cNvPr>
            <p:cNvGrpSpPr/>
            <p:nvPr/>
          </p:nvGrpSpPr>
          <p:grpSpPr>
            <a:xfrm>
              <a:off x="1475656" y="1131590"/>
              <a:ext cx="345540" cy="361010"/>
              <a:chOff x="1532087" y="1131590"/>
              <a:chExt cx="345540" cy="361010"/>
            </a:xfrm>
          </p:grpSpPr>
          <p:sp>
            <p:nvSpPr>
              <p:cNvPr id="12" name="สี่เหลี่ยมผืนผ้ามุมมน 20">
                <a:extLst>
                  <a:ext uri="{FF2B5EF4-FFF2-40B4-BE49-F238E27FC236}">
                    <a16:creationId xmlns="" xmlns:a16="http://schemas.microsoft.com/office/drawing/2014/main" id="{89A1C8D9-FA51-48F6-9409-68AF48A21E61}"/>
                  </a:ext>
                </a:extLst>
              </p:cNvPr>
              <p:cNvSpPr/>
              <p:nvPr/>
            </p:nvSpPr>
            <p:spPr>
              <a:xfrm>
                <a:off x="1532087" y="1131590"/>
                <a:ext cx="144016" cy="360040"/>
              </a:xfrm>
              <a:prstGeom prst="roundRect">
                <a:avLst>
                  <a:gd name="adj" fmla="val 50000"/>
                </a:avLst>
              </a:prstGeom>
              <a:solidFill>
                <a:srgbClr val="F48C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3" name="สี่เหลี่ยมผืนผ้ามุมมน 21">
                <a:extLst>
                  <a:ext uri="{FF2B5EF4-FFF2-40B4-BE49-F238E27FC236}">
                    <a16:creationId xmlns="" xmlns:a16="http://schemas.microsoft.com/office/drawing/2014/main" id="{37CCBB67-326A-4CDE-99BD-B2862FB2BF85}"/>
                  </a:ext>
                </a:extLst>
              </p:cNvPr>
              <p:cNvSpPr/>
              <p:nvPr/>
            </p:nvSpPr>
            <p:spPr>
              <a:xfrm>
                <a:off x="1733611" y="1132560"/>
                <a:ext cx="144016" cy="360040"/>
              </a:xfrm>
              <a:prstGeom prst="roundRect">
                <a:avLst>
                  <a:gd name="adj" fmla="val 50000"/>
                </a:avLst>
              </a:prstGeom>
              <a:solidFill>
                <a:srgbClr val="F48C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9" name="กลุ่ม 17">
              <a:extLst>
                <a:ext uri="{FF2B5EF4-FFF2-40B4-BE49-F238E27FC236}">
                  <a16:creationId xmlns="" xmlns:a16="http://schemas.microsoft.com/office/drawing/2014/main" id="{91C36B34-7138-4988-8D98-047EE548D022}"/>
                </a:ext>
              </a:extLst>
            </p:cNvPr>
            <p:cNvGrpSpPr/>
            <p:nvPr/>
          </p:nvGrpSpPr>
          <p:grpSpPr>
            <a:xfrm>
              <a:off x="3866420" y="1138060"/>
              <a:ext cx="345540" cy="361010"/>
              <a:chOff x="3866420" y="1138060"/>
              <a:chExt cx="345540" cy="361010"/>
            </a:xfrm>
          </p:grpSpPr>
          <p:sp>
            <p:nvSpPr>
              <p:cNvPr id="10" name="สี่เหลี่ยมผืนผ้ามุมมน 18">
                <a:extLst>
                  <a:ext uri="{FF2B5EF4-FFF2-40B4-BE49-F238E27FC236}">
                    <a16:creationId xmlns="" xmlns:a16="http://schemas.microsoft.com/office/drawing/2014/main" id="{D6D32F52-E5B7-4680-9B73-8094367E3F45}"/>
                  </a:ext>
                </a:extLst>
              </p:cNvPr>
              <p:cNvSpPr/>
              <p:nvPr/>
            </p:nvSpPr>
            <p:spPr>
              <a:xfrm>
                <a:off x="3866420" y="1138060"/>
                <a:ext cx="144016" cy="360040"/>
              </a:xfrm>
              <a:prstGeom prst="roundRect">
                <a:avLst>
                  <a:gd name="adj" fmla="val 50000"/>
                </a:avLst>
              </a:prstGeom>
              <a:solidFill>
                <a:srgbClr val="F48C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1" name="สี่เหลี่ยมผืนผ้ามุมมน 19">
                <a:extLst>
                  <a:ext uri="{FF2B5EF4-FFF2-40B4-BE49-F238E27FC236}">
                    <a16:creationId xmlns="" xmlns:a16="http://schemas.microsoft.com/office/drawing/2014/main" id="{B3DFC848-5E70-41EE-A747-0C5E6F3DD615}"/>
                  </a:ext>
                </a:extLst>
              </p:cNvPr>
              <p:cNvSpPr/>
              <p:nvPr/>
            </p:nvSpPr>
            <p:spPr>
              <a:xfrm>
                <a:off x="4067944" y="1139030"/>
                <a:ext cx="144016" cy="360040"/>
              </a:xfrm>
              <a:prstGeom prst="roundRect">
                <a:avLst>
                  <a:gd name="adj" fmla="val 50000"/>
                </a:avLst>
              </a:prstGeom>
              <a:solidFill>
                <a:srgbClr val="F48C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5D1C22A8-DDE8-4683-A957-AC51D639D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0300" y="761931"/>
            <a:ext cx="7391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4000" b="1">
                <a:latin typeface="+mj-lt"/>
              </a:rPr>
              <a:t>Người các ấp đi chợ Tết trong khung cảnh đẹp như thế nào?</a:t>
            </a:r>
            <a:endParaRPr lang="en-US" altLang="en-US" sz="4000" b="1"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2F1D63A-53A5-41C1-8104-18260977B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920" y="2453115"/>
            <a:ext cx="9290070" cy="3539430"/>
          </a:xfrm>
          <a:custGeom>
            <a:avLst/>
            <a:gdLst>
              <a:gd name="connsiteX0" fmla="*/ 0 w 9290070"/>
              <a:gd name="connsiteY0" fmla="*/ 0 h 3539430"/>
              <a:gd name="connsiteX1" fmla="*/ 849378 w 9290070"/>
              <a:gd name="connsiteY1" fmla="*/ 0 h 3539430"/>
              <a:gd name="connsiteX2" fmla="*/ 1512954 w 9290070"/>
              <a:gd name="connsiteY2" fmla="*/ 0 h 3539430"/>
              <a:gd name="connsiteX3" fmla="*/ 2083630 w 9290070"/>
              <a:gd name="connsiteY3" fmla="*/ 0 h 3539430"/>
              <a:gd name="connsiteX4" fmla="*/ 2561405 w 9290070"/>
              <a:gd name="connsiteY4" fmla="*/ 0 h 3539430"/>
              <a:gd name="connsiteX5" fmla="*/ 2946279 w 9290070"/>
              <a:gd name="connsiteY5" fmla="*/ 0 h 3539430"/>
              <a:gd name="connsiteX6" fmla="*/ 3609856 w 9290070"/>
              <a:gd name="connsiteY6" fmla="*/ 0 h 3539430"/>
              <a:gd name="connsiteX7" fmla="*/ 4087631 w 9290070"/>
              <a:gd name="connsiteY7" fmla="*/ 0 h 3539430"/>
              <a:gd name="connsiteX8" fmla="*/ 4472505 w 9290070"/>
              <a:gd name="connsiteY8" fmla="*/ 0 h 3539430"/>
              <a:gd name="connsiteX9" fmla="*/ 5228982 w 9290070"/>
              <a:gd name="connsiteY9" fmla="*/ 0 h 3539430"/>
              <a:gd name="connsiteX10" fmla="*/ 6078360 w 9290070"/>
              <a:gd name="connsiteY10" fmla="*/ 0 h 3539430"/>
              <a:gd name="connsiteX11" fmla="*/ 6834837 w 9290070"/>
              <a:gd name="connsiteY11" fmla="*/ 0 h 3539430"/>
              <a:gd name="connsiteX12" fmla="*/ 7405513 w 9290070"/>
              <a:gd name="connsiteY12" fmla="*/ 0 h 3539430"/>
              <a:gd name="connsiteX13" fmla="*/ 7883288 w 9290070"/>
              <a:gd name="connsiteY13" fmla="*/ 0 h 3539430"/>
              <a:gd name="connsiteX14" fmla="*/ 8453964 w 9290070"/>
              <a:gd name="connsiteY14" fmla="*/ 0 h 3539430"/>
              <a:gd name="connsiteX15" fmla="*/ 9290070 w 9290070"/>
              <a:gd name="connsiteY15" fmla="*/ 0 h 3539430"/>
              <a:gd name="connsiteX16" fmla="*/ 9290070 w 9290070"/>
              <a:gd name="connsiteY16" fmla="*/ 483722 h 3539430"/>
              <a:gd name="connsiteX17" fmla="*/ 9290070 w 9290070"/>
              <a:gd name="connsiteY17" fmla="*/ 967444 h 3539430"/>
              <a:gd name="connsiteX18" fmla="*/ 9290070 w 9290070"/>
              <a:gd name="connsiteY18" fmla="*/ 1592743 h 3539430"/>
              <a:gd name="connsiteX19" fmla="*/ 9290070 w 9290070"/>
              <a:gd name="connsiteY19" fmla="*/ 2111860 h 3539430"/>
              <a:gd name="connsiteX20" fmla="*/ 9290070 w 9290070"/>
              <a:gd name="connsiteY20" fmla="*/ 2737159 h 3539430"/>
              <a:gd name="connsiteX21" fmla="*/ 9290070 w 9290070"/>
              <a:gd name="connsiteY21" fmla="*/ 3539430 h 3539430"/>
              <a:gd name="connsiteX22" fmla="*/ 8812295 w 9290070"/>
              <a:gd name="connsiteY22" fmla="*/ 3539430 h 3539430"/>
              <a:gd name="connsiteX23" fmla="*/ 8334520 w 9290070"/>
              <a:gd name="connsiteY23" fmla="*/ 3539430 h 3539430"/>
              <a:gd name="connsiteX24" fmla="*/ 7856745 w 9290070"/>
              <a:gd name="connsiteY24" fmla="*/ 3539430 h 3539430"/>
              <a:gd name="connsiteX25" fmla="*/ 7471871 w 9290070"/>
              <a:gd name="connsiteY25" fmla="*/ 3539430 h 3539430"/>
              <a:gd name="connsiteX26" fmla="*/ 6622493 w 9290070"/>
              <a:gd name="connsiteY26" fmla="*/ 3539430 h 3539430"/>
              <a:gd name="connsiteX27" fmla="*/ 5773115 w 9290070"/>
              <a:gd name="connsiteY27" fmla="*/ 3539430 h 3539430"/>
              <a:gd name="connsiteX28" fmla="*/ 5295340 w 9290070"/>
              <a:gd name="connsiteY28" fmla="*/ 3539430 h 3539430"/>
              <a:gd name="connsiteX29" fmla="*/ 4538863 w 9290070"/>
              <a:gd name="connsiteY29" fmla="*/ 3539430 h 3539430"/>
              <a:gd name="connsiteX30" fmla="*/ 3689485 w 9290070"/>
              <a:gd name="connsiteY30" fmla="*/ 3539430 h 3539430"/>
              <a:gd name="connsiteX31" fmla="*/ 2840107 w 9290070"/>
              <a:gd name="connsiteY31" fmla="*/ 3539430 h 3539430"/>
              <a:gd name="connsiteX32" fmla="*/ 1990729 w 9290070"/>
              <a:gd name="connsiteY32" fmla="*/ 3539430 h 3539430"/>
              <a:gd name="connsiteX33" fmla="*/ 1327153 w 9290070"/>
              <a:gd name="connsiteY33" fmla="*/ 3539430 h 3539430"/>
              <a:gd name="connsiteX34" fmla="*/ 942279 w 9290070"/>
              <a:gd name="connsiteY34" fmla="*/ 3539430 h 3539430"/>
              <a:gd name="connsiteX35" fmla="*/ 0 w 9290070"/>
              <a:gd name="connsiteY35" fmla="*/ 3539430 h 3539430"/>
              <a:gd name="connsiteX36" fmla="*/ 0 w 9290070"/>
              <a:gd name="connsiteY36" fmla="*/ 3020314 h 3539430"/>
              <a:gd name="connsiteX37" fmla="*/ 0 w 9290070"/>
              <a:gd name="connsiteY37" fmla="*/ 2359620 h 3539430"/>
              <a:gd name="connsiteX38" fmla="*/ 0 w 9290070"/>
              <a:gd name="connsiteY38" fmla="*/ 1698926 h 3539430"/>
              <a:gd name="connsiteX39" fmla="*/ 0 w 9290070"/>
              <a:gd name="connsiteY39" fmla="*/ 1109021 h 3539430"/>
              <a:gd name="connsiteX40" fmla="*/ 0 w 9290070"/>
              <a:gd name="connsiteY40" fmla="*/ 0 h 3539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9290070" h="3539430" fill="none" extrusionOk="0">
                <a:moveTo>
                  <a:pt x="0" y="0"/>
                </a:moveTo>
                <a:cubicBezTo>
                  <a:pt x="329074" y="40864"/>
                  <a:pt x="612387" y="-3699"/>
                  <a:pt x="849378" y="0"/>
                </a:cubicBezTo>
                <a:cubicBezTo>
                  <a:pt x="1086369" y="3699"/>
                  <a:pt x="1231086" y="31915"/>
                  <a:pt x="1512954" y="0"/>
                </a:cubicBezTo>
                <a:cubicBezTo>
                  <a:pt x="1794822" y="-31915"/>
                  <a:pt x="1941964" y="-7051"/>
                  <a:pt x="2083630" y="0"/>
                </a:cubicBezTo>
                <a:cubicBezTo>
                  <a:pt x="2225296" y="7051"/>
                  <a:pt x="2389006" y="19236"/>
                  <a:pt x="2561405" y="0"/>
                </a:cubicBezTo>
                <a:cubicBezTo>
                  <a:pt x="2733804" y="-19236"/>
                  <a:pt x="2853038" y="13129"/>
                  <a:pt x="2946279" y="0"/>
                </a:cubicBezTo>
                <a:cubicBezTo>
                  <a:pt x="3039520" y="-13129"/>
                  <a:pt x="3286619" y="-21499"/>
                  <a:pt x="3609856" y="0"/>
                </a:cubicBezTo>
                <a:cubicBezTo>
                  <a:pt x="3933093" y="21499"/>
                  <a:pt x="3963839" y="14055"/>
                  <a:pt x="4087631" y="0"/>
                </a:cubicBezTo>
                <a:cubicBezTo>
                  <a:pt x="4211424" y="-14055"/>
                  <a:pt x="4322277" y="591"/>
                  <a:pt x="4472505" y="0"/>
                </a:cubicBezTo>
                <a:cubicBezTo>
                  <a:pt x="4622733" y="-591"/>
                  <a:pt x="4896357" y="-28027"/>
                  <a:pt x="5228982" y="0"/>
                </a:cubicBezTo>
                <a:cubicBezTo>
                  <a:pt x="5561607" y="28027"/>
                  <a:pt x="5735207" y="-21515"/>
                  <a:pt x="6078360" y="0"/>
                </a:cubicBezTo>
                <a:cubicBezTo>
                  <a:pt x="6421513" y="21515"/>
                  <a:pt x="6485097" y="-3167"/>
                  <a:pt x="6834837" y="0"/>
                </a:cubicBezTo>
                <a:cubicBezTo>
                  <a:pt x="7184577" y="3167"/>
                  <a:pt x="7195547" y="-1486"/>
                  <a:pt x="7405513" y="0"/>
                </a:cubicBezTo>
                <a:cubicBezTo>
                  <a:pt x="7615479" y="1486"/>
                  <a:pt x="7745646" y="246"/>
                  <a:pt x="7883288" y="0"/>
                </a:cubicBezTo>
                <a:cubicBezTo>
                  <a:pt x="8020931" y="-246"/>
                  <a:pt x="8241528" y="-18034"/>
                  <a:pt x="8453964" y="0"/>
                </a:cubicBezTo>
                <a:cubicBezTo>
                  <a:pt x="8666400" y="18034"/>
                  <a:pt x="8987114" y="-33992"/>
                  <a:pt x="9290070" y="0"/>
                </a:cubicBezTo>
                <a:cubicBezTo>
                  <a:pt x="9280995" y="188704"/>
                  <a:pt x="9312143" y="359995"/>
                  <a:pt x="9290070" y="483722"/>
                </a:cubicBezTo>
                <a:cubicBezTo>
                  <a:pt x="9267997" y="607449"/>
                  <a:pt x="9280793" y="849920"/>
                  <a:pt x="9290070" y="967444"/>
                </a:cubicBezTo>
                <a:cubicBezTo>
                  <a:pt x="9299347" y="1084968"/>
                  <a:pt x="9275306" y="1328452"/>
                  <a:pt x="9290070" y="1592743"/>
                </a:cubicBezTo>
                <a:cubicBezTo>
                  <a:pt x="9304834" y="1857034"/>
                  <a:pt x="9282644" y="1874191"/>
                  <a:pt x="9290070" y="2111860"/>
                </a:cubicBezTo>
                <a:cubicBezTo>
                  <a:pt x="9297496" y="2349529"/>
                  <a:pt x="9267673" y="2525509"/>
                  <a:pt x="9290070" y="2737159"/>
                </a:cubicBezTo>
                <a:cubicBezTo>
                  <a:pt x="9312467" y="2948809"/>
                  <a:pt x="9251955" y="3256756"/>
                  <a:pt x="9290070" y="3539430"/>
                </a:cubicBezTo>
                <a:cubicBezTo>
                  <a:pt x="9181067" y="3562501"/>
                  <a:pt x="9015986" y="3531358"/>
                  <a:pt x="8812295" y="3539430"/>
                </a:cubicBezTo>
                <a:cubicBezTo>
                  <a:pt x="8608604" y="3547502"/>
                  <a:pt x="8464184" y="3537859"/>
                  <a:pt x="8334520" y="3539430"/>
                </a:cubicBezTo>
                <a:cubicBezTo>
                  <a:pt x="8204856" y="3541001"/>
                  <a:pt x="7953770" y="3535979"/>
                  <a:pt x="7856745" y="3539430"/>
                </a:cubicBezTo>
                <a:cubicBezTo>
                  <a:pt x="7759720" y="3542881"/>
                  <a:pt x="7620714" y="3531356"/>
                  <a:pt x="7471871" y="3539430"/>
                </a:cubicBezTo>
                <a:cubicBezTo>
                  <a:pt x="7323028" y="3547504"/>
                  <a:pt x="6846595" y="3502719"/>
                  <a:pt x="6622493" y="3539430"/>
                </a:cubicBezTo>
                <a:cubicBezTo>
                  <a:pt x="6398391" y="3576141"/>
                  <a:pt x="6111355" y="3532300"/>
                  <a:pt x="5773115" y="3539430"/>
                </a:cubicBezTo>
                <a:cubicBezTo>
                  <a:pt x="5434875" y="3546560"/>
                  <a:pt x="5434366" y="3553858"/>
                  <a:pt x="5295340" y="3539430"/>
                </a:cubicBezTo>
                <a:cubicBezTo>
                  <a:pt x="5156314" y="3525002"/>
                  <a:pt x="4901273" y="3559272"/>
                  <a:pt x="4538863" y="3539430"/>
                </a:cubicBezTo>
                <a:cubicBezTo>
                  <a:pt x="4176453" y="3519588"/>
                  <a:pt x="3979034" y="3507109"/>
                  <a:pt x="3689485" y="3539430"/>
                </a:cubicBezTo>
                <a:cubicBezTo>
                  <a:pt x="3399936" y="3571751"/>
                  <a:pt x="3118830" y="3536745"/>
                  <a:pt x="2840107" y="3539430"/>
                </a:cubicBezTo>
                <a:cubicBezTo>
                  <a:pt x="2561384" y="3542115"/>
                  <a:pt x="2315471" y="3525533"/>
                  <a:pt x="1990729" y="3539430"/>
                </a:cubicBezTo>
                <a:cubicBezTo>
                  <a:pt x="1665987" y="3553327"/>
                  <a:pt x="1609919" y="3560567"/>
                  <a:pt x="1327153" y="3539430"/>
                </a:cubicBezTo>
                <a:cubicBezTo>
                  <a:pt x="1044387" y="3518293"/>
                  <a:pt x="1075130" y="3535107"/>
                  <a:pt x="942279" y="3539430"/>
                </a:cubicBezTo>
                <a:cubicBezTo>
                  <a:pt x="809428" y="3543753"/>
                  <a:pt x="396518" y="3563943"/>
                  <a:pt x="0" y="3539430"/>
                </a:cubicBezTo>
                <a:cubicBezTo>
                  <a:pt x="24998" y="3302737"/>
                  <a:pt x="-2433" y="3182665"/>
                  <a:pt x="0" y="3020314"/>
                </a:cubicBezTo>
                <a:cubicBezTo>
                  <a:pt x="2433" y="2857963"/>
                  <a:pt x="-600" y="2626208"/>
                  <a:pt x="0" y="2359620"/>
                </a:cubicBezTo>
                <a:cubicBezTo>
                  <a:pt x="600" y="2093032"/>
                  <a:pt x="-30752" y="1964308"/>
                  <a:pt x="0" y="1698926"/>
                </a:cubicBezTo>
                <a:cubicBezTo>
                  <a:pt x="30752" y="1433544"/>
                  <a:pt x="-14238" y="1244637"/>
                  <a:pt x="0" y="1109021"/>
                </a:cubicBezTo>
                <a:cubicBezTo>
                  <a:pt x="14238" y="973405"/>
                  <a:pt x="-50663" y="365735"/>
                  <a:pt x="0" y="0"/>
                </a:cubicBezTo>
                <a:close/>
              </a:path>
              <a:path w="9290070" h="3539430" stroke="0" extrusionOk="0">
                <a:moveTo>
                  <a:pt x="0" y="0"/>
                </a:moveTo>
                <a:cubicBezTo>
                  <a:pt x="209087" y="-33263"/>
                  <a:pt x="521689" y="22577"/>
                  <a:pt x="849378" y="0"/>
                </a:cubicBezTo>
                <a:cubicBezTo>
                  <a:pt x="1177067" y="-22577"/>
                  <a:pt x="1270009" y="26236"/>
                  <a:pt x="1512954" y="0"/>
                </a:cubicBezTo>
                <a:cubicBezTo>
                  <a:pt x="1755899" y="-26236"/>
                  <a:pt x="1711931" y="-9693"/>
                  <a:pt x="1897829" y="0"/>
                </a:cubicBezTo>
                <a:cubicBezTo>
                  <a:pt x="2083727" y="9693"/>
                  <a:pt x="2432152" y="11240"/>
                  <a:pt x="2747206" y="0"/>
                </a:cubicBezTo>
                <a:cubicBezTo>
                  <a:pt x="3062260" y="-11240"/>
                  <a:pt x="3207555" y="25965"/>
                  <a:pt x="3503684" y="0"/>
                </a:cubicBezTo>
                <a:cubicBezTo>
                  <a:pt x="3799813" y="-25965"/>
                  <a:pt x="3714946" y="15712"/>
                  <a:pt x="3888558" y="0"/>
                </a:cubicBezTo>
                <a:cubicBezTo>
                  <a:pt x="4062170" y="-15712"/>
                  <a:pt x="4533069" y="36504"/>
                  <a:pt x="4737936" y="0"/>
                </a:cubicBezTo>
                <a:cubicBezTo>
                  <a:pt x="4942803" y="-36504"/>
                  <a:pt x="5004209" y="-15437"/>
                  <a:pt x="5122810" y="0"/>
                </a:cubicBezTo>
                <a:cubicBezTo>
                  <a:pt x="5241411" y="15437"/>
                  <a:pt x="5387971" y="2966"/>
                  <a:pt x="5507684" y="0"/>
                </a:cubicBezTo>
                <a:cubicBezTo>
                  <a:pt x="5627397" y="-2966"/>
                  <a:pt x="6063720" y="11314"/>
                  <a:pt x="6264161" y="0"/>
                </a:cubicBezTo>
                <a:cubicBezTo>
                  <a:pt x="6464602" y="-11314"/>
                  <a:pt x="6548934" y="-3048"/>
                  <a:pt x="6649036" y="0"/>
                </a:cubicBezTo>
                <a:cubicBezTo>
                  <a:pt x="6749139" y="3048"/>
                  <a:pt x="7283075" y="3653"/>
                  <a:pt x="7498414" y="0"/>
                </a:cubicBezTo>
                <a:cubicBezTo>
                  <a:pt x="7713753" y="-3653"/>
                  <a:pt x="8075554" y="-5674"/>
                  <a:pt x="8347791" y="0"/>
                </a:cubicBezTo>
                <a:cubicBezTo>
                  <a:pt x="8620028" y="5674"/>
                  <a:pt x="8908349" y="-4974"/>
                  <a:pt x="9290070" y="0"/>
                </a:cubicBezTo>
                <a:cubicBezTo>
                  <a:pt x="9291765" y="138679"/>
                  <a:pt x="9309749" y="391739"/>
                  <a:pt x="9290070" y="554511"/>
                </a:cubicBezTo>
                <a:cubicBezTo>
                  <a:pt x="9270391" y="717283"/>
                  <a:pt x="9267789" y="917595"/>
                  <a:pt x="9290070" y="1144416"/>
                </a:cubicBezTo>
                <a:cubicBezTo>
                  <a:pt x="9312351" y="1371238"/>
                  <a:pt x="9286148" y="1463446"/>
                  <a:pt x="9290070" y="1769715"/>
                </a:cubicBezTo>
                <a:cubicBezTo>
                  <a:pt x="9293992" y="2075984"/>
                  <a:pt x="9280297" y="2082302"/>
                  <a:pt x="9290070" y="2253437"/>
                </a:cubicBezTo>
                <a:cubicBezTo>
                  <a:pt x="9299843" y="2424572"/>
                  <a:pt x="9276099" y="2603484"/>
                  <a:pt x="9290070" y="2737159"/>
                </a:cubicBezTo>
                <a:cubicBezTo>
                  <a:pt x="9304041" y="2870834"/>
                  <a:pt x="9319744" y="3141273"/>
                  <a:pt x="9290070" y="3539430"/>
                </a:cubicBezTo>
                <a:cubicBezTo>
                  <a:pt x="9153050" y="3545873"/>
                  <a:pt x="8975573" y="3522586"/>
                  <a:pt x="8812295" y="3539430"/>
                </a:cubicBezTo>
                <a:cubicBezTo>
                  <a:pt x="8649018" y="3556274"/>
                  <a:pt x="8348965" y="3530928"/>
                  <a:pt x="8055818" y="3539430"/>
                </a:cubicBezTo>
                <a:cubicBezTo>
                  <a:pt x="7762671" y="3547932"/>
                  <a:pt x="7575756" y="3551695"/>
                  <a:pt x="7299341" y="3539430"/>
                </a:cubicBezTo>
                <a:cubicBezTo>
                  <a:pt x="7022926" y="3527165"/>
                  <a:pt x="6846473" y="3544742"/>
                  <a:pt x="6542864" y="3539430"/>
                </a:cubicBezTo>
                <a:cubicBezTo>
                  <a:pt x="6239255" y="3534118"/>
                  <a:pt x="6094011" y="3541940"/>
                  <a:pt x="5879287" y="3539430"/>
                </a:cubicBezTo>
                <a:cubicBezTo>
                  <a:pt x="5664563" y="3536920"/>
                  <a:pt x="5466328" y="3520603"/>
                  <a:pt x="5122810" y="3539430"/>
                </a:cubicBezTo>
                <a:cubicBezTo>
                  <a:pt x="4779292" y="3558257"/>
                  <a:pt x="4698612" y="3514247"/>
                  <a:pt x="4366333" y="3539430"/>
                </a:cubicBezTo>
                <a:cubicBezTo>
                  <a:pt x="4034054" y="3564613"/>
                  <a:pt x="4104402" y="3540868"/>
                  <a:pt x="3981459" y="3539430"/>
                </a:cubicBezTo>
                <a:cubicBezTo>
                  <a:pt x="3858516" y="3537992"/>
                  <a:pt x="3774902" y="3536670"/>
                  <a:pt x="3596584" y="3539430"/>
                </a:cubicBezTo>
                <a:cubicBezTo>
                  <a:pt x="3418266" y="3542190"/>
                  <a:pt x="3302341" y="3541064"/>
                  <a:pt x="3211710" y="3539430"/>
                </a:cubicBezTo>
                <a:cubicBezTo>
                  <a:pt x="3121079" y="3537796"/>
                  <a:pt x="2654425" y="3523894"/>
                  <a:pt x="2455233" y="3539430"/>
                </a:cubicBezTo>
                <a:cubicBezTo>
                  <a:pt x="2256041" y="3554966"/>
                  <a:pt x="2230978" y="3551485"/>
                  <a:pt x="2070358" y="3539430"/>
                </a:cubicBezTo>
                <a:cubicBezTo>
                  <a:pt x="1909738" y="3527375"/>
                  <a:pt x="1800829" y="3532097"/>
                  <a:pt x="1685484" y="3539430"/>
                </a:cubicBezTo>
                <a:cubicBezTo>
                  <a:pt x="1570139" y="3546763"/>
                  <a:pt x="1141177" y="3547662"/>
                  <a:pt x="929007" y="3539430"/>
                </a:cubicBezTo>
                <a:cubicBezTo>
                  <a:pt x="716837" y="3531198"/>
                  <a:pt x="305053" y="3545149"/>
                  <a:pt x="0" y="3539430"/>
                </a:cubicBezTo>
                <a:cubicBezTo>
                  <a:pt x="11801" y="3386498"/>
                  <a:pt x="-15907" y="3152193"/>
                  <a:pt x="0" y="3020314"/>
                </a:cubicBezTo>
                <a:cubicBezTo>
                  <a:pt x="15907" y="2888435"/>
                  <a:pt x="7052" y="2531224"/>
                  <a:pt x="0" y="2359620"/>
                </a:cubicBezTo>
                <a:cubicBezTo>
                  <a:pt x="-7052" y="2188016"/>
                  <a:pt x="5634" y="2084617"/>
                  <a:pt x="0" y="1840504"/>
                </a:cubicBezTo>
                <a:cubicBezTo>
                  <a:pt x="-5634" y="1596391"/>
                  <a:pt x="7012" y="1412935"/>
                  <a:pt x="0" y="1215204"/>
                </a:cubicBezTo>
                <a:cubicBezTo>
                  <a:pt x="-7012" y="1017473"/>
                  <a:pt x="-22620" y="905216"/>
                  <a:pt x="0" y="625299"/>
                </a:cubicBezTo>
                <a:cubicBezTo>
                  <a:pt x="22620" y="345382"/>
                  <a:pt x="25980" y="216326"/>
                  <a:pt x="0" y="0"/>
                </a:cubicBezTo>
                <a:close/>
              </a:path>
            </a:pathLst>
          </a:custGeom>
          <a:solidFill>
            <a:schemeClr val="lt1">
              <a:alpha val="67000"/>
            </a:schemeClr>
          </a:solidFill>
          <a:ln>
            <a:solidFill>
              <a:srgbClr val="FA4462"/>
            </a:solidFill>
            <a:extLst>
              <a:ext uri="{C807C97D-BFC1-408E-A445-0C87EB9F89A2}">
                <ask:lineSketchStyleProps xmlns="" xmlns:ask="http://schemas.microsoft.com/office/drawing/2018/sketchyshapes" sd="3541307670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>
                <a:latin typeface="+mj-lt"/>
              </a:rPr>
              <a:t>	</a:t>
            </a:r>
            <a:r>
              <a:rPr lang="vi-VN" altLang="en-US" sz="3200" b="1">
                <a:latin typeface="+mj-lt"/>
              </a:rPr>
              <a:t>Người các ấp đi chợ Tết trong một khung cảnh thiên nhiên tuyệt đẹp.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>
                <a:latin typeface="+mj-lt"/>
              </a:rPr>
              <a:t>	</a:t>
            </a:r>
            <a:r>
              <a:rPr lang="vi-VN" altLang="en-US" sz="3200" b="1">
                <a:latin typeface="+mj-lt"/>
              </a:rPr>
              <a:t>Mặt trời lên làm đỏ dần những dải mây trắng và những làn sương sớm.</a:t>
            </a:r>
          </a:p>
          <a:p>
            <a:pPr indent="457200" algn="just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>
                <a:latin typeface="+mj-lt"/>
              </a:rPr>
              <a:t>	</a:t>
            </a:r>
            <a:r>
              <a:rPr lang="vi-VN" altLang="en-US" sz="3200" b="1">
                <a:latin typeface="+mj-lt"/>
              </a:rPr>
              <a:t>Những rặng núi xanh tươi, những ngọn đồi lấp lánh dưới ánh hồng của bình minh. Những tia nắng lấp lánh trong ruộng lúa.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3F102E8F-1BA7-4F86-BC34-962DF8348B9C}"/>
              </a:ext>
            </a:extLst>
          </p:cNvPr>
          <p:cNvSpPr txBox="1"/>
          <p:nvPr/>
        </p:nvSpPr>
        <p:spPr>
          <a:xfrm>
            <a:off x="2121039" y="6135107"/>
            <a:ext cx="8543349" cy="584775"/>
          </a:xfrm>
          <a:custGeom>
            <a:avLst/>
            <a:gdLst>
              <a:gd name="connsiteX0" fmla="*/ 0 w 8543349"/>
              <a:gd name="connsiteY0" fmla="*/ 0 h 584775"/>
              <a:gd name="connsiteX1" fmla="*/ 828048 w 8543349"/>
              <a:gd name="connsiteY1" fmla="*/ 0 h 584775"/>
              <a:gd name="connsiteX2" fmla="*/ 1399795 w 8543349"/>
              <a:gd name="connsiteY2" fmla="*/ 0 h 584775"/>
              <a:gd name="connsiteX3" fmla="*/ 2227843 w 8543349"/>
              <a:gd name="connsiteY3" fmla="*/ 0 h 584775"/>
              <a:gd name="connsiteX4" fmla="*/ 2885023 w 8543349"/>
              <a:gd name="connsiteY4" fmla="*/ 0 h 584775"/>
              <a:gd name="connsiteX5" fmla="*/ 3542204 w 8543349"/>
              <a:gd name="connsiteY5" fmla="*/ 0 h 584775"/>
              <a:gd name="connsiteX6" fmla="*/ 4028518 w 8543349"/>
              <a:gd name="connsiteY6" fmla="*/ 0 h 584775"/>
              <a:gd name="connsiteX7" fmla="*/ 4600265 w 8543349"/>
              <a:gd name="connsiteY7" fmla="*/ 0 h 584775"/>
              <a:gd name="connsiteX8" fmla="*/ 5428313 w 8543349"/>
              <a:gd name="connsiteY8" fmla="*/ 0 h 584775"/>
              <a:gd name="connsiteX9" fmla="*/ 6085493 w 8543349"/>
              <a:gd name="connsiteY9" fmla="*/ 0 h 584775"/>
              <a:gd name="connsiteX10" fmla="*/ 6913541 w 8543349"/>
              <a:gd name="connsiteY10" fmla="*/ 0 h 584775"/>
              <a:gd name="connsiteX11" fmla="*/ 7485288 w 8543349"/>
              <a:gd name="connsiteY11" fmla="*/ 0 h 584775"/>
              <a:gd name="connsiteX12" fmla="*/ 8543349 w 8543349"/>
              <a:gd name="connsiteY12" fmla="*/ 0 h 584775"/>
              <a:gd name="connsiteX13" fmla="*/ 8543349 w 8543349"/>
              <a:gd name="connsiteY13" fmla="*/ 584775 h 584775"/>
              <a:gd name="connsiteX14" fmla="*/ 7886168 w 8543349"/>
              <a:gd name="connsiteY14" fmla="*/ 584775 h 584775"/>
              <a:gd name="connsiteX15" fmla="*/ 7228988 w 8543349"/>
              <a:gd name="connsiteY15" fmla="*/ 584775 h 584775"/>
              <a:gd name="connsiteX16" fmla="*/ 6400940 w 8543349"/>
              <a:gd name="connsiteY16" fmla="*/ 584775 h 584775"/>
              <a:gd name="connsiteX17" fmla="*/ 5829193 w 8543349"/>
              <a:gd name="connsiteY17" fmla="*/ 584775 h 584775"/>
              <a:gd name="connsiteX18" fmla="*/ 5086579 w 8543349"/>
              <a:gd name="connsiteY18" fmla="*/ 584775 h 584775"/>
              <a:gd name="connsiteX19" fmla="*/ 4429398 w 8543349"/>
              <a:gd name="connsiteY19" fmla="*/ 584775 h 584775"/>
              <a:gd name="connsiteX20" fmla="*/ 3686784 w 8543349"/>
              <a:gd name="connsiteY20" fmla="*/ 584775 h 584775"/>
              <a:gd name="connsiteX21" fmla="*/ 3115036 w 8543349"/>
              <a:gd name="connsiteY21" fmla="*/ 584775 h 584775"/>
              <a:gd name="connsiteX22" fmla="*/ 2628723 w 8543349"/>
              <a:gd name="connsiteY22" fmla="*/ 584775 h 584775"/>
              <a:gd name="connsiteX23" fmla="*/ 1886109 w 8543349"/>
              <a:gd name="connsiteY23" fmla="*/ 584775 h 584775"/>
              <a:gd name="connsiteX24" fmla="*/ 1485228 w 8543349"/>
              <a:gd name="connsiteY24" fmla="*/ 584775 h 584775"/>
              <a:gd name="connsiteX25" fmla="*/ 913481 w 8543349"/>
              <a:gd name="connsiteY25" fmla="*/ 584775 h 584775"/>
              <a:gd name="connsiteX26" fmla="*/ 0 w 8543349"/>
              <a:gd name="connsiteY26" fmla="*/ 584775 h 584775"/>
              <a:gd name="connsiteX27" fmla="*/ 0 w 8543349"/>
              <a:gd name="connsiteY27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543349" h="584775" fill="none" extrusionOk="0">
                <a:moveTo>
                  <a:pt x="0" y="0"/>
                </a:moveTo>
                <a:cubicBezTo>
                  <a:pt x="216936" y="-30344"/>
                  <a:pt x="563735" y="-3572"/>
                  <a:pt x="828048" y="0"/>
                </a:cubicBezTo>
                <a:cubicBezTo>
                  <a:pt x="1092361" y="3572"/>
                  <a:pt x="1239622" y="-21800"/>
                  <a:pt x="1399795" y="0"/>
                </a:cubicBezTo>
                <a:cubicBezTo>
                  <a:pt x="1559968" y="21800"/>
                  <a:pt x="1909322" y="38911"/>
                  <a:pt x="2227843" y="0"/>
                </a:cubicBezTo>
                <a:cubicBezTo>
                  <a:pt x="2546364" y="-38911"/>
                  <a:pt x="2691472" y="-1915"/>
                  <a:pt x="2885023" y="0"/>
                </a:cubicBezTo>
                <a:cubicBezTo>
                  <a:pt x="3078574" y="1915"/>
                  <a:pt x="3397092" y="-28961"/>
                  <a:pt x="3542204" y="0"/>
                </a:cubicBezTo>
                <a:cubicBezTo>
                  <a:pt x="3687316" y="28961"/>
                  <a:pt x="3896146" y="21336"/>
                  <a:pt x="4028518" y="0"/>
                </a:cubicBezTo>
                <a:cubicBezTo>
                  <a:pt x="4160890" y="-21336"/>
                  <a:pt x="4349067" y="-3540"/>
                  <a:pt x="4600265" y="0"/>
                </a:cubicBezTo>
                <a:cubicBezTo>
                  <a:pt x="4851463" y="3540"/>
                  <a:pt x="5016389" y="-4730"/>
                  <a:pt x="5428313" y="0"/>
                </a:cubicBezTo>
                <a:cubicBezTo>
                  <a:pt x="5840237" y="4730"/>
                  <a:pt x="5940792" y="26123"/>
                  <a:pt x="6085493" y="0"/>
                </a:cubicBezTo>
                <a:cubicBezTo>
                  <a:pt x="6230194" y="-26123"/>
                  <a:pt x="6674362" y="20614"/>
                  <a:pt x="6913541" y="0"/>
                </a:cubicBezTo>
                <a:cubicBezTo>
                  <a:pt x="7152720" y="-20614"/>
                  <a:pt x="7332888" y="3812"/>
                  <a:pt x="7485288" y="0"/>
                </a:cubicBezTo>
                <a:cubicBezTo>
                  <a:pt x="7637688" y="-3812"/>
                  <a:pt x="8054143" y="48142"/>
                  <a:pt x="8543349" y="0"/>
                </a:cubicBezTo>
                <a:cubicBezTo>
                  <a:pt x="8559696" y="287183"/>
                  <a:pt x="8553272" y="382586"/>
                  <a:pt x="8543349" y="584775"/>
                </a:cubicBezTo>
                <a:cubicBezTo>
                  <a:pt x="8388987" y="577291"/>
                  <a:pt x="8155002" y="588300"/>
                  <a:pt x="7886168" y="584775"/>
                </a:cubicBezTo>
                <a:cubicBezTo>
                  <a:pt x="7617334" y="581250"/>
                  <a:pt x="7519623" y="613395"/>
                  <a:pt x="7228988" y="584775"/>
                </a:cubicBezTo>
                <a:cubicBezTo>
                  <a:pt x="6938353" y="556155"/>
                  <a:pt x="6773198" y="618294"/>
                  <a:pt x="6400940" y="584775"/>
                </a:cubicBezTo>
                <a:cubicBezTo>
                  <a:pt x="6028682" y="551256"/>
                  <a:pt x="6101165" y="560825"/>
                  <a:pt x="5829193" y="584775"/>
                </a:cubicBezTo>
                <a:cubicBezTo>
                  <a:pt x="5557221" y="608725"/>
                  <a:pt x="5454033" y="594739"/>
                  <a:pt x="5086579" y="584775"/>
                </a:cubicBezTo>
                <a:cubicBezTo>
                  <a:pt x="4719125" y="574811"/>
                  <a:pt x="4655885" y="612901"/>
                  <a:pt x="4429398" y="584775"/>
                </a:cubicBezTo>
                <a:cubicBezTo>
                  <a:pt x="4202911" y="556649"/>
                  <a:pt x="3955952" y="593385"/>
                  <a:pt x="3686784" y="584775"/>
                </a:cubicBezTo>
                <a:cubicBezTo>
                  <a:pt x="3417616" y="576165"/>
                  <a:pt x="3312017" y="592989"/>
                  <a:pt x="3115036" y="584775"/>
                </a:cubicBezTo>
                <a:cubicBezTo>
                  <a:pt x="2918055" y="576561"/>
                  <a:pt x="2861391" y="570344"/>
                  <a:pt x="2628723" y="584775"/>
                </a:cubicBezTo>
                <a:cubicBezTo>
                  <a:pt x="2396055" y="599206"/>
                  <a:pt x="2104147" y="610632"/>
                  <a:pt x="1886109" y="584775"/>
                </a:cubicBezTo>
                <a:cubicBezTo>
                  <a:pt x="1668071" y="558918"/>
                  <a:pt x="1641908" y="600975"/>
                  <a:pt x="1485228" y="584775"/>
                </a:cubicBezTo>
                <a:cubicBezTo>
                  <a:pt x="1328548" y="568575"/>
                  <a:pt x="1184942" y="575843"/>
                  <a:pt x="913481" y="584775"/>
                </a:cubicBezTo>
                <a:cubicBezTo>
                  <a:pt x="642020" y="593707"/>
                  <a:pt x="344391" y="626479"/>
                  <a:pt x="0" y="584775"/>
                </a:cubicBezTo>
                <a:cubicBezTo>
                  <a:pt x="-27384" y="348908"/>
                  <a:pt x="-16994" y="144113"/>
                  <a:pt x="0" y="0"/>
                </a:cubicBezTo>
                <a:close/>
              </a:path>
              <a:path w="8543349" h="584775" stroke="0" extrusionOk="0">
                <a:moveTo>
                  <a:pt x="0" y="0"/>
                </a:moveTo>
                <a:cubicBezTo>
                  <a:pt x="161327" y="-14569"/>
                  <a:pt x="394647" y="-14639"/>
                  <a:pt x="657181" y="0"/>
                </a:cubicBezTo>
                <a:cubicBezTo>
                  <a:pt x="919715" y="14639"/>
                  <a:pt x="908984" y="-9229"/>
                  <a:pt x="1143494" y="0"/>
                </a:cubicBezTo>
                <a:cubicBezTo>
                  <a:pt x="1378004" y="9229"/>
                  <a:pt x="1407071" y="-1715"/>
                  <a:pt x="1544375" y="0"/>
                </a:cubicBezTo>
                <a:cubicBezTo>
                  <a:pt x="1681679" y="1715"/>
                  <a:pt x="1859177" y="11329"/>
                  <a:pt x="2116122" y="0"/>
                </a:cubicBezTo>
                <a:cubicBezTo>
                  <a:pt x="2373067" y="-11329"/>
                  <a:pt x="2354897" y="-12465"/>
                  <a:pt x="2517002" y="0"/>
                </a:cubicBezTo>
                <a:cubicBezTo>
                  <a:pt x="2679107" y="12465"/>
                  <a:pt x="2800803" y="-16095"/>
                  <a:pt x="3003316" y="0"/>
                </a:cubicBezTo>
                <a:cubicBezTo>
                  <a:pt x="3205829" y="16095"/>
                  <a:pt x="3578357" y="26314"/>
                  <a:pt x="3831363" y="0"/>
                </a:cubicBezTo>
                <a:cubicBezTo>
                  <a:pt x="4084369" y="-26314"/>
                  <a:pt x="4127226" y="8109"/>
                  <a:pt x="4232244" y="0"/>
                </a:cubicBezTo>
                <a:cubicBezTo>
                  <a:pt x="4337262" y="-8109"/>
                  <a:pt x="4824690" y="16808"/>
                  <a:pt x="5060291" y="0"/>
                </a:cubicBezTo>
                <a:cubicBezTo>
                  <a:pt x="5295892" y="-16808"/>
                  <a:pt x="5612124" y="-3119"/>
                  <a:pt x="5888339" y="0"/>
                </a:cubicBezTo>
                <a:cubicBezTo>
                  <a:pt x="6164554" y="3119"/>
                  <a:pt x="6276296" y="10045"/>
                  <a:pt x="6374653" y="0"/>
                </a:cubicBezTo>
                <a:cubicBezTo>
                  <a:pt x="6473010" y="-10045"/>
                  <a:pt x="6883625" y="7113"/>
                  <a:pt x="7031833" y="0"/>
                </a:cubicBezTo>
                <a:cubicBezTo>
                  <a:pt x="7180041" y="-7113"/>
                  <a:pt x="7396203" y="-31919"/>
                  <a:pt x="7689014" y="0"/>
                </a:cubicBezTo>
                <a:cubicBezTo>
                  <a:pt x="7981825" y="31919"/>
                  <a:pt x="8220694" y="-5666"/>
                  <a:pt x="8543349" y="0"/>
                </a:cubicBezTo>
                <a:cubicBezTo>
                  <a:pt x="8517522" y="147299"/>
                  <a:pt x="8534979" y="458932"/>
                  <a:pt x="8543349" y="584775"/>
                </a:cubicBezTo>
                <a:cubicBezTo>
                  <a:pt x="8420192" y="566607"/>
                  <a:pt x="8186017" y="581307"/>
                  <a:pt x="8057035" y="584775"/>
                </a:cubicBezTo>
                <a:cubicBezTo>
                  <a:pt x="7928053" y="588243"/>
                  <a:pt x="7714770" y="593260"/>
                  <a:pt x="7570722" y="584775"/>
                </a:cubicBezTo>
                <a:cubicBezTo>
                  <a:pt x="7426674" y="576290"/>
                  <a:pt x="7232037" y="587030"/>
                  <a:pt x="6913541" y="584775"/>
                </a:cubicBezTo>
                <a:cubicBezTo>
                  <a:pt x="6595045" y="582520"/>
                  <a:pt x="6591454" y="578857"/>
                  <a:pt x="6427227" y="584775"/>
                </a:cubicBezTo>
                <a:cubicBezTo>
                  <a:pt x="6263000" y="590693"/>
                  <a:pt x="6068009" y="563775"/>
                  <a:pt x="5855480" y="584775"/>
                </a:cubicBezTo>
                <a:cubicBezTo>
                  <a:pt x="5642951" y="605775"/>
                  <a:pt x="5512505" y="567427"/>
                  <a:pt x="5198299" y="584775"/>
                </a:cubicBezTo>
                <a:cubicBezTo>
                  <a:pt x="4884093" y="602123"/>
                  <a:pt x="4768351" y="563736"/>
                  <a:pt x="4626552" y="584775"/>
                </a:cubicBezTo>
                <a:cubicBezTo>
                  <a:pt x="4484753" y="605814"/>
                  <a:pt x="4357727" y="584095"/>
                  <a:pt x="4225672" y="584775"/>
                </a:cubicBezTo>
                <a:cubicBezTo>
                  <a:pt x="4093617" y="585455"/>
                  <a:pt x="3806386" y="564174"/>
                  <a:pt x="3653925" y="584775"/>
                </a:cubicBezTo>
                <a:cubicBezTo>
                  <a:pt x="3501464" y="605376"/>
                  <a:pt x="3399343" y="573236"/>
                  <a:pt x="3167611" y="584775"/>
                </a:cubicBezTo>
                <a:cubicBezTo>
                  <a:pt x="2935879" y="596314"/>
                  <a:pt x="2754580" y="580422"/>
                  <a:pt x="2595864" y="584775"/>
                </a:cubicBezTo>
                <a:cubicBezTo>
                  <a:pt x="2437148" y="589128"/>
                  <a:pt x="2145252" y="569295"/>
                  <a:pt x="2024117" y="584775"/>
                </a:cubicBezTo>
                <a:cubicBezTo>
                  <a:pt x="1902982" y="600255"/>
                  <a:pt x="1586780" y="597138"/>
                  <a:pt x="1196069" y="584775"/>
                </a:cubicBezTo>
                <a:cubicBezTo>
                  <a:pt x="805358" y="572412"/>
                  <a:pt x="253143" y="606095"/>
                  <a:pt x="0" y="584775"/>
                </a:cubicBezTo>
                <a:cubicBezTo>
                  <a:pt x="-28340" y="365427"/>
                  <a:pt x="-10352" y="141563"/>
                  <a:pt x="0" y="0"/>
                </a:cubicBezTo>
                <a:close/>
              </a:path>
            </a:pathLst>
          </a:custGeom>
          <a:ln w="19050">
            <a:solidFill>
              <a:srgbClr val="FA4462"/>
            </a:solidFill>
            <a:extLst>
              <a:ext uri="{C807C97D-BFC1-408E-A445-0C87EB9F89A2}">
                <ask:lineSketchStyleProps xmlns="" xmlns:ask="http://schemas.microsoft.com/office/drawing/2018/sketchyshapes" sd="6265064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3200" b="1">
                <a:solidFill>
                  <a:srgbClr val="C00000"/>
                </a:solidFill>
                <a:latin typeface="+mj-lt"/>
              </a:rPr>
              <a:t>Đó là cảnh bình minh đang lên ở vùng trung du.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FC1BD209-3D58-AF49-9299-B2916AE207C1}"/>
              </a:ext>
            </a:extLst>
          </p:cNvPr>
          <p:cNvGrpSpPr/>
          <p:nvPr/>
        </p:nvGrpSpPr>
        <p:grpSpPr>
          <a:xfrm>
            <a:off x="1143000" y="389590"/>
            <a:ext cx="10730828" cy="1678155"/>
            <a:chOff x="4145783" y="3257550"/>
            <a:chExt cx="4694839" cy="1678155"/>
          </a:xfrm>
        </p:grpSpPr>
        <p:sp>
          <p:nvSpPr>
            <p:cNvPr id="22" name="Rectangle: Rounded Corners 3">
              <a:extLst>
                <a:ext uri="{FF2B5EF4-FFF2-40B4-BE49-F238E27FC236}">
                  <a16:creationId xmlns="" xmlns:a16="http://schemas.microsoft.com/office/drawing/2014/main" id="{FA728734-9D56-834F-A69B-F456CFEE323A}"/>
                </a:ext>
              </a:extLst>
            </p:cNvPr>
            <p:cNvSpPr/>
            <p:nvPr/>
          </p:nvSpPr>
          <p:spPr>
            <a:xfrm>
              <a:off x="4145783" y="3257550"/>
              <a:ext cx="4694839" cy="1678155"/>
            </a:xfrm>
            <a:custGeom>
              <a:avLst/>
              <a:gdLst>
                <a:gd name="connsiteX0" fmla="*/ 0 w 10730828"/>
                <a:gd name="connsiteY0" fmla="*/ 279698 h 1678155"/>
                <a:gd name="connsiteX1" fmla="*/ 279698 w 10730828"/>
                <a:gd name="connsiteY1" fmla="*/ 0 h 1678155"/>
                <a:gd name="connsiteX2" fmla="*/ 776303 w 10730828"/>
                <a:gd name="connsiteY2" fmla="*/ 0 h 1678155"/>
                <a:gd name="connsiteX3" fmla="*/ 1272908 w 10730828"/>
                <a:gd name="connsiteY3" fmla="*/ 0 h 1678155"/>
                <a:gd name="connsiteX4" fmla="*/ 1972942 w 10730828"/>
                <a:gd name="connsiteY4" fmla="*/ 0 h 1678155"/>
                <a:gd name="connsiteX5" fmla="*/ 2266119 w 10730828"/>
                <a:gd name="connsiteY5" fmla="*/ 0 h 1678155"/>
                <a:gd name="connsiteX6" fmla="*/ 2966153 w 10730828"/>
                <a:gd name="connsiteY6" fmla="*/ 0 h 1678155"/>
                <a:gd name="connsiteX7" fmla="*/ 3361044 w 10730828"/>
                <a:gd name="connsiteY7" fmla="*/ 0 h 1678155"/>
                <a:gd name="connsiteX8" fmla="*/ 3857649 w 10730828"/>
                <a:gd name="connsiteY8" fmla="*/ 0 h 1678155"/>
                <a:gd name="connsiteX9" fmla="*/ 4252540 w 10730828"/>
                <a:gd name="connsiteY9" fmla="*/ 0 h 1678155"/>
                <a:gd name="connsiteX10" fmla="*/ 4647431 w 10730828"/>
                <a:gd name="connsiteY10" fmla="*/ 0 h 1678155"/>
                <a:gd name="connsiteX11" fmla="*/ 5144036 w 10730828"/>
                <a:gd name="connsiteY11" fmla="*/ 0 h 1678155"/>
                <a:gd name="connsiteX12" fmla="*/ 5437212 w 10730828"/>
                <a:gd name="connsiteY12" fmla="*/ 0 h 1678155"/>
                <a:gd name="connsiteX13" fmla="*/ 6035532 w 10730828"/>
                <a:gd name="connsiteY13" fmla="*/ 0 h 1678155"/>
                <a:gd name="connsiteX14" fmla="*/ 6633851 w 10730828"/>
                <a:gd name="connsiteY14" fmla="*/ 0 h 1678155"/>
                <a:gd name="connsiteX15" fmla="*/ 7333885 w 10730828"/>
                <a:gd name="connsiteY15" fmla="*/ 0 h 1678155"/>
                <a:gd name="connsiteX16" fmla="*/ 7627062 w 10730828"/>
                <a:gd name="connsiteY16" fmla="*/ 0 h 1678155"/>
                <a:gd name="connsiteX17" fmla="*/ 8021953 w 10730828"/>
                <a:gd name="connsiteY17" fmla="*/ 0 h 1678155"/>
                <a:gd name="connsiteX18" fmla="*/ 8823701 w 10730828"/>
                <a:gd name="connsiteY18" fmla="*/ 0 h 1678155"/>
                <a:gd name="connsiteX19" fmla="*/ 9625449 w 10730828"/>
                <a:gd name="connsiteY19" fmla="*/ 0 h 1678155"/>
                <a:gd name="connsiteX20" fmla="*/ 10451130 w 10730828"/>
                <a:gd name="connsiteY20" fmla="*/ 0 h 1678155"/>
                <a:gd name="connsiteX21" fmla="*/ 10730828 w 10730828"/>
                <a:gd name="connsiteY21" fmla="*/ 279698 h 1678155"/>
                <a:gd name="connsiteX22" fmla="*/ 10730828 w 10730828"/>
                <a:gd name="connsiteY22" fmla="*/ 850265 h 1678155"/>
                <a:gd name="connsiteX23" fmla="*/ 10730828 w 10730828"/>
                <a:gd name="connsiteY23" fmla="*/ 1398457 h 1678155"/>
                <a:gd name="connsiteX24" fmla="*/ 10451130 w 10730828"/>
                <a:gd name="connsiteY24" fmla="*/ 1678155 h 1678155"/>
                <a:gd name="connsiteX25" fmla="*/ 9751096 w 10730828"/>
                <a:gd name="connsiteY25" fmla="*/ 1678155 h 1678155"/>
                <a:gd name="connsiteX26" fmla="*/ 8949348 w 10730828"/>
                <a:gd name="connsiteY26" fmla="*/ 1678155 h 1678155"/>
                <a:gd name="connsiteX27" fmla="*/ 8147600 w 10730828"/>
                <a:gd name="connsiteY27" fmla="*/ 1678155 h 1678155"/>
                <a:gd name="connsiteX28" fmla="*/ 7752709 w 10730828"/>
                <a:gd name="connsiteY28" fmla="*/ 1678155 h 1678155"/>
                <a:gd name="connsiteX29" fmla="*/ 7256104 w 10730828"/>
                <a:gd name="connsiteY29" fmla="*/ 1678155 h 1678155"/>
                <a:gd name="connsiteX30" fmla="*/ 6962927 w 10730828"/>
                <a:gd name="connsiteY30" fmla="*/ 1678155 h 1678155"/>
                <a:gd name="connsiteX31" fmla="*/ 6161179 w 10730828"/>
                <a:gd name="connsiteY31" fmla="*/ 1678155 h 1678155"/>
                <a:gd name="connsiteX32" fmla="*/ 5664574 w 10730828"/>
                <a:gd name="connsiteY32" fmla="*/ 1678155 h 1678155"/>
                <a:gd name="connsiteX33" fmla="*/ 4964540 w 10730828"/>
                <a:gd name="connsiteY33" fmla="*/ 1678155 h 1678155"/>
                <a:gd name="connsiteX34" fmla="*/ 4569649 w 10730828"/>
                <a:gd name="connsiteY34" fmla="*/ 1678155 h 1678155"/>
                <a:gd name="connsiteX35" fmla="*/ 4276472 w 10730828"/>
                <a:gd name="connsiteY35" fmla="*/ 1678155 h 1678155"/>
                <a:gd name="connsiteX36" fmla="*/ 3474724 w 10730828"/>
                <a:gd name="connsiteY36" fmla="*/ 1678155 h 1678155"/>
                <a:gd name="connsiteX37" fmla="*/ 2774690 w 10730828"/>
                <a:gd name="connsiteY37" fmla="*/ 1678155 h 1678155"/>
                <a:gd name="connsiteX38" fmla="*/ 2379800 w 10730828"/>
                <a:gd name="connsiteY38" fmla="*/ 1678155 h 1678155"/>
                <a:gd name="connsiteX39" fmla="*/ 2086623 w 10730828"/>
                <a:gd name="connsiteY39" fmla="*/ 1678155 h 1678155"/>
                <a:gd name="connsiteX40" fmla="*/ 1793446 w 10730828"/>
                <a:gd name="connsiteY40" fmla="*/ 1678155 h 1678155"/>
                <a:gd name="connsiteX41" fmla="*/ 991698 w 10730828"/>
                <a:gd name="connsiteY41" fmla="*/ 1678155 h 1678155"/>
                <a:gd name="connsiteX42" fmla="*/ 279698 w 10730828"/>
                <a:gd name="connsiteY42" fmla="*/ 1678155 h 1678155"/>
                <a:gd name="connsiteX43" fmla="*/ 0 w 10730828"/>
                <a:gd name="connsiteY43" fmla="*/ 1398457 h 1678155"/>
                <a:gd name="connsiteX44" fmla="*/ 0 w 10730828"/>
                <a:gd name="connsiteY44" fmla="*/ 861453 h 1678155"/>
                <a:gd name="connsiteX45" fmla="*/ 0 w 10730828"/>
                <a:gd name="connsiteY45" fmla="*/ 279698 h 167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0730828" h="1678155" fill="none" extrusionOk="0">
                  <a:moveTo>
                    <a:pt x="0" y="279698"/>
                  </a:moveTo>
                  <a:cubicBezTo>
                    <a:pt x="2099" y="153110"/>
                    <a:pt x="102472" y="-14717"/>
                    <a:pt x="279698" y="0"/>
                  </a:cubicBezTo>
                  <a:cubicBezTo>
                    <a:pt x="445422" y="-28387"/>
                    <a:pt x="611829" y="56507"/>
                    <a:pt x="776303" y="0"/>
                  </a:cubicBezTo>
                  <a:cubicBezTo>
                    <a:pt x="940777" y="-56507"/>
                    <a:pt x="1039502" y="12542"/>
                    <a:pt x="1272908" y="0"/>
                  </a:cubicBezTo>
                  <a:cubicBezTo>
                    <a:pt x="1506315" y="-12542"/>
                    <a:pt x="1724477" y="46409"/>
                    <a:pt x="1972942" y="0"/>
                  </a:cubicBezTo>
                  <a:cubicBezTo>
                    <a:pt x="2221407" y="-46409"/>
                    <a:pt x="2151457" y="13390"/>
                    <a:pt x="2266119" y="0"/>
                  </a:cubicBezTo>
                  <a:cubicBezTo>
                    <a:pt x="2380781" y="-13390"/>
                    <a:pt x="2779440" y="24117"/>
                    <a:pt x="2966153" y="0"/>
                  </a:cubicBezTo>
                  <a:cubicBezTo>
                    <a:pt x="3152866" y="-24117"/>
                    <a:pt x="3176595" y="20463"/>
                    <a:pt x="3361044" y="0"/>
                  </a:cubicBezTo>
                  <a:cubicBezTo>
                    <a:pt x="3545493" y="-20463"/>
                    <a:pt x="3692164" y="6169"/>
                    <a:pt x="3857649" y="0"/>
                  </a:cubicBezTo>
                  <a:cubicBezTo>
                    <a:pt x="4023135" y="-6169"/>
                    <a:pt x="4090500" y="40889"/>
                    <a:pt x="4252540" y="0"/>
                  </a:cubicBezTo>
                  <a:cubicBezTo>
                    <a:pt x="4414580" y="-40889"/>
                    <a:pt x="4493196" y="22997"/>
                    <a:pt x="4647431" y="0"/>
                  </a:cubicBezTo>
                  <a:cubicBezTo>
                    <a:pt x="4801666" y="-22997"/>
                    <a:pt x="4903297" y="51734"/>
                    <a:pt x="5144036" y="0"/>
                  </a:cubicBezTo>
                  <a:cubicBezTo>
                    <a:pt x="5384775" y="-51734"/>
                    <a:pt x="5290832" y="15700"/>
                    <a:pt x="5437212" y="0"/>
                  </a:cubicBezTo>
                  <a:cubicBezTo>
                    <a:pt x="5583592" y="-15700"/>
                    <a:pt x="5877354" y="70380"/>
                    <a:pt x="6035532" y="0"/>
                  </a:cubicBezTo>
                  <a:cubicBezTo>
                    <a:pt x="6193710" y="-70380"/>
                    <a:pt x="6354169" y="27715"/>
                    <a:pt x="6633851" y="0"/>
                  </a:cubicBezTo>
                  <a:cubicBezTo>
                    <a:pt x="6913533" y="-27715"/>
                    <a:pt x="7162399" y="12561"/>
                    <a:pt x="7333885" y="0"/>
                  </a:cubicBezTo>
                  <a:cubicBezTo>
                    <a:pt x="7505371" y="-12561"/>
                    <a:pt x="7516059" y="24716"/>
                    <a:pt x="7627062" y="0"/>
                  </a:cubicBezTo>
                  <a:cubicBezTo>
                    <a:pt x="7738065" y="-24716"/>
                    <a:pt x="7866899" y="27211"/>
                    <a:pt x="8021953" y="0"/>
                  </a:cubicBezTo>
                  <a:cubicBezTo>
                    <a:pt x="8177007" y="-27211"/>
                    <a:pt x="8506666" y="69666"/>
                    <a:pt x="8823701" y="0"/>
                  </a:cubicBezTo>
                  <a:cubicBezTo>
                    <a:pt x="9140736" y="-69666"/>
                    <a:pt x="9322528" y="29298"/>
                    <a:pt x="9625449" y="0"/>
                  </a:cubicBezTo>
                  <a:cubicBezTo>
                    <a:pt x="9928370" y="-29298"/>
                    <a:pt x="10089756" y="74912"/>
                    <a:pt x="10451130" y="0"/>
                  </a:cubicBezTo>
                  <a:cubicBezTo>
                    <a:pt x="10605864" y="7542"/>
                    <a:pt x="10728281" y="154198"/>
                    <a:pt x="10730828" y="279698"/>
                  </a:cubicBezTo>
                  <a:cubicBezTo>
                    <a:pt x="10786056" y="453346"/>
                    <a:pt x="10690193" y="707227"/>
                    <a:pt x="10730828" y="850265"/>
                  </a:cubicBezTo>
                  <a:cubicBezTo>
                    <a:pt x="10771463" y="993303"/>
                    <a:pt x="10714659" y="1204837"/>
                    <a:pt x="10730828" y="1398457"/>
                  </a:cubicBezTo>
                  <a:cubicBezTo>
                    <a:pt x="10738942" y="1544529"/>
                    <a:pt x="10606242" y="1653433"/>
                    <a:pt x="10451130" y="1678155"/>
                  </a:cubicBezTo>
                  <a:cubicBezTo>
                    <a:pt x="10182736" y="1697700"/>
                    <a:pt x="9934498" y="1640366"/>
                    <a:pt x="9751096" y="1678155"/>
                  </a:cubicBezTo>
                  <a:cubicBezTo>
                    <a:pt x="9567694" y="1715944"/>
                    <a:pt x="9249316" y="1637104"/>
                    <a:pt x="8949348" y="1678155"/>
                  </a:cubicBezTo>
                  <a:cubicBezTo>
                    <a:pt x="8649380" y="1719206"/>
                    <a:pt x="8501527" y="1612187"/>
                    <a:pt x="8147600" y="1678155"/>
                  </a:cubicBezTo>
                  <a:cubicBezTo>
                    <a:pt x="7793673" y="1744123"/>
                    <a:pt x="7842004" y="1638219"/>
                    <a:pt x="7752709" y="1678155"/>
                  </a:cubicBezTo>
                  <a:cubicBezTo>
                    <a:pt x="7663414" y="1718091"/>
                    <a:pt x="7466694" y="1661947"/>
                    <a:pt x="7256104" y="1678155"/>
                  </a:cubicBezTo>
                  <a:cubicBezTo>
                    <a:pt x="7045515" y="1694363"/>
                    <a:pt x="7100950" y="1674907"/>
                    <a:pt x="6962927" y="1678155"/>
                  </a:cubicBezTo>
                  <a:cubicBezTo>
                    <a:pt x="6824904" y="1681403"/>
                    <a:pt x="6498790" y="1601134"/>
                    <a:pt x="6161179" y="1678155"/>
                  </a:cubicBezTo>
                  <a:cubicBezTo>
                    <a:pt x="5823568" y="1755176"/>
                    <a:pt x="5822392" y="1675899"/>
                    <a:pt x="5664574" y="1678155"/>
                  </a:cubicBezTo>
                  <a:cubicBezTo>
                    <a:pt x="5506757" y="1680411"/>
                    <a:pt x="5249665" y="1677733"/>
                    <a:pt x="4964540" y="1678155"/>
                  </a:cubicBezTo>
                  <a:cubicBezTo>
                    <a:pt x="4679415" y="1678577"/>
                    <a:pt x="4746404" y="1643889"/>
                    <a:pt x="4569649" y="1678155"/>
                  </a:cubicBezTo>
                  <a:cubicBezTo>
                    <a:pt x="4392894" y="1712421"/>
                    <a:pt x="4375232" y="1657712"/>
                    <a:pt x="4276472" y="1678155"/>
                  </a:cubicBezTo>
                  <a:cubicBezTo>
                    <a:pt x="4177712" y="1698598"/>
                    <a:pt x="3765758" y="1661321"/>
                    <a:pt x="3474724" y="1678155"/>
                  </a:cubicBezTo>
                  <a:cubicBezTo>
                    <a:pt x="3183690" y="1694989"/>
                    <a:pt x="3038815" y="1676030"/>
                    <a:pt x="2774690" y="1678155"/>
                  </a:cubicBezTo>
                  <a:cubicBezTo>
                    <a:pt x="2510565" y="1680280"/>
                    <a:pt x="2516278" y="1648178"/>
                    <a:pt x="2379800" y="1678155"/>
                  </a:cubicBezTo>
                  <a:cubicBezTo>
                    <a:pt x="2243322" y="1708132"/>
                    <a:pt x="2176962" y="1659678"/>
                    <a:pt x="2086623" y="1678155"/>
                  </a:cubicBezTo>
                  <a:cubicBezTo>
                    <a:pt x="1996284" y="1696632"/>
                    <a:pt x="1854822" y="1676237"/>
                    <a:pt x="1793446" y="1678155"/>
                  </a:cubicBezTo>
                  <a:cubicBezTo>
                    <a:pt x="1732070" y="1680073"/>
                    <a:pt x="1350998" y="1633386"/>
                    <a:pt x="991698" y="1678155"/>
                  </a:cubicBezTo>
                  <a:cubicBezTo>
                    <a:pt x="632398" y="1722924"/>
                    <a:pt x="578257" y="1648564"/>
                    <a:pt x="279698" y="1678155"/>
                  </a:cubicBezTo>
                  <a:cubicBezTo>
                    <a:pt x="149152" y="1664774"/>
                    <a:pt x="12603" y="1588041"/>
                    <a:pt x="0" y="1398457"/>
                  </a:cubicBezTo>
                  <a:cubicBezTo>
                    <a:pt x="-19981" y="1288280"/>
                    <a:pt x="46817" y="1003686"/>
                    <a:pt x="0" y="861453"/>
                  </a:cubicBezTo>
                  <a:cubicBezTo>
                    <a:pt x="-46817" y="719220"/>
                    <a:pt x="55448" y="410416"/>
                    <a:pt x="0" y="279698"/>
                  </a:cubicBezTo>
                  <a:close/>
                </a:path>
                <a:path w="10730828" h="1678155" stroke="0" extrusionOk="0">
                  <a:moveTo>
                    <a:pt x="0" y="279698"/>
                  </a:moveTo>
                  <a:cubicBezTo>
                    <a:pt x="-29759" y="150129"/>
                    <a:pt x="135372" y="-26208"/>
                    <a:pt x="279698" y="0"/>
                  </a:cubicBezTo>
                  <a:cubicBezTo>
                    <a:pt x="376977" y="-21591"/>
                    <a:pt x="468652" y="178"/>
                    <a:pt x="572875" y="0"/>
                  </a:cubicBezTo>
                  <a:cubicBezTo>
                    <a:pt x="677098" y="-178"/>
                    <a:pt x="859423" y="17648"/>
                    <a:pt x="967765" y="0"/>
                  </a:cubicBezTo>
                  <a:cubicBezTo>
                    <a:pt x="1076107" y="-17648"/>
                    <a:pt x="1452451" y="21703"/>
                    <a:pt x="1667799" y="0"/>
                  </a:cubicBezTo>
                  <a:cubicBezTo>
                    <a:pt x="1883147" y="-21703"/>
                    <a:pt x="2003862" y="42936"/>
                    <a:pt x="2266119" y="0"/>
                  </a:cubicBezTo>
                  <a:cubicBezTo>
                    <a:pt x="2528376" y="-42936"/>
                    <a:pt x="2415428" y="28879"/>
                    <a:pt x="2559295" y="0"/>
                  </a:cubicBezTo>
                  <a:cubicBezTo>
                    <a:pt x="2703162" y="-28879"/>
                    <a:pt x="2835403" y="48568"/>
                    <a:pt x="3055901" y="0"/>
                  </a:cubicBezTo>
                  <a:cubicBezTo>
                    <a:pt x="3276399" y="-48568"/>
                    <a:pt x="3445512" y="51471"/>
                    <a:pt x="3654220" y="0"/>
                  </a:cubicBezTo>
                  <a:cubicBezTo>
                    <a:pt x="3862928" y="-51471"/>
                    <a:pt x="4030486" y="17871"/>
                    <a:pt x="4354254" y="0"/>
                  </a:cubicBezTo>
                  <a:cubicBezTo>
                    <a:pt x="4678022" y="-17871"/>
                    <a:pt x="4709053" y="52617"/>
                    <a:pt x="4850859" y="0"/>
                  </a:cubicBezTo>
                  <a:cubicBezTo>
                    <a:pt x="4992666" y="-52617"/>
                    <a:pt x="5210230" y="35771"/>
                    <a:pt x="5550893" y="0"/>
                  </a:cubicBezTo>
                  <a:cubicBezTo>
                    <a:pt x="5891556" y="-35771"/>
                    <a:pt x="6065524" y="68846"/>
                    <a:pt x="6250927" y="0"/>
                  </a:cubicBezTo>
                  <a:cubicBezTo>
                    <a:pt x="6436330" y="-68846"/>
                    <a:pt x="6586186" y="69313"/>
                    <a:pt x="6849246" y="0"/>
                  </a:cubicBezTo>
                  <a:cubicBezTo>
                    <a:pt x="7112306" y="-69313"/>
                    <a:pt x="7009430" y="15386"/>
                    <a:pt x="7142423" y="0"/>
                  </a:cubicBezTo>
                  <a:cubicBezTo>
                    <a:pt x="7275416" y="-15386"/>
                    <a:pt x="7649445" y="64395"/>
                    <a:pt x="7842457" y="0"/>
                  </a:cubicBezTo>
                  <a:cubicBezTo>
                    <a:pt x="8035469" y="-64395"/>
                    <a:pt x="7996918" y="31494"/>
                    <a:pt x="8135633" y="0"/>
                  </a:cubicBezTo>
                  <a:cubicBezTo>
                    <a:pt x="8274348" y="-31494"/>
                    <a:pt x="8470187" y="58179"/>
                    <a:pt x="8632239" y="0"/>
                  </a:cubicBezTo>
                  <a:cubicBezTo>
                    <a:pt x="8794291" y="-58179"/>
                    <a:pt x="8808048" y="10776"/>
                    <a:pt x="8925415" y="0"/>
                  </a:cubicBezTo>
                  <a:cubicBezTo>
                    <a:pt x="9042782" y="-10776"/>
                    <a:pt x="9212551" y="40745"/>
                    <a:pt x="9422020" y="0"/>
                  </a:cubicBezTo>
                  <a:cubicBezTo>
                    <a:pt x="9631489" y="-40745"/>
                    <a:pt x="9588413" y="7955"/>
                    <a:pt x="9715197" y="0"/>
                  </a:cubicBezTo>
                  <a:cubicBezTo>
                    <a:pt x="9841981" y="-7955"/>
                    <a:pt x="10248974" y="55467"/>
                    <a:pt x="10451130" y="0"/>
                  </a:cubicBezTo>
                  <a:cubicBezTo>
                    <a:pt x="10604744" y="-43607"/>
                    <a:pt x="10690991" y="137982"/>
                    <a:pt x="10730828" y="279698"/>
                  </a:cubicBezTo>
                  <a:cubicBezTo>
                    <a:pt x="10783907" y="394447"/>
                    <a:pt x="10726885" y="696334"/>
                    <a:pt x="10730828" y="850265"/>
                  </a:cubicBezTo>
                  <a:cubicBezTo>
                    <a:pt x="10734771" y="1004196"/>
                    <a:pt x="10712688" y="1232161"/>
                    <a:pt x="10730828" y="1398457"/>
                  </a:cubicBezTo>
                  <a:cubicBezTo>
                    <a:pt x="10750531" y="1518780"/>
                    <a:pt x="10608189" y="1706477"/>
                    <a:pt x="10451130" y="1678155"/>
                  </a:cubicBezTo>
                  <a:cubicBezTo>
                    <a:pt x="10197953" y="1715195"/>
                    <a:pt x="9992183" y="1677583"/>
                    <a:pt x="9751096" y="1678155"/>
                  </a:cubicBezTo>
                  <a:cubicBezTo>
                    <a:pt x="9510009" y="1678727"/>
                    <a:pt x="9502730" y="1666891"/>
                    <a:pt x="9254491" y="1678155"/>
                  </a:cubicBezTo>
                  <a:cubicBezTo>
                    <a:pt x="9006252" y="1689419"/>
                    <a:pt x="9008810" y="1649534"/>
                    <a:pt x="8859600" y="1678155"/>
                  </a:cubicBezTo>
                  <a:cubicBezTo>
                    <a:pt x="8710390" y="1706776"/>
                    <a:pt x="8381395" y="1648977"/>
                    <a:pt x="8261281" y="1678155"/>
                  </a:cubicBezTo>
                  <a:cubicBezTo>
                    <a:pt x="8141167" y="1707333"/>
                    <a:pt x="7966646" y="1649729"/>
                    <a:pt x="7866390" y="1678155"/>
                  </a:cubicBezTo>
                  <a:cubicBezTo>
                    <a:pt x="7766134" y="1706581"/>
                    <a:pt x="7633390" y="1657195"/>
                    <a:pt x="7471499" y="1678155"/>
                  </a:cubicBezTo>
                  <a:cubicBezTo>
                    <a:pt x="7309608" y="1699115"/>
                    <a:pt x="7086287" y="1661515"/>
                    <a:pt x="6873179" y="1678155"/>
                  </a:cubicBezTo>
                  <a:cubicBezTo>
                    <a:pt x="6660071" y="1694795"/>
                    <a:pt x="6693926" y="1655637"/>
                    <a:pt x="6580003" y="1678155"/>
                  </a:cubicBezTo>
                  <a:cubicBezTo>
                    <a:pt x="6466080" y="1700673"/>
                    <a:pt x="6189713" y="1651112"/>
                    <a:pt x="5879969" y="1678155"/>
                  </a:cubicBezTo>
                  <a:cubicBezTo>
                    <a:pt x="5570225" y="1705198"/>
                    <a:pt x="5548187" y="1678070"/>
                    <a:pt x="5383364" y="1678155"/>
                  </a:cubicBezTo>
                  <a:cubicBezTo>
                    <a:pt x="5218542" y="1678240"/>
                    <a:pt x="4935720" y="1619419"/>
                    <a:pt x="4785044" y="1678155"/>
                  </a:cubicBezTo>
                  <a:cubicBezTo>
                    <a:pt x="4634368" y="1736891"/>
                    <a:pt x="4574964" y="1666311"/>
                    <a:pt x="4491867" y="1678155"/>
                  </a:cubicBezTo>
                  <a:cubicBezTo>
                    <a:pt x="4408770" y="1689999"/>
                    <a:pt x="4189667" y="1654873"/>
                    <a:pt x="3893548" y="1678155"/>
                  </a:cubicBezTo>
                  <a:cubicBezTo>
                    <a:pt x="3597429" y="1701437"/>
                    <a:pt x="3676849" y="1647477"/>
                    <a:pt x="3600371" y="1678155"/>
                  </a:cubicBezTo>
                  <a:cubicBezTo>
                    <a:pt x="3523893" y="1708833"/>
                    <a:pt x="3047847" y="1662455"/>
                    <a:pt x="2900338" y="1678155"/>
                  </a:cubicBezTo>
                  <a:cubicBezTo>
                    <a:pt x="2752829" y="1693855"/>
                    <a:pt x="2639143" y="1630855"/>
                    <a:pt x="2505447" y="1678155"/>
                  </a:cubicBezTo>
                  <a:cubicBezTo>
                    <a:pt x="2371751" y="1725455"/>
                    <a:pt x="2084467" y="1626851"/>
                    <a:pt x="1805413" y="1678155"/>
                  </a:cubicBezTo>
                  <a:cubicBezTo>
                    <a:pt x="1526359" y="1729459"/>
                    <a:pt x="1511215" y="1665109"/>
                    <a:pt x="1410522" y="1678155"/>
                  </a:cubicBezTo>
                  <a:cubicBezTo>
                    <a:pt x="1309829" y="1691201"/>
                    <a:pt x="968976" y="1660042"/>
                    <a:pt x="812202" y="1678155"/>
                  </a:cubicBezTo>
                  <a:cubicBezTo>
                    <a:pt x="655428" y="1696268"/>
                    <a:pt x="520223" y="1619863"/>
                    <a:pt x="279698" y="1678155"/>
                  </a:cubicBezTo>
                  <a:cubicBezTo>
                    <a:pt x="158302" y="1676326"/>
                    <a:pt x="-16670" y="1547630"/>
                    <a:pt x="0" y="1398457"/>
                  </a:cubicBezTo>
                  <a:cubicBezTo>
                    <a:pt x="-54763" y="1203815"/>
                    <a:pt x="25866" y="971550"/>
                    <a:pt x="0" y="827890"/>
                  </a:cubicBezTo>
                  <a:cubicBezTo>
                    <a:pt x="-25866" y="684230"/>
                    <a:pt x="52532" y="409587"/>
                    <a:pt x="0" y="279698"/>
                  </a:cubicBezTo>
                  <a:close/>
                </a:path>
              </a:pathLst>
            </a:custGeom>
            <a:solidFill>
              <a:srgbClr val="FA4462"/>
            </a:solidFill>
            <a:ln>
              <a:solidFill>
                <a:srgbClr val="FA4462"/>
              </a:solidFill>
              <a:extLst>
                <a:ext uri="{C807C97D-BFC1-408E-A445-0C87EB9F89A2}">
                  <ask:lineSketchStyleProps xmlns="" xmlns:ask="http://schemas.microsoft.com/office/drawing/2018/sketchyshapes" sd="4257562635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: Rounded Corners 4">
              <a:extLst>
                <a:ext uri="{FF2B5EF4-FFF2-40B4-BE49-F238E27FC236}">
                  <a16:creationId xmlns="" xmlns:a16="http://schemas.microsoft.com/office/drawing/2014/main" id="{410E531C-D55D-FA4F-AFD4-ED190BA2DD64}"/>
                </a:ext>
              </a:extLst>
            </p:cNvPr>
            <p:cNvSpPr/>
            <p:nvPr/>
          </p:nvSpPr>
          <p:spPr>
            <a:xfrm>
              <a:off x="4260085" y="3400080"/>
              <a:ext cx="4481125" cy="1414745"/>
            </a:xfrm>
            <a:custGeom>
              <a:avLst/>
              <a:gdLst>
                <a:gd name="connsiteX0" fmla="*/ 0 w 10242349"/>
                <a:gd name="connsiteY0" fmla="*/ 235796 h 1414745"/>
                <a:gd name="connsiteX1" fmla="*/ 235796 w 10242349"/>
                <a:gd name="connsiteY1" fmla="*/ 0 h 1414745"/>
                <a:gd name="connsiteX2" fmla="*/ 517424 w 10242349"/>
                <a:gd name="connsiteY2" fmla="*/ 0 h 1414745"/>
                <a:gd name="connsiteX3" fmla="*/ 1287589 w 10242349"/>
                <a:gd name="connsiteY3" fmla="*/ 0 h 1414745"/>
                <a:gd name="connsiteX4" fmla="*/ 2057755 w 10242349"/>
                <a:gd name="connsiteY4" fmla="*/ 0 h 1414745"/>
                <a:gd name="connsiteX5" fmla="*/ 2534798 w 10242349"/>
                <a:gd name="connsiteY5" fmla="*/ 0 h 1414745"/>
                <a:gd name="connsiteX6" fmla="*/ 2914133 w 10242349"/>
                <a:gd name="connsiteY6" fmla="*/ 0 h 1414745"/>
                <a:gd name="connsiteX7" fmla="*/ 3684298 w 10242349"/>
                <a:gd name="connsiteY7" fmla="*/ 0 h 1414745"/>
                <a:gd name="connsiteX8" fmla="*/ 4161341 w 10242349"/>
                <a:gd name="connsiteY8" fmla="*/ 0 h 1414745"/>
                <a:gd name="connsiteX9" fmla="*/ 4540677 w 10242349"/>
                <a:gd name="connsiteY9" fmla="*/ 0 h 1414745"/>
                <a:gd name="connsiteX10" fmla="*/ 5115427 w 10242349"/>
                <a:gd name="connsiteY10" fmla="*/ 0 h 1414745"/>
                <a:gd name="connsiteX11" fmla="*/ 5885593 w 10242349"/>
                <a:gd name="connsiteY11" fmla="*/ 0 h 1414745"/>
                <a:gd name="connsiteX12" fmla="*/ 6460343 w 10242349"/>
                <a:gd name="connsiteY12" fmla="*/ 0 h 1414745"/>
                <a:gd name="connsiteX13" fmla="*/ 6937386 w 10242349"/>
                <a:gd name="connsiteY13" fmla="*/ 0 h 1414745"/>
                <a:gd name="connsiteX14" fmla="*/ 7609844 w 10242349"/>
                <a:gd name="connsiteY14" fmla="*/ 0 h 1414745"/>
                <a:gd name="connsiteX15" fmla="*/ 8380009 w 10242349"/>
                <a:gd name="connsiteY15" fmla="*/ 0 h 1414745"/>
                <a:gd name="connsiteX16" fmla="*/ 8857052 w 10242349"/>
                <a:gd name="connsiteY16" fmla="*/ 0 h 1414745"/>
                <a:gd name="connsiteX17" fmla="*/ 10006553 w 10242349"/>
                <a:gd name="connsiteY17" fmla="*/ 0 h 1414745"/>
                <a:gd name="connsiteX18" fmla="*/ 10242349 w 10242349"/>
                <a:gd name="connsiteY18" fmla="*/ 235796 h 1414745"/>
                <a:gd name="connsiteX19" fmla="*/ 10242349 w 10242349"/>
                <a:gd name="connsiteY19" fmla="*/ 726236 h 1414745"/>
                <a:gd name="connsiteX20" fmla="*/ 10242349 w 10242349"/>
                <a:gd name="connsiteY20" fmla="*/ 1178949 h 1414745"/>
                <a:gd name="connsiteX21" fmla="*/ 10006553 w 10242349"/>
                <a:gd name="connsiteY21" fmla="*/ 1414745 h 1414745"/>
                <a:gd name="connsiteX22" fmla="*/ 9529510 w 10242349"/>
                <a:gd name="connsiteY22" fmla="*/ 1414745 h 1414745"/>
                <a:gd name="connsiteX23" fmla="*/ 9052467 w 10242349"/>
                <a:gd name="connsiteY23" fmla="*/ 1414745 h 1414745"/>
                <a:gd name="connsiteX24" fmla="*/ 8380009 w 10242349"/>
                <a:gd name="connsiteY24" fmla="*/ 1414745 h 1414745"/>
                <a:gd name="connsiteX25" fmla="*/ 7805259 w 10242349"/>
                <a:gd name="connsiteY25" fmla="*/ 1414745 h 1414745"/>
                <a:gd name="connsiteX26" fmla="*/ 7328216 w 10242349"/>
                <a:gd name="connsiteY26" fmla="*/ 1414745 h 1414745"/>
                <a:gd name="connsiteX27" fmla="*/ 6558051 w 10242349"/>
                <a:gd name="connsiteY27" fmla="*/ 1414745 h 1414745"/>
                <a:gd name="connsiteX28" fmla="*/ 5787885 w 10242349"/>
                <a:gd name="connsiteY28" fmla="*/ 1414745 h 1414745"/>
                <a:gd name="connsiteX29" fmla="*/ 5408550 w 10242349"/>
                <a:gd name="connsiteY29" fmla="*/ 1414745 h 1414745"/>
                <a:gd name="connsiteX30" fmla="*/ 4833799 w 10242349"/>
                <a:gd name="connsiteY30" fmla="*/ 1414745 h 1414745"/>
                <a:gd name="connsiteX31" fmla="*/ 4356756 w 10242349"/>
                <a:gd name="connsiteY31" fmla="*/ 1414745 h 1414745"/>
                <a:gd name="connsiteX32" fmla="*/ 3782006 w 10242349"/>
                <a:gd name="connsiteY32" fmla="*/ 1414745 h 1414745"/>
                <a:gd name="connsiteX33" fmla="*/ 3011840 w 10242349"/>
                <a:gd name="connsiteY33" fmla="*/ 1414745 h 1414745"/>
                <a:gd name="connsiteX34" fmla="*/ 2730213 w 10242349"/>
                <a:gd name="connsiteY34" fmla="*/ 1414745 h 1414745"/>
                <a:gd name="connsiteX35" fmla="*/ 2448585 w 10242349"/>
                <a:gd name="connsiteY35" fmla="*/ 1414745 h 1414745"/>
                <a:gd name="connsiteX36" fmla="*/ 1678420 w 10242349"/>
                <a:gd name="connsiteY36" fmla="*/ 1414745 h 1414745"/>
                <a:gd name="connsiteX37" fmla="*/ 1103669 w 10242349"/>
                <a:gd name="connsiteY37" fmla="*/ 1414745 h 1414745"/>
                <a:gd name="connsiteX38" fmla="*/ 235796 w 10242349"/>
                <a:gd name="connsiteY38" fmla="*/ 1414745 h 1414745"/>
                <a:gd name="connsiteX39" fmla="*/ 0 w 10242349"/>
                <a:gd name="connsiteY39" fmla="*/ 1178949 h 1414745"/>
                <a:gd name="connsiteX40" fmla="*/ 0 w 10242349"/>
                <a:gd name="connsiteY40" fmla="*/ 716804 h 1414745"/>
                <a:gd name="connsiteX41" fmla="*/ 0 w 10242349"/>
                <a:gd name="connsiteY41" fmla="*/ 235796 h 141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0242349" h="1414745" fill="none" extrusionOk="0">
                  <a:moveTo>
                    <a:pt x="0" y="235796"/>
                  </a:moveTo>
                  <a:cubicBezTo>
                    <a:pt x="27547" y="121042"/>
                    <a:pt x="77988" y="-20533"/>
                    <a:pt x="235796" y="0"/>
                  </a:cubicBezTo>
                  <a:cubicBezTo>
                    <a:pt x="299270" y="-30229"/>
                    <a:pt x="417999" y="14385"/>
                    <a:pt x="517424" y="0"/>
                  </a:cubicBezTo>
                  <a:cubicBezTo>
                    <a:pt x="616849" y="-14385"/>
                    <a:pt x="1106969" y="65749"/>
                    <a:pt x="1287589" y="0"/>
                  </a:cubicBezTo>
                  <a:cubicBezTo>
                    <a:pt x="1468210" y="-65749"/>
                    <a:pt x="1865275" y="40254"/>
                    <a:pt x="2057755" y="0"/>
                  </a:cubicBezTo>
                  <a:cubicBezTo>
                    <a:pt x="2250235" y="-40254"/>
                    <a:pt x="2384435" y="43505"/>
                    <a:pt x="2534798" y="0"/>
                  </a:cubicBezTo>
                  <a:cubicBezTo>
                    <a:pt x="2685161" y="-43505"/>
                    <a:pt x="2764196" y="4831"/>
                    <a:pt x="2914133" y="0"/>
                  </a:cubicBezTo>
                  <a:cubicBezTo>
                    <a:pt x="3064071" y="-4831"/>
                    <a:pt x="3393229" y="31526"/>
                    <a:pt x="3684298" y="0"/>
                  </a:cubicBezTo>
                  <a:cubicBezTo>
                    <a:pt x="3975368" y="-31526"/>
                    <a:pt x="3982777" y="3068"/>
                    <a:pt x="4161341" y="0"/>
                  </a:cubicBezTo>
                  <a:cubicBezTo>
                    <a:pt x="4339905" y="-3068"/>
                    <a:pt x="4459692" y="16540"/>
                    <a:pt x="4540677" y="0"/>
                  </a:cubicBezTo>
                  <a:cubicBezTo>
                    <a:pt x="4621662" y="-16540"/>
                    <a:pt x="4881720" y="63956"/>
                    <a:pt x="5115427" y="0"/>
                  </a:cubicBezTo>
                  <a:cubicBezTo>
                    <a:pt x="5349134" y="-63956"/>
                    <a:pt x="5507054" y="72517"/>
                    <a:pt x="5885593" y="0"/>
                  </a:cubicBezTo>
                  <a:cubicBezTo>
                    <a:pt x="6264132" y="-72517"/>
                    <a:pt x="6315210" y="21851"/>
                    <a:pt x="6460343" y="0"/>
                  </a:cubicBezTo>
                  <a:cubicBezTo>
                    <a:pt x="6605476" y="-21851"/>
                    <a:pt x="6707580" y="842"/>
                    <a:pt x="6937386" y="0"/>
                  </a:cubicBezTo>
                  <a:cubicBezTo>
                    <a:pt x="7167192" y="-842"/>
                    <a:pt x="7426020" y="1923"/>
                    <a:pt x="7609844" y="0"/>
                  </a:cubicBezTo>
                  <a:cubicBezTo>
                    <a:pt x="7793668" y="-1923"/>
                    <a:pt x="8097176" y="45257"/>
                    <a:pt x="8380009" y="0"/>
                  </a:cubicBezTo>
                  <a:cubicBezTo>
                    <a:pt x="8662843" y="-45257"/>
                    <a:pt x="8741128" y="41611"/>
                    <a:pt x="8857052" y="0"/>
                  </a:cubicBezTo>
                  <a:cubicBezTo>
                    <a:pt x="8972976" y="-41611"/>
                    <a:pt x="9594549" y="24807"/>
                    <a:pt x="10006553" y="0"/>
                  </a:cubicBezTo>
                  <a:cubicBezTo>
                    <a:pt x="10140074" y="8707"/>
                    <a:pt x="10230204" y="130873"/>
                    <a:pt x="10242349" y="235796"/>
                  </a:cubicBezTo>
                  <a:cubicBezTo>
                    <a:pt x="10272426" y="413839"/>
                    <a:pt x="10190764" y="574221"/>
                    <a:pt x="10242349" y="726236"/>
                  </a:cubicBezTo>
                  <a:cubicBezTo>
                    <a:pt x="10293934" y="878251"/>
                    <a:pt x="10241961" y="959027"/>
                    <a:pt x="10242349" y="1178949"/>
                  </a:cubicBezTo>
                  <a:cubicBezTo>
                    <a:pt x="10253909" y="1305873"/>
                    <a:pt x="10136888" y="1417822"/>
                    <a:pt x="10006553" y="1414745"/>
                  </a:cubicBezTo>
                  <a:cubicBezTo>
                    <a:pt x="9821321" y="1432602"/>
                    <a:pt x="9753456" y="1412276"/>
                    <a:pt x="9529510" y="1414745"/>
                  </a:cubicBezTo>
                  <a:cubicBezTo>
                    <a:pt x="9305564" y="1417214"/>
                    <a:pt x="9270032" y="1412373"/>
                    <a:pt x="9052467" y="1414745"/>
                  </a:cubicBezTo>
                  <a:cubicBezTo>
                    <a:pt x="8834902" y="1417117"/>
                    <a:pt x="8704876" y="1360564"/>
                    <a:pt x="8380009" y="1414745"/>
                  </a:cubicBezTo>
                  <a:cubicBezTo>
                    <a:pt x="8055142" y="1468926"/>
                    <a:pt x="8089376" y="1378752"/>
                    <a:pt x="7805259" y="1414745"/>
                  </a:cubicBezTo>
                  <a:cubicBezTo>
                    <a:pt x="7521142" y="1450738"/>
                    <a:pt x="7462997" y="1390833"/>
                    <a:pt x="7328216" y="1414745"/>
                  </a:cubicBezTo>
                  <a:cubicBezTo>
                    <a:pt x="7193435" y="1438657"/>
                    <a:pt x="6791185" y="1324412"/>
                    <a:pt x="6558051" y="1414745"/>
                  </a:cubicBezTo>
                  <a:cubicBezTo>
                    <a:pt x="6324918" y="1505078"/>
                    <a:pt x="6068173" y="1325026"/>
                    <a:pt x="5787885" y="1414745"/>
                  </a:cubicBezTo>
                  <a:cubicBezTo>
                    <a:pt x="5507597" y="1504464"/>
                    <a:pt x="5579395" y="1380534"/>
                    <a:pt x="5408550" y="1414745"/>
                  </a:cubicBezTo>
                  <a:cubicBezTo>
                    <a:pt x="5237706" y="1448956"/>
                    <a:pt x="4986518" y="1381226"/>
                    <a:pt x="4833799" y="1414745"/>
                  </a:cubicBezTo>
                  <a:cubicBezTo>
                    <a:pt x="4681080" y="1448264"/>
                    <a:pt x="4478424" y="1381310"/>
                    <a:pt x="4356756" y="1414745"/>
                  </a:cubicBezTo>
                  <a:cubicBezTo>
                    <a:pt x="4235088" y="1448180"/>
                    <a:pt x="4004081" y="1364676"/>
                    <a:pt x="3782006" y="1414745"/>
                  </a:cubicBezTo>
                  <a:cubicBezTo>
                    <a:pt x="3559931" y="1464814"/>
                    <a:pt x="3321411" y="1367809"/>
                    <a:pt x="3011840" y="1414745"/>
                  </a:cubicBezTo>
                  <a:cubicBezTo>
                    <a:pt x="2702269" y="1461681"/>
                    <a:pt x="2821860" y="1394349"/>
                    <a:pt x="2730213" y="1414745"/>
                  </a:cubicBezTo>
                  <a:cubicBezTo>
                    <a:pt x="2638566" y="1435141"/>
                    <a:pt x="2583605" y="1411500"/>
                    <a:pt x="2448585" y="1414745"/>
                  </a:cubicBezTo>
                  <a:cubicBezTo>
                    <a:pt x="2313565" y="1417990"/>
                    <a:pt x="1837659" y="1349986"/>
                    <a:pt x="1678420" y="1414745"/>
                  </a:cubicBezTo>
                  <a:cubicBezTo>
                    <a:pt x="1519182" y="1479504"/>
                    <a:pt x="1298646" y="1349849"/>
                    <a:pt x="1103669" y="1414745"/>
                  </a:cubicBezTo>
                  <a:cubicBezTo>
                    <a:pt x="908692" y="1479641"/>
                    <a:pt x="636117" y="1321682"/>
                    <a:pt x="235796" y="1414745"/>
                  </a:cubicBezTo>
                  <a:cubicBezTo>
                    <a:pt x="108504" y="1449253"/>
                    <a:pt x="-23147" y="1304698"/>
                    <a:pt x="0" y="1178949"/>
                  </a:cubicBezTo>
                  <a:cubicBezTo>
                    <a:pt x="-48028" y="980829"/>
                    <a:pt x="35902" y="885689"/>
                    <a:pt x="0" y="716804"/>
                  </a:cubicBezTo>
                  <a:cubicBezTo>
                    <a:pt x="-35902" y="547920"/>
                    <a:pt x="48761" y="443214"/>
                    <a:pt x="0" y="235796"/>
                  </a:cubicBezTo>
                  <a:close/>
                </a:path>
                <a:path w="10242349" h="1414745" stroke="0" extrusionOk="0">
                  <a:moveTo>
                    <a:pt x="0" y="235796"/>
                  </a:moveTo>
                  <a:cubicBezTo>
                    <a:pt x="33871" y="108752"/>
                    <a:pt x="84149" y="-5390"/>
                    <a:pt x="235796" y="0"/>
                  </a:cubicBezTo>
                  <a:cubicBezTo>
                    <a:pt x="438356" y="-58577"/>
                    <a:pt x="667354" y="36876"/>
                    <a:pt x="1005962" y="0"/>
                  </a:cubicBezTo>
                  <a:cubicBezTo>
                    <a:pt x="1344570" y="-36876"/>
                    <a:pt x="1492661" y="23132"/>
                    <a:pt x="1678420" y="0"/>
                  </a:cubicBezTo>
                  <a:cubicBezTo>
                    <a:pt x="1864179" y="-23132"/>
                    <a:pt x="1997583" y="9090"/>
                    <a:pt x="2155462" y="0"/>
                  </a:cubicBezTo>
                  <a:cubicBezTo>
                    <a:pt x="2313341" y="-9090"/>
                    <a:pt x="2632540" y="70329"/>
                    <a:pt x="2925628" y="0"/>
                  </a:cubicBezTo>
                  <a:cubicBezTo>
                    <a:pt x="3218716" y="-70329"/>
                    <a:pt x="3099157" y="17105"/>
                    <a:pt x="3207256" y="0"/>
                  </a:cubicBezTo>
                  <a:cubicBezTo>
                    <a:pt x="3315355" y="-17105"/>
                    <a:pt x="3481789" y="45170"/>
                    <a:pt x="3586591" y="0"/>
                  </a:cubicBezTo>
                  <a:cubicBezTo>
                    <a:pt x="3691394" y="-45170"/>
                    <a:pt x="3820384" y="12255"/>
                    <a:pt x="3965926" y="0"/>
                  </a:cubicBezTo>
                  <a:cubicBezTo>
                    <a:pt x="4111469" y="-12255"/>
                    <a:pt x="4453979" y="62885"/>
                    <a:pt x="4638384" y="0"/>
                  </a:cubicBezTo>
                  <a:cubicBezTo>
                    <a:pt x="4822789" y="-62885"/>
                    <a:pt x="4995131" y="46394"/>
                    <a:pt x="5310842" y="0"/>
                  </a:cubicBezTo>
                  <a:cubicBezTo>
                    <a:pt x="5626553" y="-46394"/>
                    <a:pt x="5558786" y="3670"/>
                    <a:pt x="5690177" y="0"/>
                  </a:cubicBezTo>
                  <a:cubicBezTo>
                    <a:pt x="5821569" y="-3670"/>
                    <a:pt x="5886189" y="19870"/>
                    <a:pt x="6069513" y="0"/>
                  </a:cubicBezTo>
                  <a:cubicBezTo>
                    <a:pt x="6252837" y="-19870"/>
                    <a:pt x="6375283" y="14555"/>
                    <a:pt x="6644263" y="0"/>
                  </a:cubicBezTo>
                  <a:cubicBezTo>
                    <a:pt x="6913243" y="-14555"/>
                    <a:pt x="6985245" y="24636"/>
                    <a:pt x="7121306" y="0"/>
                  </a:cubicBezTo>
                  <a:cubicBezTo>
                    <a:pt x="7257367" y="-24636"/>
                    <a:pt x="7317997" y="9413"/>
                    <a:pt x="7500641" y="0"/>
                  </a:cubicBezTo>
                  <a:cubicBezTo>
                    <a:pt x="7683285" y="-9413"/>
                    <a:pt x="7746208" y="15083"/>
                    <a:pt x="7879976" y="0"/>
                  </a:cubicBezTo>
                  <a:cubicBezTo>
                    <a:pt x="8013745" y="-15083"/>
                    <a:pt x="8084980" y="26075"/>
                    <a:pt x="8259312" y="0"/>
                  </a:cubicBezTo>
                  <a:cubicBezTo>
                    <a:pt x="8433644" y="-26075"/>
                    <a:pt x="8791653" y="4292"/>
                    <a:pt x="8931770" y="0"/>
                  </a:cubicBezTo>
                  <a:cubicBezTo>
                    <a:pt x="9071887" y="-4292"/>
                    <a:pt x="9171634" y="15863"/>
                    <a:pt x="9408813" y="0"/>
                  </a:cubicBezTo>
                  <a:cubicBezTo>
                    <a:pt x="9645992" y="-15863"/>
                    <a:pt x="9725311" y="24574"/>
                    <a:pt x="10006553" y="0"/>
                  </a:cubicBezTo>
                  <a:cubicBezTo>
                    <a:pt x="10138417" y="3096"/>
                    <a:pt x="10271924" y="118273"/>
                    <a:pt x="10242349" y="235796"/>
                  </a:cubicBezTo>
                  <a:cubicBezTo>
                    <a:pt x="10247024" y="466916"/>
                    <a:pt x="10196215" y="484302"/>
                    <a:pt x="10242349" y="707373"/>
                  </a:cubicBezTo>
                  <a:cubicBezTo>
                    <a:pt x="10288483" y="930444"/>
                    <a:pt x="10221489" y="953023"/>
                    <a:pt x="10242349" y="1178949"/>
                  </a:cubicBezTo>
                  <a:cubicBezTo>
                    <a:pt x="10261340" y="1310419"/>
                    <a:pt x="10125905" y="1397250"/>
                    <a:pt x="10006553" y="1414745"/>
                  </a:cubicBezTo>
                  <a:cubicBezTo>
                    <a:pt x="9885006" y="1473049"/>
                    <a:pt x="9602573" y="1362842"/>
                    <a:pt x="9431803" y="1414745"/>
                  </a:cubicBezTo>
                  <a:cubicBezTo>
                    <a:pt x="9261033" y="1466648"/>
                    <a:pt x="8902019" y="1408813"/>
                    <a:pt x="8661637" y="1414745"/>
                  </a:cubicBezTo>
                  <a:cubicBezTo>
                    <a:pt x="8421255" y="1420677"/>
                    <a:pt x="8166090" y="1341774"/>
                    <a:pt x="7989179" y="1414745"/>
                  </a:cubicBezTo>
                  <a:cubicBezTo>
                    <a:pt x="7812268" y="1487716"/>
                    <a:pt x="7650764" y="1407264"/>
                    <a:pt x="7512136" y="1414745"/>
                  </a:cubicBezTo>
                  <a:cubicBezTo>
                    <a:pt x="7373508" y="1422226"/>
                    <a:pt x="7093158" y="1357438"/>
                    <a:pt x="6937386" y="1414745"/>
                  </a:cubicBezTo>
                  <a:cubicBezTo>
                    <a:pt x="6781614" y="1472052"/>
                    <a:pt x="6589695" y="1375751"/>
                    <a:pt x="6460343" y="1414745"/>
                  </a:cubicBezTo>
                  <a:cubicBezTo>
                    <a:pt x="6330991" y="1453739"/>
                    <a:pt x="6071037" y="1339367"/>
                    <a:pt x="5787885" y="1414745"/>
                  </a:cubicBezTo>
                  <a:cubicBezTo>
                    <a:pt x="5504733" y="1490123"/>
                    <a:pt x="5422834" y="1364903"/>
                    <a:pt x="5115427" y="1414745"/>
                  </a:cubicBezTo>
                  <a:cubicBezTo>
                    <a:pt x="4808020" y="1464587"/>
                    <a:pt x="4729158" y="1408225"/>
                    <a:pt x="4442969" y="1414745"/>
                  </a:cubicBezTo>
                  <a:cubicBezTo>
                    <a:pt x="4156780" y="1421265"/>
                    <a:pt x="4027766" y="1353247"/>
                    <a:pt x="3770511" y="1414745"/>
                  </a:cubicBezTo>
                  <a:cubicBezTo>
                    <a:pt x="3513256" y="1476243"/>
                    <a:pt x="3554594" y="1397297"/>
                    <a:pt x="3391176" y="1414745"/>
                  </a:cubicBezTo>
                  <a:cubicBezTo>
                    <a:pt x="3227759" y="1432193"/>
                    <a:pt x="3092178" y="1384014"/>
                    <a:pt x="3011840" y="1414745"/>
                  </a:cubicBezTo>
                  <a:cubicBezTo>
                    <a:pt x="2931502" y="1445476"/>
                    <a:pt x="2740075" y="1394999"/>
                    <a:pt x="2632505" y="1414745"/>
                  </a:cubicBezTo>
                  <a:cubicBezTo>
                    <a:pt x="2524936" y="1434491"/>
                    <a:pt x="2286658" y="1357346"/>
                    <a:pt x="2057755" y="1414745"/>
                  </a:cubicBezTo>
                  <a:cubicBezTo>
                    <a:pt x="1828852" y="1472144"/>
                    <a:pt x="1852116" y="1395471"/>
                    <a:pt x="1678420" y="1414745"/>
                  </a:cubicBezTo>
                  <a:cubicBezTo>
                    <a:pt x="1504725" y="1434019"/>
                    <a:pt x="1236294" y="1381391"/>
                    <a:pt x="908254" y="1414745"/>
                  </a:cubicBezTo>
                  <a:cubicBezTo>
                    <a:pt x="580214" y="1448099"/>
                    <a:pt x="520746" y="1355762"/>
                    <a:pt x="235796" y="1414745"/>
                  </a:cubicBezTo>
                  <a:cubicBezTo>
                    <a:pt x="139882" y="1432017"/>
                    <a:pt x="2214" y="1329570"/>
                    <a:pt x="0" y="1178949"/>
                  </a:cubicBezTo>
                  <a:cubicBezTo>
                    <a:pt x="-44715" y="959408"/>
                    <a:pt x="21207" y="873279"/>
                    <a:pt x="0" y="688509"/>
                  </a:cubicBezTo>
                  <a:cubicBezTo>
                    <a:pt x="-21207" y="503739"/>
                    <a:pt x="26639" y="355804"/>
                    <a:pt x="0" y="235796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  <a:prstDash val="dash"/>
              <a:extLst>
                <a:ext uri="{C807C97D-BFC1-408E-A445-0C87EB9F89A2}">
                  <ask:lineSketchStyleProps xmlns="" xmlns:ask="http://schemas.microsoft.com/office/drawing/2018/sketchyshapes" sd="1961445750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74228DBA-8A2F-7146-AE09-EE47471C847D}"/>
                </a:ext>
              </a:extLst>
            </p:cNvPr>
            <p:cNvSpPr txBox="1"/>
            <p:nvPr/>
          </p:nvSpPr>
          <p:spPr>
            <a:xfrm>
              <a:off x="4541079" y="3384177"/>
              <a:ext cx="406172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vi-VN" altLang="en-US" sz="4400" b="1">
                  <a:latin typeface="+mj-lt"/>
                </a:rPr>
                <a:t>Bên cạnh dáng vẻ riêng, những người đi chợ Tết có điểm gì chung?</a:t>
              </a:r>
              <a:endParaRPr lang="en-US" altLang="en-US" sz="4400" b="1">
                <a:latin typeface="+mj-lt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CA4CF415-1387-3441-9840-2873C1A5BB99}"/>
              </a:ext>
            </a:extLst>
          </p:cNvPr>
          <p:cNvGrpSpPr/>
          <p:nvPr/>
        </p:nvGrpSpPr>
        <p:grpSpPr>
          <a:xfrm>
            <a:off x="647700" y="3048000"/>
            <a:ext cx="10553700" cy="3113314"/>
            <a:chOff x="-1864083" y="-892629"/>
            <a:chExt cx="10553700" cy="3113314"/>
          </a:xfrm>
        </p:grpSpPr>
        <p:grpSp>
          <p:nvGrpSpPr>
            <p:cNvPr id="26" name="Group 25">
              <a:extLst>
                <a:ext uri="{FF2B5EF4-FFF2-40B4-BE49-F238E27FC236}">
                  <a16:creationId xmlns="" xmlns:a16="http://schemas.microsoft.com/office/drawing/2014/main" id="{D8369916-F838-0B4C-9E23-69A4430971A1}"/>
                </a:ext>
              </a:extLst>
            </p:cNvPr>
            <p:cNvGrpSpPr/>
            <p:nvPr/>
          </p:nvGrpSpPr>
          <p:grpSpPr>
            <a:xfrm>
              <a:off x="-1864083" y="-892629"/>
              <a:ext cx="10553700" cy="3113314"/>
              <a:chOff x="-1635484" y="926399"/>
              <a:chExt cx="10553700" cy="3113314"/>
            </a:xfrm>
          </p:grpSpPr>
          <p:sp>
            <p:nvSpPr>
              <p:cNvPr id="28" name="Rounded Rectangle 14">
                <a:extLst>
                  <a:ext uri="{FF2B5EF4-FFF2-40B4-BE49-F238E27FC236}">
                    <a16:creationId xmlns="" xmlns:a16="http://schemas.microsoft.com/office/drawing/2014/main" id="{8AFDF89B-A500-AE45-8552-182BE3DB94F7}"/>
                  </a:ext>
                </a:extLst>
              </p:cNvPr>
              <p:cNvSpPr/>
              <p:nvPr/>
            </p:nvSpPr>
            <p:spPr>
              <a:xfrm>
                <a:off x="-1140184" y="926399"/>
                <a:ext cx="10058400" cy="3113314"/>
              </a:xfrm>
              <a:custGeom>
                <a:avLst/>
                <a:gdLst>
                  <a:gd name="connsiteX0" fmla="*/ 0 w 10058400"/>
                  <a:gd name="connsiteY0" fmla="*/ 518896 h 3113314"/>
                  <a:gd name="connsiteX1" fmla="*/ 518896 w 10058400"/>
                  <a:gd name="connsiteY1" fmla="*/ 0 h 3113314"/>
                  <a:gd name="connsiteX2" fmla="*/ 9539504 w 10058400"/>
                  <a:gd name="connsiteY2" fmla="*/ 0 h 3113314"/>
                  <a:gd name="connsiteX3" fmla="*/ 10058400 w 10058400"/>
                  <a:gd name="connsiteY3" fmla="*/ 518896 h 3113314"/>
                  <a:gd name="connsiteX4" fmla="*/ 10058400 w 10058400"/>
                  <a:gd name="connsiteY4" fmla="*/ 2594418 h 3113314"/>
                  <a:gd name="connsiteX5" fmla="*/ 9539504 w 10058400"/>
                  <a:gd name="connsiteY5" fmla="*/ 3113314 h 3113314"/>
                  <a:gd name="connsiteX6" fmla="*/ 518896 w 10058400"/>
                  <a:gd name="connsiteY6" fmla="*/ 3113314 h 3113314"/>
                  <a:gd name="connsiteX7" fmla="*/ 0 w 10058400"/>
                  <a:gd name="connsiteY7" fmla="*/ 2594418 h 3113314"/>
                  <a:gd name="connsiteX8" fmla="*/ 0 w 10058400"/>
                  <a:gd name="connsiteY8" fmla="*/ 518896 h 3113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58400" h="3113314" fill="none" extrusionOk="0">
                    <a:moveTo>
                      <a:pt x="0" y="518896"/>
                    </a:moveTo>
                    <a:cubicBezTo>
                      <a:pt x="-36078" y="204500"/>
                      <a:pt x="248989" y="15921"/>
                      <a:pt x="518896" y="0"/>
                    </a:cubicBezTo>
                    <a:cubicBezTo>
                      <a:pt x="2587181" y="-40904"/>
                      <a:pt x="7149718" y="31410"/>
                      <a:pt x="9539504" y="0"/>
                    </a:cubicBezTo>
                    <a:cubicBezTo>
                      <a:pt x="9795663" y="-32434"/>
                      <a:pt x="10051484" y="207045"/>
                      <a:pt x="10058400" y="518896"/>
                    </a:cubicBezTo>
                    <a:cubicBezTo>
                      <a:pt x="9922570" y="1367383"/>
                      <a:pt x="9962497" y="1871348"/>
                      <a:pt x="10058400" y="2594418"/>
                    </a:cubicBezTo>
                    <a:cubicBezTo>
                      <a:pt x="10066600" y="2840206"/>
                      <a:pt x="9793704" y="3107381"/>
                      <a:pt x="9539504" y="3113314"/>
                    </a:cubicBezTo>
                    <a:cubicBezTo>
                      <a:pt x="7815546" y="3065388"/>
                      <a:pt x="2097386" y="3178679"/>
                      <a:pt x="518896" y="3113314"/>
                    </a:cubicBezTo>
                    <a:cubicBezTo>
                      <a:pt x="277160" y="3094867"/>
                      <a:pt x="-32681" y="2873143"/>
                      <a:pt x="0" y="2594418"/>
                    </a:cubicBezTo>
                    <a:cubicBezTo>
                      <a:pt x="72507" y="1835271"/>
                      <a:pt x="19456" y="1296198"/>
                      <a:pt x="0" y="518896"/>
                    </a:cubicBezTo>
                    <a:close/>
                  </a:path>
                  <a:path w="10058400" h="3113314" stroke="0" extrusionOk="0">
                    <a:moveTo>
                      <a:pt x="0" y="518896"/>
                    </a:moveTo>
                    <a:cubicBezTo>
                      <a:pt x="13742" y="234756"/>
                      <a:pt x="244252" y="-7585"/>
                      <a:pt x="518896" y="0"/>
                    </a:cubicBezTo>
                    <a:cubicBezTo>
                      <a:pt x="2975474" y="-36356"/>
                      <a:pt x="5337196" y="160614"/>
                      <a:pt x="9539504" y="0"/>
                    </a:cubicBezTo>
                    <a:cubicBezTo>
                      <a:pt x="9850828" y="-20547"/>
                      <a:pt x="10053063" y="222856"/>
                      <a:pt x="10058400" y="518896"/>
                    </a:cubicBezTo>
                    <a:cubicBezTo>
                      <a:pt x="9934022" y="787584"/>
                      <a:pt x="9945502" y="2186618"/>
                      <a:pt x="10058400" y="2594418"/>
                    </a:cubicBezTo>
                    <a:cubicBezTo>
                      <a:pt x="10029825" y="2837799"/>
                      <a:pt x="9792834" y="3105426"/>
                      <a:pt x="9539504" y="3113314"/>
                    </a:cubicBezTo>
                    <a:cubicBezTo>
                      <a:pt x="6773312" y="3144927"/>
                      <a:pt x="3583990" y="3208927"/>
                      <a:pt x="518896" y="3113314"/>
                    </a:cubicBezTo>
                    <a:cubicBezTo>
                      <a:pt x="260822" y="3073985"/>
                      <a:pt x="3742" y="2874796"/>
                      <a:pt x="0" y="2594418"/>
                    </a:cubicBezTo>
                    <a:cubicBezTo>
                      <a:pt x="-165432" y="1712163"/>
                      <a:pt x="-105205" y="728865"/>
                      <a:pt x="0" y="518896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57150">
                <a:solidFill>
                  <a:srgbClr val="C00000"/>
                </a:solidFill>
                <a:extLst>
                  <a:ext uri="{C807C97D-BFC1-408E-A445-0C87EB9F89A2}">
                    <ask:lineSketchStyleProps xmlns="" xmlns:ask="http://schemas.microsoft.com/office/drawing/2018/sketchyshapes" sd="4034259179">
                      <a:prstGeom prst="roundRect">
                        <a:avLst>
                          <a:gd name="adj" fmla="val 16667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accent6">
                        <a:lumMod val="50000"/>
                      </a:scheme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pic>
            <p:nvPicPr>
              <p:cNvPr id="29" name="Picture 2">
                <a:extLst>
                  <a:ext uri="{FF2B5EF4-FFF2-40B4-BE49-F238E27FC236}">
                    <a16:creationId xmlns="" xmlns:a16="http://schemas.microsoft.com/office/drawing/2014/main" id="{25A9D1AC-7605-6A40-A14A-3156908EBEC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635484" y="1942896"/>
                <a:ext cx="990600" cy="1037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F776B80C-73A6-E74D-A71C-3A4B92B8E7FE}"/>
                </a:ext>
              </a:extLst>
            </p:cNvPr>
            <p:cNvSpPr txBox="1"/>
            <p:nvPr/>
          </p:nvSpPr>
          <p:spPr>
            <a:xfrm>
              <a:off x="-873483" y="-524660"/>
              <a:ext cx="9241973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en-US" sz="48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</a:t>
              </a:r>
              <a:r>
                <a:rPr lang="vi-VN" altLang="en-US" sz="48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 chung của mọi người đi chợ Tết là họ đều vui vẻ hòa mình vào cái vẻ tưng bừng của chợ Tết.</a:t>
              </a:r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29891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366</Words>
  <Application>Microsoft Office PowerPoint</Application>
  <PresentationFormat>Custom</PresentationFormat>
  <Paragraphs>67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Arial</vt:lpstr>
      <vt:lpstr>Calibri Light</vt:lpstr>
      <vt:lpstr>UTM Showcard</vt:lpstr>
      <vt:lpstr>Calibri</vt:lpstr>
      <vt:lpstr>UVN Ly Do</vt:lpstr>
      <vt:lpstr>UTM Loko</vt:lpstr>
      <vt:lpstr>Times New Roman</vt:lpstr>
      <vt:lpstr>UTM Aquarelle</vt:lpstr>
      <vt:lpstr>等线</vt:lpstr>
      <vt:lpstr>思源黑体 CN Medium</vt:lpstr>
      <vt:lpstr>inpin heiti</vt:lpstr>
      <vt:lpstr>UTM Gradoo</vt:lpstr>
      <vt:lpstr>Cordia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 Tet</dc:title>
  <dc:subject>Tap doc 4</dc:subject>
  <dc:creator>KTUTS</dc:creator>
  <cp:keywords>YenVu</cp:keywords>
  <cp:lastModifiedBy>THANH HUONG</cp:lastModifiedBy>
  <cp:revision>16</cp:revision>
  <dcterms:created xsi:type="dcterms:W3CDTF">2022-01-20T15:40:06Z</dcterms:created>
  <dcterms:modified xsi:type="dcterms:W3CDTF">2023-02-15T04:44:52Z</dcterms:modified>
  <cp:version>U10</cp:version>
</cp:coreProperties>
</file>