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8" r:id="rId2"/>
    <p:sldMasterId id="2147483810" r:id="rId3"/>
    <p:sldMasterId id="2147483917" r:id="rId4"/>
    <p:sldMasterId id="2147483941" r:id="rId5"/>
    <p:sldMasterId id="2147484015" r:id="rId6"/>
    <p:sldMasterId id="2147484218" r:id="rId7"/>
  </p:sldMasterIdLst>
  <p:notesMasterIdLst>
    <p:notesMasterId r:id="rId34"/>
  </p:notesMasterIdLst>
  <p:sldIdLst>
    <p:sldId id="372" r:id="rId8"/>
    <p:sldId id="354" r:id="rId9"/>
    <p:sldId id="301" r:id="rId10"/>
    <p:sldId id="302" r:id="rId11"/>
    <p:sldId id="353" r:id="rId12"/>
    <p:sldId id="355" r:id="rId13"/>
    <p:sldId id="303" r:id="rId14"/>
    <p:sldId id="356" r:id="rId15"/>
    <p:sldId id="357" r:id="rId16"/>
    <p:sldId id="358" r:id="rId17"/>
    <p:sldId id="359" r:id="rId18"/>
    <p:sldId id="360" r:id="rId19"/>
    <p:sldId id="361" r:id="rId20"/>
    <p:sldId id="363" r:id="rId21"/>
    <p:sldId id="364" r:id="rId22"/>
    <p:sldId id="365" r:id="rId23"/>
    <p:sldId id="366" r:id="rId24"/>
    <p:sldId id="367" r:id="rId25"/>
    <p:sldId id="368" r:id="rId26"/>
    <p:sldId id="369" r:id="rId27"/>
    <p:sldId id="370" r:id="rId28"/>
    <p:sldId id="328" r:id="rId29"/>
    <p:sldId id="371" r:id="rId30"/>
    <p:sldId id="320" r:id="rId31"/>
    <p:sldId id="342" r:id="rId32"/>
    <p:sldId id="329" r:id="rId33"/>
  </p:sldIdLst>
  <p:sldSz cx="1106487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66"/>
    <a:srgbClr val="FF9900"/>
    <a:srgbClr val="009900"/>
    <a:srgbClr val="000099"/>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0" autoAdjust="0"/>
    <p:restoredTop sz="94660"/>
  </p:normalViewPr>
  <p:slideViewPr>
    <p:cSldViewPr>
      <p:cViewPr>
        <p:scale>
          <a:sx n="71" d="100"/>
          <a:sy n="71" d="100"/>
        </p:scale>
        <p:origin x="-672" y="24"/>
      </p:cViewPr>
      <p:guideLst>
        <p:guide orient="horz" pos="2160"/>
        <p:guide pos="34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55BBA61-1DC6-4AA4-ACFA-B98369B84F82}" type="datetimeFigureOut">
              <a:rPr lang="en-US"/>
              <a:pPr>
                <a:defRPr/>
              </a:pPr>
              <a:t>2/14/2023</a:t>
            </a:fld>
            <a:endParaRPr lang="en-US"/>
          </a:p>
        </p:txBody>
      </p:sp>
      <p:sp>
        <p:nvSpPr>
          <p:cNvPr id="4" name="Slide Image Placeholder 3"/>
          <p:cNvSpPr>
            <a:spLocks noGrp="1" noRot="1" noChangeAspect="1"/>
          </p:cNvSpPr>
          <p:nvPr>
            <p:ph type="sldImg" idx="2"/>
          </p:nvPr>
        </p:nvSpPr>
        <p:spPr>
          <a:xfrm>
            <a:off x="663575" y="685800"/>
            <a:ext cx="55308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8E7B3FE-0CB1-48AE-98B7-C3E1975D0F2F}" type="slidenum">
              <a:rPr lang="en-US" altLang="en-US"/>
              <a:pPr/>
              <a:t>‹#›</a:t>
            </a:fld>
            <a:endParaRPr lang="en-US" altLang="en-US"/>
          </a:p>
        </p:txBody>
      </p:sp>
    </p:spTree>
    <p:extLst>
      <p:ext uri="{BB962C8B-B14F-4D97-AF65-F5344CB8AC3E}">
        <p14:creationId xmlns:p14="http://schemas.microsoft.com/office/powerpoint/2010/main" val="2150968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B7D72E-10BC-4F23-8DBC-0B62E455B379}" type="slidenum">
              <a:rPr lang="en-US" altLang="en-US"/>
              <a:pPr/>
              <a:t>‹#›</a:t>
            </a:fld>
            <a:endParaRPr lang="en-US" altLang="en-US"/>
          </a:p>
        </p:txBody>
      </p:sp>
    </p:spTree>
    <p:extLst>
      <p:ext uri="{BB962C8B-B14F-4D97-AF65-F5344CB8AC3E}">
        <p14:creationId xmlns:p14="http://schemas.microsoft.com/office/powerpoint/2010/main" val="2669137780"/>
      </p:ext>
    </p:extLst>
  </p:cSld>
  <p:clrMapOvr>
    <a:masterClrMapping/>
  </p:clrMapOvr>
  <p:transition spd="med">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EA4C93-2ACF-4EB8-85C9-995FBAC81630}" type="slidenum">
              <a:rPr lang="en-US" altLang="en-US"/>
              <a:pPr/>
              <a:t>‹#›</a:t>
            </a:fld>
            <a:endParaRPr lang="en-US" altLang="en-US"/>
          </a:p>
        </p:txBody>
      </p:sp>
    </p:spTree>
    <p:extLst>
      <p:ext uri="{BB962C8B-B14F-4D97-AF65-F5344CB8AC3E}">
        <p14:creationId xmlns:p14="http://schemas.microsoft.com/office/powerpoint/2010/main" val="2419768248"/>
      </p:ext>
    </p:extLst>
  </p:cSld>
  <p:clrMapOvr>
    <a:masterClrMapping/>
  </p:clrMapOvr>
  <p:transition spd="med">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DC96B4-4F80-474A-881D-D2B4054D8FB7}" type="slidenum">
              <a:rPr lang="en-US" altLang="en-US"/>
              <a:pPr/>
              <a:t>‹#›</a:t>
            </a:fld>
            <a:endParaRPr lang="en-US" altLang="en-US"/>
          </a:p>
        </p:txBody>
      </p:sp>
    </p:spTree>
    <p:extLst>
      <p:ext uri="{BB962C8B-B14F-4D97-AF65-F5344CB8AC3E}">
        <p14:creationId xmlns:p14="http://schemas.microsoft.com/office/powerpoint/2010/main" val="1947553104"/>
      </p:ext>
    </p:extLst>
  </p:cSld>
  <p:clrMapOvr>
    <a:masterClrMapping/>
  </p:clrMapOvr>
  <p:transition spd="med">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53244" y="274639"/>
            <a:ext cx="995838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4413E3F-B4A7-4FA2-9546-B27FC18D0A6E}" type="slidenum">
              <a:rPr lang="en-US" altLang="en-US"/>
              <a:pPr/>
              <a:t>‹#›</a:t>
            </a:fld>
            <a:endParaRPr lang="en-US" altLang="en-US"/>
          </a:p>
        </p:txBody>
      </p:sp>
    </p:spTree>
    <p:extLst>
      <p:ext uri="{BB962C8B-B14F-4D97-AF65-F5344CB8AC3E}">
        <p14:creationId xmlns:p14="http://schemas.microsoft.com/office/powerpoint/2010/main" val="2235838178"/>
      </p:ext>
    </p:extLst>
  </p:cSld>
  <p:clrMapOvr>
    <a:masterClrMapping/>
  </p:clrMapOvr>
  <p:transition spd="med">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53244" y="274638"/>
            <a:ext cx="995838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53244" y="1600200"/>
            <a:ext cx="4886986"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24645" y="1600200"/>
            <a:ext cx="4886986"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3244" y="3938589"/>
            <a:ext cx="4886986"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624645" y="3938589"/>
            <a:ext cx="4886986"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C49FBF2-6AA3-4ADD-AA4A-AE5151A5843C}" type="slidenum">
              <a:rPr lang="en-US" altLang="en-US"/>
              <a:pPr/>
              <a:t>‹#›</a:t>
            </a:fld>
            <a:endParaRPr lang="en-US" altLang="en-US"/>
          </a:p>
        </p:txBody>
      </p:sp>
    </p:spTree>
    <p:extLst>
      <p:ext uri="{BB962C8B-B14F-4D97-AF65-F5344CB8AC3E}">
        <p14:creationId xmlns:p14="http://schemas.microsoft.com/office/powerpoint/2010/main" val="1602936470"/>
      </p:ext>
    </p:extLst>
  </p:cSld>
  <p:clrMapOvr>
    <a:masterClrMapping/>
  </p:clrMapOvr>
  <p:transition spd="med">
    <p:wheel spokes="2"/>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84D096-BC4F-45D0-BEA7-8520280A2BD4}" type="slidenum">
              <a:rPr lang="en-US" altLang="en-US"/>
              <a:pPr/>
              <a:t>‹#›</a:t>
            </a:fld>
            <a:endParaRPr lang="en-US" altLang="en-US"/>
          </a:p>
        </p:txBody>
      </p:sp>
    </p:spTree>
    <p:extLst>
      <p:ext uri="{BB962C8B-B14F-4D97-AF65-F5344CB8AC3E}">
        <p14:creationId xmlns:p14="http://schemas.microsoft.com/office/powerpoint/2010/main" val="258445331"/>
      </p:ext>
    </p:extLst>
  </p:cSld>
  <p:clrMapOvr>
    <a:masterClrMapping/>
  </p:clrMapOvr>
  <p:transition spd="med">
    <p:wheel spokes="2"/>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878DDA-E1CF-42CE-8B78-7D241DB06A48}" type="slidenum">
              <a:rPr lang="en-US" altLang="en-US"/>
              <a:pPr/>
              <a:t>‹#›</a:t>
            </a:fld>
            <a:endParaRPr lang="en-US" altLang="en-US"/>
          </a:p>
        </p:txBody>
      </p:sp>
    </p:spTree>
    <p:extLst>
      <p:ext uri="{BB962C8B-B14F-4D97-AF65-F5344CB8AC3E}">
        <p14:creationId xmlns:p14="http://schemas.microsoft.com/office/powerpoint/2010/main" val="1534284948"/>
      </p:ext>
    </p:extLst>
  </p:cSld>
  <p:clrMapOvr>
    <a:masterClrMapping/>
  </p:clrMapOvr>
  <p:transition spd="med">
    <p:wheel spokes="2"/>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607D15-05EB-461E-A83A-3DF4662A657A}" type="slidenum">
              <a:rPr lang="en-US" altLang="en-US"/>
              <a:pPr/>
              <a:t>‹#›</a:t>
            </a:fld>
            <a:endParaRPr lang="en-US" altLang="en-US"/>
          </a:p>
        </p:txBody>
      </p:sp>
    </p:spTree>
    <p:extLst>
      <p:ext uri="{BB962C8B-B14F-4D97-AF65-F5344CB8AC3E}">
        <p14:creationId xmlns:p14="http://schemas.microsoft.com/office/powerpoint/2010/main" val="3838039920"/>
      </p:ext>
    </p:extLst>
  </p:cSld>
  <p:clrMapOvr>
    <a:masterClrMapping/>
  </p:clrMapOvr>
  <p:transition spd="med">
    <p:wheel spokes="2"/>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9D8625-EC04-4185-922F-E3BC1B1F7B67}" type="slidenum">
              <a:rPr lang="en-US" altLang="en-US"/>
              <a:pPr/>
              <a:t>‹#›</a:t>
            </a:fld>
            <a:endParaRPr lang="en-US" altLang="en-US"/>
          </a:p>
        </p:txBody>
      </p:sp>
    </p:spTree>
    <p:extLst>
      <p:ext uri="{BB962C8B-B14F-4D97-AF65-F5344CB8AC3E}">
        <p14:creationId xmlns:p14="http://schemas.microsoft.com/office/powerpoint/2010/main" val="194707503"/>
      </p:ext>
    </p:extLst>
  </p:cSld>
  <p:clrMapOvr>
    <a:masterClrMapping/>
  </p:clrMapOvr>
  <p:transition spd="med">
    <p:wheel spokes="2"/>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9E503E3-6212-406B-B1D3-88223B87C0E7}" type="slidenum">
              <a:rPr lang="en-US" altLang="en-US"/>
              <a:pPr/>
              <a:t>‹#›</a:t>
            </a:fld>
            <a:endParaRPr lang="en-US" altLang="en-US"/>
          </a:p>
        </p:txBody>
      </p:sp>
    </p:spTree>
    <p:extLst>
      <p:ext uri="{BB962C8B-B14F-4D97-AF65-F5344CB8AC3E}">
        <p14:creationId xmlns:p14="http://schemas.microsoft.com/office/powerpoint/2010/main" val="67179680"/>
      </p:ext>
    </p:extLst>
  </p:cSld>
  <p:clrMapOvr>
    <a:masterClrMapping/>
  </p:clrMapOvr>
  <p:transition spd="med">
    <p:wheel spokes="2"/>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8047F12-F730-4EA0-AA9C-846E6A45A153}" type="slidenum">
              <a:rPr lang="en-US" altLang="en-US"/>
              <a:pPr/>
              <a:t>‹#›</a:t>
            </a:fld>
            <a:endParaRPr lang="en-US" altLang="en-US"/>
          </a:p>
        </p:txBody>
      </p:sp>
    </p:spTree>
    <p:extLst>
      <p:ext uri="{BB962C8B-B14F-4D97-AF65-F5344CB8AC3E}">
        <p14:creationId xmlns:p14="http://schemas.microsoft.com/office/powerpoint/2010/main" val="3646705495"/>
      </p:ext>
    </p:extLst>
  </p:cSld>
  <p:clrMapOvr>
    <a:masterClrMapping/>
  </p:clrMapOvr>
  <p:transition spd="med">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CAC222-1D5E-476C-81B8-4C4F36E4530E}" type="slidenum">
              <a:rPr lang="en-US" altLang="en-US"/>
              <a:pPr/>
              <a:t>‹#›</a:t>
            </a:fld>
            <a:endParaRPr lang="en-US" altLang="en-US"/>
          </a:p>
        </p:txBody>
      </p:sp>
    </p:spTree>
    <p:extLst>
      <p:ext uri="{BB962C8B-B14F-4D97-AF65-F5344CB8AC3E}">
        <p14:creationId xmlns:p14="http://schemas.microsoft.com/office/powerpoint/2010/main" val="1082036563"/>
      </p:ext>
    </p:extLst>
  </p:cSld>
  <p:clrMapOvr>
    <a:masterClrMapping/>
  </p:clrMapOvr>
  <p:transition spd="med">
    <p:wheel spokes="2"/>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78C40CE-E0FB-4ED6-8F38-C553E6DC307F}" type="slidenum">
              <a:rPr lang="en-US" altLang="en-US"/>
              <a:pPr/>
              <a:t>‹#›</a:t>
            </a:fld>
            <a:endParaRPr lang="en-US" altLang="en-US"/>
          </a:p>
        </p:txBody>
      </p:sp>
    </p:spTree>
    <p:extLst>
      <p:ext uri="{BB962C8B-B14F-4D97-AF65-F5344CB8AC3E}">
        <p14:creationId xmlns:p14="http://schemas.microsoft.com/office/powerpoint/2010/main" val="1507810528"/>
      </p:ext>
    </p:extLst>
  </p:cSld>
  <p:clrMapOvr>
    <a:masterClrMapping/>
  </p:clrMapOvr>
  <p:transition spd="med">
    <p:wheel spokes="2"/>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91F339-8BCD-4D4A-9DE4-3FAC5BD6015F}" type="slidenum">
              <a:rPr lang="en-US" altLang="en-US"/>
              <a:pPr/>
              <a:t>‹#›</a:t>
            </a:fld>
            <a:endParaRPr lang="en-US" altLang="en-US"/>
          </a:p>
        </p:txBody>
      </p:sp>
    </p:spTree>
    <p:extLst>
      <p:ext uri="{BB962C8B-B14F-4D97-AF65-F5344CB8AC3E}">
        <p14:creationId xmlns:p14="http://schemas.microsoft.com/office/powerpoint/2010/main" val="3415437971"/>
      </p:ext>
    </p:extLst>
  </p:cSld>
  <p:clrMapOvr>
    <a:masterClrMapping/>
  </p:clrMapOvr>
  <p:transition spd="med">
    <p:wheel spokes="2"/>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DDE0F2-14D9-4E80-BEB9-20BF9129B7F9}" type="slidenum">
              <a:rPr lang="en-US" altLang="en-US"/>
              <a:pPr/>
              <a:t>‹#›</a:t>
            </a:fld>
            <a:endParaRPr lang="en-US" altLang="en-US"/>
          </a:p>
        </p:txBody>
      </p:sp>
    </p:spTree>
    <p:extLst>
      <p:ext uri="{BB962C8B-B14F-4D97-AF65-F5344CB8AC3E}">
        <p14:creationId xmlns:p14="http://schemas.microsoft.com/office/powerpoint/2010/main" val="1624661843"/>
      </p:ext>
    </p:extLst>
  </p:cSld>
  <p:clrMapOvr>
    <a:masterClrMapping/>
  </p:clrMapOvr>
  <p:transition spd="med">
    <p:wheel spokes="2"/>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874D51-9BB3-439A-80AB-8732AC4B2A4F}" type="slidenum">
              <a:rPr lang="en-US" altLang="en-US"/>
              <a:pPr/>
              <a:t>‹#›</a:t>
            </a:fld>
            <a:endParaRPr lang="en-US" altLang="en-US"/>
          </a:p>
        </p:txBody>
      </p:sp>
    </p:spTree>
    <p:extLst>
      <p:ext uri="{BB962C8B-B14F-4D97-AF65-F5344CB8AC3E}">
        <p14:creationId xmlns:p14="http://schemas.microsoft.com/office/powerpoint/2010/main" val="216030366"/>
      </p:ext>
    </p:extLst>
  </p:cSld>
  <p:clrMapOvr>
    <a:masterClrMapping/>
  </p:clrMapOvr>
  <p:transition spd="med">
    <p:wheel spokes="2"/>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8AF666-CD07-40E7-AB0B-D5324FCB7E4D}" type="slidenum">
              <a:rPr lang="en-US" altLang="en-US"/>
              <a:pPr/>
              <a:t>‹#›</a:t>
            </a:fld>
            <a:endParaRPr lang="en-US" altLang="en-US"/>
          </a:p>
        </p:txBody>
      </p:sp>
    </p:spTree>
    <p:extLst>
      <p:ext uri="{BB962C8B-B14F-4D97-AF65-F5344CB8AC3E}">
        <p14:creationId xmlns:p14="http://schemas.microsoft.com/office/powerpoint/2010/main" val="3450852231"/>
      </p:ext>
    </p:extLst>
  </p:cSld>
  <p:clrMapOvr>
    <a:masterClrMapping/>
  </p:clrMapOvr>
  <p:transition spd="med">
    <p:wheel spokes="2"/>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590791-5F7E-40D0-98C2-64DF1458D5F8}" type="slidenum">
              <a:rPr lang="en-US" altLang="en-US"/>
              <a:pPr/>
              <a:t>‹#›</a:t>
            </a:fld>
            <a:endParaRPr lang="en-US" altLang="en-US"/>
          </a:p>
        </p:txBody>
      </p:sp>
    </p:spTree>
    <p:extLst>
      <p:ext uri="{BB962C8B-B14F-4D97-AF65-F5344CB8AC3E}">
        <p14:creationId xmlns:p14="http://schemas.microsoft.com/office/powerpoint/2010/main" val="3993273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FD7B5C-112C-43D5-BED4-9655B5DAB176}" type="slidenum">
              <a:rPr lang="en-US" altLang="en-US"/>
              <a:pPr/>
              <a:t>‹#›</a:t>
            </a:fld>
            <a:endParaRPr lang="en-US" altLang="en-US"/>
          </a:p>
        </p:txBody>
      </p:sp>
    </p:spTree>
    <p:extLst>
      <p:ext uri="{BB962C8B-B14F-4D97-AF65-F5344CB8AC3E}">
        <p14:creationId xmlns:p14="http://schemas.microsoft.com/office/powerpoint/2010/main" val="302141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4A0F91-952C-4EE9-8369-7F6FCDCE7DBA}" type="slidenum">
              <a:rPr lang="en-US" altLang="en-US"/>
              <a:pPr/>
              <a:t>‹#›</a:t>
            </a:fld>
            <a:endParaRPr lang="en-US" altLang="en-US"/>
          </a:p>
        </p:txBody>
      </p:sp>
    </p:spTree>
    <p:extLst>
      <p:ext uri="{BB962C8B-B14F-4D97-AF65-F5344CB8AC3E}">
        <p14:creationId xmlns:p14="http://schemas.microsoft.com/office/powerpoint/2010/main" val="130735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0FE997-9E35-4513-BE8F-95382E8F4422}" type="slidenum">
              <a:rPr lang="en-US" altLang="en-US"/>
              <a:pPr/>
              <a:t>‹#›</a:t>
            </a:fld>
            <a:endParaRPr lang="en-US" altLang="en-US"/>
          </a:p>
        </p:txBody>
      </p:sp>
    </p:spTree>
    <p:extLst>
      <p:ext uri="{BB962C8B-B14F-4D97-AF65-F5344CB8AC3E}">
        <p14:creationId xmlns:p14="http://schemas.microsoft.com/office/powerpoint/2010/main" val="3671961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87AE581-33A9-41BC-ACEA-8BB9F514829A}" type="slidenum">
              <a:rPr lang="en-US" altLang="en-US"/>
              <a:pPr/>
              <a:t>‹#›</a:t>
            </a:fld>
            <a:endParaRPr lang="en-US" altLang="en-US"/>
          </a:p>
        </p:txBody>
      </p:sp>
    </p:spTree>
    <p:extLst>
      <p:ext uri="{BB962C8B-B14F-4D97-AF65-F5344CB8AC3E}">
        <p14:creationId xmlns:p14="http://schemas.microsoft.com/office/powerpoint/2010/main" val="423738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778539-1FD8-4868-A9D6-CCA1785E0ED0}" type="slidenum">
              <a:rPr lang="en-US" altLang="en-US"/>
              <a:pPr/>
              <a:t>‹#›</a:t>
            </a:fld>
            <a:endParaRPr lang="en-US" altLang="en-US"/>
          </a:p>
        </p:txBody>
      </p:sp>
    </p:spTree>
    <p:extLst>
      <p:ext uri="{BB962C8B-B14F-4D97-AF65-F5344CB8AC3E}">
        <p14:creationId xmlns:p14="http://schemas.microsoft.com/office/powerpoint/2010/main" val="1561083866"/>
      </p:ext>
    </p:extLst>
  </p:cSld>
  <p:clrMapOvr>
    <a:masterClrMapping/>
  </p:clrMapOvr>
  <p:transition spd="med">
    <p:wheel spokes="2"/>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A4B5D03-F49B-4943-AE99-23ABBFF1A922}" type="slidenum">
              <a:rPr lang="en-US" altLang="en-US"/>
              <a:pPr/>
              <a:t>‹#›</a:t>
            </a:fld>
            <a:endParaRPr lang="en-US" altLang="en-US"/>
          </a:p>
        </p:txBody>
      </p:sp>
    </p:spTree>
    <p:extLst>
      <p:ext uri="{BB962C8B-B14F-4D97-AF65-F5344CB8AC3E}">
        <p14:creationId xmlns:p14="http://schemas.microsoft.com/office/powerpoint/2010/main" val="4129835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D4410CE-94A3-4116-A504-3E8A8B365658}" type="slidenum">
              <a:rPr lang="en-US" altLang="en-US"/>
              <a:pPr/>
              <a:t>‹#›</a:t>
            </a:fld>
            <a:endParaRPr lang="en-US" altLang="en-US"/>
          </a:p>
        </p:txBody>
      </p:sp>
    </p:spTree>
    <p:extLst>
      <p:ext uri="{BB962C8B-B14F-4D97-AF65-F5344CB8AC3E}">
        <p14:creationId xmlns:p14="http://schemas.microsoft.com/office/powerpoint/2010/main" val="208198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60BF26-022F-4AC6-B26C-0866CB9B9D60}" type="slidenum">
              <a:rPr lang="en-US" altLang="en-US"/>
              <a:pPr/>
              <a:t>‹#›</a:t>
            </a:fld>
            <a:endParaRPr lang="en-US" altLang="en-US"/>
          </a:p>
        </p:txBody>
      </p:sp>
    </p:spTree>
    <p:extLst>
      <p:ext uri="{BB962C8B-B14F-4D97-AF65-F5344CB8AC3E}">
        <p14:creationId xmlns:p14="http://schemas.microsoft.com/office/powerpoint/2010/main" val="376438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8E174C-CF2E-4E1B-9387-201218387151}" type="slidenum">
              <a:rPr lang="en-US" altLang="en-US"/>
              <a:pPr/>
              <a:t>‹#›</a:t>
            </a:fld>
            <a:endParaRPr lang="en-US" altLang="en-US"/>
          </a:p>
        </p:txBody>
      </p:sp>
    </p:spTree>
    <p:extLst>
      <p:ext uri="{BB962C8B-B14F-4D97-AF65-F5344CB8AC3E}">
        <p14:creationId xmlns:p14="http://schemas.microsoft.com/office/powerpoint/2010/main" val="306112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BB63CF-5895-448C-9C53-DB73CB8E2F50}" type="slidenum">
              <a:rPr lang="en-US" altLang="en-US"/>
              <a:pPr/>
              <a:t>‹#›</a:t>
            </a:fld>
            <a:endParaRPr lang="en-US" altLang="en-US"/>
          </a:p>
        </p:txBody>
      </p:sp>
    </p:spTree>
    <p:extLst>
      <p:ext uri="{BB962C8B-B14F-4D97-AF65-F5344CB8AC3E}">
        <p14:creationId xmlns:p14="http://schemas.microsoft.com/office/powerpoint/2010/main" val="1628402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719538-CF3D-4E82-B770-6085B9978A1F}" type="slidenum">
              <a:rPr lang="en-US" altLang="en-US"/>
              <a:pPr/>
              <a:t>‹#›</a:t>
            </a:fld>
            <a:endParaRPr lang="en-US" altLang="en-US"/>
          </a:p>
        </p:txBody>
      </p:sp>
    </p:spTree>
    <p:extLst>
      <p:ext uri="{BB962C8B-B14F-4D97-AF65-F5344CB8AC3E}">
        <p14:creationId xmlns:p14="http://schemas.microsoft.com/office/powerpoint/2010/main" val="4226590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a:t>Click to edit Master title style</a:t>
            </a:r>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C259722-3B92-4170-8D06-59F1C0CBC183}" type="datetimeFigureOut">
              <a:rPr lang="en-US"/>
              <a:pPr>
                <a:defRPr/>
              </a:pPr>
              <a:t>2/14/2023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2C5FC1-2D26-44BB-998E-632926A53CA9}" type="slidenum">
              <a:rPr lang="en-US" altLang="en-US"/>
              <a:pPr/>
              <a:t>‹#›</a:t>
            </a:fld>
            <a:endParaRPr lang="en-US" altLang="en-US"/>
          </a:p>
        </p:txBody>
      </p:sp>
    </p:spTree>
    <p:extLst>
      <p:ext uri="{BB962C8B-B14F-4D97-AF65-F5344CB8AC3E}">
        <p14:creationId xmlns:p14="http://schemas.microsoft.com/office/powerpoint/2010/main" val="315511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9B76DF-596B-4161-A485-39C92A963CF5}" type="datetimeFigureOut">
              <a:rPr lang="en-US"/>
              <a:pPr>
                <a:defRPr/>
              </a:pPr>
              <a:t>2/14/2023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DA1EA6-75C4-4BB5-A209-E97E328F33E5}" type="slidenum">
              <a:rPr lang="en-US" altLang="en-US"/>
              <a:pPr/>
              <a:t>‹#›</a:t>
            </a:fld>
            <a:endParaRPr lang="en-US" altLang="en-US"/>
          </a:p>
        </p:txBody>
      </p:sp>
    </p:spTree>
    <p:extLst>
      <p:ext uri="{BB962C8B-B14F-4D97-AF65-F5344CB8AC3E}">
        <p14:creationId xmlns:p14="http://schemas.microsoft.com/office/powerpoint/2010/main" val="827635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D321C9-47A8-40B4-9FE2-DED579D8DEED}" type="datetimeFigureOut">
              <a:rPr lang="en-US"/>
              <a:pPr>
                <a:defRPr/>
              </a:pPr>
              <a:t>2/14/2023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683CFB-566B-4223-B1BE-80E030F984C3}" type="slidenum">
              <a:rPr lang="en-US" altLang="en-US"/>
              <a:pPr/>
              <a:t>‹#›</a:t>
            </a:fld>
            <a:endParaRPr lang="en-US" altLang="en-US"/>
          </a:p>
        </p:txBody>
      </p:sp>
    </p:spTree>
    <p:extLst>
      <p:ext uri="{BB962C8B-B14F-4D97-AF65-F5344CB8AC3E}">
        <p14:creationId xmlns:p14="http://schemas.microsoft.com/office/powerpoint/2010/main" val="3309345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51D72C-8457-4E97-A2A4-EFE882AABFA7}" type="datetimeFigureOut">
              <a:rPr lang="en-US"/>
              <a:pPr>
                <a:defRPr/>
              </a:pPr>
              <a:t>2/14/2023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E522AC4-D4D9-419E-BA43-94D375885222}" type="slidenum">
              <a:rPr lang="en-US" altLang="en-US"/>
              <a:pPr/>
              <a:t>‹#›</a:t>
            </a:fld>
            <a:endParaRPr lang="en-US" altLang="en-US"/>
          </a:p>
        </p:txBody>
      </p:sp>
    </p:spTree>
    <p:extLst>
      <p:ext uri="{BB962C8B-B14F-4D97-AF65-F5344CB8AC3E}">
        <p14:creationId xmlns:p14="http://schemas.microsoft.com/office/powerpoint/2010/main" val="338473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3D6169-07BC-4C3B-AB07-4C3C8906B783}" type="slidenum">
              <a:rPr lang="en-US" altLang="en-US"/>
              <a:pPr/>
              <a:t>‹#›</a:t>
            </a:fld>
            <a:endParaRPr lang="en-US" altLang="en-US"/>
          </a:p>
        </p:txBody>
      </p:sp>
    </p:spTree>
    <p:extLst>
      <p:ext uri="{BB962C8B-B14F-4D97-AF65-F5344CB8AC3E}">
        <p14:creationId xmlns:p14="http://schemas.microsoft.com/office/powerpoint/2010/main" val="584008288"/>
      </p:ext>
    </p:extLst>
  </p:cSld>
  <p:clrMapOvr>
    <a:masterClrMapping/>
  </p:clrMapOvr>
  <p:transition spd="med">
    <p:wheel spokes="2"/>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4E96498-AEB4-43D1-90D2-E99B29F6FCC1}" type="datetimeFigureOut">
              <a:rPr lang="en-US"/>
              <a:pPr>
                <a:defRPr/>
              </a:pPr>
              <a:t>2/14/2023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DC0DE2-86CF-4A06-9BE4-643027DA2FE6}" type="slidenum">
              <a:rPr lang="en-US" altLang="en-US"/>
              <a:pPr/>
              <a:t>‹#›</a:t>
            </a:fld>
            <a:endParaRPr lang="en-US" altLang="en-US"/>
          </a:p>
        </p:txBody>
      </p:sp>
    </p:spTree>
    <p:extLst>
      <p:ext uri="{BB962C8B-B14F-4D97-AF65-F5344CB8AC3E}">
        <p14:creationId xmlns:p14="http://schemas.microsoft.com/office/powerpoint/2010/main" val="4206489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8A69BF-34AC-4F76-8879-C6FA089D3436}" type="datetimeFigureOut">
              <a:rPr lang="en-US"/>
              <a:pPr>
                <a:defRPr/>
              </a:pPr>
              <a:t>2/14/2023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33C9968-4CE3-461F-B2CC-5D6E47D7887E}" type="slidenum">
              <a:rPr lang="en-US" altLang="en-US"/>
              <a:pPr/>
              <a:t>‹#›</a:t>
            </a:fld>
            <a:endParaRPr lang="en-US" altLang="en-US"/>
          </a:p>
        </p:txBody>
      </p:sp>
    </p:spTree>
    <p:extLst>
      <p:ext uri="{BB962C8B-B14F-4D97-AF65-F5344CB8AC3E}">
        <p14:creationId xmlns:p14="http://schemas.microsoft.com/office/powerpoint/2010/main" val="1690908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7CF00B-53E0-4588-B8BC-4A5871E94E87}" type="datetimeFigureOut">
              <a:rPr lang="en-US"/>
              <a:pPr>
                <a:defRPr/>
              </a:pPr>
              <a:t>2/14/2023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7DD27D5-2488-40B6-86FC-1CA5D4297196}" type="slidenum">
              <a:rPr lang="en-US" altLang="en-US"/>
              <a:pPr/>
              <a:t>‹#›</a:t>
            </a:fld>
            <a:endParaRPr lang="en-US" altLang="en-US"/>
          </a:p>
        </p:txBody>
      </p:sp>
    </p:spTree>
    <p:extLst>
      <p:ext uri="{BB962C8B-B14F-4D97-AF65-F5344CB8AC3E}">
        <p14:creationId xmlns:p14="http://schemas.microsoft.com/office/powerpoint/2010/main" val="2445663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B3D36-8B41-4337-A498-9AE67D589FC0}" type="datetimeFigureOut">
              <a:rPr lang="en-US"/>
              <a:pPr>
                <a:defRPr/>
              </a:pPr>
              <a:t>2/14/2023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E876F5-13FB-4E29-97E1-A2A0F64DCD25}" type="slidenum">
              <a:rPr lang="en-US" altLang="en-US"/>
              <a:pPr/>
              <a:t>‹#›</a:t>
            </a:fld>
            <a:endParaRPr lang="en-US" altLang="en-US"/>
          </a:p>
        </p:txBody>
      </p:sp>
    </p:spTree>
    <p:extLst>
      <p:ext uri="{BB962C8B-B14F-4D97-AF65-F5344CB8AC3E}">
        <p14:creationId xmlns:p14="http://schemas.microsoft.com/office/powerpoint/2010/main" val="745638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62C936-4E10-481D-A6F1-0F7969EEED8B}" type="datetimeFigureOut">
              <a:rPr lang="en-US"/>
              <a:pPr>
                <a:defRPr/>
              </a:pPr>
              <a:t>2/14/2023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9F4697-366A-43E8-957C-6EAB07A2C327}" type="slidenum">
              <a:rPr lang="en-US" altLang="en-US"/>
              <a:pPr/>
              <a:t>‹#›</a:t>
            </a:fld>
            <a:endParaRPr lang="en-US" altLang="en-US"/>
          </a:p>
        </p:txBody>
      </p:sp>
    </p:spTree>
    <p:extLst>
      <p:ext uri="{BB962C8B-B14F-4D97-AF65-F5344CB8AC3E}">
        <p14:creationId xmlns:p14="http://schemas.microsoft.com/office/powerpoint/2010/main" val="339633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E14B2E-1FBC-41C5-92C8-E81E1DFC2D6F}" type="datetimeFigureOut">
              <a:rPr lang="en-US"/>
              <a:pPr>
                <a:defRPr/>
              </a:pPr>
              <a:t>2/14/2023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8529E0-2968-41DF-88F0-3A4CA82A8D26}" type="slidenum">
              <a:rPr lang="en-US" altLang="en-US"/>
              <a:pPr/>
              <a:t>‹#›</a:t>
            </a:fld>
            <a:endParaRPr lang="en-US" altLang="en-US"/>
          </a:p>
        </p:txBody>
      </p:sp>
    </p:spTree>
    <p:extLst>
      <p:ext uri="{BB962C8B-B14F-4D97-AF65-F5344CB8AC3E}">
        <p14:creationId xmlns:p14="http://schemas.microsoft.com/office/powerpoint/2010/main" val="1707478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1139E4-A27C-40AA-9A47-74C0F55978AB}" type="datetimeFigureOut">
              <a:rPr lang="en-US"/>
              <a:pPr>
                <a:defRPr/>
              </a:pPr>
              <a:t>2/14/2023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B02E3C-3A18-45F1-9967-C4125469AAF2}" type="slidenum">
              <a:rPr lang="en-US" altLang="en-US"/>
              <a:pPr/>
              <a:t>‹#›</a:t>
            </a:fld>
            <a:endParaRPr lang="en-US" altLang="en-US"/>
          </a:p>
        </p:txBody>
      </p:sp>
    </p:spTree>
    <p:extLst>
      <p:ext uri="{BB962C8B-B14F-4D97-AF65-F5344CB8AC3E}">
        <p14:creationId xmlns:p14="http://schemas.microsoft.com/office/powerpoint/2010/main" val="341851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a:t>Click to edit Master title style</a:t>
            </a:r>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AE82AF-9632-4075-A6E7-5CAECC1909BE}" type="slidenum">
              <a:rPr lang="en-US" altLang="en-US"/>
              <a:pPr/>
              <a:t>‹#›</a:t>
            </a:fld>
            <a:endParaRPr lang="en-US" altLang="en-US"/>
          </a:p>
        </p:txBody>
      </p:sp>
    </p:spTree>
    <p:extLst>
      <p:ext uri="{BB962C8B-B14F-4D97-AF65-F5344CB8AC3E}">
        <p14:creationId xmlns:p14="http://schemas.microsoft.com/office/powerpoint/2010/main" val="1601772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331965-3EBC-4CC0-8EE0-5278D11AFA14}" type="slidenum">
              <a:rPr lang="en-US" altLang="en-US"/>
              <a:pPr/>
              <a:t>‹#›</a:t>
            </a:fld>
            <a:endParaRPr lang="en-US" altLang="en-US"/>
          </a:p>
        </p:txBody>
      </p:sp>
    </p:spTree>
    <p:extLst>
      <p:ext uri="{BB962C8B-B14F-4D97-AF65-F5344CB8AC3E}">
        <p14:creationId xmlns:p14="http://schemas.microsoft.com/office/powerpoint/2010/main" val="111279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BF4533-6883-4EE1-8546-A6695D445F4F}" type="slidenum">
              <a:rPr lang="en-US" altLang="en-US"/>
              <a:pPr/>
              <a:t>‹#›</a:t>
            </a:fld>
            <a:endParaRPr lang="en-US" altLang="en-US"/>
          </a:p>
        </p:txBody>
      </p:sp>
    </p:spTree>
    <p:extLst>
      <p:ext uri="{BB962C8B-B14F-4D97-AF65-F5344CB8AC3E}">
        <p14:creationId xmlns:p14="http://schemas.microsoft.com/office/powerpoint/2010/main" val="422254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C8D5599-0AB3-4722-9C61-7364FA3931BD}" type="slidenum">
              <a:rPr lang="en-US" altLang="en-US"/>
              <a:pPr/>
              <a:t>‹#›</a:t>
            </a:fld>
            <a:endParaRPr lang="en-US" altLang="en-US"/>
          </a:p>
        </p:txBody>
      </p:sp>
    </p:spTree>
    <p:extLst>
      <p:ext uri="{BB962C8B-B14F-4D97-AF65-F5344CB8AC3E}">
        <p14:creationId xmlns:p14="http://schemas.microsoft.com/office/powerpoint/2010/main" val="3494626329"/>
      </p:ext>
    </p:extLst>
  </p:cSld>
  <p:clrMapOvr>
    <a:masterClrMapping/>
  </p:clrMapOvr>
  <p:transition spd="med">
    <p:wheel spokes="2"/>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C74345-2A04-4569-8602-3C9A0785F8BB}" type="slidenum">
              <a:rPr lang="en-US" altLang="en-US"/>
              <a:pPr/>
              <a:t>‹#›</a:t>
            </a:fld>
            <a:endParaRPr lang="en-US" altLang="en-US"/>
          </a:p>
        </p:txBody>
      </p:sp>
    </p:spTree>
    <p:extLst>
      <p:ext uri="{BB962C8B-B14F-4D97-AF65-F5344CB8AC3E}">
        <p14:creationId xmlns:p14="http://schemas.microsoft.com/office/powerpoint/2010/main" val="2427599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C6E6696-D93D-4001-BC1C-EA2901C5EA2B}" type="slidenum">
              <a:rPr lang="en-US" altLang="en-US"/>
              <a:pPr/>
              <a:t>‹#›</a:t>
            </a:fld>
            <a:endParaRPr lang="en-US" altLang="en-US"/>
          </a:p>
        </p:txBody>
      </p:sp>
    </p:spTree>
    <p:extLst>
      <p:ext uri="{BB962C8B-B14F-4D97-AF65-F5344CB8AC3E}">
        <p14:creationId xmlns:p14="http://schemas.microsoft.com/office/powerpoint/2010/main" val="2057386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4E2C651-BDF8-47CF-830E-05653FBDA071}" type="slidenum">
              <a:rPr lang="en-US" altLang="en-US"/>
              <a:pPr/>
              <a:t>‹#›</a:t>
            </a:fld>
            <a:endParaRPr lang="en-US" altLang="en-US"/>
          </a:p>
        </p:txBody>
      </p:sp>
    </p:spTree>
    <p:extLst>
      <p:ext uri="{BB962C8B-B14F-4D97-AF65-F5344CB8AC3E}">
        <p14:creationId xmlns:p14="http://schemas.microsoft.com/office/powerpoint/2010/main" val="2794073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3017D4-D6A1-43F8-8EC0-692CC30ADCAD}" type="slidenum">
              <a:rPr lang="en-US" altLang="en-US"/>
              <a:pPr/>
              <a:t>‹#›</a:t>
            </a:fld>
            <a:endParaRPr lang="en-US" altLang="en-US"/>
          </a:p>
        </p:txBody>
      </p:sp>
    </p:spTree>
    <p:extLst>
      <p:ext uri="{BB962C8B-B14F-4D97-AF65-F5344CB8AC3E}">
        <p14:creationId xmlns:p14="http://schemas.microsoft.com/office/powerpoint/2010/main" val="301325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BAA78E-EE7A-4B09-B3D7-D1B3ACF9B20C}" type="slidenum">
              <a:rPr lang="en-US" altLang="en-US"/>
              <a:pPr/>
              <a:t>‹#›</a:t>
            </a:fld>
            <a:endParaRPr lang="en-US" altLang="en-US"/>
          </a:p>
        </p:txBody>
      </p:sp>
    </p:spTree>
    <p:extLst>
      <p:ext uri="{BB962C8B-B14F-4D97-AF65-F5344CB8AC3E}">
        <p14:creationId xmlns:p14="http://schemas.microsoft.com/office/powerpoint/2010/main" val="2600149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248935-7CB5-49C8-A933-B56C4A91B05A}" type="slidenum">
              <a:rPr lang="en-US" altLang="en-US"/>
              <a:pPr/>
              <a:t>‹#›</a:t>
            </a:fld>
            <a:endParaRPr lang="en-US" altLang="en-US"/>
          </a:p>
        </p:txBody>
      </p:sp>
    </p:spTree>
    <p:extLst>
      <p:ext uri="{BB962C8B-B14F-4D97-AF65-F5344CB8AC3E}">
        <p14:creationId xmlns:p14="http://schemas.microsoft.com/office/powerpoint/2010/main" val="1529897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3E2FA1-F588-49FC-9576-F3DF3929E398}" type="slidenum">
              <a:rPr lang="en-US" altLang="en-US"/>
              <a:pPr/>
              <a:t>‹#›</a:t>
            </a:fld>
            <a:endParaRPr lang="en-US" altLang="en-US"/>
          </a:p>
        </p:txBody>
      </p:sp>
    </p:spTree>
    <p:extLst>
      <p:ext uri="{BB962C8B-B14F-4D97-AF65-F5344CB8AC3E}">
        <p14:creationId xmlns:p14="http://schemas.microsoft.com/office/powerpoint/2010/main" val="2753733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18FB8E-6E36-47F9-A9F7-42B3C8009AEA}" type="slidenum">
              <a:rPr lang="en-US" altLang="en-US"/>
              <a:pPr/>
              <a:t>‹#›</a:t>
            </a:fld>
            <a:endParaRPr lang="en-US" altLang="en-US"/>
          </a:p>
        </p:txBody>
      </p:sp>
    </p:spTree>
    <p:extLst>
      <p:ext uri="{BB962C8B-B14F-4D97-AF65-F5344CB8AC3E}">
        <p14:creationId xmlns:p14="http://schemas.microsoft.com/office/powerpoint/2010/main" val="2651379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a:t>Click to edit Master title style</a:t>
            </a:r>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739EEAB-7BB5-42F3-B0EE-07FF154AAC21}" type="datetimeFigureOut">
              <a:rPr lang="en-US"/>
              <a:pPr>
                <a:defRPr/>
              </a:pPr>
              <a:t>2/14/2023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933CC6-56CC-4A68-BE53-B6AC65500BF4}" type="slidenum">
              <a:rPr lang="en-US" altLang="en-US"/>
              <a:pPr/>
              <a:t>‹#›</a:t>
            </a:fld>
            <a:endParaRPr lang="en-US" altLang="en-US"/>
          </a:p>
        </p:txBody>
      </p:sp>
    </p:spTree>
    <p:extLst>
      <p:ext uri="{BB962C8B-B14F-4D97-AF65-F5344CB8AC3E}">
        <p14:creationId xmlns:p14="http://schemas.microsoft.com/office/powerpoint/2010/main" val="3437025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0FF939-AF37-4BF7-81C3-DEC8CDB0804A}" type="datetimeFigureOut">
              <a:rPr lang="en-US"/>
              <a:pPr>
                <a:defRPr/>
              </a:pPr>
              <a:t>2/14/2023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DBD831-4F81-42B9-BB33-CB36027583CF}" type="slidenum">
              <a:rPr lang="en-US" altLang="en-US"/>
              <a:pPr/>
              <a:t>‹#›</a:t>
            </a:fld>
            <a:endParaRPr lang="en-US" altLang="en-US"/>
          </a:p>
        </p:txBody>
      </p:sp>
    </p:spTree>
    <p:extLst>
      <p:ext uri="{BB962C8B-B14F-4D97-AF65-F5344CB8AC3E}">
        <p14:creationId xmlns:p14="http://schemas.microsoft.com/office/powerpoint/2010/main" val="27358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9E400E-C932-49A4-93F0-7CF6D23D74A6}" type="slidenum">
              <a:rPr lang="en-US" altLang="en-US"/>
              <a:pPr/>
              <a:t>‹#›</a:t>
            </a:fld>
            <a:endParaRPr lang="en-US" altLang="en-US"/>
          </a:p>
        </p:txBody>
      </p:sp>
    </p:spTree>
    <p:extLst>
      <p:ext uri="{BB962C8B-B14F-4D97-AF65-F5344CB8AC3E}">
        <p14:creationId xmlns:p14="http://schemas.microsoft.com/office/powerpoint/2010/main" val="2805667167"/>
      </p:ext>
    </p:extLst>
  </p:cSld>
  <p:clrMapOvr>
    <a:masterClrMapping/>
  </p:clrMapOvr>
  <p:transition spd="med">
    <p:wheel spokes="2"/>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8A8CE7-BEB3-4991-A23F-19CD201AACE9}" type="datetimeFigureOut">
              <a:rPr lang="en-US"/>
              <a:pPr>
                <a:defRPr/>
              </a:pPr>
              <a:t>2/14/2023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32AA89-35B7-42F5-A030-44DAE242CDF9}" type="slidenum">
              <a:rPr lang="en-US" altLang="en-US"/>
              <a:pPr/>
              <a:t>‹#›</a:t>
            </a:fld>
            <a:endParaRPr lang="en-US" altLang="en-US"/>
          </a:p>
        </p:txBody>
      </p:sp>
    </p:spTree>
    <p:extLst>
      <p:ext uri="{BB962C8B-B14F-4D97-AF65-F5344CB8AC3E}">
        <p14:creationId xmlns:p14="http://schemas.microsoft.com/office/powerpoint/2010/main" val="2259839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A71A0FD-9890-4A8C-985D-5CC4F3BAE995}" type="datetimeFigureOut">
              <a:rPr lang="en-US"/>
              <a:pPr>
                <a:defRPr/>
              </a:pPr>
              <a:t>2/14/2023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E4206A-D43C-4383-971A-03DF76334CDD}" type="slidenum">
              <a:rPr lang="en-US" altLang="en-US"/>
              <a:pPr/>
              <a:t>‹#›</a:t>
            </a:fld>
            <a:endParaRPr lang="en-US" altLang="en-US"/>
          </a:p>
        </p:txBody>
      </p:sp>
    </p:spTree>
    <p:extLst>
      <p:ext uri="{BB962C8B-B14F-4D97-AF65-F5344CB8AC3E}">
        <p14:creationId xmlns:p14="http://schemas.microsoft.com/office/powerpoint/2010/main" val="3072989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8E12286-1E0D-4E37-9E98-0E6C56A8EAB5}" type="datetimeFigureOut">
              <a:rPr lang="en-US"/>
              <a:pPr>
                <a:defRPr/>
              </a:pPr>
              <a:t>2/14/2023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C102E8C-1F0F-4509-A1FB-CE472FA85EE1}" type="slidenum">
              <a:rPr lang="en-US" altLang="en-US"/>
              <a:pPr/>
              <a:t>‹#›</a:t>
            </a:fld>
            <a:endParaRPr lang="en-US" altLang="en-US"/>
          </a:p>
        </p:txBody>
      </p:sp>
    </p:spTree>
    <p:extLst>
      <p:ext uri="{BB962C8B-B14F-4D97-AF65-F5344CB8AC3E}">
        <p14:creationId xmlns:p14="http://schemas.microsoft.com/office/powerpoint/2010/main" val="40161372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B57DB8E-977A-4426-BCBF-4C7FD5AFDA63}" type="datetimeFigureOut">
              <a:rPr lang="en-US"/>
              <a:pPr>
                <a:defRPr/>
              </a:pPr>
              <a:t>2/14/2023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BB0EDDF-6F7C-4CDE-9185-72E8F4A2181D}" type="slidenum">
              <a:rPr lang="en-US" altLang="en-US"/>
              <a:pPr/>
              <a:t>‹#›</a:t>
            </a:fld>
            <a:endParaRPr lang="en-US" altLang="en-US"/>
          </a:p>
        </p:txBody>
      </p:sp>
    </p:spTree>
    <p:extLst>
      <p:ext uri="{BB962C8B-B14F-4D97-AF65-F5344CB8AC3E}">
        <p14:creationId xmlns:p14="http://schemas.microsoft.com/office/powerpoint/2010/main" val="2496716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307ACEA-7AE9-4680-85B5-2C656F52C0F7}" type="datetimeFigureOut">
              <a:rPr lang="en-US"/>
              <a:pPr>
                <a:defRPr/>
              </a:pPr>
              <a:t>2/14/2023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F8C348-3739-48B2-8F9B-8616F2B7C886}" type="slidenum">
              <a:rPr lang="en-US" altLang="en-US"/>
              <a:pPr/>
              <a:t>‹#›</a:t>
            </a:fld>
            <a:endParaRPr lang="en-US" altLang="en-US"/>
          </a:p>
        </p:txBody>
      </p:sp>
    </p:spTree>
    <p:extLst>
      <p:ext uri="{BB962C8B-B14F-4D97-AF65-F5344CB8AC3E}">
        <p14:creationId xmlns:p14="http://schemas.microsoft.com/office/powerpoint/2010/main" val="1427594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018CB7-C9A1-408F-B00D-577A8A391C23}" type="datetimeFigureOut">
              <a:rPr lang="en-US"/>
              <a:pPr>
                <a:defRPr/>
              </a:pPr>
              <a:t>2/14/2023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96BA0D-FE01-4886-B444-BE1CA05FC211}" type="slidenum">
              <a:rPr lang="en-US" altLang="en-US"/>
              <a:pPr/>
              <a:t>‹#›</a:t>
            </a:fld>
            <a:endParaRPr lang="en-US" altLang="en-US"/>
          </a:p>
        </p:txBody>
      </p:sp>
    </p:spTree>
    <p:extLst>
      <p:ext uri="{BB962C8B-B14F-4D97-AF65-F5344CB8AC3E}">
        <p14:creationId xmlns:p14="http://schemas.microsoft.com/office/powerpoint/2010/main" val="1312143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30F075-293C-44CD-92C8-F032926D04F5}" type="datetimeFigureOut">
              <a:rPr lang="en-US"/>
              <a:pPr>
                <a:defRPr/>
              </a:pPr>
              <a:t>2/14/2023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C632D3-0CBC-4374-A5BA-71B563D3740F}" type="slidenum">
              <a:rPr lang="en-US" altLang="en-US"/>
              <a:pPr/>
              <a:t>‹#›</a:t>
            </a:fld>
            <a:endParaRPr lang="en-US" altLang="en-US"/>
          </a:p>
        </p:txBody>
      </p:sp>
    </p:spTree>
    <p:extLst>
      <p:ext uri="{BB962C8B-B14F-4D97-AF65-F5344CB8AC3E}">
        <p14:creationId xmlns:p14="http://schemas.microsoft.com/office/powerpoint/2010/main" val="1864375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3712BAE-7928-43D0-931F-EBD20A65FA7E}" type="datetimeFigureOut">
              <a:rPr lang="en-US"/>
              <a:pPr>
                <a:defRPr/>
              </a:pPr>
              <a:t>2/14/2023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307AE6-32A7-4F8D-BCF0-CAE7E8B3DA3E}" type="slidenum">
              <a:rPr lang="en-US" altLang="en-US"/>
              <a:pPr/>
              <a:t>‹#›</a:t>
            </a:fld>
            <a:endParaRPr lang="en-US" altLang="en-US"/>
          </a:p>
        </p:txBody>
      </p:sp>
    </p:spTree>
    <p:extLst>
      <p:ext uri="{BB962C8B-B14F-4D97-AF65-F5344CB8AC3E}">
        <p14:creationId xmlns:p14="http://schemas.microsoft.com/office/powerpoint/2010/main" val="663944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208A85-FB03-4D08-AFB3-876663B60B5F}" type="datetimeFigureOut">
              <a:rPr lang="en-US"/>
              <a:pPr>
                <a:defRPr/>
              </a:pPr>
              <a:t>2/14/2023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CCA6DD-CE98-45FD-A382-26898EF90580}" type="slidenum">
              <a:rPr lang="en-US" altLang="en-US"/>
              <a:pPr/>
              <a:t>‹#›</a:t>
            </a:fld>
            <a:endParaRPr lang="en-US" altLang="en-US"/>
          </a:p>
        </p:txBody>
      </p:sp>
    </p:spTree>
    <p:extLst>
      <p:ext uri="{BB962C8B-B14F-4D97-AF65-F5344CB8AC3E}">
        <p14:creationId xmlns:p14="http://schemas.microsoft.com/office/powerpoint/2010/main" val="4278027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130426"/>
            <a:ext cx="9405144"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31" y="3886200"/>
            <a:ext cx="77454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10B4E2-C576-4076-94DC-AF18C448F65C}" type="slidenum">
              <a:rPr lang="en-US" altLang="en-US"/>
              <a:pPr/>
              <a:t>‹#›</a:t>
            </a:fld>
            <a:endParaRPr lang="en-US" altLang="en-US"/>
          </a:p>
        </p:txBody>
      </p:sp>
    </p:spTree>
    <p:extLst>
      <p:ext uri="{BB962C8B-B14F-4D97-AF65-F5344CB8AC3E}">
        <p14:creationId xmlns:p14="http://schemas.microsoft.com/office/powerpoint/2010/main" val="104431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0CD915F-7609-4A9D-A93A-9137C415226B}" type="slidenum">
              <a:rPr lang="en-US" altLang="en-US"/>
              <a:pPr/>
              <a:t>‹#›</a:t>
            </a:fld>
            <a:endParaRPr lang="en-US" altLang="en-US"/>
          </a:p>
        </p:txBody>
      </p:sp>
    </p:spTree>
    <p:extLst>
      <p:ext uri="{BB962C8B-B14F-4D97-AF65-F5344CB8AC3E}">
        <p14:creationId xmlns:p14="http://schemas.microsoft.com/office/powerpoint/2010/main" val="655454938"/>
      </p:ext>
    </p:extLst>
  </p:cSld>
  <p:clrMapOvr>
    <a:masterClrMapping/>
  </p:clrMapOvr>
  <p:transition spd="med">
    <p:wheel spokes="2"/>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AB5885-6674-47C1-B3D3-BA70F4ABA1FE}" type="slidenum">
              <a:rPr lang="en-US" altLang="en-US"/>
              <a:pPr/>
              <a:t>‹#›</a:t>
            </a:fld>
            <a:endParaRPr lang="en-US" altLang="en-US"/>
          </a:p>
        </p:txBody>
      </p:sp>
    </p:spTree>
    <p:extLst>
      <p:ext uri="{BB962C8B-B14F-4D97-AF65-F5344CB8AC3E}">
        <p14:creationId xmlns:p14="http://schemas.microsoft.com/office/powerpoint/2010/main" val="2285982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406901"/>
            <a:ext cx="940514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4049" y="2906713"/>
            <a:ext cx="940514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6E78C4-049E-4FAB-B183-8CA2867042FA}" type="slidenum">
              <a:rPr lang="en-US" altLang="en-US"/>
              <a:pPr/>
              <a:t>‹#›</a:t>
            </a:fld>
            <a:endParaRPr lang="en-US" altLang="en-US"/>
          </a:p>
        </p:txBody>
      </p:sp>
    </p:spTree>
    <p:extLst>
      <p:ext uri="{BB962C8B-B14F-4D97-AF65-F5344CB8AC3E}">
        <p14:creationId xmlns:p14="http://schemas.microsoft.com/office/powerpoint/2010/main" val="1857703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44"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645" y="1600201"/>
            <a:ext cx="4886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487ACD-7930-4F1B-81BB-9E7FD1B6581F}" type="slidenum">
              <a:rPr lang="en-US" altLang="en-US"/>
              <a:pPr/>
              <a:t>‹#›</a:t>
            </a:fld>
            <a:endParaRPr lang="en-US" altLang="en-US"/>
          </a:p>
        </p:txBody>
      </p:sp>
    </p:spTree>
    <p:extLst>
      <p:ext uri="{BB962C8B-B14F-4D97-AF65-F5344CB8AC3E}">
        <p14:creationId xmlns:p14="http://schemas.microsoft.com/office/powerpoint/2010/main" val="2249502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44" y="1535113"/>
            <a:ext cx="48889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244" y="2174875"/>
            <a:ext cx="48889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04" y="1535113"/>
            <a:ext cx="4890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20804" y="2174875"/>
            <a:ext cx="48908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39EC0F7-906E-4ED0-8190-4323926704BB}" type="slidenum">
              <a:rPr lang="en-US" altLang="en-US"/>
              <a:pPr/>
              <a:t>‹#›</a:t>
            </a:fld>
            <a:endParaRPr lang="en-US" altLang="en-US"/>
          </a:p>
        </p:txBody>
      </p:sp>
    </p:spTree>
    <p:extLst>
      <p:ext uri="{BB962C8B-B14F-4D97-AF65-F5344CB8AC3E}">
        <p14:creationId xmlns:p14="http://schemas.microsoft.com/office/powerpoint/2010/main" val="3267290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B16CEF8-0398-48CB-B04C-4DC5F8785F37}" type="slidenum">
              <a:rPr lang="en-US" altLang="en-US"/>
              <a:pPr/>
              <a:t>‹#›</a:t>
            </a:fld>
            <a:endParaRPr lang="en-US" altLang="en-US"/>
          </a:p>
        </p:txBody>
      </p:sp>
    </p:spTree>
    <p:extLst>
      <p:ext uri="{BB962C8B-B14F-4D97-AF65-F5344CB8AC3E}">
        <p14:creationId xmlns:p14="http://schemas.microsoft.com/office/powerpoint/2010/main" val="16387409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F8BCA4-EDAD-4414-8B41-E6205B265165}" type="slidenum">
              <a:rPr lang="en-US" altLang="en-US"/>
              <a:pPr/>
              <a:t>‹#›</a:t>
            </a:fld>
            <a:endParaRPr lang="en-US" altLang="en-US"/>
          </a:p>
        </p:txBody>
      </p:sp>
    </p:spTree>
    <p:extLst>
      <p:ext uri="{BB962C8B-B14F-4D97-AF65-F5344CB8AC3E}">
        <p14:creationId xmlns:p14="http://schemas.microsoft.com/office/powerpoint/2010/main" val="1217859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641D78-E911-4D86-8720-444FB69725B9}" type="slidenum">
              <a:rPr lang="en-US" altLang="en-US"/>
              <a:pPr/>
              <a:t>‹#›</a:t>
            </a:fld>
            <a:endParaRPr lang="en-US" altLang="en-US"/>
          </a:p>
        </p:txBody>
      </p:sp>
    </p:spTree>
    <p:extLst>
      <p:ext uri="{BB962C8B-B14F-4D97-AF65-F5344CB8AC3E}">
        <p14:creationId xmlns:p14="http://schemas.microsoft.com/office/powerpoint/2010/main" val="1815399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E622E6-E543-4ECA-B3C1-5D23F065BBFA}" type="slidenum">
              <a:rPr lang="en-US" altLang="en-US"/>
              <a:pPr/>
              <a:t>‹#›</a:t>
            </a:fld>
            <a:endParaRPr lang="en-US" altLang="en-US"/>
          </a:p>
        </p:txBody>
      </p:sp>
    </p:spTree>
    <p:extLst>
      <p:ext uri="{BB962C8B-B14F-4D97-AF65-F5344CB8AC3E}">
        <p14:creationId xmlns:p14="http://schemas.microsoft.com/office/powerpoint/2010/main" val="3793728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CB7D76-8ED3-460E-B6D3-7732F263C7AA}" type="slidenum">
              <a:rPr lang="en-US" altLang="en-US"/>
              <a:pPr/>
              <a:t>‹#›</a:t>
            </a:fld>
            <a:endParaRPr lang="en-US" altLang="en-US"/>
          </a:p>
        </p:txBody>
      </p:sp>
    </p:spTree>
    <p:extLst>
      <p:ext uri="{BB962C8B-B14F-4D97-AF65-F5344CB8AC3E}">
        <p14:creationId xmlns:p14="http://schemas.microsoft.com/office/powerpoint/2010/main" val="4149281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274639"/>
            <a:ext cx="24895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44" y="274639"/>
            <a:ext cx="728437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CE535E-4230-476F-B7E0-264BE274547C}" type="slidenum">
              <a:rPr lang="en-US" altLang="en-US"/>
              <a:pPr/>
              <a:t>‹#›</a:t>
            </a:fld>
            <a:endParaRPr lang="en-US" altLang="en-US"/>
          </a:p>
        </p:txBody>
      </p:sp>
    </p:spTree>
    <p:extLst>
      <p:ext uri="{BB962C8B-B14F-4D97-AF65-F5344CB8AC3E}">
        <p14:creationId xmlns:p14="http://schemas.microsoft.com/office/powerpoint/2010/main" val="184785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73050"/>
            <a:ext cx="36402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6059" y="273051"/>
            <a:ext cx="61855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44" y="1435101"/>
            <a:ext cx="36402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507D71-E04C-4E1E-BDB6-39E2E4EB472C}" type="slidenum">
              <a:rPr lang="en-US" altLang="en-US"/>
              <a:pPr/>
              <a:t>‹#›</a:t>
            </a:fld>
            <a:endParaRPr lang="en-US" altLang="en-US"/>
          </a:p>
        </p:txBody>
      </p:sp>
    </p:spTree>
    <p:extLst>
      <p:ext uri="{BB962C8B-B14F-4D97-AF65-F5344CB8AC3E}">
        <p14:creationId xmlns:p14="http://schemas.microsoft.com/office/powerpoint/2010/main" val="2249456220"/>
      </p:ext>
    </p:extLst>
  </p:cSld>
  <p:clrMapOvr>
    <a:masterClrMapping/>
  </p:clrMapOvr>
  <p:transition spd="med">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4800600"/>
            <a:ext cx="66389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8793" y="612775"/>
            <a:ext cx="66389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68793" y="5367338"/>
            <a:ext cx="66389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10C3C4-3B20-42DB-BA2E-A177EE40B89B}" type="slidenum">
              <a:rPr lang="en-US" altLang="en-US"/>
              <a:pPr/>
              <a:t>‹#›</a:t>
            </a:fld>
            <a:endParaRPr lang="en-US" altLang="en-US"/>
          </a:p>
        </p:txBody>
      </p:sp>
    </p:spTree>
    <p:extLst>
      <p:ext uri="{BB962C8B-B14F-4D97-AF65-F5344CB8AC3E}">
        <p14:creationId xmlns:p14="http://schemas.microsoft.com/office/powerpoint/2010/main" val="4196518310"/>
      </p:ext>
    </p:extLst>
  </p:cSld>
  <p:clrMapOvr>
    <a:masterClrMapping/>
  </p:clrMapOvr>
  <p:transition spd="med">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BFDA9"/>
            </a:gs>
            <a:gs pos="100000">
              <a:schemeClr val="folHlink"/>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54038"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779838" y="6245225"/>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929563"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354AD59-0CD3-4E7D-8248-34CF33DD90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p:transition spd="med">
    <p:wheel spokes="2"/>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BFDA9"/>
            </a:gs>
            <a:gs pos="100000">
              <a:schemeClr val="folHlink"/>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54038"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779838" y="6245225"/>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929563"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81857BB-713B-4DCD-A5A8-3C5ADA0BAA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ransition spd="med">
    <p:wheel spokes="2"/>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54038"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779838" y="6245225"/>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929563"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CCB6830-6A3F-4287-B81A-08388A438A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4038" y="6356350"/>
            <a:ext cx="258127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315F5599-D75D-471B-A7F4-665D1EC55754}" type="datetimeFigureOut">
              <a:rPr lang="en-US"/>
              <a:pPr>
                <a:defRPr/>
              </a:pPr>
              <a:t>2/14/2023</a:t>
            </a:fld>
            <a:endParaRPr lang="en-US"/>
          </a:p>
        </p:txBody>
      </p:sp>
      <p:sp>
        <p:nvSpPr>
          <p:cNvPr id="5" name="Footer Placeholder 4"/>
          <p:cNvSpPr>
            <a:spLocks noGrp="1"/>
          </p:cNvSpPr>
          <p:nvPr>
            <p:ph type="ftr" sz="quarter" idx="3"/>
          </p:nvPr>
        </p:nvSpPr>
        <p:spPr>
          <a:xfrm>
            <a:off x="3779838" y="6356350"/>
            <a:ext cx="3505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7929563" y="6356350"/>
            <a:ext cx="258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553D01B-0AD5-440B-801F-F88161FA63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54038"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779838" y="6245225"/>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929563"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89736F8A-734E-4B7C-AD63-74FD66DC49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0468" name="Rectangle 4"/>
          <p:cNvSpPr>
            <a:spLocks noGrp="1" noChangeArrowheads="1"/>
          </p:cNvSpPr>
          <p:nvPr>
            <p:ph type="dt" sz="half" idx="2"/>
          </p:nvPr>
        </p:nvSpPr>
        <p:spPr bwMode="auto">
          <a:xfrm>
            <a:off x="554038" y="6245225"/>
            <a:ext cx="25812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fld id="{5DF5C18F-50BB-4718-B1D8-E8A6453BB2F2}" type="datetimeFigureOut">
              <a:rPr lang="en-US"/>
              <a:pPr>
                <a:defRPr/>
              </a:pPr>
              <a:t>2/14/2023</a:t>
            </a:fld>
            <a:endParaRPr lang="en-US"/>
          </a:p>
        </p:txBody>
      </p:sp>
      <p:sp>
        <p:nvSpPr>
          <p:cNvPr id="190469" name="Rectangle 5"/>
          <p:cNvSpPr>
            <a:spLocks noGrp="1" noChangeArrowheads="1"/>
          </p:cNvSpPr>
          <p:nvPr>
            <p:ph type="ftr" sz="quarter" idx="3"/>
          </p:nvPr>
        </p:nvSpPr>
        <p:spPr bwMode="auto">
          <a:xfrm>
            <a:off x="3779838" y="6245225"/>
            <a:ext cx="3505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90470" name="Rectangle 6"/>
          <p:cNvSpPr>
            <a:spLocks noGrp="1" noChangeArrowheads="1"/>
          </p:cNvSpPr>
          <p:nvPr>
            <p:ph type="sldNum" sz="quarter" idx="4"/>
          </p:nvPr>
        </p:nvSpPr>
        <p:spPr bwMode="auto">
          <a:xfrm>
            <a:off x="7929563" y="6245225"/>
            <a:ext cx="25812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615F0CD-46AE-4B72-9E24-C3D9C4D7E9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54038" y="274638"/>
            <a:ext cx="9958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554038" y="1600200"/>
            <a:ext cx="9958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54038"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779838" y="6245225"/>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929563" y="6245225"/>
            <a:ext cx="2581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06286F3-3D06-4864-A086-5F138F4D37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2.xml"/><Relationship Id="rId1" Type="http://schemas.openxmlformats.org/officeDocument/2006/relationships/video" Target="file:///C:\Users\Admin\Downloads\K&#7929;%20N&#259;ng%20S&#7889;ng%20M&#7847;m%20Non%20Ph&#7847;n%207%20-%20L&#7883;ch%20S&#7921;%20Khi%20Kh&#225;ch%20&#272;&#7871;n%20Nh&#224;%20-%20Gi&#225;o%20D&#7909;c%20M&#7847;m%20Non.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6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0263" y="1447800"/>
            <a:ext cx="9404350" cy="1470025"/>
          </a:xfrm>
        </p:spPr>
        <p:txBody>
          <a:bodyPr/>
          <a:lstStyle/>
          <a:p>
            <a:pPr>
              <a:defRPr/>
            </a:pPr>
            <a:r>
              <a:rPr lang="en-US" sz="7200" b="1" dirty="0" smtClean="0">
                <a:solidFill>
                  <a:srgbClr val="FF0000"/>
                </a:solidFill>
                <a:effectLst>
                  <a:outerShdw blurRad="38100" dist="38100" dir="2700000" algn="tl">
                    <a:srgbClr val="000000">
                      <a:alpha val="43137"/>
                    </a:srgbClr>
                  </a:outerShdw>
                </a:effectLst>
                <a:latin typeface="FlowerDeco" panose="00000400000000000000" pitchFamily="2" charset="0"/>
              </a:rPr>
              <a:t>ĐẠO ĐỨC</a:t>
            </a:r>
            <a:endParaRPr lang="en-US" sz="7200" b="1" dirty="0">
              <a:solidFill>
                <a:srgbClr val="FF0000"/>
              </a:solidFill>
              <a:effectLst>
                <a:outerShdw blurRad="38100" dist="38100" dir="2700000" algn="tl">
                  <a:srgbClr val="000000">
                    <a:alpha val="43137"/>
                  </a:srgbClr>
                </a:outerShdw>
              </a:effectLst>
              <a:latin typeface="FlowerDeco" panose="00000400000000000000" pitchFamily="2" charset="0"/>
            </a:endParaRPr>
          </a:p>
        </p:txBody>
      </p:sp>
      <p:sp>
        <p:nvSpPr>
          <p:cNvPr id="3" name="Subtitle 2"/>
          <p:cNvSpPr>
            <a:spLocks noGrp="1"/>
          </p:cNvSpPr>
          <p:nvPr>
            <p:ph type="subTitle" idx="1"/>
          </p:nvPr>
        </p:nvSpPr>
        <p:spPr>
          <a:xfrm>
            <a:off x="1658938" y="3135313"/>
            <a:ext cx="7745412" cy="1752600"/>
          </a:xfrm>
        </p:spPr>
        <p:txBody>
          <a:bodyPr/>
          <a:lstStyle/>
          <a:p>
            <a:pPr>
              <a:defRPr/>
            </a:pPr>
            <a:r>
              <a:rPr lang="en-US" sz="6000" dirty="0" smtClean="0">
                <a:solidFill>
                  <a:srgbClr val="FFC000"/>
                </a:solidFill>
                <a:effectLst>
                  <a:outerShdw blurRad="38100" dist="38100" dir="2700000" algn="tl">
                    <a:srgbClr val="000000">
                      <a:alpha val="43137"/>
                    </a:srgbClr>
                  </a:outerShdw>
                </a:effectLst>
                <a:latin typeface="UVN Bay Buom Hep Nang" panose="00000400000000000000" pitchFamily="2" charset="0"/>
              </a:rPr>
              <a:t>Chào mừng các em đến với tiết học ngày hôm nay</a:t>
            </a:r>
            <a:endParaRPr lang="en-US" sz="6000" dirty="0">
              <a:solidFill>
                <a:srgbClr val="FFC000"/>
              </a:solidFill>
              <a:effectLst>
                <a:outerShdw blurRad="38100" dist="38100" dir="2700000" algn="tl">
                  <a:srgbClr val="000000">
                    <a:alpha val="43137"/>
                  </a:srgbClr>
                </a:outerShdw>
              </a:effectLst>
              <a:latin typeface="UVN Bay Buom Hep Nang" panose="00000400000000000000" pitchFamily="2" charset="0"/>
            </a:endParaRPr>
          </a:p>
        </p:txBody>
      </p:sp>
    </p:spTree>
  </p:cSld>
  <p:clrMapOvr>
    <a:masterClrMapping/>
  </p:clrMapOvr>
  <p:transition spd="med">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3338"/>
            <a:ext cx="11064876"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AutoShape 5"/>
          <p:cNvSpPr>
            <a:spLocks noChangeArrowheads="1"/>
          </p:cNvSpPr>
          <p:nvPr/>
        </p:nvSpPr>
        <p:spPr bwMode="auto">
          <a:xfrm>
            <a:off x="1420813" y="1230313"/>
            <a:ext cx="8205787" cy="2438400"/>
          </a:xfrm>
          <a:prstGeom prst="cloudCallout">
            <a:avLst>
              <a:gd name="adj1" fmla="val -46699"/>
              <a:gd name="adj2" fmla="val 44403"/>
            </a:avLst>
          </a:prstGeom>
          <a:solidFill>
            <a:schemeClr val="bg1"/>
          </a:solidFill>
          <a:ln w="9525">
            <a:solidFill>
              <a:srgbClr val="0000FF"/>
            </a:solidFill>
            <a:round/>
            <a:headEnd/>
            <a:tailEnd/>
          </a:ln>
        </p:spPr>
        <p:txBody>
          <a:bodyPr/>
          <a:lstStyle/>
          <a:p>
            <a:pPr algn="ctr" eaLnBrk="1" hangingPunct="1"/>
            <a:r>
              <a:rPr lang="en-US" altLang="en-US" sz="2800" b="1">
                <a:solidFill>
                  <a:srgbClr val="660066"/>
                </a:solidFill>
              </a:rPr>
              <a:t>  Em có nhận xét gì về cách cư xử của bạn Trang, bạn Hà trong câu </a:t>
            </a:r>
            <a:r>
              <a:rPr lang="en-US" altLang="en-US" sz="2800" b="1">
                <a:solidFill>
                  <a:srgbClr val="660066"/>
                </a:solidFill>
              </a:rPr>
              <a:t>chuyện </a:t>
            </a:r>
            <a:r>
              <a:rPr lang="en-US" altLang="en-US" sz="2800" b="1" smtClean="0">
                <a:solidFill>
                  <a:srgbClr val="660066"/>
                </a:solidFill>
              </a:rPr>
              <a:t>trên?</a:t>
            </a:r>
            <a:endParaRPr lang="en-US" altLang="en-US" sz="2800" b="1">
              <a:solidFill>
                <a:srgbClr val="660066"/>
              </a:solidFill>
            </a:endParaRPr>
          </a:p>
        </p:txBody>
      </p:sp>
      <p:pic>
        <p:nvPicPr>
          <p:cNvPr id="13" name="Picture 6" descr="a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9950" y="3386138"/>
            <a:ext cx="792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7"/>
          <p:cNvSpPr>
            <a:spLocks noChangeArrowheads="1"/>
          </p:cNvSpPr>
          <p:nvPr/>
        </p:nvSpPr>
        <p:spPr bwMode="auto">
          <a:xfrm>
            <a:off x="1466850" y="4256088"/>
            <a:ext cx="8207375" cy="2133600"/>
          </a:xfrm>
          <a:prstGeom prst="flowChartAlternateProcess">
            <a:avLst/>
          </a:prstGeom>
          <a:solidFill>
            <a:schemeClr val="bg1"/>
          </a:solidFill>
          <a:ln w="9525">
            <a:solidFill>
              <a:srgbClr val="0000FF"/>
            </a:solidFill>
            <a:miter lim="800000"/>
            <a:headEnd/>
            <a:tailEnd/>
          </a:ln>
        </p:spPr>
        <p:txBody>
          <a:bodyPr wrap="none" anchor="ctr"/>
          <a:lstStyle/>
          <a:p>
            <a:pPr algn="ctr" eaLnBrk="1" hangingPunct="1"/>
            <a:r>
              <a:rPr lang="en-US" altLang="en-US" sz="2800" b="1">
                <a:solidFill>
                  <a:srgbClr val="FF3300"/>
                </a:solidFill>
              </a:rPr>
              <a:t> Hà chưa biết tôn trọng cô thợ may,</a:t>
            </a:r>
          </a:p>
          <a:p>
            <a:pPr algn="ctr" eaLnBrk="1" hangingPunct="1"/>
            <a:r>
              <a:rPr lang="en-US" altLang="en-US" sz="2800" b="1">
                <a:solidFill>
                  <a:srgbClr val="FF3300"/>
                </a:solidFill>
              </a:rPr>
              <a:t> thiếu lịch sự. Trang là người lịch sự vì </a:t>
            </a:r>
          </a:p>
          <a:p>
            <a:pPr algn="ctr" eaLnBrk="1" hangingPunct="1"/>
            <a:r>
              <a:rPr lang="en-US" altLang="en-US" sz="2800" b="1">
                <a:solidFill>
                  <a:srgbClr val="FF3300"/>
                </a:solidFill>
              </a:rPr>
              <a:t>đã biết chào hỏi mọi người, ăn nói nhẹ </a:t>
            </a:r>
          </a:p>
          <a:p>
            <a:pPr algn="ctr" eaLnBrk="1" hangingPunct="1"/>
            <a:r>
              <a:rPr lang="en-US" altLang="en-US" sz="2800" b="1">
                <a:solidFill>
                  <a:srgbClr val="FF3300"/>
                </a:solidFill>
              </a:rPr>
              <a:t>nhàng, biết thông cảm với cô thợ may.</a:t>
            </a:r>
          </a:p>
        </p:txBody>
      </p:sp>
      <p:sp>
        <p:nvSpPr>
          <p:cNvPr id="18438" name="Text Box 10"/>
          <p:cNvSpPr txBox="1">
            <a:spLocks noChangeArrowheads="1"/>
          </p:cNvSpPr>
          <p:nvPr/>
        </p:nvSpPr>
        <p:spPr bwMode="auto">
          <a:xfrm>
            <a:off x="2505075" y="381000"/>
            <a:ext cx="248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u="sng">
                <a:solidFill>
                  <a:srgbClr val="660066"/>
                </a:solidFill>
              </a:rPr>
              <a:t>Truyện kể :</a:t>
            </a:r>
          </a:p>
        </p:txBody>
      </p:sp>
      <p:sp>
        <p:nvSpPr>
          <p:cNvPr id="18439" name="Text Box 11"/>
          <p:cNvSpPr txBox="1">
            <a:spLocks noChangeArrowheads="1"/>
          </p:cNvSpPr>
          <p:nvPr/>
        </p:nvSpPr>
        <p:spPr bwMode="auto">
          <a:xfrm>
            <a:off x="4541838" y="381000"/>
            <a:ext cx="5532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solidFill>
                  <a:srgbClr val="669900"/>
                </a:solidFill>
              </a:rPr>
              <a:t>Chuyện ở tiệm may</a:t>
            </a: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3338"/>
            <a:ext cx="11064876"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a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375" y="2595563"/>
            <a:ext cx="792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1798638" y="1143000"/>
            <a:ext cx="8207375" cy="2743200"/>
          </a:xfrm>
          <a:prstGeom prst="cloudCallout">
            <a:avLst>
              <a:gd name="adj1" fmla="val -55690"/>
              <a:gd name="adj2" fmla="val -16088"/>
            </a:avLst>
          </a:prstGeom>
          <a:solidFill>
            <a:schemeClr val="bg1"/>
          </a:solidFill>
          <a:ln w="9525">
            <a:solidFill>
              <a:srgbClr val="0000FF"/>
            </a:solidFill>
            <a:round/>
            <a:headEnd/>
            <a:tailEnd/>
          </a:ln>
        </p:spPr>
        <p:txBody>
          <a:bodyPr/>
          <a:lstStyle/>
          <a:p>
            <a:pPr eaLnBrk="1" hangingPunct="1"/>
            <a:r>
              <a:rPr lang="en-US" altLang="en-US" sz="2800" b="1">
                <a:solidFill>
                  <a:srgbClr val="660066"/>
                </a:solidFill>
              </a:rPr>
              <a:t>  Nếu em là bạn của Hà, em sẽ khuyên bạn điều gì? Vì sao?</a:t>
            </a:r>
          </a:p>
        </p:txBody>
      </p:sp>
      <p:sp>
        <p:nvSpPr>
          <p:cNvPr id="17" name="AutoShape 9"/>
          <p:cNvSpPr>
            <a:spLocks noChangeArrowheads="1"/>
          </p:cNvSpPr>
          <p:nvPr/>
        </p:nvSpPr>
        <p:spPr bwMode="auto">
          <a:xfrm>
            <a:off x="1420813" y="4343400"/>
            <a:ext cx="8207375" cy="2057400"/>
          </a:xfrm>
          <a:prstGeom prst="flowChartAlternateProcess">
            <a:avLst/>
          </a:prstGeom>
          <a:solidFill>
            <a:schemeClr val="bg1"/>
          </a:solidFill>
          <a:ln w="9525">
            <a:solidFill>
              <a:srgbClr val="0000FF"/>
            </a:solidFill>
            <a:miter lim="800000"/>
            <a:headEnd/>
            <a:tailEnd/>
          </a:ln>
        </p:spPr>
        <p:txBody>
          <a:bodyPr wrap="none" anchor="ctr"/>
          <a:lstStyle/>
          <a:p>
            <a:pPr algn="ctr" eaLnBrk="1" hangingPunct="1"/>
            <a:r>
              <a:rPr lang="en-US" altLang="en-US" sz="2800" b="1">
                <a:solidFill>
                  <a:srgbClr val="660066"/>
                </a:solidFill>
              </a:rPr>
              <a:t> </a:t>
            </a:r>
            <a:r>
              <a:rPr lang="en-US" altLang="en-US" sz="2800" b="1">
                <a:solidFill>
                  <a:srgbClr val="FF3300"/>
                </a:solidFill>
              </a:rPr>
              <a:t>Em sẽ khuyên Hà nên biết tôn trọng người </a:t>
            </a:r>
          </a:p>
          <a:p>
            <a:pPr algn="ctr" eaLnBrk="1" hangingPunct="1"/>
            <a:r>
              <a:rPr lang="en-US" altLang="en-US" sz="2800" b="1">
                <a:solidFill>
                  <a:srgbClr val="FF3300"/>
                </a:solidFill>
              </a:rPr>
              <a:t>khác và cư xử cho lịch sự. Vì biết cư </a:t>
            </a:r>
          </a:p>
          <a:p>
            <a:pPr algn="ctr" eaLnBrk="1" hangingPunct="1"/>
            <a:r>
              <a:rPr lang="en-US" altLang="en-US" sz="2800" b="1">
                <a:solidFill>
                  <a:srgbClr val="FF3300"/>
                </a:solidFill>
              </a:rPr>
              <a:t>xử lịch sự mới được mọi người tôn</a:t>
            </a:r>
          </a:p>
          <a:p>
            <a:pPr algn="ctr" eaLnBrk="1" hangingPunct="1"/>
            <a:r>
              <a:rPr lang="en-US" altLang="en-US" sz="2800" b="1">
                <a:solidFill>
                  <a:srgbClr val="FF3300"/>
                </a:solidFill>
              </a:rPr>
              <a:t>trọng, quý mến.</a:t>
            </a:r>
          </a:p>
        </p:txBody>
      </p:sp>
      <p:sp>
        <p:nvSpPr>
          <p:cNvPr id="19462" name="Text Box 10"/>
          <p:cNvSpPr txBox="1">
            <a:spLocks noChangeArrowheads="1"/>
          </p:cNvSpPr>
          <p:nvPr/>
        </p:nvSpPr>
        <p:spPr bwMode="auto">
          <a:xfrm>
            <a:off x="2443163" y="304800"/>
            <a:ext cx="248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u="sng">
                <a:solidFill>
                  <a:srgbClr val="660066"/>
                </a:solidFill>
              </a:rPr>
              <a:t>Truyện kể :</a:t>
            </a:r>
          </a:p>
        </p:txBody>
      </p:sp>
      <p:sp>
        <p:nvSpPr>
          <p:cNvPr id="19463" name="Text Box 11"/>
          <p:cNvSpPr txBox="1">
            <a:spLocks noChangeArrowheads="1"/>
          </p:cNvSpPr>
          <p:nvPr/>
        </p:nvSpPr>
        <p:spPr bwMode="auto">
          <a:xfrm>
            <a:off x="4389438" y="304800"/>
            <a:ext cx="5532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solidFill>
                  <a:srgbClr val="669900"/>
                </a:solidFill>
              </a:rPr>
              <a:t>Chuyện ở tiệm may</a:t>
            </a: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plus(in)">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10728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182813" y="29718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3600" b="1">
                <a:solidFill>
                  <a:srgbClr val="FF0000"/>
                </a:solidFill>
                <a:latin typeface="Times New Roman" pitchFamily="18" charset="0"/>
                <a:cs typeface="Times New Roman" pitchFamily="18" charset="0"/>
              </a:rPr>
              <a:t>Ý nghĩa</a:t>
            </a:r>
            <a:r>
              <a:rPr lang="en-US" altLang="en-US" sz="3600" b="1">
                <a:solidFill>
                  <a:srgbClr val="0000FF"/>
                </a:solidFill>
                <a:latin typeface="Times New Roman" pitchFamily="18" charset="0"/>
                <a:cs typeface="Times New Roman" pitchFamily="18" charset="0"/>
              </a:rPr>
              <a:t>: Câu chuyện khuyên chúng ta c</a:t>
            </a:r>
            <a:r>
              <a:rPr lang="vi-VN" altLang="en-US" sz="3600" b="1">
                <a:solidFill>
                  <a:srgbClr val="0000FF"/>
                </a:solidFill>
                <a:latin typeface="Times New Roman" pitchFamily="18" charset="0"/>
                <a:cs typeface="Times New Roman" pitchFamily="18" charset="0"/>
              </a:rPr>
              <a:t>ần phải biết tôn trọng người khác và cư xử cho lịch sự trong mọi hoàn cảnh.</a:t>
            </a:r>
          </a:p>
          <a:p>
            <a:pPr algn="ctr" eaLnBrk="1" hangingPunct="1"/>
            <a:endParaRPr lang="en-US" altLang="en-US" sz="3600" b="1">
              <a:solidFill>
                <a:srgbClr val="0000FF"/>
              </a:solidFill>
              <a:latin typeface="Times New Roman" pitchFamily="18" charset="0"/>
              <a:cs typeface="Times New Roman" pitchFamily="18" charset="0"/>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10728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560638" y="1676400"/>
            <a:ext cx="685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3600" b="1">
                <a:solidFill>
                  <a:srgbClr val="FF0000"/>
                </a:solidFill>
                <a:latin typeface="Times New Roman" pitchFamily="18" charset="0"/>
                <a:cs typeface="Times New Roman" pitchFamily="18" charset="0"/>
              </a:rPr>
              <a:t>Ghi nhớ</a:t>
            </a:r>
          </a:p>
          <a:p>
            <a:pPr eaLnBrk="1" hangingPunct="1"/>
            <a:r>
              <a:rPr lang="en-US" altLang="en-US" sz="3600" b="1">
                <a:latin typeface="Times New Roman" pitchFamily="18" charset="0"/>
                <a:cs typeface="Times New Roman" pitchFamily="18" charset="0"/>
              </a:rPr>
              <a:t>      Lịch sự với mọi người là có lời nói, cử chỉ, hành động thể hiện sự tôn trọng đối với người mình gặp gỡ, tiếp xúc. Lịch sự với mọi người, em cũng sẽ được tôn trọng, quỹ mến.</a:t>
            </a:r>
            <a:endParaRPr lang="vi-VN" altLang="en-US" sz="3600" b="1">
              <a:latin typeface="Times New Roman" pitchFamily="18" charset="0"/>
              <a:cs typeface="Times New Roman" pitchFamily="18" charset="0"/>
            </a:endParaRPr>
          </a:p>
          <a:p>
            <a:pPr algn="ctr" eaLnBrk="1" hangingPunct="1"/>
            <a:r>
              <a:rPr lang="en-US" altLang="en-US" sz="3600" b="1">
                <a:latin typeface="Times New Roman" pitchFamily="18" charset="0"/>
                <a:cs typeface="Times New Roman" pitchFamily="18" charset="0"/>
              </a:rPr>
              <a:t> </a:t>
            </a: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endParaRPr lang="en-US" altLang="en-US"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53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WordArt 2"/>
          <p:cNvSpPr>
            <a:spLocks noChangeArrowheads="1" noChangeShapeType="1" noTextEdit="1"/>
          </p:cNvSpPr>
          <p:nvPr/>
        </p:nvSpPr>
        <p:spPr bwMode="auto">
          <a:xfrm>
            <a:off x="2397125" y="1981200"/>
            <a:ext cx="5994400" cy="838200"/>
          </a:xfrm>
          <a:prstGeom prst="rect">
            <a:avLst/>
          </a:prstGeom>
        </p:spPr>
        <p:txBody>
          <a:bodyPr wrap="none" fromWordArt="1">
            <a:prstTxWarp prst="textDeflate">
              <a:avLst>
                <a:gd name="adj" fmla="val 18750"/>
              </a:avLst>
            </a:prstTxWarp>
          </a:bodyPr>
          <a:lstStyle/>
          <a:p>
            <a:pPr algn="ctr"/>
            <a:r>
              <a:rPr lang="en-US" sz="3600" b="1" kern="10">
                <a:ln w="25400">
                  <a:solidFill>
                    <a:srgbClr val="800000"/>
                  </a:solidFill>
                  <a:round/>
                  <a:headEnd/>
                  <a:tailEnd/>
                </a:ln>
                <a:solidFill>
                  <a:srgbClr val="FF0000"/>
                </a:solidFill>
                <a:latin typeface="Times New Roman"/>
                <a:cs typeface="Times New Roman"/>
              </a:rPr>
              <a:t>HOẠT ĐỘNG 2:</a:t>
            </a:r>
          </a:p>
        </p:txBody>
      </p:sp>
      <p:sp>
        <p:nvSpPr>
          <p:cNvPr id="8" name="WordArt 3"/>
          <p:cNvSpPr>
            <a:spLocks noChangeArrowheads="1" noChangeShapeType="1" noTextEdit="1"/>
          </p:cNvSpPr>
          <p:nvPr/>
        </p:nvSpPr>
        <p:spPr bwMode="auto">
          <a:xfrm>
            <a:off x="1844675" y="3124200"/>
            <a:ext cx="7007225" cy="1295400"/>
          </a:xfrm>
          <a:prstGeom prst="rect">
            <a:avLst/>
          </a:prstGeom>
        </p:spPr>
        <p:txBody>
          <a:bodyPr wrap="none" fromWordArt="1">
            <a:prstTxWarp prst="textPlain">
              <a:avLst>
                <a:gd name="adj" fmla="val 50000"/>
              </a:avLst>
            </a:prstTxWarp>
          </a:bodyPr>
          <a:lstStyle/>
          <a:p>
            <a:pPr algn="ctr"/>
            <a:r>
              <a:rPr lang="en-US" sz="2800" b="1" kern="10">
                <a:ln w="9525">
                  <a:solidFill>
                    <a:srgbClr val="006600"/>
                  </a:solidFill>
                  <a:round/>
                  <a:headEnd/>
                  <a:tailEnd/>
                </a:ln>
                <a:solidFill>
                  <a:srgbClr val="FF9900"/>
                </a:solidFill>
                <a:latin typeface="Arial"/>
              </a:rPr>
              <a:t>BÀY TỎ Ý KIẾN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
          <p:cNvSpPr>
            <a:spLocks noChangeArrowheads="1"/>
          </p:cNvSpPr>
          <p:nvPr/>
        </p:nvSpPr>
        <p:spPr bwMode="auto">
          <a:xfrm>
            <a:off x="265113" y="20638"/>
            <a:ext cx="944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SG" altLang="en-US" sz="3600" b="1">
                <a:solidFill>
                  <a:srgbClr val="000000"/>
                </a:solidFill>
                <a:latin typeface="Times New Roman" pitchFamily="18" charset="0"/>
                <a:cs typeface="Times New Roman" pitchFamily="18" charset="0"/>
              </a:rPr>
              <a:t>Những hành vi việc làm nào sau đây nên làm? Vì sao?</a:t>
            </a:r>
            <a:endParaRPr lang="en-SG" altLang="en-US" sz="3600" b="1">
              <a:solidFill>
                <a:srgbClr val="000000"/>
              </a:solidFill>
            </a:endParaRPr>
          </a:p>
        </p:txBody>
      </p:sp>
      <p:sp>
        <p:nvSpPr>
          <p:cNvPr id="23556" name="Text Box 2"/>
          <p:cNvSpPr txBox="1">
            <a:spLocks noChangeArrowheads="1"/>
          </p:cNvSpPr>
          <p:nvPr/>
        </p:nvSpPr>
        <p:spPr bwMode="auto">
          <a:xfrm>
            <a:off x="257175" y="1201738"/>
            <a:ext cx="100663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70C0"/>
                </a:solidFill>
                <a:latin typeface="Times New Roman" pitchFamily="18" charset="0"/>
                <a:cs typeface="Times New Roman" pitchFamily="18" charset="0"/>
              </a:rPr>
              <a:t> a, Một ông lão ăn xin vào nhà Nhàn. Nhàn cho ông một ít gạo rồi quát: “Thôi, đi đi!”</a:t>
            </a:r>
          </a:p>
        </p:txBody>
      </p:sp>
      <p:sp>
        <p:nvSpPr>
          <p:cNvPr id="23557" name="Text Box 2"/>
          <p:cNvSpPr txBox="1">
            <a:spLocks noChangeArrowheads="1"/>
          </p:cNvSpPr>
          <p:nvPr/>
        </p:nvSpPr>
        <p:spPr bwMode="auto">
          <a:xfrm>
            <a:off x="342900" y="2357438"/>
            <a:ext cx="101425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70C0"/>
                </a:solidFill>
                <a:latin typeface="Times New Roman" pitchFamily="18" charset="0"/>
                <a:cs typeface="Times New Roman" pitchFamily="18" charset="0"/>
              </a:rPr>
              <a:t>b, Trung nhường ghế trên ô tô buýt cho một phụ nữ mang bầu.</a:t>
            </a:r>
          </a:p>
        </p:txBody>
      </p:sp>
      <p:sp>
        <p:nvSpPr>
          <p:cNvPr id="23558" name="Text Box 2"/>
          <p:cNvSpPr txBox="1">
            <a:spLocks noChangeArrowheads="1"/>
          </p:cNvSpPr>
          <p:nvPr/>
        </p:nvSpPr>
        <p:spPr bwMode="auto">
          <a:xfrm>
            <a:off x="265113" y="3441700"/>
            <a:ext cx="10142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70C0"/>
                </a:solidFill>
                <a:latin typeface="Times New Roman" pitchFamily="18" charset="0"/>
                <a:cs typeface="Times New Roman" pitchFamily="18" charset="0"/>
              </a:rPr>
              <a:t>c, Trong rạp chiếu bóng , mấy bạn nhỏ vừa xem phim, vừa bình phẩm và cười đùa.</a:t>
            </a:r>
          </a:p>
        </p:txBody>
      </p:sp>
      <p:sp>
        <p:nvSpPr>
          <p:cNvPr id="23559" name="Text Box 2"/>
          <p:cNvSpPr txBox="1">
            <a:spLocks noChangeArrowheads="1"/>
          </p:cNvSpPr>
          <p:nvPr/>
        </p:nvSpPr>
        <p:spPr bwMode="auto">
          <a:xfrm>
            <a:off x="331788" y="4518025"/>
            <a:ext cx="102695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70C0"/>
                </a:solidFill>
                <a:latin typeface="Times New Roman" pitchFamily="18" charset="0"/>
                <a:cs typeface="Times New Roman" pitchFamily="18" charset="0"/>
              </a:rPr>
              <a:t>d, Do sơ ý, lâm làm một em bé ngã. Lâm liền xin lỗi và đỡ bé dậy.</a:t>
            </a:r>
          </a:p>
        </p:txBody>
      </p:sp>
      <p:sp>
        <p:nvSpPr>
          <p:cNvPr id="23560" name="Text Box 2"/>
          <p:cNvSpPr txBox="1">
            <a:spLocks noChangeArrowheads="1"/>
          </p:cNvSpPr>
          <p:nvPr/>
        </p:nvSpPr>
        <p:spPr bwMode="auto">
          <a:xfrm>
            <a:off x="412750" y="5595938"/>
            <a:ext cx="10269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70C0"/>
                </a:solidFill>
                <a:latin typeface="Times New Roman" pitchFamily="18" charset="0"/>
                <a:cs typeface="Times New Roman" pitchFamily="18" charset="0"/>
              </a:rPr>
              <a:t>e, Nam đã bỏ một con sâu vào cặp sách của bạn Nga.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646113" y="1209675"/>
            <a:ext cx="952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solidFill>
                  <a:srgbClr val="000000"/>
                </a:solidFill>
                <a:latin typeface="Times New Roman" pitchFamily="18" charset="0"/>
                <a:cs typeface="Times New Roman" pitchFamily="18" charset="0"/>
              </a:rPr>
              <a:t> a,</a:t>
            </a:r>
            <a:r>
              <a:rPr lang="en-US" altLang="en-US" sz="3600" b="1">
                <a:solidFill>
                  <a:srgbClr val="FF0000"/>
                </a:solidFill>
                <a:latin typeface="Times New Roman" pitchFamily="18" charset="0"/>
                <a:cs typeface="Times New Roman" pitchFamily="18" charset="0"/>
              </a:rPr>
              <a:t> </a:t>
            </a:r>
            <a:r>
              <a:rPr lang="en-US" altLang="en-US" sz="3600" b="1">
                <a:solidFill>
                  <a:srgbClr val="000000"/>
                </a:solidFill>
                <a:latin typeface="Times New Roman" pitchFamily="18" charset="0"/>
                <a:cs typeface="Times New Roman" pitchFamily="18" charset="0"/>
              </a:rPr>
              <a:t>Một ông lão ăn xin vào nhà Nhàn. Nhàn cho ông một ít gạo rồi quát: “Thôi, đi đi!”</a:t>
            </a:r>
          </a:p>
        </p:txBody>
      </p:sp>
      <p:sp>
        <p:nvSpPr>
          <p:cNvPr id="10" name="Rectangle 9"/>
          <p:cNvSpPr>
            <a:spLocks noChangeArrowheads="1"/>
          </p:cNvSpPr>
          <p:nvPr/>
        </p:nvSpPr>
        <p:spPr bwMode="auto">
          <a:xfrm>
            <a:off x="798513" y="2809875"/>
            <a:ext cx="9525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solidFill>
                  <a:srgbClr val="000000"/>
                </a:solidFill>
                <a:latin typeface="Times New Roman" pitchFamily="18" charset="0"/>
                <a:cs typeface="Times New Roman" pitchFamily="18" charset="0"/>
              </a:rPr>
              <a:t> </a:t>
            </a:r>
            <a:r>
              <a:rPr lang="vi-VN" altLang="en-US" sz="3600" b="1">
                <a:solidFill>
                  <a:srgbClr val="FF0000"/>
                </a:solidFill>
                <a:latin typeface="Times New Roman" pitchFamily="18" charset="0"/>
                <a:cs typeface="Times New Roman" pitchFamily="18" charset="0"/>
              </a:rPr>
              <a:t>=&gt;</a:t>
            </a:r>
            <a:r>
              <a:rPr lang="en-US" altLang="en-US" sz="3600" b="1">
                <a:solidFill>
                  <a:srgbClr val="000000"/>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Không nên làm, vì ông lão cũng là người đáng thương, vì hoàn cảnh xô đẩy ông mới phải đi ăn xin, vì vậy bạn Nhàn cho ông gạo cũng phải cho ông trong sự kính trọng và lịch sự chào thưa đầy đủ.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93663" y="179388"/>
            <a:ext cx="10142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a:solidFill>
                  <a:srgbClr val="000000"/>
                </a:solidFill>
                <a:latin typeface="Times New Roman" pitchFamily="18" charset="0"/>
                <a:cs typeface="Times New Roman" pitchFamily="18" charset="0"/>
              </a:rPr>
              <a:t>b, Trung nhường ghế trên ô tô buýt cho một phụ nữ mang bầu.</a:t>
            </a:r>
          </a:p>
        </p:txBody>
      </p:sp>
      <p:sp>
        <p:nvSpPr>
          <p:cNvPr id="6" name="Text Box 2"/>
          <p:cNvSpPr txBox="1">
            <a:spLocks noChangeArrowheads="1"/>
          </p:cNvSpPr>
          <p:nvPr/>
        </p:nvSpPr>
        <p:spPr bwMode="auto">
          <a:xfrm>
            <a:off x="131763" y="1485900"/>
            <a:ext cx="10142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vi-VN" altLang="en-US" sz="3600" b="1">
                <a:solidFill>
                  <a:srgbClr val="FF0000"/>
                </a:solidFill>
                <a:latin typeface="Times New Roman" pitchFamily="18" charset="0"/>
                <a:cs typeface="Times New Roman" pitchFamily="18" charset="0"/>
              </a:rPr>
              <a:t>=&gt; </a:t>
            </a:r>
            <a:r>
              <a:rPr lang="en-US" altLang="en-US" sz="3600" b="1">
                <a:solidFill>
                  <a:srgbClr val="FF0000"/>
                </a:solidFill>
                <a:latin typeface="Times New Roman" pitchFamily="18" charset="0"/>
                <a:cs typeface="Times New Roman" pitchFamily="18" charset="0"/>
              </a:rPr>
              <a:t>Nên làm, vì đó là hành động đúng đắn và lịch sự</a:t>
            </a:r>
          </a:p>
        </p:txBody>
      </p:sp>
      <p:sp>
        <p:nvSpPr>
          <p:cNvPr id="7" name="Text Box 2"/>
          <p:cNvSpPr txBox="1">
            <a:spLocks noChangeArrowheads="1"/>
          </p:cNvSpPr>
          <p:nvPr/>
        </p:nvSpPr>
        <p:spPr bwMode="auto">
          <a:xfrm>
            <a:off x="128588" y="2617788"/>
            <a:ext cx="10142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a:solidFill>
                  <a:srgbClr val="000000"/>
                </a:solidFill>
                <a:latin typeface="Times New Roman" pitchFamily="18" charset="0"/>
                <a:cs typeface="Times New Roman" pitchFamily="18" charset="0"/>
              </a:rPr>
              <a:t>c, Trong rạp chiếu bóng , mấy bạn nhỏ vừa xem phim, vừa bình phẩm và cười đùa.</a:t>
            </a:r>
          </a:p>
        </p:txBody>
      </p:sp>
      <p:sp>
        <p:nvSpPr>
          <p:cNvPr id="8" name="Text Box 2"/>
          <p:cNvSpPr txBox="1">
            <a:spLocks noChangeArrowheads="1"/>
          </p:cNvSpPr>
          <p:nvPr/>
        </p:nvSpPr>
        <p:spPr bwMode="auto">
          <a:xfrm>
            <a:off x="57150" y="4029075"/>
            <a:ext cx="101425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vi-VN" altLang="en-US" sz="3600" b="1">
                <a:solidFill>
                  <a:srgbClr val="FF0000"/>
                </a:solidFill>
                <a:latin typeface="Times New Roman" pitchFamily="18" charset="0"/>
                <a:cs typeface="Times New Roman" pitchFamily="18" charset="0"/>
              </a:rPr>
              <a:t>=&gt;Không nên làm</a:t>
            </a:r>
            <a:r>
              <a:rPr lang="en-SG" altLang="en-US" sz="3600" b="1">
                <a:solidFill>
                  <a:srgbClr val="FF0000"/>
                </a:solidFill>
                <a:latin typeface="Times New Roman" pitchFamily="18" charset="0"/>
                <a:cs typeface="Times New Roman" pitchFamily="18" charset="0"/>
              </a:rPr>
              <a:t>,</a:t>
            </a:r>
            <a:r>
              <a:rPr lang="vi-VN" altLang="en-US" sz="3600" b="1">
                <a:solidFill>
                  <a:srgbClr val="FF0000"/>
                </a:solidFill>
                <a:latin typeface="Times New Roman" pitchFamily="18" charset="0"/>
                <a:cs typeface="Times New Roman" pitchFamily="18" charset="0"/>
              </a:rPr>
              <a:t> vì rạp chiếu phim là chỗ công cộng, có nhiều người nên các bạn nhỏ phải giữ trật tự, giữ im lặng cho những người xung </a:t>
            </a:r>
            <a:r>
              <a:rPr lang="vi-VN" altLang="en-US" sz="3600" b="1">
                <a:solidFill>
                  <a:srgbClr val="FF0000"/>
                </a:solidFill>
                <a:latin typeface="Times New Roman" pitchFamily="18" charset="0"/>
                <a:cs typeface="Times New Roman" pitchFamily="18" charset="0"/>
              </a:rPr>
              <a:t>quanh</a:t>
            </a:r>
            <a:r>
              <a:rPr lang="vi-VN" altLang="en-US" sz="3600" b="1" smtClean="0">
                <a:solidFill>
                  <a:srgbClr val="FF0000"/>
                </a:solidFill>
                <a:latin typeface="Times New Roman" pitchFamily="18" charset="0"/>
                <a:cs typeface="Times New Roman" pitchFamily="18" charset="0"/>
              </a:rPr>
              <a:t>...</a:t>
            </a:r>
            <a:endParaRPr lang="vi-VN" altLang="en-US" sz="3600" b="1">
              <a:solidFill>
                <a:srgbClr val="FF0000"/>
              </a:solidFill>
              <a:latin typeface="Times New Roman" pitchFamily="18" charset="0"/>
              <a:cs typeface="Times New Roman" pitchFamily="18" charset="0"/>
            </a:endParaRPr>
          </a:p>
          <a:p>
            <a:r>
              <a:rPr lang="vi-VN" altLang="en-US" sz="3600">
                <a:solidFill>
                  <a:srgbClr val="000000"/>
                </a:solidFill>
              </a:rPr>
              <a:t/>
            </a:r>
            <a:br>
              <a:rPr lang="vi-VN" altLang="en-US" sz="3600">
                <a:solidFill>
                  <a:srgbClr val="000000"/>
                </a:solidFill>
              </a:rPr>
            </a:br>
            <a:endParaRPr lang="en-US" altLang="en-US"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441325" y="814388"/>
            <a:ext cx="8672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a:solidFill>
                  <a:srgbClr val="000000"/>
                </a:solidFill>
                <a:latin typeface="Times New Roman" pitchFamily="18" charset="0"/>
                <a:cs typeface="Times New Roman" pitchFamily="18" charset="0"/>
              </a:rPr>
              <a:t>d, Do sơ ý</a:t>
            </a:r>
            <a:r>
              <a:rPr lang="en-US" altLang="en-US" sz="3600" b="1">
                <a:solidFill>
                  <a:srgbClr val="000000"/>
                </a:solidFill>
                <a:latin typeface="Times New Roman" pitchFamily="18" charset="0"/>
                <a:cs typeface="Times New Roman" pitchFamily="18" charset="0"/>
              </a:rPr>
              <a:t>, </a:t>
            </a:r>
            <a:r>
              <a:rPr lang="en-US" altLang="en-US" sz="3600" b="1" smtClean="0">
                <a:solidFill>
                  <a:srgbClr val="000000"/>
                </a:solidFill>
                <a:latin typeface="Times New Roman" pitchFamily="18" charset="0"/>
                <a:cs typeface="Times New Roman" pitchFamily="18" charset="0"/>
              </a:rPr>
              <a:t>Lâm </a:t>
            </a:r>
            <a:r>
              <a:rPr lang="en-US" altLang="en-US" sz="3600" b="1">
                <a:solidFill>
                  <a:srgbClr val="000000"/>
                </a:solidFill>
                <a:latin typeface="Times New Roman" pitchFamily="18" charset="0"/>
                <a:cs typeface="Times New Roman" pitchFamily="18" charset="0"/>
              </a:rPr>
              <a:t>làm một em bé ngã. Lâm liền xin lỗi và đỡ bé dậy.</a:t>
            </a:r>
          </a:p>
        </p:txBody>
      </p:sp>
      <p:sp>
        <p:nvSpPr>
          <p:cNvPr id="10" name="Text Box 2"/>
          <p:cNvSpPr txBox="1">
            <a:spLocks noChangeArrowheads="1"/>
          </p:cNvSpPr>
          <p:nvPr/>
        </p:nvSpPr>
        <p:spPr bwMode="auto">
          <a:xfrm>
            <a:off x="474663" y="2014538"/>
            <a:ext cx="102695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vi-VN" altLang="en-US" sz="3600" b="1">
                <a:solidFill>
                  <a:srgbClr val="FF0000"/>
                </a:solidFill>
                <a:latin typeface="Times New Roman" pitchFamily="18" charset="0"/>
                <a:cs typeface="Times New Roman" pitchFamily="18" charset="0"/>
              </a:rPr>
              <a:t>=&gt; Nên làm, vì Lâm làm sai thì Lâm đã biết sửa lại lỗi sai của mình, Lâm không ngần ngại khi xin lỗi một em bé.</a:t>
            </a:r>
          </a:p>
          <a:p>
            <a:r>
              <a:rPr lang="vi-VN" altLang="en-US" sz="3600">
                <a:solidFill>
                  <a:srgbClr val="000000"/>
                </a:solidFill>
              </a:rPr>
              <a:t/>
            </a:r>
            <a:br>
              <a:rPr lang="vi-VN" altLang="en-US" sz="3600">
                <a:solidFill>
                  <a:srgbClr val="000000"/>
                </a:solidFill>
              </a:rPr>
            </a:br>
            <a:endParaRPr lang="en-US" altLang="en-US" sz="3600" b="1">
              <a:solidFill>
                <a:srgbClr val="FF0000"/>
              </a:solidFill>
              <a:latin typeface="Times New Roman" pitchFamily="18" charset="0"/>
              <a:cs typeface="Times New Roman" pitchFamily="18" charset="0"/>
            </a:endParaRPr>
          </a:p>
        </p:txBody>
      </p:sp>
      <p:sp>
        <p:nvSpPr>
          <p:cNvPr id="11" name="Text Box 2"/>
          <p:cNvSpPr txBox="1">
            <a:spLocks noChangeArrowheads="1"/>
          </p:cNvSpPr>
          <p:nvPr/>
        </p:nvSpPr>
        <p:spPr bwMode="auto">
          <a:xfrm>
            <a:off x="417513" y="4005263"/>
            <a:ext cx="1090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a:solidFill>
                  <a:srgbClr val="000000"/>
                </a:solidFill>
                <a:latin typeface="Times New Roman" pitchFamily="18" charset="0"/>
                <a:cs typeface="Times New Roman" pitchFamily="18" charset="0"/>
              </a:rPr>
              <a:t>e, Nam đã bỏ một con sâu vào cặp sách của bạn Nga.</a:t>
            </a:r>
          </a:p>
        </p:txBody>
      </p:sp>
      <p:sp>
        <p:nvSpPr>
          <p:cNvPr id="12" name="Text Box 2"/>
          <p:cNvSpPr txBox="1">
            <a:spLocks noChangeArrowheads="1"/>
          </p:cNvSpPr>
          <p:nvPr/>
        </p:nvSpPr>
        <p:spPr bwMode="auto">
          <a:xfrm>
            <a:off x="569913" y="4876800"/>
            <a:ext cx="10269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vi-VN" altLang="en-US" sz="3600" b="1">
                <a:solidFill>
                  <a:srgbClr val="FF0000"/>
                </a:solidFill>
                <a:latin typeface="Times New Roman" pitchFamily="18" charset="0"/>
                <a:cs typeface="Times New Roman" pitchFamily="18" charset="0"/>
              </a:rPr>
              <a:t>=&gt; Không nên làm</a:t>
            </a:r>
            <a:r>
              <a:rPr lang="en-SG" altLang="en-US" sz="3600" b="1">
                <a:solidFill>
                  <a:srgbClr val="FF0000"/>
                </a:solidFill>
                <a:latin typeface="Times New Roman" pitchFamily="18" charset="0"/>
                <a:cs typeface="Times New Roman" pitchFamily="18" charset="0"/>
              </a:rPr>
              <a:t>,</a:t>
            </a:r>
            <a:r>
              <a:rPr lang="vi-VN" altLang="en-US" sz="3600" b="1">
                <a:solidFill>
                  <a:srgbClr val="FF0000"/>
                </a:solidFill>
                <a:latin typeface="Times New Roman" pitchFamily="18" charset="0"/>
                <a:cs typeface="Times New Roman" pitchFamily="18" charset="0"/>
              </a:rPr>
              <a:t> vì đó là trò chơi không lành mạnh, dơ bẩn và sẽ làm bạn Nga sợ hãi.</a:t>
            </a:r>
            <a:endParaRPr lang="en-US" altLang="en-US"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800" decel="100000"/>
                                        <p:tgtEl>
                                          <p:spTgt spid="11"/>
                                        </p:tgtEl>
                                      </p:cBhvr>
                                    </p:animEffect>
                                    <p:anim calcmode="lin" valueType="num">
                                      <p:cBhvr>
                                        <p:cTn id="28" dur="800" decel="100000" fill="hold"/>
                                        <p:tgtEl>
                                          <p:spTgt spid="11"/>
                                        </p:tgtEl>
                                        <p:attrNameLst>
                                          <p:attrName>style.rotation</p:attrName>
                                        </p:attrNameLst>
                                      </p:cBhvr>
                                      <p:tavLst>
                                        <p:tav tm="0">
                                          <p:val>
                                            <p:fltVal val="-90"/>
                                          </p:val>
                                        </p:tav>
                                        <p:tav tm="100000">
                                          <p:val>
                                            <p:fltVal val="0"/>
                                          </p:val>
                                        </p:tav>
                                      </p:tavLst>
                                    </p:anim>
                                    <p:anim calcmode="lin" valueType="num">
                                      <p:cBhvr>
                                        <p:cTn id="29" dur="800" decel="100000" fill="hold"/>
                                        <p:tgtEl>
                                          <p:spTgt spid="11"/>
                                        </p:tgtEl>
                                        <p:attrNameLst>
                                          <p:attrName>ppt_x</p:attrName>
                                        </p:attrNameLst>
                                      </p:cBhvr>
                                      <p:tavLst>
                                        <p:tav tm="0">
                                          <p:val>
                                            <p:strVal val="#ppt_x+0.4"/>
                                          </p:val>
                                        </p:tav>
                                        <p:tav tm="100000">
                                          <p:val>
                                            <p:strVal val="#ppt_x-0.05"/>
                                          </p:val>
                                        </p:tav>
                                      </p:tavLst>
                                    </p:anim>
                                    <p:anim calcmode="lin" valueType="num">
                                      <p:cBhvr>
                                        <p:cTn id="30" dur="800" decel="100000" fill="hold"/>
                                        <p:tgtEl>
                                          <p:spTgt spid="1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1"/>
          <p:cNvSpPr>
            <a:spLocks noChangeArrowheads="1"/>
          </p:cNvSpPr>
          <p:nvPr/>
        </p:nvSpPr>
        <p:spPr bwMode="auto">
          <a:xfrm>
            <a:off x="198438" y="152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solidFill>
                  <a:srgbClr val="0070C0"/>
                </a:solidFill>
                <a:latin typeface="Times New Roman" pitchFamily="18" charset="0"/>
                <a:cs typeface="Times New Roman" pitchFamily="18" charset="0"/>
              </a:rPr>
              <a:t>Trong những ý kiến dưới đây em đồng ý với những ý kiến nào?</a:t>
            </a:r>
          </a:p>
        </p:txBody>
      </p:sp>
      <p:sp>
        <p:nvSpPr>
          <p:cNvPr id="8" name="Text Box 5"/>
          <p:cNvSpPr txBox="1">
            <a:spLocks noChangeArrowheads="1"/>
          </p:cNvSpPr>
          <p:nvPr/>
        </p:nvSpPr>
        <p:spPr bwMode="auto">
          <a:xfrm>
            <a:off x="244475" y="1627188"/>
            <a:ext cx="8764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00"/>
                </a:solidFill>
                <a:latin typeface="Times New Roman" pitchFamily="18" charset="0"/>
                <a:cs typeface="Times New Roman" pitchFamily="18" charset="0"/>
              </a:rPr>
              <a:t>a) Chỉ cần lịch sự với người lớn tuổi.</a:t>
            </a:r>
          </a:p>
        </p:txBody>
      </p:sp>
      <p:sp>
        <p:nvSpPr>
          <p:cNvPr id="13" name="Text Box 6"/>
          <p:cNvSpPr txBox="1">
            <a:spLocks noChangeArrowheads="1"/>
          </p:cNvSpPr>
          <p:nvPr/>
        </p:nvSpPr>
        <p:spPr bwMode="auto">
          <a:xfrm>
            <a:off x="244475" y="2287588"/>
            <a:ext cx="1071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00"/>
                </a:solidFill>
                <a:latin typeface="Times New Roman" pitchFamily="18" charset="0"/>
                <a:cs typeface="Times New Roman" pitchFamily="18" charset="0"/>
              </a:rPr>
              <a:t>b) Phép lịch sự chỉ phù hợp khi ở thành phố, thị xã.</a:t>
            </a:r>
          </a:p>
        </p:txBody>
      </p:sp>
      <p:sp>
        <p:nvSpPr>
          <p:cNvPr id="14" name="Text Box 7"/>
          <p:cNvSpPr txBox="1">
            <a:spLocks noChangeArrowheads="1"/>
          </p:cNvSpPr>
          <p:nvPr/>
        </p:nvSpPr>
        <p:spPr bwMode="auto">
          <a:xfrm>
            <a:off x="225425" y="2998788"/>
            <a:ext cx="10836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00"/>
                </a:solidFill>
                <a:latin typeface="Times New Roman" pitchFamily="18" charset="0"/>
                <a:cs typeface="Times New Roman" pitchFamily="18" charset="0"/>
              </a:rPr>
              <a:t>c) Phép lịch sự giúp cho mọi người gần gũi nhau hơn.</a:t>
            </a:r>
          </a:p>
        </p:txBody>
      </p:sp>
      <p:sp>
        <p:nvSpPr>
          <p:cNvPr id="15" name="Text Box 8"/>
          <p:cNvSpPr txBox="1">
            <a:spLocks noChangeArrowheads="1"/>
          </p:cNvSpPr>
          <p:nvPr/>
        </p:nvSpPr>
        <p:spPr bwMode="auto">
          <a:xfrm>
            <a:off x="225425" y="3657600"/>
            <a:ext cx="1071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00"/>
                </a:solidFill>
                <a:latin typeface="Times New Roman" pitchFamily="18" charset="0"/>
                <a:cs typeface="Times New Roman" pitchFamily="18" charset="0"/>
              </a:rPr>
              <a:t>d) Mọi người đều phải cư xử lịch sự, không phân biệt già-trẻ, nam-nữ, giàu nghèo.</a:t>
            </a:r>
          </a:p>
        </p:txBody>
      </p:sp>
      <p:sp>
        <p:nvSpPr>
          <p:cNvPr id="16" name="Text Box 9"/>
          <p:cNvSpPr txBox="1">
            <a:spLocks noChangeArrowheads="1"/>
          </p:cNvSpPr>
          <p:nvPr/>
        </p:nvSpPr>
        <p:spPr bwMode="auto">
          <a:xfrm>
            <a:off x="231775" y="4857750"/>
            <a:ext cx="1058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00"/>
                </a:solidFill>
                <a:latin typeface="Times New Roman" pitchFamily="18" charset="0"/>
                <a:cs typeface="Times New Roman" pitchFamily="18" charset="0"/>
              </a:rPr>
              <a:t>e) Lịch sự với bạn bè, người thân là không cần thiết.</a:t>
            </a:r>
          </a:p>
        </p:txBody>
      </p:sp>
      <p:sp>
        <p:nvSpPr>
          <p:cNvPr id="17" name="Text Box 7"/>
          <p:cNvSpPr txBox="1">
            <a:spLocks noChangeArrowheads="1"/>
          </p:cNvSpPr>
          <p:nvPr/>
        </p:nvSpPr>
        <p:spPr bwMode="auto">
          <a:xfrm>
            <a:off x="214313" y="2979738"/>
            <a:ext cx="10836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FF0000"/>
                </a:solidFill>
                <a:latin typeface="Times New Roman" pitchFamily="18" charset="0"/>
                <a:cs typeface="Times New Roman" pitchFamily="18" charset="0"/>
              </a:rPr>
              <a:t>c) Phép lịch sự giúp cho mọi người gần gũi nhau hơn.</a:t>
            </a:r>
          </a:p>
        </p:txBody>
      </p:sp>
      <p:sp>
        <p:nvSpPr>
          <p:cNvPr id="18" name="Text Box 8"/>
          <p:cNvSpPr txBox="1">
            <a:spLocks noChangeArrowheads="1"/>
          </p:cNvSpPr>
          <p:nvPr/>
        </p:nvSpPr>
        <p:spPr bwMode="auto">
          <a:xfrm>
            <a:off x="228600" y="3671888"/>
            <a:ext cx="1071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FF0000"/>
                </a:solidFill>
                <a:latin typeface="Times New Roman" pitchFamily="18" charset="0"/>
                <a:cs typeface="Times New Roman" pitchFamily="18" charset="0"/>
              </a:rPr>
              <a:t>d) Mọi người đều phải cư xử lịch sự, không phân biệt già-trẻ, nam-nữ, giàu nghèo.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0"/>
            <a:ext cx="11171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WordArt 4"/>
          <p:cNvSpPr>
            <a:spLocks noChangeArrowheads="1" noChangeShapeType="1" noTextEdit="1"/>
          </p:cNvSpPr>
          <p:nvPr/>
        </p:nvSpPr>
        <p:spPr bwMode="auto">
          <a:xfrm>
            <a:off x="2713038" y="2628900"/>
            <a:ext cx="5791200" cy="1028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9999"/>
                    </a:srgbClr>
                  </a:outerShdw>
                </a:effectLst>
                <a:latin typeface="Times New Roman"/>
                <a:cs typeface="Times New Roman"/>
              </a:rPr>
              <a:t>KHỞI ĐỘNG</a:t>
            </a:r>
          </a:p>
        </p:txBody>
      </p:sp>
      <p:sp>
        <p:nvSpPr>
          <p:cNvPr id="10246" name="TextBox 6"/>
          <p:cNvSpPr txBox="1">
            <a:spLocks noChangeArrowheads="1"/>
          </p:cNvSpPr>
          <p:nvPr/>
        </p:nvSpPr>
        <p:spPr bwMode="auto">
          <a:xfrm>
            <a:off x="2320925" y="609600"/>
            <a:ext cx="6538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a:latin typeface="Times New Roman" pitchFamily="18" charset="0"/>
                <a:cs typeface="Times New Roman" pitchFamily="18" charset="0"/>
              </a:rPr>
              <a:t>Thứ hai </a:t>
            </a:r>
            <a:r>
              <a:rPr lang="en-US" altLang="en-US" sz="3600">
                <a:latin typeface="Times New Roman" pitchFamily="18" charset="0"/>
                <a:cs typeface="Times New Roman" pitchFamily="18" charset="0"/>
              </a:rPr>
              <a:t>ngày </a:t>
            </a:r>
            <a:r>
              <a:rPr lang="en-US" altLang="en-US" sz="3600" smtClean="0">
                <a:latin typeface="Times New Roman" pitchFamily="18" charset="0"/>
                <a:cs typeface="Times New Roman" pitchFamily="18" charset="0"/>
              </a:rPr>
              <a:t>6 </a:t>
            </a:r>
            <a:r>
              <a:rPr lang="en-US" altLang="en-US" sz="3600">
                <a:latin typeface="Times New Roman" pitchFamily="18" charset="0"/>
                <a:cs typeface="Times New Roman" pitchFamily="18" charset="0"/>
              </a:rPr>
              <a:t>tháng 2 </a:t>
            </a:r>
            <a:r>
              <a:rPr lang="en-US" altLang="en-US" sz="3600">
                <a:latin typeface="Times New Roman" pitchFamily="18" charset="0"/>
                <a:cs typeface="Times New Roman" pitchFamily="18" charset="0"/>
              </a:rPr>
              <a:t>năm </a:t>
            </a:r>
            <a:r>
              <a:rPr lang="en-US" altLang="en-US" sz="3600" smtClean="0">
                <a:latin typeface="Times New Roman" pitchFamily="18" charset="0"/>
                <a:cs typeface="Times New Roman" pitchFamily="18" charset="0"/>
              </a:rPr>
              <a:t>2023</a:t>
            </a:r>
            <a:endParaRPr lang="en-US" altLang="en-US" sz="3600">
              <a:latin typeface="Times New Roman" pitchFamily="18" charset="0"/>
              <a:cs typeface="Times New Roman" pitchFamily="18" charset="0"/>
            </a:endParaRPr>
          </a:p>
        </p:txBody>
      </p:sp>
      <p:sp>
        <p:nvSpPr>
          <p:cNvPr id="10247" name="TextBox 7"/>
          <p:cNvSpPr txBox="1">
            <a:spLocks noChangeArrowheads="1"/>
          </p:cNvSpPr>
          <p:nvPr/>
        </p:nvSpPr>
        <p:spPr bwMode="auto">
          <a:xfrm>
            <a:off x="4275138" y="17653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7030A0"/>
                </a:solidFill>
                <a:latin typeface="Times New Roman" pitchFamily="18" charset="0"/>
                <a:cs typeface="Times New Roman" pitchFamily="18" charset="0"/>
              </a:rPr>
              <a:t>ĐẠO ĐỨC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hought Bubble: Cloud 5"/>
          <p:cNvSpPr/>
          <p:nvPr/>
        </p:nvSpPr>
        <p:spPr>
          <a:xfrm>
            <a:off x="-30163" y="444500"/>
            <a:ext cx="9753601" cy="4800600"/>
          </a:xfrm>
          <a:prstGeom prst="cloudCallou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Cần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lịch</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sự</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với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mọi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người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xung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quanh</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trong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cuộc</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sống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hằng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ngày</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vì</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lịch</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sự</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thể</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hiện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nếp</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sống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văn</a:t>
            </a:r>
            <a:r>
              <a:rPr lang="en-US" altLang="en-US" sz="3600" b="1" i="1" dirty="0">
                <a:solidFill>
                  <a:srgbClr val="FF0000"/>
                </a:solidFill>
                <a:latin typeface="Times New Roman" pitchFamily="18" charset="0"/>
                <a:cs typeface="Times New Roman" pitchFamily="18" charset="0"/>
              </a:rPr>
              <a:t> minh. </a:t>
            </a:r>
            <a:r>
              <a:rPr lang="en-US" altLang="en-US" sz="3600" b="1" i="1" dirty="0" err="1">
                <a:solidFill>
                  <a:srgbClr val="FF0000"/>
                </a:solidFill>
                <a:latin typeface="Times New Roman" pitchFamily="18" charset="0"/>
                <a:cs typeface="Times New Roman" pitchFamily="18" charset="0"/>
              </a:rPr>
              <a:t>Người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lịch</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sự</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luôn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được</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mọi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người</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tôn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trọng</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quý</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mến</a:t>
            </a:r>
            <a:r>
              <a:rPr lang="en-US" altLang="en-US" sz="3600" b="1" i="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p:txBody>
          <a:bodyPr/>
          <a:lstStyle/>
          <a:p>
            <a:endParaRPr lang="en-US"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53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WordArt 4"/>
          <p:cNvSpPr>
            <a:spLocks noChangeArrowheads="1" noChangeShapeType="1" noTextEdit="1"/>
          </p:cNvSpPr>
          <p:nvPr/>
        </p:nvSpPr>
        <p:spPr bwMode="auto">
          <a:xfrm>
            <a:off x="2767013" y="1905000"/>
            <a:ext cx="5491162" cy="1295400"/>
          </a:xfrm>
          <a:prstGeom prst="rect">
            <a:avLst/>
          </a:prstGeom>
        </p:spPr>
        <p:txBody>
          <a:bodyPr wrap="none" fromWordArt="1">
            <a:prstTxWarp prst="textDeflate">
              <a:avLst>
                <a:gd name="adj" fmla="val 18750"/>
              </a:avLst>
            </a:prstTxWarp>
          </a:bodyPr>
          <a:lstStyle/>
          <a:p>
            <a:pPr algn="ctr"/>
            <a:r>
              <a:rPr lang="en-US" sz="3600" b="1" kern="10">
                <a:ln w="25400">
                  <a:solidFill>
                    <a:srgbClr val="FF0000"/>
                  </a:solidFill>
                  <a:round/>
                  <a:headEnd/>
                  <a:tailEnd/>
                </a:ln>
                <a:solidFill>
                  <a:srgbClr val="FF0000"/>
                </a:solidFill>
                <a:latin typeface="Times New Roman"/>
                <a:cs typeface="Times New Roman"/>
              </a:rPr>
              <a:t>HOẠT ĐỘNG 3:</a:t>
            </a:r>
          </a:p>
        </p:txBody>
      </p:sp>
      <p:sp>
        <p:nvSpPr>
          <p:cNvPr id="10" name="WordArt 5"/>
          <p:cNvSpPr>
            <a:spLocks noChangeArrowheads="1" noChangeShapeType="1" noTextEdit="1"/>
          </p:cNvSpPr>
          <p:nvPr/>
        </p:nvSpPr>
        <p:spPr bwMode="auto">
          <a:xfrm>
            <a:off x="2673350" y="3581400"/>
            <a:ext cx="5830888" cy="1676400"/>
          </a:xfrm>
          <a:prstGeom prst="rect">
            <a:avLst/>
          </a:prstGeom>
        </p:spPr>
        <p:txBody>
          <a:bodyPr wrap="none" fromWordArt="1">
            <a:prstTxWarp prst="textPlain">
              <a:avLst>
                <a:gd name="adj" fmla="val 50000"/>
              </a:avLst>
            </a:prstTxWarp>
          </a:bodyPr>
          <a:lstStyle/>
          <a:p>
            <a:pPr algn="ctr"/>
            <a:r>
              <a:rPr lang="en-US" sz="2800" b="1" kern="10">
                <a:ln w="9525">
                  <a:solidFill>
                    <a:srgbClr val="006600"/>
                  </a:solidFill>
                  <a:round/>
                  <a:headEnd/>
                  <a:tailEnd/>
                </a:ln>
                <a:solidFill>
                  <a:srgbClr val="FF9900"/>
                </a:solidFill>
                <a:latin typeface="Times New Roman"/>
                <a:cs typeface="Times New Roman"/>
              </a:rPr>
              <a:t>LIÊN HỆ</a:t>
            </a:r>
          </a:p>
          <a:p>
            <a:pPr algn="ctr"/>
            <a:r>
              <a:rPr lang="en-US" sz="2800" b="1" kern="10">
                <a:ln w="9525">
                  <a:solidFill>
                    <a:srgbClr val="006600"/>
                  </a:solidFill>
                  <a:round/>
                  <a:headEnd/>
                  <a:tailEnd/>
                </a:ln>
                <a:solidFill>
                  <a:srgbClr val="FF9900"/>
                </a:solidFill>
                <a:latin typeface="Times New Roman"/>
                <a:cs typeface="Times New Roman"/>
              </a:rPr>
              <a:t>THỰC TẾ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0"/>
            <a:ext cx="8539162" cy="6837363"/>
          </a:xfrm>
        </p:spPr>
      </p:pic>
    </p:spTree>
  </p:cSld>
  <p:clrMapOvr>
    <a:masterClrMapping/>
  </p:clrMapOvr>
  <p:transition spd="med">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9525"/>
            <a:ext cx="11034712"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WordArt 2"/>
          <p:cNvSpPr>
            <a:spLocks noChangeArrowheads="1" noChangeShapeType="1" noTextEdit="1"/>
          </p:cNvSpPr>
          <p:nvPr/>
        </p:nvSpPr>
        <p:spPr bwMode="auto">
          <a:xfrm>
            <a:off x="579438" y="152400"/>
            <a:ext cx="9525000" cy="20129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4400" i="1" kern="10" spc="-220">
                <a:ln w="9525">
                  <a:round/>
                  <a:headEnd/>
                  <a:tailEnd/>
                </a:ln>
                <a:gradFill rotWithShape="1">
                  <a:gsLst>
                    <a:gs pos="0">
                      <a:srgbClr val="FFFF00"/>
                    </a:gs>
                    <a:gs pos="100000">
                      <a:srgbClr val="00CC00"/>
                    </a:gs>
                  </a:gsLst>
                  <a:lin ang="0" scaled="1"/>
                </a:gradFill>
                <a:latin typeface="Times New Roman"/>
                <a:cs typeface="Times New Roman"/>
              </a:rPr>
              <a:t>Một số câu ca dao, tục ngữ</a:t>
            </a:r>
          </a:p>
          <a:p>
            <a:pPr algn="ctr"/>
            <a:r>
              <a:rPr lang="en-US" sz="4400" i="1" kern="10" spc="-220">
                <a:ln w="9525">
                  <a:round/>
                  <a:headEnd/>
                  <a:tailEnd/>
                </a:ln>
                <a:gradFill rotWithShape="1">
                  <a:gsLst>
                    <a:gs pos="0">
                      <a:srgbClr val="FFFF00"/>
                    </a:gs>
                    <a:gs pos="100000">
                      <a:srgbClr val="00CC00"/>
                    </a:gs>
                  </a:gsLst>
                  <a:lin ang="0" scaled="1"/>
                </a:gradFill>
                <a:latin typeface="Times New Roman"/>
                <a:cs typeface="Times New Roman"/>
              </a:rPr>
              <a:t>thể hiện phép lịch sự </a:t>
            </a:r>
          </a:p>
        </p:txBody>
      </p:sp>
      <p:sp>
        <p:nvSpPr>
          <p:cNvPr id="31748" name="Text Box 4"/>
          <p:cNvSpPr txBox="1">
            <a:spLocks noChangeArrowheads="1"/>
          </p:cNvSpPr>
          <p:nvPr/>
        </p:nvSpPr>
        <p:spPr bwMode="auto">
          <a:xfrm>
            <a:off x="1366838" y="2493963"/>
            <a:ext cx="9266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99"/>
                </a:solidFill>
                <a:latin typeface="Times New Roman" pitchFamily="18" charset="0"/>
                <a:cs typeface="Times New Roman" pitchFamily="18" charset="0"/>
              </a:rPr>
              <a:t>1. Lời nói chẳng mất tiền mua</a:t>
            </a:r>
            <a:br>
              <a:rPr lang="en-US" altLang="en-US" sz="3600" b="1">
                <a:solidFill>
                  <a:srgbClr val="000099"/>
                </a:solidFill>
                <a:latin typeface="Times New Roman" pitchFamily="18" charset="0"/>
                <a:cs typeface="Times New Roman" pitchFamily="18" charset="0"/>
              </a:rPr>
            </a:br>
            <a:r>
              <a:rPr lang="en-US" altLang="en-US" sz="3600" b="1">
                <a:solidFill>
                  <a:srgbClr val="000099"/>
                </a:solidFill>
                <a:latin typeface="Times New Roman" pitchFamily="18" charset="0"/>
                <a:cs typeface="Times New Roman" pitchFamily="18" charset="0"/>
              </a:rPr>
              <a:t>    Lựa lời mà nói cho vừa lòng nhau.</a:t>
            </a:r>
          </a:p>
        </p:txBody>
      </p:sp>
      <p:sp>
        <p:nvSpPr>
          <p:cNvPr id="31749" name="Text Box 5"/>
          <p:cNvSpPr txBox="1">
            <a:spLocks noChangeArrowheads="1"/>
          </p:cNvSpPr>
          <p:nvPr/>
        </p:nvSpPr>
        <p:spPr bwMode="auto">
          <a:xfrm>
            <a:off x="1285875" y="3941763"/>
            <a:ext cx="8885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99"/>
                </a:solidFill>
                <a:latin typeface="Times New Roman" pitchFamily="18" charset="0"/>
                <a:cs typeface="Times New Roman" pitchFamily="18" charset="0"/>
              </a:rPr>
              <a:t>2. Học ăn, học nói, học gói, học mở.</a:t>
            </a:r>
          </a:p>
        </p:txBody>
      </p:sp>
      <p:sp>
        <p:nvSpPr>
          <p:cNvPr id="31750" name="Text Box 6"/>
          <p:cNvSpPr txBox="1">
            <a:spLocks noChangeArrowheads="1"/>
          </p:cNvSpPr>
          <p:nvPr/>
        </p:nvSpPr>
        <p:spPr bwMode="auto">
          <a:xfrm>
            <a:off x="1265237" y="4932363"/>
            <a:ext cx="601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600" b="1">
                <a:solidFill>
                  <a:srgbClr val="000099"/>
                </a:solidFill>
                <a:latin typeface="Times New Roman" pitchFamily="18" charset="0"/>
                <a:cs typeface="Times New Roman" pitchFamily="18" charset="0"/>
              </a:rPr>
              <a:t>3. Lời chào cao hơn mâm cỗ.</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332038" y="1828800"/>
            <a:ext cx="838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800" b="1">
                <a:solidFill>
                  <a:srgbClr val="000099"/>
                </a:solidFill>
                <a:latin typeface="Times New Roman" pitchFamily="18" charset="0"/>
                <a:cs typeface="Times New Roman" pitchFamily="18" charset="0"/>
              </a:rPr>
              <a:t>         </a:t>
            </a:r>
            <a:r>
              <a:rPr lang="en-US" altLang="en-US" sz="3600" b="1">
                <a:solidFill>
                  <a:srgbClr val="000099"/>
                </a:solidFill>
                <a:latin typeface="Times New Roman" pitchFamily="18" charset="0"/>
                <a:cs typeface="Times New Roman" pitchFamily="18" charset="0"/>
              </a:rPr>
              <a:t>Công cha như núi Thái Sơn,</a:t>
            </a:r>
          </a:p>
          <a:p>
            <a:pPr>
              <a:spcBef>
                <a:spcPct val="50000"/>
              </a:spcBef>
            </a:pPr>
            <a:r>
              <a:rPr lang="en-US" altLang="en-US" sz="3600" b="1">
                <a:solidFill>
                  <a:srgbClr val="000099"/>
                </a:solidFill>
                <a:latin typeface="Times New Roman" pitchFamily="18" charset="0"/>
                <a:cs typeface="Times New Roman" pitchFamily="18" charset="0"/>
              </a:rPr>
              <a:t>Nghĩa mẹ như nước trong nguồn chảy ra.</a:t>
            </a:r>
          </a:p>
          <a:p>
            <a:pPr>
              <a:spcBef>
                <a:spcPct val="50000"/>
              </a:spcBef>
            </a:pPr>
            <a:r>
              <a:rPr lang="en-US" altLang="en-US" sz="3600" b="1">
                <a:solidFill>
                  <a:srgbClr val="000099"/>
                </a:solidFill>
                <a:latin typeface="Times New Roman" pitchFamily="18" charset="0"/>
                <a:cs typeface="Times New Roman" pitchFamily="18" charset="0"/>
              </a:rPr>
              <a:t>         Một lòng thờ mẹ kính cha</a:t>
            </a:r>
          </a:p>
          <a:p>
            <a:pPr>
              <a:spcBef>
                <a:spcPct val="50000"/>
              </a:spcBef>
            </a:pPr>
            <a:r>
              <a:rPr lang="en-US" altLang="en-US" sz="3600" b="1">
                <a:solidFill>
                  <a:srgbClr val="000099"/>
                </a:solidFill>
                <a:latin typeface="Times New Roman" pitchFamily="18" charset="0"/>
                <a:cs typeface="Times New Roman" pitchFamily="18" charset="0"/>
              </a:rPr>
              <a:t>Cho tròn chữ hiếu mới là đạo con.</a:t>
            </a:r>
          </a:p>
          <a:p>
            <a:pPr>
              <a:spcBef>
                <a:spcPct val="50000"/>
              </a:spcBef>
            </a:pPr>
            <a:r>
              <a:rPr lang="en-US" altLang="en-US" sz="3600" b="1">
                <a:latin typeface="Times New Roman" pitchFamily="18" charset="0"/>
                <a:cs typeface="Times New Roman" pitchFamily="18" charset="0"/>
              </a:rPr>
              <a:t>                                                     </a:t>
            </a:r>
            <a:r>
              <a:rPr lang="en-US" altLang="en-US" sz="3600" b="1" i="1">
                <a:latin typeface="Times New Roman" pitchFamily="18" charset="0"/>
                <a:cs typeface="Times New Roman" pitchFamily="18" charset="0"/>
              </a:rPr>
              <a:t>Ca dao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ỹ Năng Sống Mầm Non Phần 7 - Lịch Sự Khi Khách Đến Nhà - Giáo Dục Mầm Non.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30163"/>
            <a:ext cx="11063288"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pic>
        <p:nvPicPr>
          <p:cNvPr id="34819"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1064875"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3"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3503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6096000"/>
            <a:ext cx="34194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6108700"/>
            <a:ext cx="4425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ubtitle 7"/>
          <p:cNvSpPr>
            <a:spLocks/>
          </p:cNvSpPr>
          <p:nvPr/>
        </p:nvSpPr>
        <p:spPr bwMode="auto">
          <a:xfrm>
            <a:off x="738188" y="762000"/>
            <a:ext cx="9496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latin typeface="Times New Roman" pitchFamily="18" charset="0"/>
              <a:cs typeface="Times New Roman" pitchFamily="18" charset="0"/>
            </a:endParaRPr>
          </a:p>
        </p:txBody>
      </p:sp>
      <p:sp>
        <p:nvSpPr>
          <p:cNvPr id="11270" name="Subtitle 7"/>
          <p:cNvSpPr>
            <a:spLocks/>
          </p:cNvSpPr>
          <p:nvPr/>
        </p:nvSpPr>
        <p:spPr bwMode="auto">
          <a:xfrm>
            <a:off x="830263" y="2057400"/>
            <a:ext cx="949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latin typeface="Times New Roman" pitchFamily="18" charset="0"/>
              <a:cs typeface="Times New Roman" pitchFamily="18" charset="0"/>
            </a:endParaRPr>
          </a:p>
        </p:txBody>
      </p:sp>
      <p:sp>
        <p:nvSpPr>
          <p:cNvPr id="220167" name="Text Box 7"/>
          <p:cNvSpPr txBox="1">
            <a:spLocks noChangeArrowheads="1"/>
          </p:cNvSpPr>
          <p:nvPr/>
        </p:nvSpPr>
        <p:spPr bwMode="auto">
          <a:xfrm>
            <a:off x="276225" y="152400"/>
            <a:ext cx="10512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3600" b="1">
                <a:latin typeface="Times New Roman" pitchFamily="18" charset="0"/>
                <a:cs typeface="Times New Roman" pitchFamily="18" charset="0"/>
              </a:rPr>
              <a:t>    </a:t>
            </a:r>
            <a:r>
              <a:rPr lang="en-US" altLang="en-US" sz="3600" b="1" u="sng">
                <a:latin typeface="Times New Roman" pitchFamily="18" charset="0"/>
                <a:cs typeface="Times New Roman" pitchFamily="18" charset="0"/>
              </a:rPr>
              <a:t>Câu 1</a:t>
            </a:r>
            <a:r>
              <a:rPr lang="en-US" altLang="en-US" sz="3600" b="1">
                <a:latin typeface="Times New Roman" pitchFamily="18" charset="0"/>
                <a:cs typeface="Times New Roman" pitchFamily="18" charset="0"/>
              </a:rPr>
              <a:t>: Em tán thành hay không tán thành việc làm của bạn nhỏ nào trong mỗi tình huống dưới đây:</a:t>
            </a:r>
          </a:p>
        </p:txBody>
      </p:sp>
      <p:sp>
        <p:nvSpPr>
          <p:cNvPr id="220168" name="Text Box 8"/>
          <p:cNvSpPr txBox="1">
            <a:spLocks noChangeArrowheads="1"/>
          </p:cNvSpPr>
          <p:nvPr/>
        </p:nvSpPr>
        <p:spPr bwMode="auto">
          <a:xfrm>
            <a:off x="92075" y="1828800"/>
            <a:ext cx="10512425" cy="58420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3200" b="1" dirty="0" smtClean="0">
                <a:solidFill>
                  <a:schemeClr val="accent6">
                    <a:lumMod val="75000"/>
                  </a:schemeClr>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a) </a:t>
            </a:r>
            <a:r>
              <a:rPr lang="en-US" sz="3200" b="1" dirty="0" err="1" smtClean="0">
                <a:solidFill>
                  <a:srgbClr val="0000FF"/>
                </a:solidFill>
                <a:latin typeface="Times New Roman" pitchFamily="18" charset="0"/>
                <a:cs typeface="Times New Roman" pitchFamily="18" charset="0"/>
              </a:rPr>
              <a:t>Chào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hỏi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lễ</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phép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những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người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lao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động</a:t>
            </a:r>
            <a:r>
              <a:rPr lang="en-US" sz="3200" b="1" dirty="0" smtClean="0">
                <a:solidFill>
                  <a:srgbClr val="0000FF"/>
                </a:solidFill>
                <a:latin typeface="Times New Roman" pitchFamily="18" charset="0"/>
                <a:cs typeface="Times New Roman" pitchFamily="18" charset="0"/>
              </a:rPr>
              <a:t>.</a:t>
            </a:r>
          </a:p>
        </p:txBody>
      </p:sp>
      <p:sp>
        <p:nvSpPr>
          <p:cNvPr id="220169" name="Text Box 9"/>
          <p:cNvSpPr txBox="1">
            <a:spLocks noChangeArrowheads="1"/>
          </p:cNvSpPr>
          <p:nvPr/>
        </p:nvSpPr>
        <p:spPr bwMode="auto">
          <a:xfrm>
            <a:off x="92075" y="3200400"/>
            <a:ext cx="968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0000FF"/>
                </a:solidFill>
                <a:latin typeface="Times New Roman" pitchFamily="18" charset="0"/>
                <a:cs typeface="Times New Roman" pitchFamily="18" charset="0"/>
              </a:rPr>
              <a:t>    </a:t>
            </a:r>
            <a:r>
              <a:rPr lang="en-US" altLang="en-US" b="1">
                <a:solidFill>
                  <a:srgbClr val="0000FF"/>
                </a:solidFill>
                <a:latin typeface="Times New Roman" pitchFamily="18" charset="0"/>
                <a:cs typeface="Times New Roman" pitchFamily="18" charset="0"/>
              </a:rPr>
              <a:t>b) Nói trống không với người lao động.</a:t>
            </a:r>
          </a:p>
        </p:txBody>
      </p:sp>
      <p:sp>
        <p:nvSpPr>
          <p:cNvPr id="220170" name="Text Box 10"/>
          <p:cNvSpPr txBox="1">
            <a:spLocks noChangeArrowheads="1"/>
          </p:cNvSpPr>
          <p:nvPr/>
        </p:nvSpPr>
        <p:spPr bwMode="auto">
          <a:xfrm>
            <a:off x="184150" y="4692650"/>
            <a:ext cx="9774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800" b="1">
                <a:solidFill>
                  <a:srgbClr val="0000FF"/>
                </a:solidFill>
                <a:latin typeface="Times New Roman" pitchFamily="18" charset="0"/>
                <a:cs typeface="Times New Roman" pitchFamily="18" charset="0"/>
              </a:rPr>
              <a:t>  </a:t>
            </a:r>
            <a:r>
              <a:rPr lang="en-US" altLang="en-US" b="1">
                <a:solidFill>
                  <a:srgbClr val="0000FF"/>
                </a:solidFill>
                <a:latin typeface="Times New Roman" pitchFamily="18" charset="0"/>
                <a:cs typeface="Times New Roman" pitchFamily="18" charset="0"/>
              </a:rPr>
              <a:t>c) Tiết kiệm sách vở, đồ dùng, đồ chơi.</a:t>
            </a:r>
          </a:p>
        </p:txBody>
      </p:sp>
      <p:grpSp>
        <p:nvGrpSpPr>
          <p:cNvPr id="2" name="Group 11"/>
          <p:cNvGrpSpPr>
            <a:grpSpLocks/>
          </p:cNvGrpSpPr>
          <p:nvPr/>
        </p:nvGrpSpPr>
        <p:grpSpPr bwMode="auto">
          <a:xfrm>
            <a:off x="9575800" y="2651125"/>
            <a:ext cx="1304925" cy="1616075"/>
            <a:chOff x="4928" y="1814"/>
            <a:chExt cx="679" cy="1018"/>
          </a:xfrm>
        </p:grpSpPr>
        <p:sp>
          <p:nvSpPr>
            <p:cNvPr id="11282" name="Oval 12"/>
            <p:cNvSpPr>
              <a:spLocks noChangeArrowheads="1"/>
            </p:cNvSpPr>
            <p:nvPr/>
          </p:nvSpPr>
          <p:spPr bwMode="auto">
            <a:xfrm>
              <a:off x="4983" y="2016"/>
              <a:ext cx="624" cy="621"/>
            </a:xfrm>
            <a:prstGeom prst="ellipse">
              <a:avLst/>
            </a:prstGeom>
            <a:solidFill>
              <a:srgbClr val="FF0000"/>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1283" name="Rectangle 13"/>
            <p:cNvSpPr>
              <a:spLocks noChangeArrowheads="1"/>
            </p:cNvSpPr>
            <p:nvPr/>
          </p:nvSpPr>
          <p:spPr bwMode="auto">
            <a:xfrm>
              <a:off x="4928" y="1814"/>
              <a:ext cx="583"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1" hangingPunct="1"/>
              <a:r>
                <a:rPr lang="en-US" altLang="en-US" sz="10000">
                  <a:latin typeface="Times New Roman" pitchFamily="18" charset="0"/>
                  <a:cs typeface="Times New Roman" pitchFamily="18" charset="0"/>
                  <a:sym typeface="Wingdings" pitchFamily="2" charset="2"/>
                </a:rPr>
                <a:t></a:t>
              </a:r>
              <a:endParaRPr lang="en-US" altLang="en-US" sz="10000" b="1" u="sng">
                <a:latin typeface="Times New Roman" pitchFamily="18" charset="0"/>
                <a:cs typeface="Times New Roman" pitchFamily="18" charset="0"/>
              </a:endParaRPr>
            </a:p>
          </p:txBody>
        </p:sp>
      </p:grpSp>
      <p:grpSp>
        <p:nvGrpSpPr>
          <p:cNvPr id="3" name="Group 14"/>
          <p:cNvGrpSpPr>
            <a:grpSpLocks/>
          </p:cNvGrpSpPr>
          <p:nvPr/>
        </p:nvGrpSpPr>
        <p:grpSpPr bwMode="auto">
          <a:xfrm>
            <a:off x="9590088" y="1279525"/>
            <a:ext cx="1349375" cy="1616075"/>
            <a:chOff x="4961" y="614"/>
            <a:chExt cx="703" cy="1018"/>
          </a:xfrm>
        </p:grpSpPr>
        <p:sp>
          <p:nvSpPr>
            <p:cNvPr id="11280" name="Oval 15"/>
            <p:cNvSpPr>
              <a:spLocks noChangeArrowheads="1"/>
            </p:cNvSpPr>
            <p:nvPr/>
          </p:nvSpPr>
          <p:spPr bwMode="auto">
            <a:xfrm>
              <a:off x="4992" y="816"/>
              <a:ext cx="624" cy="584"/>
            </a:xfrm>
            <a:prstGeom prst="ellipse">
              <a:avLst/>
            </a:prstGeom>
            <a:solidFill>
              <a:srgbClr val="0000FF"/>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1281" name="Rectangle 16"/>
            <p:cNvSpPr>
              <a:spLocks noChangeArrowheads="1"/>
            </p:cNvSpPr>
            <p:nvPr/>
          </p:nvSpPr>
          <p:spPr bwMode="auto">
            <a:xfrm>
              <a:off x="4961" y="614"/>
              <a:ext cx="703"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p>
              <a:pPr algn="ctr"/>
              <a:r>
                <a:rPr lang="en-US" altLang="en-US" sz="10000">
                  <a:latin typeface="Times New Roman" pitchFamily="18" charset="0"/>
                  <a:cs typeface="Times New Roman" pitchFamily="18" charset="0"/>
                  <a:sym typeface="Wingdings" pitchFamily="2" charset="2"/>
                </a:rPr>
                <a:t></a:t>
              </a:r>
            </a:p>
          </p:txBody>
        </p:sp>
      </p:grpSp>
      <p:grpSp>
        <p:nvGrpSpPr>
          <p:cNvPr id="4" name="Group 17"/>
          <p:cNvGrpSpPr>
            <a:grpSpLocks/>
          </p:cNvGrpSpPr>
          <p:nvPr/>
        </p:nvGrpSpPr>
        <p:grpSpPr bwMode="auto">
          <a:xfrm>
            <a:off x="9682163" y="4114800"/>
            <a:ext cx="1349375" cy="1616075"/>
            <a:chOff x="4961" y="614"/>
            <a:chExt cx="703" cy="1018"/>
          </a:xfrm>
        </p:grpSpPr>
        <p:sp>
          <p:nvSpPr>
            <p:cNvPr id="11278" name="Oval 18"/>
            <p:cNvSpPr>
              <a:spLocks noChangeArrowheads="1"/>
            </p:cNvSpPr>
            <p:nvPr/>
          </p:nvSpPr>
          <p:spPr bwMode="auto">
            <a:xfrm>
              <a:off x="4992" y="816"/>
              <a:ext cx="624" cy="584"/>
            </a:xfrm>
            <a:prstGeom prst="ellipse">
              <a:avLst/>
            </a:prstGeom>
            <a:solidFill>
              <a:srgbClr val="0000FF"/>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1279" name="Rectangle 19"/>
            <p:cNvSpPr>
              <a:spLocks noChangeArrowheads="1"/>
            </p:cNvSpPr>
            <p:nvPr/>
          </p:nvSpPr>
          <p:spPr bwMode="auto">
            <a:xfrm>
              <a:off x="4961" y="614"/>
              <a:ext cx="703"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p>
              <a:pPr algn="ctr"/>
              <a:r>
                <a:rPr lang="en-US" altLang="en-US" sz="10000">
                  <a:latin typeface="Times New Roman" pitchFamily="18" charset="0"/>
                  <a:cs typeface="Times New Roman" pitchFamily="18" charset="0"/>
                  <a:sym typeface="Wingdings" pitchFamily="2" charset="2"/>
                </a:rPr>
                <a:t></a:t>
              </a:r>
            </a:p>
          </p:txBody>
        </p:sp>
      </p:grpSp>
    </p:spTree>
  </p:cSld>
  <p:clrMapOvr>
    <a:masterClrMapping/>
  </p:clrMapOvr>
  <p:transition spd="med">
    <p:wheel spokes="3"/>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anim calcmode="lin" valueType="num">
                                      <p:cBhvr>
                                        <p:cTn id="7" dur="1000" fill="hold"/>
                                        <p:tgtEl>
                                          <p:spTgt spid="220167"/>
                                        </p:tgtEl>
                                        <p:attrNameLst>
                                          <p:attrName>ppt_w</p:attrName>
                                        </p:attrNameLst>
                                      </p:cBhvr>
                                      <p:tavLst>
                                        <p:tav tm="0">
                                          <p:val>
                                            <p:fltVal val="0"/>
                                          </p:val>
                                        </p:tav>
                                        <p:tav tm="100000">
                                          <p:val>
                                            <p:strVal val="#ppt_w"/>
                                          </p:val>
                                        </p:tav>
                                      </p:tavLst>
                                    </p:anim>
                                    <p:anim calcmode="lin" valueType="num">
                                      <p:cBhvr>
                                        <p:cTn id="8" dur="1000" fill="hold"/>
                                        <p:tgtEl>
                                          <p:spTgt spid="220167"/>
                                        </p:tgtEl>
                                        <p:attrNameLst>
                                          <p:attrName>ppt_h</p:attrName>
                                        </p:attrNameLst>
                                      </p:cBhvr>
                                      <p:tavLst>
                                        <p:tav tm="0">
                                          <p:val>
                                            <p:fltVal val="0"/>
                                          </p:val>
                                        </p:tav>
                                        <p:tav tm="100000">
                                          <p:val>
                                            <p:strVal val="#ppt_h"/>
                                          </p:val>
                                        </p:tav>
                                      </p:tavLst>
                                    </p:anim>
                                    <p:animEffect transition="in" filter="fade">
                                      <p:cBhvr>
                                        <p:cTn id="9" dur="1000"/>
                                        <p:tgtEl>
                                          <p:spTgt spid="2201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0168"/>
                                        </p:tgtEl>
                                        <p:attrNameLst>
                                          <p:attrName>style.visibility</p:attrName>
                                        </p:attrNameLst>
                                      </p:cBhvr>
                                      <p:to>
                                        <p:strVal val="visible"/>
                                      </p:to>
                                    </p:set>
                                    <p:anim calcmode="lin" valueType="num">
                                      <p:cBhvr>
                                        <p:cTn id="14" dur="1000" fill="hold"/>
                                        <p:tgtEl>
                                          <p:spTgt spid="220168"/>
                                        </p:tgtEl>
                                        <p:attrNameLst>
                                          <p:attrName>ppt_w</p:attrName>
                                        </p:attrNameLst>
                                      </p:cBhvr>
                                      <p:tavLst>
                                        <p:tav tm="0">
                                          <p:val>
                                            <p:fltVal val="0"/>
                                          </p:val>
                                        </p:tav>
                                        <p:tav tm="100000">
                                          <p:val>
                                            <p:strVal val="#ppt_w"/>
                                          </p:val>
                                        </p:tav>
                                      </p:tavLst>
                                    </p:anim>
                                    <p:anim calcmode="lin" valueType="num">
                                      <p:cBhvr>
                                        <p:cTn id="15" dur="1000" fill="hold"/>
                                        <p:tgtEl>
                                          <p:spTgt spid="220168"/>
                                        </p:tgtEl>
                                        <p:attrNameLst>
                                          <p:attrName>ppt_h</p:attrName>
                                        </p:attrNameLst>
                                      </p:cBhvr>
                                      <p:tavLst>
                                        <p:tav tm="0">
                                          <p:val>
                                            <p:fltVal val="0"/>
                                          </p:val>
                                        </p:tav>
                                        <p:tav tm="100000">
                                          <p:val>
                                            <p:strVal val="#ppt_h"/>
                                          </p:val>
                                        </p:tav>
                                      </p:tavLst>
                                    </p:anim>
                                    <p:animEffect transition="in" filter="fade">
                                      <p:cBhvr>
                                        <p:cTn id="16" dur="1000"/>
                                        <p:tgtEl>
                                          <p:spTgt spid="2201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0169"/>
                                        </p:tgtEl>
                                        <p:attrNameLst>
                                          <p:attrName>style.visibility</p:attrName>
                                        </p:attrNameLst>
                                      </p:cBhvr>
                                      <p:to>
                                        <p:strVal val="visible"/>
                                      </p:to>
                                    </p:set>
                                    <p:anim calcmode="lin" valueType="num">
                                      <p:cBhvr>
                                        <p:cTn id="28" dur="1000" fill="hold"/>
                                        <p:tgtEl>
                                          <p:spTgt spid="220169"/>
                                        </p:tgtEl>
                                        <p:attrNameLst>
                                          <p:attrName>ppt_w</p:attrName>
                                        </p:attrNameLst>
                                      </p:cBhvr>
                                      <p:tavLst>
                                        <p:tav tm="0">
                                          <p:val>
                                            <p:fltVal val="0"/>
                                          </p:val>
                                        </p:tav>
                                        <p:tav tm="100000">
                                          <p:val>
                                            <p:strVal val="#ppt_w"/>
                                          </p:val>
                                        </p:tav>
                                      </p:tavLst>
                                    </p:anim>
                                    <p:anim calcmode="lin" valueType="num">
                                      <p:cBhvr>
                                        <p:cTn id="29" dur="1000" fill="hold"/>
                                        <p:tgtEl>
                                          <p:spTgt spid="220169"/>
                                        </p:tgtEl>
                                        <p:attrNameLst>
                                          <p:attrName>ppt_h</p:attrName>
                                        </p:attrNameLst>
                                      </p:cBhvr>
                                      <p:tavLst>
                                        <p:tav tm="0">
                                          <p:val>
                                            <p:fltVal val="0"/>
                                          </p:val>
                                        </p:tav>
                                        <p:tav tm="100000">
                                          <p:val>
                                            <p:strVal val="#ppt_h"/>
                                          </p:val>
                                        </p:tav>
                                      </p:tavLst>
                                    </p:anim>
                                    <p:animEffect transition="in" filter="fade">
                                      <p:cBhvr>
                                        <p:cTn id="30" dur="1000"/>
                                        <p:tgtEl>
                                          <p:spTgt spid="2201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Scale>
                                      <p:cBhvr>
                                        <p:cTn id="3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
                                        </p:tgtEl>
                                        <p:attrNameLst>
                                          <p:attrName>ppt_x</p:attrName>
                                          <p:attrName>ppt_y</p:attrName>
                                        </p:attrNameLst>
                                      </p:cBhvr>
                                    </p:animMotion>
                                    <p:animEffect transition="in" filter="fade">
                                      <p:cBhvr>
                                        <p:cTn id="37" dur="10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0170"/>
                                        </p:tgtEl>
                                        <p:attrNameLst>
                                          <p:attrName>style.visibility</p:attrName>
                                        </p:attrNameLst>
                                      </p:cBhvr>
                                      <p:to>
                                        <p:strVal val="visible"/>
                                      </p:to>
                                    </p:set>
                                    <p:anim calcmode="lin" valueType="num">
                                      <p:cBhvr>
                                        <p:cTn id="42" dur="1000" fill="hold"/>
                                        <p:tgtEl>
                                          <p:spTgt spid="220170"/>
                                        </p:tgtEl>
                                        <p:attrNameLst>
                                          <p:attrName>ppt_w</p:attrName>
                                        </p:attrNameLst>
                                      </p:cBhvr>
                                      <p:tavLst>
                                        <p:tav tm="0">
                                          <p:val>
                                            <p:fltVal val="0"/>
                                          </p:val>
                                        </p:tav>
                                        <p:tav tm="100000">
                                          <p:val>
                                            <p:strVal val="#ppt_w"/>
                                          </p:val>
                                        </p:tav>
                                      </p:tavLst>
                                    </p:anim>
                                    <p:anim calcmode="lin" valueType="num">
                                      <p:cBhvr>
                                        <p:cTn id="43" dur="1000" fill="hold"/>
                                        <p:tgtEl>
                                          <p:spTgt spid="220170"/>
                                        </p:tgtEl>
                                        <p:attrNameLst>
                                          <p:attrName>ppt_h</p:attrName>
                                        </p:attrNameLst>
                                      </p:cBhvr>
                                      <p:tavLst>
                                        <p:tav tm="0">
                                          <p:val>
                                            <p:fltVal val="0"/>
                                          </p:val>
                                        </p:tav>
                                        <p:tav tm="100000">
                                          <p:val>
                                            <p:strVal val="#ppt_h"/>
                                          </p:val>
                                        </p:tav>
                                      </p:tavLst>
                                    </p:anim>
                                    <p:animEffect transition="in" filter="fade">
                                      <p:cBhvr>
                                        <p:cTn id="44" dur="1000"/>
                                        <p:tgtEl>
                                          <p:spTgt spid="2201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Scale>
                                      <p:cBhvr>
                                        <p:cTn id="4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
                                        </p:tgtEl>
                                        <p:attrNameLst>
                                          <p:attrName>ppt_x</p:attrName>
                                          <p:attrName>ppt_y</p:attrName>
                                        </p:attrNameLst>
                                      </p:cBhvr>
                                    </p:animMotion>
                                    <p:animEffect transition="in" filter="fade">
                                      <p:cBhvr>
                                        <p:cTn id="51" dur="1000"/>
                                        <p:tgtEl>
                                          <p:spTgt spid="4"/>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7" grpId="0"/>
      <p:bldP spid="220168" grpId="0"/>
      <p:bldP spid="220169" grpId="0"/>
      <p:bldP spid="2201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3"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61100"/>
            <a:ext cx="35956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538" y="6248400"/>
            <a:ext cx="3695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Vu_Hung_Net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6184900"/>
            <a:ext cx="44259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ubtitle 7"/>
          <p:cNvSpPr>
            <a:spLocks/>
          </p:cNvSpPr>
          <p:nvPr/>
        </p:nvSpPr>
        <p:spPr bwMode="auto">
          <a:xfrm>
            <a:off x="738188" y="762000"/>
            <a:ext cx="100504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latin typeface="Times New Roman" pitchFamily="18" charset="0"/>
              <a:cs typeface="Times New Roman" pitchFamily="18" charset="0"/>
            </a:endParaRPr>
          </a:p>
        </p:txBody>
      </p:sp>
      <p:sp>
        <p:nvSpPr>
          <p:cNvPr id="12294" name="Subtitle 7"/>
          <p:cNvSpPr>
            <a:spLocks/>
          </p:cNvSpPr>
          <p:nvPr/>
        </p:nvSpPr>
        <p:spPr bwMode="auto">
          <a:xfrm>
            <a:off x="738188" y="4419600"/>
            <a:ext cx="949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latin typeface="Times New Roman" pitchFamily="18" charset="0"/>
              <a:cs typeface="Times New Roman" pitchFamily="18" charset="0"/>
            </a:endParaRPr>
          </a:p>
        </p:txBody>
      </p:sp>
      <p:sp>
        <p:nvSpPr>
          <p:cNvPr id="12295" name="Subtitle 7"/>
          <p:cNvSpPr>
            <a:spLocks/>
          </p:cNvSpPr>
          <p:nvPr/>
        </p:nvSpPr>
        <p:spPr bwMode="auto">
          <a:xfrm>
            <a:off x="738188" y="5334000"/>
            <a:ext cx="949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latin typeface="Times New Roman" pitchFamily="18" charset="0"/>
              <a:cs typeface="Times New Roman" pitchFamily="18" charset="0"/>
            </a:endParaRPr>
          </a:p>
        </p:txBody>
      </p:sp>
      <p:sp>
        <p:nvSpPr>
          <p:cNvPr id="221192" name="Text Box 8"/>
          <p:cNvSpPr txBox="1">
            <a:spLocks noChangeArrowheads="1"/>
          </p:cNvSpPr>
          <p:nvPr/>
        </p:nvSpPr>
        <p:spPr bwMode="auto">
          <a:xfrm>
            <a:off x="368300" y="2057400"/>
            <a:ext cx="9313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00FF"/>
                </a:solidFill>
                <a:latin typeface="Times New Roman" pitchFamily="18" charset="0"/>
                <a:cs typeface="Times New Roman" pitchFamily="18" charset="0"/>
              </a:rPr>
              <a:t>d) Quý trọng sản phẩm, thành quả lao động.</a:t>
            </a:r>
          </a:p>
        </p:txBody>
      </p:sp>
      <p:sp>
        <p:nvSpPr>
          <p:cNvPr id="12297" name="Text Box 9"/>
          <p:cNvSpPr txBox="1">
            <a:spLocks noChangeArrowheads="1"/>
          </p:cNvSpPr>
          <p:nvPr/>
        </p:nvSpPr>
        <p:spPr bwMode="auto">
          <a:xfrm>
            <a:off x="3175" y="0"/>
            <a:ext cx="1106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800" b="1">
                <a:solidFill>
                  <a:srgbClr val="FF0000"/>
                </a:solidFill>
                <a:latin typeface="Times New Roman" pitchFamily="18" charset="0"/>
                <a:cs typeface="Times New Roman" pitchFamily="18" charset="0"/>
              </a:rPr>
              <a:t>    </a:t>
            </a:r>
            <a:r>
              <a:rPr lang="en-US" altLang="en-US" sz="3600" b="1" u="sng">
                <a:latin typeface="Times New Roman" pitchFamily="18" charset="0"/>
                <a:cs typeface="Times New Roman" pitchFamily="18" charset="0"/>
              </a:rPr>
              <a:t>Câu 1: </a:t>
            </a:r>
            <a:r>
              <a:rPr lang="en-US" altLang="en-US" sz="3600" b="1">
                <a:latin typeface="Times New Roman" pitchFamily="18" charset="0"/>
                <a:cs typeface="Times New Roman" pitchFamily="18" charset="0"/>
              </a:rPr>
              <a:t>Em tán thành hay không tán thành việc làm của bạn nhỏ nào trong mỗi tình huống dưới đây:</a:t>
            </a:r>
          </a:p>
        </p:txBody>
      </p:sp>
      <p:sp>
        <p:nvSpPr>
          <p:cNvPr id="221194" name="Text Box 10"/>
          <p:cNvSpPr txBox="1">
            <a:spLocks noChangeArrowheads="1"/>
          </p:cNvSpPr>
          <p:nvPr/>
        </p:nvSpPr>
        <p:spPr bwMode="auto">
          <a:xfrm>
            <a:off x="368300" y="3429000"/>
            <a:ext cx="9313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00FF"/>
                </a:solidFill>
                <a:latin typeface="Times New Roman" pitchFamily="18" charset="0"/>
                <a:cs typeface="Times New Roman" pitchFamily="18" charset="0"/>
              </a:rPr>
              <a:t>e) Giúp đỡ người lao động những việc phù hợp với khả năng.</a:t>
            </a:r>
          </a:p>
        </p:txBody>
      </p:sp>
      <p:grpSp>
        <p:nvGrpSpPr>
          <p:cNvPr id="2" name="Group 11"/>
          <p:cNvGrpSpPr>
            <a:grpSpLocks/>
          </p:cNvGrpSpPr>
          <p:nvPr/>
        </p:nvGrpSpPr>
        <p:grpSpPr bwMode="auto">
          <a:xfrm>
            <a:off x="9498013" y="4556125"/>
            <a:ext cx="1474787" cy="1616075"/>
            <a:chOff x="4896" y="1814"/>
            <a:chExt cx="768" cy="1018"/>
          </a:xfrm>
        </p:grpSpPr>
        <p:sp>
          <p:nvSpPr>
            <p:cNvPr id="12307" name="Oval 12"/>
            <p:cNvSpPr>
              <a:spLocks noChangeArrowheads="1"/>
            </p:cNvSpPr>
            <p:nvPr/>
          </p:nvSpPr>
          <p:spPr bwMode="auto">
            <a:xfrm>
              <a:off x="4983" y="2016"/>
              <a:ext cx="624" cy="621"/>
            </a:xfrm>
            <a:prstGeom prst="ellipse">
              <a:avLst/>
            </a:prstGeom>
            <a:solidFill>
              <a:srgbClr val="FF0000"/>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2308" name="Rectangle 13"/>
            <p:cNvSpPr>
              <a:spLocks noChangeArrowheads="1"/>
            </p:cNvSpPr>
            <p:nvPr/>
          </p:nvSpPr>
          <p:spPr bwMode="auto">
            <a:xfrm>
              <a:off x="4896" y="1814"/>
              <a:ext cx="76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1" hangingPunct="1"/>
              <a:r>
                <a:rPr lang="en-US" altLang="en-US" sz="10000">
                  <a:latin typeface="Times New Roman" pitchFamily="18" charset="0"/>
                  <a:cs typeface="Times New Roman" pitchFamily="18" charset="0"/>
                  <a:sym typeface="Wingdings" pitchFamily="2" charset="2"/>
                </a:rPr>
                <a:t></a:t>
              </a:r>
              <a:endParaRPr lang="en-US" altLang="en-US" sz="10000" b="1" u="sng">
                <a:latin typeface="Times New Roman" pitchFamily="18" charset="0"/>
                <a:cs typeface="Times New Roman" pitchFamily="18" charset="0"/>
              </a:endParaRPr>
            </a:p>
          </p:txBody>
        </p:sp>
      </p:grpSp>
      <p:grpSp>
        <p:nvGrpSpPr>
          <p:cNvPr id="3" name="Group 14"/>
          <p:cNvGrpSpPr>
            <a:grpSpLocks/>
          </p:cNvGrpSpPr>
          <p:nvPr/>
        </p:nvGrpSpPr>
        <p:grpSpPr bwMode="auto">
          <a:xfrm>
            <a:off x="9621838" y="3108325"/>
            <a:ext cx="1350962" cy="1616075"/>
            <a:chOff x="4961" y="614"/>
            <a:chExt cx="703" cy="1018"/>
          </a:xfrm>
        </p:grpSpPr>
        <p:sp>
          <p:nvSpPr>
            <p:cNvPr id="12305" name="Oval 15"/>
            <p:cNvSpPr>
              <a:spLocks noChangeArrowheads="1"/>
            </p:cNvSpPr>
            <p:nvPr/>
          </p:nvSpPr>
          <p:spPr bwMode="auto">
            <a:xfrm>
              <a:off x="4992" y="816"/>
              <a:ext cx="624" cy="584"/>
            </a:xfrm>
            <a:prstGeom prst="ellipse">
              <a:avLst/>
            </a:prstGeom>
            <a:solidFill>
              <a:srgbClr val="0000FF"/>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2306" name="Rectangle 16"/>
            <p:cNvSpPr>
              <a:spLocks noChangeArrowheads="1"/>
            </p:cNvSpPr>
            <p:nvPr/>
          </p:nvSpPr>
          <p:spPr bwMode="auto">
            <a:xfrm>
              <a:off x="4961" y="614"/>
              <a:ext cx="703"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p>
              <a:pPr algn="ctr"/>
              <a:r>
                <a:rPr lang="en-US" altLang="en-US" sz="10000">
                  <a:latin typeface="Times New Roman" pitchFamily="18" charset="0"/>
                  <a:cs typeface="Times New Roman" pitchFamily="18" charset="0"/>
                  <a:sym typeface="Wingdings" pitchFamily="2" charset="2"/>
                </a:rPr>
                <a:t></a:t>
              </a:r>
            </a:p>
          </p:txBody>
        </p:sp>
      </p:grpSp>
      <p:sp>
        <p:nvSpPr>
          <p:cNvPr id="17" name="Text Box 10"/>
          <p:cNvSpPr txBox="1">
            <a:spLocks noChangeArrowheads="1"/>
          </p:cNvSpPr>
          <p:nvPr/>
        </p:nvSpPr>
        <p:spPr bwMode="auto">
          <a:xfrm>
            <a:off x="368300" y="4800600"/>
            <a:ext cx="9313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b="1">
                <a:solidFill>
                  <a:srgbClr val="0000FF"/>
                </a:solidFill>
                <a:latin typeface="Times New Roman" pitchFamily="18" charset="0"/>
                <a:cs typeface="Times New Roman" pitchFamily="18" charset="0"/>
              </a:rPr>
              <a:t>f) Chế giễu người lao động nghèo, người lao động chân tay.</a:t>
            </a:r>
          </a:p>
        </p:txBody>
      </p:sp>
      <p:grpSp>
        <p:nvGrpSpPr>
          <p:cNvPr id="4" name="Group 14"/>
          <p:cNvGrpSpPr>
            <a:grpSpLocks/>
          </p:cNvGrpSpPr>
          <p:nvPr/>
        </p:nvGrpSpPr>
        <p:grpSpPr bwMode="auto">
          <a:xfrm>
            <a:off x="9529763" y="1492250"/>
            <a:ext cx="1350962" cy="1616075"/>
            <a:chOff x="4961" y="614"/>
            <a:chExt cx="703" cy="1018"/>
          </a:xfrm>
        </p:grpSpPr>
        <p:sp>
          <p:nvSpPr>
            <p:cNvPr id="12303" name="Oval 15"/>
            <p:cNvSpPr>
              <a:spLocks noChangeArrowheads="1"/>
            </p:cNvSpPr>
            <p:nvPr/>
          </p:nvSpPr>
          <p:spPr bwMode="auto">
            <a:xfrm>
              <a:off x="4992" y="816"/>
              <a:ext cx="624" cy="584"/>
            </a:xfrm>
            <a:prstGeom prst="ellipse">
              <a:avLst/>
            </a:prstGeom>
            <a:solidFill>
              <a:srgbClr val="0000FF"/>
            </a:solidFill>
            <a:ln w="9525" algn="ctr">
              <a:solidFill>
                <a:schemeClr val="accent1"/>
              </a:solidFill>
              <a:round/>
              <a:headEnd/>
              <a:tailEnd/>
            </a:ln>
          </p:spPr>
          <p:txBody>
            <a:bodyPr wrap="none" anchor="ctr"/>
            <a:lstStyle/>
            <a:p>
              <a:pPr algn="ctr"/>
              <a:endParaRPr lang="en-US" altLang="en-US" sz="1600" b="1" u="sng">
                <a:solidFill>
                  <a:srgbClr val="0000FF"/>
                </a:solidFill>
                <a:latin typeface="Times New Roman" pitchFamily="18" charset="0"/>
                <a:cs typeface="Times New Roman" pitchFamily="18" charset="0"/>
              </a:endParaRPr>
            </a:p>
          </p:txBody>
        </p:sp>
        <p:sp>
          <p:nvSpPr>
            <p:cNvPr id="12304" name="Rectangle 16"/>
            <p:cNvSpPr>
              <a:spLocks noChangeArrowheads="1"/>
            </p:cNvSpPr>
            <p:nvPr/>
          </p:nvSpPr>
          <p:spPr bwMode="auto">
            <a:xfrm>
              <a:off x="4961" y="614"/>
              <a:ext cx="703"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p>
              <a:pPr algn="ctr"/>
              <a:r>
                <a:rPr lang="en-US" altLang="en-US" sz="10000">
                  <a:latin typeface="Times New Roman" pitchFamily="18" charset="0"/>
                  <a:cs typeface="Times New Roman" pitchFamily="18" charset="0"/>
                  <a:sym typeface="Wingdings" pitchFamily="2" charset="2"/>
                </a:rPr>
                <a:t></a:t>
              </a:r>
            </a:p>
          </p:txBody>
        </p:sp>
      </p:grpSp>
    </p:spTree>
  </p:cSld>
  <p:clrMapOvr>
    <a:masterClrMapping/>
  </p:clrMapOvr>
  <p:transition spd="med">
    <p:wheel spokes="3"/>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1192"/>
                                        </p:tgtEl>
                                        <p:attrNameLst>
                                          <p:attrName>style.visibility</p:attrName>
                                        </p:attrNameLst>
                                      </p:cBhvr>
                                      <p:to>
                                        <p:strVal val="visible"/>
                                      </p:to>
                                    </p:set>
                                    <p:anim calcmode="lin" valueType="num">
                                      <p:cBhvr>
                                        <p:cTn id="7" dur="1000" fill="hold"/>
                                        <p:tgtEl>
                                          <p:spTgt spid="221192"/>
                                        </p:tgtEl>
                                        <p:attrNameLst>
                                          <p:attrName>ppt_w</p:attrName>
                                        </p:attrNameLst>
                                      </p:cBhvr>
                                      <p:tavLst>
                                        <p:tav tm="0">
                                          <p:val>
                                            <p:fltVal val="0"/>
                                          </p:val>
                                        </p:tav>
                                        <p:tav tm="100000">
                                          <p:val>
                                            <p:strVal val="#ppt_w"/>
                                          </p:val>
                                        </p:tav>
                                      </p:tavLst>
                                    </p:anim>
                                    <p:anim calcmode="lin" valueType="num">
                                      <p:cBhvr>
                                        <p:cTn id="8" dur="1000" fill="hold"/>
                                        <p:tgtEl>
                                          <p:spTgt spid="221192"/>
                                        </p:tgtEl>
                                        <p:attrNameLst>
                                          <p:attrName>ppt_h</p:attrName>
                                        </p:attrNameLst>
                                      </p:cBhvr>
                                      <p:tavLst>
                                        <p:tav tm="0">
                                          <p:val>
                                            <p:fltVal val="0"/>
                                          </p:val>
                                        </p:tav>
                                        <p:tav tm="100000">
                                          <p:val>
                                            <p:strVal val="#ppt_h"/>
                                          </p:val>
                                        </p:tav>
                                      </p:tavLst>
                                    </p:anim>
                                    <p:animEffect transition="in" filter="fade">
                                      <p:cBhvr>
                                        <p:cTn id="9" dur="1000"/>
                                        <p:tgtEl>
                                          <p:spTgt spid="2211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1194"/>
                                        </p:tgtEl>
                                        <p:attrNameLst>
                                          <p:attrName>style.visibility</p:attrName>
                                        </p:attrNameLst>
                                      </p:cBhvr>
                                      <p:to>
                                        <p:strVal val="visible"/>
                                      </p:to>
                                    </p:set>
                                    <p:anim calcmode="lin" valueType="num">
                                      <p:cBhvr>
                                        <p:cTn id="21" dur="1000" fill="hold"/>
                                        <p:tgtEl>
                                          <p:spTgt spid="221194"/>
                                        </p:tgtEl>
                                        <p:attrNameLst>
                                          <p:attrName>ppt_w</p:attrName>
                                        </p:attrNameLst>
                                      </p:cBhvr>
                                      <p:tavLst>
                                        <p:tav tm="0">
                                          <p:val>
                                            <p:fltVal val="0"/>
                                          </p:val>
                                        </p:tav>
                                        <p:tav tm="100000">
                                          <p:val>
                                            <p:strVal val="#ppt_w"/>
                                          </p:val>
                                        </p:tav>
                                      </p:tavLst>
                                    </p:anim>
                                    <p:anim calcmode="lin" valueType="num">
                                      <p:cBhvr>
                                        <p:cTn id="22" dur="1000" fill="hold"/>
                                        <p:tgtEl>
                                          <p:spTgt spid="221194"/>
                                        </p:tgtEl>
                                        <p:attrNameLst>
                                          <p:attrName>ppt_h</p:attrName>
                                        </p:attrNameLst>
                                      </p:cBhvr>
                                      <p:tavLst>
                                        <p:tav tm="0">
                                          <p:val>
                                            <p:fltVal val="0"/>
                                          </p:val>
                                        </p:tav>
                                        <p:tav tm="100000">
                                          <p:val>
                                            <p:strVal val="#ppt_h"/>
                                          </p:val>
                                        </p:tav>
                                      </p:tavLst>
                                    </p:anim>
                                    <p:animEffect transition="in" filter="fade">
                                      <p:cBhvr>
                                        <p:cTn id="23" dur="1000"/>
                                        <p:tgtEl>
                                          <p:spTgt spid="2211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Effect transition="in" filter="fade">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Scale>
                                      <p:cBhvr>
                                        <p:cTn id="4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
                                        </p:tgtEl>
                                        <p:attrNameLst>
                                          <p:attrName>ppt_x</p:attrName>
                                          <p:attrName>ppt_y</p:attrName>
                                        </p:attrNameLst>
                                      </p:cBhvr>
                                    </p:animMotion>
                                    <p:animEffect transition="in" filter="fade">
                                      <p:cBhvr>
                                        <p:cTn id="44" dur="1000"/>
                                        <p:tgtEl>
                                          <p:spTgt spid="2"/>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2" grpId="0"/>
      <p:bldP spid="22119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Content Placeholder 2"/>
          <p:cNvSpPr>
            <a:spLocks noGrp="1"/>
          </p:cNvSpPr>
          <p:nvPr>
            <p:ph idx="1"/>
          </p:nvPr>
        </p:nvSpPr>
        <p:spPr/>
        <p:txBody>
          <a:bodyPr/>
          <a:lstStyle/>
          <a:p>
            <a:endParaRPr lang="en-US" alt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64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WordArt 20"/>
          <p:cNvSpPr>
            <a:spLocks noChangeArrowheads="1" noChangeShapeType="1" noTextEdit="1"/>
          </p:cNvSpPr>
          <p:nvPr/>
        </p:nvSpPr>
        <p:spPr bwMode="auto">
          <a:xfrm>
            <a:off x="1730375" y="1066800"/>
            <a:ext cx="7602538" cy="11430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Thứ </a:t>
            </a:r>
            <a:r>
              <a:rPr lang="en-US" sz="3600" b="1" kern="1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hai</a:t>
            </a:r>
            <a:r>
              <a:rPr lang="vi-VN" sz="3600" b="1" kern="1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ngày </a:t>
            </a:r>
            <a:r>
              <a:rPr lang="en-US" sz="3600" b="1" kern="1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6</a:t>
            </a:r>
            <a:r>
              <a:rPr lang="vi-VN" sz="3600" b="1" kern="1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tháng 2 </a:t>
            </a:r>
            <a:r>
              <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năm </a:t>
            </a:r>
            <a:r>
              <a:rPr lang="vi-VN" sz="3600" b="1" kern="1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2023</a:t>
            </a:r>
            <a:endPar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a:p>
            <a:pPr algn="ctr"/>
            <a:r>
              <a:rPr lang="vi-VN"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Đạo đức </a:t>
            </a:r>
            <a:endParaRPr lang="en-US" sz="36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Box 3"/>
          <p:cNvSpPr txBox="1"/>
          <p:nvPr/>
        </p:nvSpPr>
        <p:spPr>
          <a:xfrm>
            <a:off x="2103438" y="2438400"/>
            <a:ext cx="6781800" cy="646113"/>
          </a:xfrm>
          <a:prstGeom prst="rect">
            <a:avLst/>
          </a:prstGeom>
          <a:noFill/>
        </p:spPr>
        <p:txBody>
          <a:bodyPr>
            <a:spAutoFit/>
          </a:bodyPr>
          <a:lstStyle/>
          <a:p>
            <a:pPr algn="ctr" eaLnBrk="1" hangingPunct="1">
              <a:defRPr/>
            </a:pPr>
            <a:r>
              <a:rPr lang="en-US" sz="3600" b="1" dirty="0" err="1">
                <a:solidFill>
                  <a:schemeClr val="accent6">
                    <a:lumMod val="20000"/>
                    <a:lumOff val="80000"/>
                  </a:schemeClr>
                </a:solidFill>
                <a:effectLst>
                  <a:outerShdw blurRad="38100" dist="38100" dir="2700000" algn="tl">
                    <a:srgbClr val="000000">
                      <a:alpha val="43137"/>
                    </a:srgbClr>
                  </a:outerShdw>
                </a:effectLst>
              </a:rPr>
              <a:t>Lịch</a:t>
            </a:r>
            <a:r>
              <a:rPr lang="en-US" sz="3600" b="1" dirty="0">
                <a:solidFill>
                  <a:schemeClr val="accent6">
                    <a:lumMod val="20000"/>
                    <a:lumOff val="80000"/>
                  </a:schemeClr>
                </a:solidFill>
                <a:effectLst>
                  <a:outerShdw blurRad="38100" dist="38100" dir="2700000" algn="tl">
                    <a:srgbClr val="000000">
                      <a:alpha val="43137"/>
                    </a:srgbClr>
                  </a:outerShdw>
                </a:effectLst>
              </a:rPr>
              <a:t> </a:t>
            </a:r>
            <a:r>
              <a:rPr lang="en-US" sz="3600" b="1" dirty="0" err="1">
                <a:solidFill>
                  <a:schemeClr val="accent6">
                    <a:lumMod val="20000"/>
                    <a:lumOff val="80000"/>
                  </a:schemeClr>
                </a:solidFill>
                <a:effectLst>
                  <a:outerShdw blurRad="38100" dist="38100" dir="2700000" algn="tl">
                    <a:srgbClr val="000000">
                      <a:alpha val="43137"/>
                    </a:srgbClr>
                  </a:outerShdw>
                </a:effectLst>
              </a:rPr>
              <a:t>sự</a:t>
            </a:r>
            <a:r>
              <a:rPr lang="en-US" sz="3600" b="1" dirty="0">
                <a:solidFill>
                  <a:schemeClr val="accent6">
                    <a:lumMod val="20000"/>
                    <a:lumOff val="80000"/>
                  </a:schemeClr>
                </a:solidFill>
                <a:effectLst>
                  <a:outerShdw blurRad="38100" dist="38100" dir="2700000" algn="tl">
                    <a:srgbClr val="000000">
                      <a:alpha val="43137"/>
                    </a:srgbClr>
                  </a:outerShdw>
                </a:effectLst>
              </a:rPr>
              <a:t> </a:t>
            </a:r>
            <a:r>
              <a:rPr lang="en-US" sz="3600" b="1" dirty="0" err="1">
                <a:solidFill>
                  <a:schemeClr val="accent6">
                    <a:lumMod val="20000"/>
                    <a:lumOff val="80000"/>
                  </a:schemeClr>
                </a:solidFill>
                <a:effectLst>
                  <a:outerShdw blurRad="38100" dist="38100" dir="2700000" algn="tl">
                    <a:srgbClr val="000000">
                      <a:alpha val="43137"/>
                    </a:srgbClr>
                  </a:outerShdw>
                </a:effectLst>
              </a:rPr>
              <a:t>với</a:t>
            </a:r>
            <a:r>
              <a:rPr lang="en-US" sz="3600" b="1" dirty="0">
                <a:solidFill>
                  <a:schemeClr val="accent6">
                    <a:lumMod val="20000"/>
                    <a:lumOff val="80000"/>
                  </a:schemeClr>
                </a:solidFill>
                <a:effectLst>
                  <a:outerShdw blurRad="38100" dist="38100" dir="2700000" algn="tl">
                    <a:srgbClr val="000000">
                      <a:alpha val="43137"/>
                    </a:srgbClr>
                  </a:outerShdw>
                </a:effectLst>
              </a:rPr>
              <a:t> </a:t>
            </a:r>
            <a:r>
              <a:rPr lang="en-US" sz="3600" b="1" dirty="0" err="1">
                <a:solidFill>
                  <a:schemeClr val="accent6">
                    <a:lumMod val="20000"/>
                    <a:lumOff val="80000"/>
                  </a:schemeClr>
                </a:solidFill>
                <a:effectLst>
                  <a:outerShdw blurRad="38100" dist="38100" dir="2700000" algn="tl">
                    <a:srgbClr val="000000">
                      <a:alpha val="43137"/>
                    </a:srgbClr>
                  </a:outerShdw>
                </a:effectLst>
              </a:rPr>
              <a:t>mọi</a:t>
            </a:r>
            <a:r>
              <a:rPr lang="en-US" sz="3600" b="1" dirty="0">
                <a:solidFill>
                  <a:schemeClr val="accent6">
                    <a:lumMod val="20000"/>
                    <a:lumOff val="80000"/>
                  </a:schemeClr>
                </a:solidFill>
                <a:effectLst>
                  <a:outerShdw blurRad="38100" dist="38100" dir="2700000" algn="tl">
                    <a:srgbClr val="000000">
                      <a:alpha val="43137"/>
                    </a:srgbClr>
                  </a:outerShdw>
                </a:effectLst>
              </a:rPr>
              <a:t> </a:t>
            </a:r>
            <a:r>
              <a:rPr lang="en-US" sz="3600" b="1" dirty="0" err="1">
                <a:solidFill>
                  <a:schemeClr val="accent6">
                    <a:lumMod val="20000"/>
                    <a:lumOff val="80000"/>
                  </a:schemeClr>
                </a:solidFill>
                <a:effectLst>
                  <a:outerShdw blurRad="38100" dist="38100" dir="2700000" algn="tl">
                    <a:srgbClr val="000000">
                      <a:alpha val="43137"/>
                    </a:srgbClr>
                  </a:outerShdw>
                </a:effectLst>
              </a:rPr>
              <a:t>người</a:t>
            </a:r>
            <a:r>
              <a:rPr lang="en-US" sz="3600" b="1" dirty="0">
                <a:solidFill>
                  <a:schemeClr val="accent6">
                    <a:lumMod val="20000"/>
                    <a:lumOff val="80000"/>
                  </a:schemeClr>
                </a:solidFill>
                <a:effectLst>
                  <a:outerShdw blurRad="38100" dist="38100" dir="2700000" algn="tl">
                    <a:srgbClr val="000000">
                      <a:alpha val="43137"/>
                    </a:srgbClr>
                  </a:outerShdw>
                </a:effectLst>
              </a:rPr>
              <a:t> (</a:t>
            </a:r>
            <a:r>
              <a:rPr lang="en-US" sz="3600" b="1" dirty="0" err="1">
                <a:solidFill>
                  <a:schemeClr val="accent6">
                    <a:lumMod val="20000"/>
                    <a:lumOff val="80000"/>
                  </a:schemeClr>
                </a:solidFill>
                <a:effectLst>
                  <a:outerShdw blurRad="38100" dist="38100" dir="2700000" algn="tl">
                    <a:srgbClr val="000000">
                      <a:alpha val="43137"/>
                    </a:srgbClr>
                  </a:outerShdw>
                </a:effectLst>
              </a:rPr>
              <a:t>tiết</a:t>
            </a:r>
            <a:r>
              <a:rPr lang="en-US" sz="3600" b="1" dirty="0">
                <a:solidFill>
                  <a:schemeClr val="accent6">
                    <a:lumMod val="20000"/>
                    <a:lumOff val="80000"/>
                  </a:schemeClr>
                </a:solidFill>
                <a:effectLst>
                  <a:outerShdw blurRad="38100" dist="38100" dir="2700000" algn="tl">
                    <a:srgbClr val="000000">
                      <a:alpha val="43137"/>
                    </a:srgbClr>
                  </a:outerShdw>
                </a:effectLst>
              </a:rPr>
              <a:t>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sp>
        <p:nvSpPr>
          <p:cNvPr id="14339" name="Content Placeholder 2"/>
          <p:cNvSpPr>
            <a:spLocks noGrp="1"/>
          </p:cNvSpPr>
          <p:nvPr>
            <p:ph idx="1"/>
          </p:nvPr>
        </p:nvSpPr>
        <p:spPr/>
        <p:txBody>
          <a:bodyPr/>
          <a:lstStyle/>
          <a:p>
            <a:endParaRPr lang="en-US" altLang="en-US"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53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2"/>
          <p:cNvSpPr>
            <a:spLocks noChangeArrowheads="1" noChangeShapeType="1" noTextEdit="1"/>
          </p:cNvSpPr>
          <p:nvPr/>
        </p:nvSpPr>
        <p:spPr bwMode="auto">
          <a:xfrm>
            <a:off x="2397125" y="1600200"/>
            <a:ext cx="5994400" cy="1219200"/>
          </a:xfrm>
          <a:prstGeom prst="rect">
            <a:avLst/>
          </a:prstGeom>
        </p:spPr>
        <p:txBody>
          <a:bodyPr wrap="none" fromWordArt="1">
            <a:prstTxWarp prst="textDeflate">
              <a:avLst>
                <a:gd name="adj" fmla="val 18750"/>
              </a:avLst>
            </a:prstTxWarp>
          </a:bodyPr>
          <a:lstStyle/>
          <a:p>
            <a:pPr algn="ctr"/>
            <a:r>
              <a:rPr lang="en-US" sz="3600" b="1" kern="10">
                <a:ln w="25400">
                  <a:solidFill>
                    <a:srgbClr val="800000"/>
                  </a:solidFill>
                  <a:round/>
                  <a:headEnd/>
                  <a:tailEnd/>
                </a:ln>
                <a:solidFill>
                  <a:srgbClr val="FF0000"/>
                </a:solidFill>
                <a:latin typeface="Times New Roman"/>
                <a:cs typeface="Times New Roman"/>
              </a:rPr>
              <a:t>HOẠT ĐỘNG 1:</a:t>
            </a:r>
          </a:p>
        </p:txBody>
      </p:sp>
      <p:sp>
        <p:nvSpPr>
          <p:cNvPr id="6" name="WordArt 4"/>
          <p:cNvSpPr>
            <a:spLocks noChangeArrowheads="1" noChangeShapeType="1" noTextEdit="1"/>
          </p:cNvSpPr>
          <p:nvPr/>
        </p:nvSpPr>
        <p:spPr bwMode="auto">
          <a:xfrm>
            <a:off x="2028825" y="3276600"/>
            <a:ext cx="7007225" cy="1295400"/>
          </a:xfrm>
          <a:prstGeom prst="rect">
            <a:avLst/>
          </a:prstGeom>
        </p:spPr>
        <p:txBody>
          <a:bodyPr wrap="none" fromWordArt="1">
            <a:prstTxWarp prst="textPlain">
              <a:avLst>
                <a:gd name="adj" fmla="val 50000"/>
              </a:avLst>
            </a:prstTxWarp>
          </a:bodyPr>
          <a:lstStyle/>
          <a:p>
            <a:pPr algn="ctr"/>
            <a:r>
              <a:rPr lang="en-US" sz="2800" b="1" kern="10">
                <a:ln w="9525">
                  <a:solidFill>
                    <a:srgbClr val="006600"/>
                  </a:solidFill>
                  <a:round/>
                  <a:headEnd/>
                  <a:tailEnd/>
                </a:ln>
                <a:solidFill>
                  <a:srgbClr val="0000FF"/>
                </a:solidFill>
                <a:latin typeface="Times New Roman"/>
                <a:cs typeface="Times New Roman"/>
              </a:rPr>
              <a:t>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ubtitle 7"/>
          <p:cNvSpPr>
            <a:spLocks/>
          </p:cNvSpPr>
          <p:nvPr/>
        </p:nvSpPr>
        <p:spPr bwMode="auto">
          <a:xfrm>
            <a:off x="738188" y="762000"/>
            <a:ext cx="100504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endParaRPr>
          </a:p>
        </p:txBody>
      </p:sp>
      <p:sp>
        <p:nvSpPr>
          <p:cNvPr id="15363" name="Subtitle 7"/>
          <p:cNvSpPr>
            <a:spLocks/>
          </p:cNvSpPr>
          <p:nvPr/>
        </p:nvSpPr>
        <p:spPr bwMode="auto">
          <a:xfrm>
            <a:off x="738188" y="5334000"/>
            <a:ext cx="949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pPr>
            <a:endParaRPr lang="en-US" altLang="en-US" sz="2800" b="1">
              <a:solidFill>
                <a:srgbClr val="000099"/>
              </a:solidFill>
            </a:endParaRPr>
          </a:p>
        </p:txBody>
      </p:sp>
      <p:sp>
        <p:nvSpPr>
          <p:cNvPr id="223255" name="WordArt 23"/>
          <p:cNvSpPr>
            <a:spLocks noChangeArrowheads="1" noChangeShapeType="1" noTextEdit="1"/>
          </p:cNvSpPr>
          <p:nvPr/>
        </p:nvSpPr>
        <p:spPr bwMode="auto">
          <a:xfrm>
            <a:off x="1936750" y="152400"/>
            <a:ext cx="7191375" cy="1295400"/>
          </a:xfrm>
          <a:prstGeom prst="rect">
            <a:avLst/>
          </a:prstGeom>
        </p:spPr>
        <p:txBody>
          <a:bodyPr wrap="none" fromWordArt="1">
            <a:prstTxWarp prst="textDeflate">
              <a:avLst>
                <a:gd name="adj" fmla="val 18750"/>
              </a:avLst>
            </a:prstTxWarp>
          </a:bodyPr>
          <a:lstStyle/>
          <a:p>
            <a:pPr algn="ctr"/>
            <a:r>
              <a:rPr lang="en-US" sz="3600" b="1" kern="10">
                <a:ln w="25400">
                  <a:solidFill>
                    <a:srgbClr val="FF0000"/>
                  </a:solidFill>
                  <a:round/>
                  <a:headEnd/>
                  <a:tailEnd/>
                </a:ln>
                <a:solidFill>
                  <a:srgbClr val="FF0000"/>
                </a:solidFill>
                <a:latin typeface="Times New Roman"/>
                <a:cs typeface="Times New Roman"/>
              </a:rPr>
              <a:t>CHUYỆN Ở TIỆM MAY</a:t>
            </a:r>
          </a:p>
        </p:txBody>
      </p:sp>
      <p:sp>
        <p:nvSpPr>
          <p:cNvPr id="15365" name="Text Box 24"/>
          <p:cNvSpPr txBox="1">
            <a:spLocks noChangeArrowheads="1"/>
          </p:cNvSpPr>
          <p:nvPr/>
        </p:nvSpPr>
        <p:spPr bwMode="auto">
          <a:xfrm>
            <a:off x="0" y="0"/>
            <a:ext cx="230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b="1" i="1">
                <a:solidFill>
                  <a:srgbClr val="000099"/>
                </a:solidFill>
                <a:latin typeface="Times New Roman" pitchFamily="18" charset="0"/>
                <a:cs typeface="Times New Roman" pitchFamily="18" charset="0"/>
              </a:rPr>
              <a:t>Truyện</a:t>
            </a:r>
          </a:p>
        </p:txBody>
      </p:sp>
      <p:pic>
        <p:nvPicPr>
          <p:cNvPr id="15366" name="Picture 8" descr="G:\IMG_20141225_2222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647825"/>
            <a:ext cx="9107487"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3"/>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23255"/>
                                        </p:tgtEl>
                                        <p:attrNameLst>
                                          <p:attrName>style.visibility</p:attrName>
                                        </p:attrNameLst>
                                      </p:cBhvr>
                                      <p:to>
                                        <p:strVal val="visible"/>
                                      </p:to>
                                    </p:set>
                                    <p:animEffect transition="in" filter="box(in)">
                                      <p:cBhvr>
                                        <p:cTn id="7" dur="500"/>
                                        <p:tgtEl>
                                          <p:spTgt spid="22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64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7038" y="504825"/>
            <a:ext cx="10210800" cy="5848350"/>
          </a:xfrm>
          <a:prstGeom prst="rect">
            <a:avLst/>
          </a:prstGeom>
          <a:solidFill>
            <a:schemeClr val="accent5">
              <a:lumMod val="90000"/>
            </a:schemeClr>
          </a:solidFill>
        </p:spPr>
        <p:txBody>
          <a:bodyPr>
            <a:spAutoFit/>
          </a:bodyPr>
          <a:lstStyle/>
          <a:p>
            <a:pPr eaLnBrk="1" hangingPunct="1">
              <a:defRPr/>
            </a:pPr>
            <a:r>
              <a:rPr lang="en-SG" sz="2200" i="1" dirty="0" err="1">
                <a:solidFill>
                  <a:srgbClr val="0000FF"/>
                </a:solidFill>
                <a:latin typeface="Times New Roman" pitchFamily="18" charset="0"/>
                <a:cs typeface="Times New Roman" pitchFamily="18" charset="0"/>
              </a:rPr>
              <a:t>Truyện</a:t>
            </a:r>
            <a:r>
              <a:rPr lang="en-SG" sz="2200" i="1" dirty="0">
                <a:solidFill>
                  <a:srgbClr val="0000FF"/>
                </a:solidFill>
                <a:latin typeface="Times New Roman" pitchFamily="18" charset="0"/>
                <a:cs typeface="Times New Roman" pitchFamily="18" charset="0"/>
              </a:rPr>
              <a:t>:                                               </a:t>
            </a:r>
            <a:r>
              <a:rPr lang="en-SG" sz="2200" dirty="0" err="1">
                <a:solidFill>
                  <a:srgbClr val="0000FF"/>
                </a:solidFill>
                <a:latin typeface="Times New Roman" pitchFamily="18" charset="0"/>
                <a:cs typeface="Times New Roman" pitchFamily="18" charset="0"/>
              </a:rPr>
              <a:t>Chuyện</a:t>
            </a:r>
            <a:r>
              <a:rPr lang="en-SG" sz="2200" dirty="0">
                <a:solidFill>
                  <a:srgbClr val="0000FF"/>
                </a:solidFill>
                <a:latin typeface="Times New Roman" pitchFamily="18" charset="0"/>
                <a:cs typeface="Times New Roman" pitchFamily="18" charset="0"/>
              </a:rPr>
              <a:t> ở </a:t>
            </a:r>
            <a:r>
              <a:rPr lang="en-SG" sz="2200" dirty="0" err="1">
                <a:solidFill>
                  <a:srgbClr val="0000FF"/>
                </a:solidFill>
                <a:latin typeface="Times New Roman" pitchFamily="18" charset="0"/>
                <a:cs typeface="Times New Roman" pitchFamily="18" charset="0"/>
              </a:rPr>
              <a:t>tiệm</a:t>
            </a:r>
            <a:r>
              <a:rPr lang="en-SG" sz="2200" dirty="0">
                <a:solidFill>
                  <a:srgbClr val="0000FF"/>
                </a:solidFill>
                <a:latin typeface="Times New Roman" pitchFamily="18" charset="0"/>
                <a:cs typeface="Times New Roman" pitchFamily="18" charset="0"/>
              </a:rPr>
              <a:t> may</a:t>
            </a:r>
          </a:p>
          <a:p>
            <a:pPr eaLnBrk="1" hangingPunct="1">
              <a:defRPr/>
            </a:pPr>
            <a:r>
              <a:rPr lang="en-SG" sz="2200" dirty="0">
                <a:solidFill>
                  <a:srgbClr val="FF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Sáng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nhật</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rủ</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đến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tiệm</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đê</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lấy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áo</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cho</a:t>
            </a:r>
            <a:r>
              <a:rPr lang="en-SG" sz="2200" dirty="0">
                <a:solidFill>
                  <a:srgbClr val="000000"/>
                </a:solidFill>
                <a:latin typeface="Times New Roman" pitchFamily="18" charset="0"/>
                <a:cs typeface="Times New Roman" pitchFamily="18" charset="0"/>
              </a:rPr>
              <a:t> mẹ. </a:t>
            </a:r>
            <a:r>
              <a:rPr lang="en-SG" sz="2200" dirty="0" err="1">
                <a:solidFill>
                  <a:srgbClr val="000000"/>
                </a:solidFill>
                <a:latin typeface="Times New Roman" pitchFamily="18" charset="0"/>
                <a:cs typeface="Times New Roman" pitchFamily="18" charset="0"/>
              </a:rPr>
              <a:t>Chào</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người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tiệm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xong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a:t>
            </a:r>
          </a:p>
          <a:p>
            <a:pPr marL="571500" indent="-571500" eaLnBrk="1" hangingPunct="1">
              <a:buFontTx/>
              <a:buChar char="-"/>
              <a:defRPr/>
            </a:pP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ơi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xong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áo</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cho</a:t>
            </a:r>
            <a:r>
              <a:rPr lang="en-SG" sz="2200" dirty="0">
                <a:solidFill>
                  <a:srgbClr val="000000"/>
                </a:solidFill>
                <a:latin typeface="Times New Roman" pitchFamily="18" charset="0"/>
                <a:cs typeface="Times New Roman" pitchFamily="18" charset="0"/>
              </a:rPr>
              <a:t> mẹ </a:t>
            </a:r>
            <a:r>
              <a:rPr lang="en-SG" sz="2200" dirty="0" err="1">
                <a:solidFill>
                  <a:srgbClr val="000000"/>
                </a:solidFill>
                <a:latin typeface="Times New Roman" pitchFamily="18" charset="0"/>
                <a:cs typeface="Times New Roman" pitchFamily="18" charset="0"/>
              </a:rPr>
              <a:t>cháu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chưa</a:t>
            </a:r>
            <a:r>
              <a:rPr lang="en-SG" sz="2200" dirty="0">
                <a:solidFill>
                  <a:srgbClr val="000000"/>
                </a:solidFill>
                <a:latin typeface="Times New Roman" pitchFamily="18" charset="0"/>
                <a:cs typeface="Times New Roman" pitchFamily="18" charset="0"/>
              </a:rPr>
              <a:t>?</a:t>
            </a:r>
          </a:p>
          <a:p>
            <a:pPr marL="571500" indent="-571500" eaLnBrk="1" hangingPunct="1">
              <a:buFontTx/>
              <a:buChar char="-"/>
              <a:defRPr/>
            </a:pP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xin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lỗi</a:t>
            </a:r>
            <a:r>
              <a:rPr lang="en-SG" sz="2200" dirty="0">
                <a:solidFill>
                  <a:srgbClr val="000000"/>
                </a:solidFill>
                <a:latin typeface="Times New Roman" pitchFamily="18" charset="0"/>
                <a:cs typeface="Times New Roman" pitchFamily="18" charset="0"/>
              </a:rPr>
              <a:t>! –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tra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lời</a:t>
            </a:r>
            <a:r>
              <a:rPr lang="en-SG" sz="2200" dirty="0">
                <a:solidFill>
                  <a:srgbClr val="000000"/>
                </a:solidFill>
                <a:latin typeface="Times New Roman" pitchFamily="18" charset="0"/>
                <a:cs typeface="Times New Roman" pitchFamily="18" charset="0"/>
              </a:rPr>
              <a:t> - </a:t>
            </a:r>
            <a:r>
              <a:rPr lang="en-SG" sz="2200" dirty="0" err="1">
                <a:solidFill>
                  <a:srgbClr val="000000"/>
                </a:solidFill>
                <a:latin typeface="Times New Roman" pitchFamily="18" charset="0"/>
                <a:cs typeface="Times New Roman" pitchFamily="18" charset="0"/>
              </a:rPr>
              <a:t>Mấy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hôm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trước</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bị </a:t>
            </a:r>
            <a:r>
              <a:rPr lang="en-SG" sz="2200" dirty="0" err="1">
                <a:solidFill>
                  <a:srgbClr val="000000"/>
                </a:solidFill>
                <a:latin typeface="Times New Roman" pitchFamily="18" charset="0"/>
                <a:cs typeface="Times New Roman" pitchFamily="18" charset="0"/>
              </a:rPr>
              <a:t>ốm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chưa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xong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chiều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mai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mới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xong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được</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cháu</a:t>
            </a:r>
            <a:r>
              <a:rPr lang="en-SG" sz="2200" dirty="0">
                <a:solidFill>
                  <a:srgbClr val="000000"/>
                </a:solidFill>
                <a:latin typeface="Times New Roman" pitchFamily="18" charset="0"/>
                <a:cs typeface="Times New Roman" pitchFamily="18" charset="0"/>
              </a:rPr>
              <a:t> ạ.</a:t>
            </a:r>
          </a:p>
          <a:p>
            <a:pPr eaLnBrk="1" hangingPunct="1">
              <a:defRPr/>
            </a:pP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chưa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kịp</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gi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thi</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đa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tiếng</a:t>
            </a:r>
            <a:r>
              <a:rPr lang="en-SG" sz="2200" dirty="0">
                <a:solidFill>
                  <a:srgbClr val="000000"/>
                </a:solidFill>
                <a:latin typeface="Times New Roman" pitchFamily="18" charset="0"/>
                <a:cs typeface="Times New Roman" pitchFamily="18" charset="0"/>
              </a:rPr>
              <a:t>:</a:t>
            </a:r>
          </a:p>
          <a:p>
            <a:pPr eaLnBrk="1" hangingPunct="1">
              <a:defRPr/>
            </a:pPr>
            <a:r>
              <a:rPr lang="en-SG" sz="2200" dirty="0">
                <a:solidFill>
                  <a:srgbClr val="000000"/>
                </a:solidFill>
                <a:latin typeface="Times New Roman" pitchFamily="18" charset="0"/>
                <a:cs typeface="Times New Roman" pitchFamily="18" charset="0"/>
              </a:rPr>
              <a:t> -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làm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ăn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thê</a:t>
            </a:r>
            <a:r>
              <a:rPr lang="en-SG" sz="2200" dirty="0">
                <a:solidFill>
                  <a:srgbClr val="000000"/>
                </a:solidFill>
                <a:latin typeface="Times New Roman" pitchFamily="18" charset="0"/>
                <a:cs typeface="Times New Roman" pitchFamily="18" charset="0"/>
              </a:rPr>
              <a:t>́ à? </a:t>
            </a:r>
            <a:r>
              <a:rPr lang="en-SG" sz="2200" dirty="0" err="1">
                <a:solidFill>
                  <a:srgbClr val="000000"/>
                </a:solidFill>
                <a:latin typeface="Times New Roman" pitchFamily="18" charset="0"/>
                <a:cs typeface="Times New Roman" pitchFamily="18" charset="0"/>
              </a:rPr>
              <a:t>Đa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hẹn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ngày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nào</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phải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đúng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ngày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ấy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chư</a:t>
            </a:r>
            <a:r>
              <a:rPr lang="en-SG" sz="2200" dirty="0">
                <a:solidFill>
                  <a:srgbClr val="000000"/>
                </a:solidFill>
                <a:latin typeface="Times New Roman" pitchFamily="18" charset="0"/>
                <a:cs typeface="Times New Roman" pitchFamily="18" charset="0"/>
              </a:rPr>
              <a:t>́!</a:t>
            </a:r>
          </a:p>
          <a:p>
            <a:pPr eaLnBrk="1" hangingPunct="1">
              <a:defRPr/>
            </a:pP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ôn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tồn</a:t>
            </a:r>
            <a:r>
              <a:rPr lang="en-SG" sz="2200" dirty="0">
                <a:solidFill>
                  <a:srgbClr val="000000"/>
                </a:solidFill>
                <a:latin typeface="Times New Roman" pitchFamily="18" charset="0"/>
                <a:cs typeface="Times New Roman" pitchFamily="18" charset="0"/>
              </a:rPr>
              <a:t>:</a:t>
            </a:r>
          </a:p>
          <a:p>
            <a:pPr marL="342900" indent="-342900" eaLnBrk="1" hangingPunct="1">
              <a:buFontTx/>
              <a:buChar char="-"/>
              <a:defRPr/>
            </a:pPr>
            <a:r>
              <a:rPr lang="en-SG" sz="2200" dirty="0" err="1">
                <a:solidFill>
                  <a:srgbClr val="000000"/>
                </a:solidFill>
                <a:latin typeface="Times New Roman" pitchFamily="18" charset="0"/>
                <a:cs typeface="Times New Roman" pitchFamily="18" charset="0"/>
              </a:rPr>
              <a:t>Tối</a:t>
            </a:r>
            <a:r>
              <a:rPr lang="en-SG" sz="2200" dirty="0">
                <a:solidFill>
                  <a:srgbClr val="000000"/>
                </a:solidFill>
                <a:latin typeface="Times New Roman" pitchFamily="18" charset="0"/>
                <a:cs typeface="Times New Roman" pitchFamily="18" charset="0"/>
              </a:rPr>
              <a:t> nay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sẽ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xong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đê</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sáng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mai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các</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cháu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lấy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nhe</a:t>
            </a:r>
            <a:r>
              <a:rPr lang="en-SG" sz="2200" dirty="0">
                <a:solidFill>
                  <a:srgbClr val="000000"/>
                </a:solidFill>
                <a:latin typeface="Times New Roman" pitchFamily="18" charset="0"/>
                <a:cs typeface="Times New Roman" pitchFamily="18" charset="0"/>
              </a:rPr>
              <a:t>́!</a:t>
            </a:r>
          </a:p>
          <a:p>
            <a:pPr eaLnBrk="1" hangingPunct="1">
              <a:defRPr/>
            </a:pP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khe</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giật</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áo</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va</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với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a:t>
            </a:r>
          </a:p>
          <a:p>
            <a:pPr marL="342900" indent="-342900" eaLnBrk="1" hangingPunct="1">
              <a:buFontTx/>
              <a:buChar char="-"/>
              <a:defRPr/>
            </a:pP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mới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khỏi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ốm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thôi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đê</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chiều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mai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cũng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được</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a:t>
            </a:r>
          </a:p>
          <a:p>
            <a:pPr eaLnBrk="1" hangingPunct="1">
              <a:defRPr/>
            </a:pPr>
            <a:r>
              <a:rPr lang="en-SG" sz="2200" dirty="0" err="1">
                <a:solidFill>
                  <a:srgbClr val="000000"/>
                </a:solidFill>
                <a:latin typeface="Times New Roman" pitchFamily="18" charset="0"/>
                <a:cs typeface="Times New Roman" pitchFamily="18" charset="0"/>
              </a:rPr>
              <a:t>Nghe</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Trang</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nói</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cảm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thấy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áy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náy</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hối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hận</a:t>
            </a:r>
            <a:r>
              <a:rPr lang="en-SG" sz="2200" dirty="0">
                <a:solidFill>
                  <a:srgbClr val="000000"/>
                </a:solidFill>
                <a:latin typeface="Times New Roman" pitchFamily="18" charset="0"/>
                <a:cs typeface="Times New Roman" pitchFamily="18" charset="0"/>
              </a:rPr>
              <a:t>. Ra </a:t>
            </a:r>
            <a:r>
              <a:rPr lang="en-SG" sz="2200" dirty="0" err="1">
                <a:solidFill>
                  <a:srgbClr val="000000"/>
                </a:solidFill>
                <a:latin typeface="Times New Roman" pitchFamily="18" charset="0"/>
                <a:cs typeface="Times New Roman" pitchFamily="18" charset="0"/>
              </a:rPr>
              <a:t>vê</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nán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lại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đến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gần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khẽ</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nói</a:t>
            </a:r>
            <a:r>
              <a:rPr lang="en-SG" sz="2200" dirty="0">
                <a:solidFill>
                  <a:srgbClr val="000000"/>
                </a:solidFill>
                <a:latin typeface="Times New Roman" pitchFamily="18" charset="0"/>
                <a:cs typeface="Times New Roman" pitchFamily="18" charset="0"/>
              </a:rPr>
              <a:t>:</a:t>
            </a:r>
          </a:p>
          <a:p>
            <a:pPr marL="342900" indent="-342900" eaLnBrk="1" hangingPunct="1">
              <a:buFontTx/>
              <a:buChar char="-"/>
              <a:defRPr/>
            </a:pPr>
            <a:r>
              <a:rPr lang="en-SG" sz="2200" dirty="0" err="1">
                <a:solidFill>
                  <a:srgbClr val="000000"/>
                </a:solidFill>
                <a:latin typeface="Times New Roman" pitchFamily="18" charset="0"/>
                <a:cs typeface="Times New Roman" pitchFamily="18" charset="0"/>
              </a:rPr>
              <a:t>Cháu</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xin</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lỗi</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a:t>
            </a:r>
          </a:p>
          <a:p>
            <a:pPr eaLnBrk="1" hangingPunct="1">
              <a:defRPr/>
            </a:pPr>
            <a:r>
              <a:rPr lang="en-SG" sz="2200" dirty="0" err="1">
                <a:solidFill>
                  <a:srgbClr val="000000"/>
                </a:solidFill>
                <a:latin typeface="Times New Roman" pitchFamily="18" charset="0"/>
                <a:cs typeface="Times New Roman" pitchFamily="18" charset="0"/>
              </a:rPr>
              <a:t>Cô</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thơ</a:t>
            </a:r>
            <a:r>
              <a:rPr lang="en-SG" sz="2200" dirty="0">
                <a:solidFill>
                  <a:srgbClr val="000000"/>
                </a:solidFill>
                <a:latin typeface="Times New Roman" pitchFamily="18" charset="0"/>
                <a:cs typeface="Times New Roman" pitchFamily="18" charset="0"/>
              </a:rPr>
              <a:t>̣ may </a:t>
            </a:r>
            <a:r>
              <a:rPr lang="en-SG" sz="2200" dirty="0" err="1">
                <a:solidFill>
                  <a:srgbClr val="000000"/>
                </a:solidFill>
                <a:latin typeface="Times New Roman" pitchFamily="18" charset="0"/>
                <a:cs typeface="Times New Roman" pitchFamily="18" charset="0"/>
              </a:rPr>
              <a:t>nhìn</a:t>
            </a:r>
            <a:r>
              <a:rPr lang="en-SG" sz="2200" dirty="0">
                <a:solidFill>
                  <a:srgbClr val="000000"/>
                </a:solidFill>
                <a:latin typeface="Times New Roman" pitchFamily="18" charset="0"/>
                <a:cs typeface="Times New Roman" pitchFamily="18" charset="0"/>
              </a:rPr>
              <a:t> Hà, </a:t>
            </a:r>
            <a:r>
              <a:rPr lang="en-SG" sz="2200" dirty="0" err="1">
                <a:solidFill>
                  <a:srgbClr val="000000"/>
                </a:solidFill>
                <a:latin typeface="Times New Roman" pitchFamily="18" charset="0"/>
                <a:cs typeface="Times New Roman" pitchFamily="18" charset="0"/>
              </a:rPr>
              <a:t>mỉm</a:t>
            </a:r>
            <a:r>
              <a:rPr lang="en-SG" sz="2200" dirty="0">
                <a:solidFill>
                  <a:srgbClr val="000000"/>
                </a:solidFill>
                <a:latin typeface="Times New Roman" pitchFamily="18" charset="0"/>
                <a:cs typeface="Times New Roman" pitchFamily="18" charset="0"/>
              </a:rPr>
              <a:t> </a:t>
            </a:r>
            <a:r>
              <a:rPr lang="en-SG" sz="2200" dirty="0" err="1">
                <a:solidFill>
                  <a:srgbClr val="000000"/>
                </a:solidFill>
                <a:latin typeface="Times New Roman" pitchFamily="18" charset="0"/>
                <a:cs typeface="Times New Roman" pitchFamily="18" charset="0"/>
              </a:rPr>
              <a:t>cười</a:t>
            </a:r>
            <a:r>
              <a:rPr lang="en-SG" sz="2200" dirty="0">
                <a:solidFill>
                  <a:srgbClr val="000000"/>
                </a:solidFill>
                <a:latin typeface="Times New Roman" pitchFamily="18" charset="0"/>
                <a:cs typeface="Times New Roman" pitchFamily="18" charset="0"/>
              </a:rPr>
              <a:t>.</a:t>
            </a:r>
          </a:p>
          <a:p>
            <a:pPr eaLnBrk="1" hangingPunct="1">
              <a:defRPr/>
            </a:pPr>
            <a:r>
              <a:rPr lang="en-SG" sz="2200" dirty="0">
                <a:solidFill>
                  <a:srgbClr val="000000"/>
                </a:solidFill>
                <a:latin typeface="Times New Roman" pitchFamily="18" charset="0"/>
                <a:cs typeface="Times New Roman" pitchFamily="18" charset="0"/>
              </a:rPr>
              <a:t>                                                     </a:t>
            </a:r>
            <a:r>
              <a:rPr lang="en-SG" sz="2200" i="1" dirty="0">
                <a:solidFill>
                  <a:srgbClr val="000000"/>
                </a:solidFill>
                <a:latin typeface="Times New Roman" pitchFamily="18" charset="0"/>
                <a:cs typeface="Times New Roman" pitchFamily="18" charset="0"/>
              </a:rPr>
              <a:t>( Theo </a:t>
            </a:r>
            <a:r>
              <a:rPr lang="en-SG" sz="2200" i="1" dirty="0" err="1">
                <a:solidFill>
                  <a:srgbClr val="000000"/>
                </a:solidFill>
                <a:latin typeface="Times New Roman" pitchFamily="18" charset="0"/>
                <a:cs typeface="Times New Roman" pitchFamily="18" charset="0"/>
              </a:rPr>
              <a:t>báo</a:t>
            </a:r>
            <a:r>
              <a:rPr lang="en-SG" sz="2200" i="1" dirty="0">
                <a:solidFill>
                  <a:srgbClr val="000000"/>
                </a:solidFill>
                <a:latin typeface="Times New Roman" pitchFamily="18" charset="0"/>
                <a:cs typeface="Times New Roman" pitchFamily="18" charset="0"/>
              </a:rPr>
              <a:t> </a:t>
            </a:r>
            <a:r>
              <a:rPr lang="en-SG" sz="2200" i="1" dirty="0" err="1">
                <a:solidFill>
                  <a:srgbClr val="000000"/>
                </a:solidFill>
                <a:latin typeface="Times New Roman" pitchFamily="18" charset="0"/>
                <a:cs typeface="Times New Roman" pitchFamily="18" charset="0"/>
              </a:rPr>
              <a:t>Thiếu</a:t>
            </a:r>
            <a:r>
              <a:rPr lang="en-SG" sz="2200" i="1" dirty="0">
                <a:solidFill>
                  <a:srgbClr val="000000"/>
                </a:solidFill>
                <a:latin typeface="Times New Roman" pitchFamily="18" charset="0"/>
                <a:cs typeface="Times New Roman" pitchFamily="18" charset="0"/>
              </a:rPr>
              <a:t> </a:t>
            </a:r>
            <a:r>
              <a:rPr lang="en-SG" sz="2200" i="1" dirty="0" err="1">
                <a:solidFill>
                  <a:srgbClr val="000000"/>
                </a:solidFill>
                <a:latin typeface="Times New Roman" pitchFamily="18" charset="0"/>
                <a:cs typeface="Times New Roman" pitchFamily="18" charset="0"/>
              </a:rPr>
              <a:t>niên</a:t>
            </a:r>
            <a:r>
              <a:rPr lang="en-SG" sz="2200" i="1" dirty="0">
                <a:solidFill>
                  <a:srgbClr val="000000"/>
                </a:solidFill>
                <a:latin typeface="Times New Roman" pitchFamily="18" charset="0"/>
                <a:cs typeface="Times New Roman" pitchFamily="18" charset="0"/>
              </a:rPr>
              <a:t> </a:t>
            </a:r>
            <a:r>
              <a:rPr lang="en-SG" sz="2200" i="1" dirty="0" err="1">
                <a:solidFill>
                  <a:srgbClr val="000000"/>
                </a:solidFill>
                <a:latin typeface="Times New Roman" pitchFamily="18" charset="0"/>
                <a:cs typeface="Times New Roman" pitchFamily="18" charset="0"/>
              </a:rPr>
              <a:t>tiền</a:t>
            </a:r>
            <a:r>
              <a:rPr lang="en-SG" sz="2200" i="1" dirty="0">
                <a:solidFill>
                  <a:srgbClr val="000000"/>
                </a:solidFill>
                <a:latin typeface="Times New Roman" pitchFamily="18" charset="0"/>
                <a:cs typeface="Times New Roman" pitchFamily="18" charset="0"/>
              </a:rPr>
              <a:t> </a:t>
            </a:r>
            <a:r>
              <a:rPr lang="en-SG" sz="2200" i="1" dirty="0" err="1">
                <a:solidFill>
                  <a:srgbClr val="000000"/>
                </a:solidFill>
                <a:latin typeface="Times New Roman" pitchFamily="18" charset="0"/>
                <a:cs typeface="Times New Roman" pitchFamily="18" charset="0"/>
              </a:rPr>
              <a:t>phong</a:t>
            </a:r>
            <a:r>
              <a:rPr lang="en-SG" sz="2200" i="1" dirty="0">
                <a:solidFill>
                  <a:srgbClr val="000000"/>
                </a:solidFill>
                <a:latin typeface="Times New Roman" pitchFamily="18" charset="0"/>
                <a:cs typeface="Times New Roman" pitchFamily="18" charset="0"/>
              </a:rPr>
              <a:t>, </a:t>
            </a:r>
            <a:r>
              <a:rPr lang="en-SG" sz="2200" i="1" dirty="0" err="1">
                <a:solidFill>
                  <a:srgbClr val="000000"/>
                </a:solidFill>
                <a:latin typeface="Times New Roman" pitchFamily="18" charset="0"/>
                <a:cs typeface="Times New Roman" pitchFamily="18" charset="0"/>
              </a:rPr>
              <a:t>sô</a:t>
            </a:r>
            <a:r>
              <a:rPr lang="en-SG" sz="2200" i="1" dirty="0">
                <a:solidFill>
                  <a:srgbClr val="000000"/>
                </a:solidFill>
                <a:latin typeface="Times New Roman" pitchFamily="18" charset="0"/>
                <a:cs typeface="Times New Roman" pitchFamily="18" charset="0"/>
              </a:rPr>
              <a:t>́ 2570)</a:t>
            </a:r>
          </a:p>
        </p:txBody>
      </p:sp>
    </p:spTree>
  </p:cSld>
  <p:clrMapOvr>
    <a:masterClrMapping/>
  </p:clrMapOvr>
  <p:transition spd="med">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11064875"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AutoShape 5"/>
          <p:cNvSpPr>
            <a:spLocks noChangeArrowheads="1"/>
          </p:cNvSpPr>
          <p:nvPr/>
        </p:nvSpPr>
        <p:spPr bwMode="auto">
          <a:xfrm>
            <a:off x="1358900" y="1346200"/>
            <a:ext cx="8205788" cy="2438400"/>
          </a:xfrm>
          <a:prstGeom prst="cloudCallout">
            <a:avLst>
              <a:gd name="adj1" fmla="val -46699"/>
              <a:gd name="adj2" fmla="val 44403"/>
            </a:avLst>
          </a:prstGeom>
          <a:solidFill>
            <a:schemeClr val="bg1"/>
          </a:solidFill>
          <a:ln w="9525">
            <a:solidFill>
              <a:srgbClr val="0000FF"/>
            </a:solidFill>
            <a:round/>
            <a:headEnd/>
            <a:tailEnd/>
          </a:ln>
        </p:spPr>
        <p:txBody>
          <a:bodyPr/>
          <a:lstStyle/>
          <a:p>
            <a:pPr algn="ctr" eaLnBrk="1" hangingPunct="1"/>
            <a:r>
              <a:rPr lang="en-US" altLang="en-US" sz="2800" b="1">
                <a:solidFill>
                  <a:srgbClr val="660066"/>
                </a:solidFill>
              </a:rPr>
              <a:t>  Em có nhận xét gì về cách cư xử của bạn Trang, bạn Hà trong câu </a:t>
            </a:r>
            <a:r>
              <a:rPr lang="en-US" altLang="en-US" sz="2800" b="1">
                <a:solidFill>
                  <a:srgbClr val="660066"/>
                </a:solidFill>
              </a:rPr>
              <a:t>chuyện </a:t>
            </a:r>
            <a:r>
              <a:rPr lang="en-US" altLang="en-US" sz="2800" b="1" smtClean="0">
                <a:solidFill>
                  <a:srgbClr val="660066"/>
                </a:solidFill>
              </a:rPr>
              <a:t>trên?</a:t>
            </a:r>
            <a:endParaRPr lang="en-US" altLang="en-US" sz="2800" b="1">
              <a:solidFill>
                <a:srgbClr val="660066"/>
              </a:solidFill>
            </a:endParaRPr>
          </a:p>
        </p:txBody>
      </p:sp>
      <p:pic>
        <p:nvPicPr>
          <p:cNvPr id="6" name="Picture 6" descr="a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6938" y="3479800"/>
            <a:ext cx="7921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8"/>
          <p:cNvSpPr>
            <a:spLocks noChangeArrowheads="1"/>
          </p:cNvSpPr>
          <p:nvPr/>
        </p:nvSpPr>
        <p:spPr bwMode="auto">
          <a:xfrm>
            <a:off x="1358900" y="4165600"/>
            <a:ext cx="8205788" cy="2438400"/>
          </a:xfrm>
          <a:prstGeom prst="cloudCallout">
            <a:avLst>
              <a:gd name="adj1" fmla="val -45574"/>
              <a:gd name="adj2" fmla="val -127472"/>
            </a:avLst>
          </a:prstGeom>
          <a:solidFill>
            <a:schemeClr val="bg1"/>
          </a:solidFill>
          <a:ln w="9525">
            <a:solidFill>
              <a:srgbClr val="0000FF"/>
            </a:solidFill>
            <a:round/>
            <a:headEnd/>
            <a:tailEnd/>
          </a:ln>
        </p:spPr>
        <p:txBody>
          <a:bodyPr/>
          <a:lstStyle/>
          <a:p>
            <a:pPr eaLnBrk="1" hangingPunct="1"/>
            <a:r>
              <a:rPr lang="en-US" altLang="en-US" sz="2800" b="1">
                <a:solidFill>
                  <a:srgbClr val="660066"/>
                </a:solidFill>
              </a:rPr>
              <a:t>  Nếu em là bạn của Hà, em sẽ khuyên bạn điều gì? Vì sao?</a:t>
            </a:r>
          </a:p>
        </p:txBody>
      </p:sp>
      <p:sp>
        <p:nvSpPr>
          <p:cNvPr id="17414" name="Text Box 10"/>
          <p:cNvSpPr txBox="1">
            <a:spLocks noChangeArrowheads="1"/>
          </p:cNvSpPr>
          <p:nvPr/>
        </p:nvSpPr>
        <p:spPr bwMode="auto">
          <a:xfrm>
            <a:off x="1951038" y="715963"/>
            <a:ext cx="248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u="sng">
                <a:solidFill>
                  <a:srgbClr val="660066"/>
                </a:solidFill>
              </a:rPr>
              <a:t>Truyện kể :</a:t>
            </a:r>
          </a:p>
        </p:txBody>
      </p:sp>
      <p:sp>
        <p:nvSpPr>
          <p:cNvPr id="17415" name="Text Box 11"/>
          <p:cNvSpPr txBox="1">
            <a:spLocks noChangeArrowheads="1"/>
          </p:cNvSpPr>
          <p:nvPr/>
        </p:nvSpPr>
        <p:spPr bwMode="auto">
          <a:xfrm>
            <a:off x="4124325" y="736600"/>
            <a:ext cx="5532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800" b="1">
                <a:solidFill>
                  <a:srgbClr val="669900"/>
                </a:solidFill>
              </a:rPr>
              <a:t>Chuyện ở tiệm may</a:t>
            </a: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1286</Words>
  <Application>Microsoft Office PowerPoint</Application>
  <PresentationFormat>Custom</PresentationFormat>
  <Paragraphs>104</Paragraphs>
  <Slides>26</Slides>
  <Notes>0</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FlowerDeco</vt:lpstr>
      <vt:lpstr>UVN Bay Buom Hep Nang</vt:lpstr>
      <vt:lpstr>Times New Roman</vt:lpstr>
      <vt:lpstr>Wingdings</vt:lpstr>
      <vt:lpstr>Default Design</vt:lpstr>
      <vt:lpstr>8_Default Design</vt:lpstr>
      <vt:lpstr>9_Default Design</vt:lpstr>
      <vt:lpstr>13_Office Theme</vt:lpstr>
      <vt:lpstr>10_Default Design</vt:lpstr>
      <vt:lpstr>13_Default Design</vt:lpstr>
      <vt:lpstr>12_Default Design</vt:lpstr>
      <vt:lpstr>ĐẠO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THANH HUONG</cp:lastModifiedBy>
  <cp:revision>87</cp:revision>
  <dcterms:created xsi:type="dcterms:W3CDTF">2014-10-28T04:50:06Z</dcterms:created>
  <dcterms:modified xsi:type="dcterms:W3CDTF">2023-02-14T15:57:58Z</dcterms:modified>
</cp:coreProperties>
</file>