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3" r:id="rId2"/>
    <p:sldMasterId id="2147483686" r:id="rId3"/>
    <p:sldMasterId id="2147483699" r:id="rId4"/>
    <p:sldMasterId id="2147483712" r:id="rId5"/>
    <p:sldMasterId id="2147483738" r:id="rId6"/>
  </p:sldMasterIdLst>
  <p:notesMasterIdLst>
    <p:notesMasterId r:id="rId15"/>
  </p:notesMasterIdLst>
  <p:sldIdLst>
    <p:sldId id="262" r:id="rId7"/>
    <p:sldId id="269" r:id="rId8"/>
    <p:sldId id="273" r:id="rId9"/>
    <p:sldId id="274" r:id="rId10"/>
    <p:sldId id="275" r:id="rId11"/>
    <p:sldId id="276" r:id="rId12"/>
    <p:sldId id="278" r:id="rId13"/>
    <p:sldId id="279" r:id="rId14"/>
  </p:sldIdLst>
  <p:sldSz cx="12192000" cy="6858000"/>
  <p:notesSz cx="6858000" cy="9144000"/>
  <p:embeddedFontLst>
    <p:embeddedFont>
      <p:font typeface="UVF Slim Tony" charset="0"/>
      <p:regular r:id="rId16"/>
    </p:embeddedFont>
    <p:embeddedFont>
      <p:font typeface="Calibri Light" pitchFamily="34" charset="0"/>
      <p:regular r:id="rId17"/>
      <p:italic r:id="rId18"/>
    </p:embeddedFont>
    <p:embeddedFont>
      <p:font typeface="#9Slide03 Arima Madurai Black" charset="0"/>
      <p:bold r:id="rId19"/>
    </p:embeddedFon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Century Gothic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10" autoAdjust="0"/>
    <p:restoredTop sz="94660"/>
  </p:normalViewPr>
  <p:slideViewPr>
    <p:cSldViewPr snapToGrid="0">
      <p:cViewPr>
        <p:scale>
          <a:sx n="47" d="100"/>
          <a:sy n="47" d="100"/>
        </p:scale>
        <p:origin x="-1448" y="-4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font" Target="fonts/font9.fntdata"/><Relationship Id="rId5" Type="http://schemas.openxmlformats.org/officeDocument/2006/relationships/slideMaster" Target="slideMasters/slideMaster5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4FD1F1-64D6-41E4-9593-D69CA84807EB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66A9A55-AC6C-485C-A386-47588F095408}">
      <dgm:prSet phldrT="[Text]"/>
      <dgm:spPr/>
      <dgm:t>
        <a:bodyPr/>
        <a:lstStyle/>
        <a:p>
          <a:endParaRPr lang="en-US" dirty="0"/>
        </a:p>
      </dgm:t>
    </dgm:pt>
    <dgm:pt modelId="{965D4995-DBDC-4336-A72A-E49010434DA5}" type="parTrans" cxnId="{9CFDDA5F-40CD-4CBD-BF81-C963FCA43314}">
      <dgm:prSet/>
      <dgm:spPr/>
      <dgm:t>
        <a:bodyPr/>
        <a:lstStyle/>
        <a:p>
          <a:endParaRPr lang="en-US"/>
        </a:p>
      </dgm:t>
    </dgm:pt>
    <dgm:pt modelId="{C1A9D692-F02B-42D2-B656-E47810ADE658}" type="sibTrans" cxnId="{9CFDDA5F-40CD-4CBD-BF81-C963FCA43314}">
      <dgm:prSet/>
      <dgm:spPr/>
      <dgm:t>
        <a:bodyPr/>
        <a:lstStyle/>
        <a:p>
          <a:endParaRPr lang="en-US"/>
        </a:p>
      </dgm:t>
    </dgm:pt>
    <dgm:pt modelId="{E92A0EB2-43D5-45F5-9AC3-6C9ED508A7C4}">
      <dgm:prSet phldrT="[Text]"/>
      <dgm:spPr/>
      <dgm:t>
        <a:bodyPr/>
        <a:lstStyle/>
        <a:p>
          <a:endParaRPr lang="en-US" dirty="0"/>
        </a:p>
      </dgm:t>
    </dgm:pt>
    <dgm:pt modelId="{2F281381-8B10-446C-944A-A089E9C63794}" type="parTrans" cxnId="{53F0DDA0-1615-4B31-9CDD-8FE5EB01914A}">
      <dgm:prSet/>
      <dgm:spPr/>
      <dgm:t>
        <a:bodyPr/>
        <a:lstStyle/>
        <a:p>
          <a:endParaRPr lang="en-US"/>
        </a:p>
      </dgm:t>
    </dgm:pt>
    <dgm:pt modelId="{F7927280-9917-4EF9-9F05-3B6F99E18F06}" type="sibTrans" cxnId="{53F0DDA0-1615-4B31-9CDD-8FE5EB01914A}">
      <dgm:prSet/>
      <dgm:spPr/>
      <dgm:t>
        <a:bodyPr/>
        <a:lstStyle/>
        <a:p>
          <a:endParaRPr lang="en-US"/>
        </a:p>
      </dgm:t>
    </dgm:pt>
    <dgm:pt modelId="{9BC1BDC3-BA70-4746-A373-C31BE4B9BAC7}">
      <dgm:prSet phldrT="[Text]" custT="1"/>
      <dgm:spPr/>
      <dgm:t>
        <a:bodyPr/>
        <a:lstStyle/>
        <a:p>
          <a:r>
            <a:rPr lang="en-US" sz="2600" dirty="0"/>
            <a:t>        </a:t>
          </a:r>
        </a:p>
        <a:p>
          <a:r>
            <a:rPr lang="en-US" sz="2600" dirty="0">
              <a:solidFill>
                <a:schemeClr val="bg1"/>
              </a:solidFill>
              <a:latin typeface="UTM Azuki" panose="02040603050506020204" pitchFamily="18" charset="0"/>
            </a:rPr>
            <a:t>       </a:t>
          </a:r>
          <a:r>
            <a:rPr lang="nl-NL" sz="2600" dirty="0">
              <a:solidFill>
                <a:schemeClr val="bg1"/>
              </a:solidFill>
              <a:latin typeface="UTM Azuki" panose="02040603050506020204" pitchFamily="18" charset="0"/>
            </a:rPr>
            <a:t>Tự giác, cẩn thận, trình bày bài sạch sẽ.</a:t>
          </a:r>
          <a:endParaRPr lang="en-US" sz="2600" dirty="0">
            <a:solidFill>
              <a:schemeClr val="bg1"/>
            </a:solidFill>
            <a:latin typeface="UTM Azuki" panose="02040603050506020204" pitchFamily="18" charset="0"/>
          </a:endParaRPr>
        </a:p>
        <a:p>
          <a:endParaRPr lang="en-US" sz="2100" dirty="0"/>
        </a:p>
      </dgm:t>
    </dgm:pt>
    <dgm:pt modelId="{3A983B57-B0FB-467B-B319-2A48849B842C}" type="parTrans" cxnId="{5D060358-D5A4-4C70-996E-3F997C98C5AA}">
      <dgm:prSet/>
      <dgm:spPr/>
      <dgm:t>
        <a:bodyPr/>
        <a:lstStyle/>
        <a:p>
          <a:endParaRPr lang="en-US"/>
        </a:p>
      </dgm:t>
    </dgm:pt>
    <dgm:pt modelId="{C91B48DA-ACDD-4E0B-BD6A-79AF3EBA473E}" type="sibTrans" cxnId="{5D060358-D5A4-4C70-996E-3F997C98C5AA}">
      <dgm:prSet/>
      <dgm:spPr/>
      <dgm:t>
        <a:bodyPr/>
        <a:lstStyle/>
        <a:p>
          <a:endParaRPr lang="en-US"/>
        </a:p>
      </dgm:t>
    </dgm:pt>
    <dgm:pt modelId="{F73123EC-8793-43C9-A59F-3D2C5B64306A}">
      <dgm:prSet phldrT="[Text]"/>
      <dgm:spPr/>
      <dgm:t>
        <a:bodyPr/>
        <a:lstStyle/>
        <a:p>
          <a:r>
            <a:rPr lang="en-US" dirty="0"/>
            <a:t>   </a:t>
          </a:r>
        </a:p>
      </dgm:t>
    </dgm:pt>
    <dgm:pt modelId="{80F2235D-0A12-45EC-A010-FBCF633E5D57}" type="parTrans" cxnId="{43563C8F-CFE0-42C4-8065-111F1436CACF}">
      <dgm:prSet/>
      <dgm:spPr/>
      <dgm:t>
        <a:bodyPr/>
        <a:lstStyle/>
        <a:p>
          <a:endParaRPr lang="en-US"/>
        </a:p>
      </dgm:t>
    </dgm:pt>
    <dgm:pt modelId="{D86551B5-AE72-47B6-9262-33FE025AAE73}" type="sibTrans" cxnId="{43563C8F-CFE0-42C4-8065-111F1436CACF}">
      <dgm:prSet/>
      <dgm:spPr/>
      <dgm:t>
        <a:bodyPr/>
        <a:lstStyle/>
        <a:p>
          <a:endParaRPr lang="en-US"/>
        </a:p>
      </dgm:t>
    </dgm:pt>
    <dgm:pt modelId="{6A2987FF-310C-41B2-9BB6-AD3429DD8055}" type="pres">
      <dgm:prSet presAssocID="{914FD1F1-64D6-41E4-9593-D69CA84807E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BB91AEF5-5814-4AED-8DBF-78402F8408C6}" type="pres">
      <dgm:prSet presAssocID="{914FD1F1-64D6-41E4-9593-D69CA84807EB}" presName="Name1" presStyleCnt="0"/>
      <dgm:spPr/>
    </dgm:pt>
    <dgm:pt modelId="{D4264600-CE42-4E71-A1EF-51A055F2EAD1}" type="pres">
      <dgm:prSet presAssocID="{914FD1F1-64D6-41E4-9593-D69CA84807EB}" presName="cycle" presStyleCnt="0"/>
      <dgm:spPr/>
    </dgm:pt>
    <dgm:pt modelId="{E08D8B10-AB74-454C-ABC9-D5D29FC5E5CC}" type="pres">
      <dgm:prSet presAssocID="{914FD1F1-64D6-41E4-9593-D69CA84807EB}" presName="srcNode" presStyleLbl="node1" presStyleIdx="0" presStyleCnt="4"/>
      <dgm:spPr/>
    </dgm:pt>
    <dgm:pt modelId="{5957CBBF-F6FE-49AA-8C57-71DB8E3763F6}" type="pres">
      <dgm:prSet presAssocID="{914FD1F1-64D6-41E4-9593-D69CA84807EB}" presName="conn" presStyleLbl="parChTrans1D2" presStyleIdx="0" presStyleCnt="1"/>
      <dgm:spPr/>
      <dgm:t>
        <a:bodyPr/>
        <a:lstStyle/>
        <a:p>
          <a:endParaRPr lang="en-US"/>
        </a:p>
      </dgm:t>
    </dgm:pt>
    <dgm:pt modelId="{9FABE3E0-92E3-4B2E-9CFE-6CAA6F9423DE}" type="pres">
      <dgm:prSet presAssocID="{914FD1F1-64D6-41E4-9593-D69CA84807EB}" presName="extraNode" presStyleLbl="node1" presStyleIdx="0" presStyleCnt="4"/>
      <dgm:spPr/>
    </dgm:pt>
    <dgm:pt modelId="{BC5BC953-951E-41BE-9D90-FC5D25299055}" type="pres">
      <dgm:prSet presAssocID="{914FD1F1-64D6-41E4-9593-D69CA84807EB}" presName="dstNode" presStyleLbl="node1" presStyleIdx="0" presStyleCnt="4"/>
      <dgm:spPr/>
    </dgm:pt>
    <dgm:pt modelId="{49AD6567-D179-4711-A90B-BA75FB2BD112}" type="pres">
      <dgm:prSet presAssocID="{B66A9A55-AC6C-485C-A386-47588F095408}" presName="text_1" presStyleLbl="node1" presStyleIdx="0" presStyleCnt="4" custScaleX="109234" custLinFactNeighborX="870" custLinFactNeighborY="-12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5ED0895-ACD5-403F-A60B-4C38FA52C33B}" type="pres">
      <dgm:prSet presAssocID="{B66A9A55-AC6C-485C-A386-47588F095408}" presName="accent_1" presStyleCnt="0"/>
      <dgm:spPr/>
    </dgm:pt>
    <dgm:pt modelId="{811BE368-BEEB-4A97-B2CC-F951953BA8DA}" type="pres">
      <dgm:prSet presAssocID="{B66A9A55-AC6C-485C-A386-47588F095408}" presName="accentRepeatNode" presStyleLbl="solidFgAcc1" presStyleIdx="0" presStyleCnt="4"/>
      <dgm:spPr/>
    </dgm:pt>
    <dgm:pt modelId="{FF00877A-946F-45CA-9DF8-D5C5D648B9FD}" type="pres">
      <dgm:prSet presAssocID="{E92A0EB2-43D5-45F5-9AC3-6C9ED508A7C4}" presName="text_2" presStyleLbl="node1" presStyleIdx="1" presStyleCnt="4" custScaleX="109232" custLinFactNeighborY="61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010E161-C840-40D9-AC66-EDD1436E7AA2}" type="pres">
      <dgm:prSet presAssocID="{E92A0EB2-43D5-45F5-9AC3-6C9ED508A7C4}" presName="accent_2" presStyleCnt="0"/>
      <dgm:spPr/>
    </dgm:pt>
    <dgm:pt modelId="{A9E230F3-6C38-404E-8083-B955E90BA647}" type="pres">
      <dgm:prSet presAssocID="{E92A0EB2-43D5-45F5-9AC3-6C9ED508A7C4}" presName="accentRepeatNode" presStyleLbl="solidFgAcc1" presStyleIdx="1" presStyleCnt="4"/>
      <dgm:spPr/>
    </dgm:pt>
    <dgm:pt modelId="{594B84BE-5870-4C98-9EC4-1A9CD4AAD5AE}" type="pres">
      <dgm:prSet presAssocID="{9BC1BDC3-BA70-4746-A373-C31BE4B9BAC7}" presName="text_3" presStyleLbl="node1" presStyleIdx="2" presStyleCnt="4" custScaleX="110011" custLinFactNeighborX="-903" custLinFactNeighborY="1913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69E947F-435B-4FC8-9B2E-2F5D69620B77}" type="pres">
      <dgm:prSet presAssocID="{9BC1BDC3-BA70-4746-A373-C31BE4B9BAC7}" presName="accent_3" presStyleCnt="0"/>
      <dgm:spPr/>
    </dgm:pt>
    <dgm:pt modelId="{05948D68-D9EE-4E0C-8397-4738F9D27B2C}" type="pres">
      <dgm:prSet presAssocID="{9BC1BDC3-BA70-4746-A373-C31BE4B9BAC7}" presName="accentRepeatNode" presStyleLbl="solidFgAcc1" presStyleIdx="2" presStyleCnt="4"/>
      <dgm:spPr/>
    </dgm:pt>
    <dgm:pt modelId="{1509E78D-C8A6-4D64-8035-D3D70BF8BDCD}" type="pres">
      <dgm:prSet presAssocID="{F73123EC-8793-43C9-A59F-3D2C5B64306A}" presName="text_4" presStyleLbl="node1" presStyleIdx="3" presStyleCnt="4" custScaleX="108377" custLinFactNeighborX="2014" custLinFactNeighborY="224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FDD453-58A7-498D-81D1-44C83241AC6A}" type="pres">
      <dgm:prSet presAssocID="{F73123EC-8793-43C9-A59F-3D2C5B64306A}" presName="accent_4" presStyleCnt="0"/>
      <dgm:spPr/>
    </dgm:pt>
    <dgm:pt modelId="{1BAB2EA0-10A8-495B-8B24-87167E30AAAB}" type="pres">
      <dgm:prSet presAssocID="{F73123EC-8793-43C9-A59F-3D2C5B64306A}" presName="accentRepeatNode" presStyleLbl="solidFgAcc1" presStyleIdx="3" presStyleCnt="4"/>
      <dgm:spPr/>
    </dgm:pt>
  </dgm:ptLst>
  <dgm:cxnLst>
    <dgm:cxn modelId="{43563C8F-CFE0-42C4-8065-111F1436CACF}" srcId="{914FD1F1-64D6-41E4-9593-D69CA84807EB}" destId="{F73123EC-8793-43C9-A59F-3D2C5B64306A}" srcOrd="3" destOrd="0" parTransId="{80F2235D-0A12-45EC-A010-FBCF633E5D57}" sibTransId="{D86551B5-AE72-47B6-9262-33FE025AAE73}"/>
    <dgm:cxn modelId="{5D060358-D5A4-4C70-996E-3F997C98C5AA}" srcId="{914FD1F1-64D6-41E4-9593-D69CA84807EB}" destId="{9BC1BDC3-BA70-4746-A373-C31BE4B9BAC7}" srcOrd="2" destOrd="0" parTransId="{3A983B57-B0FB-467B-B319-2A48849B842C}" sibTransId="{C91B48DA-ACDD-4E0B-BD6A-79AF3EBA473E}"/>
    <dgm:cxn modelId="{1D6E10B3-89BB-4B7B-ACDA-70653A5917E6}" type="presOf" srcId="{914FD1F1-64D6-41E4-9593-D69CA84807EB}" destId="{6A2987FF-310C-41B2-9BB6-AD3429DD8055}" srcOrd="0" destOrd="0" presId="urn:microsoft.com/office/officeart/2008/layout/VerticalCurvedList"/>
    <dgm:cxn modelId="{1F771A08-BED5-4682-99ED-0A72A6423C05}" type="presOf" srcId="{B66A9A55-AC6C-485C-A386-47588F095408}" destId="{49AD6567-D179-4711-A90B-BA75FB2BD112}" srcOrd="0" destOrd="0" presId="urn:microsoft.com/office/officeart/2008/layout/VerticalCurvedList"/>
    <dgm:cxn modelId="{53F0DDA0-1615-4B31-9CDD-8FE5EB01914A}" srcId="{914FD1F1-64D6-41E4-9593-D69CA84807EB}" destId="{E92A0EB2-43D5-45F5-9AC3-6C9ED508A7C4}" srcOrd="1" destOrd="0" parTransId="{2F281381-8B10-446C-944A-A089E9C63794}" sibTransId="{F7927280-9917-4EF9-9F05-3B6F99E18F06}"/>
    <dgm:cxn modelId="{DC568DD2-F43B-444B-9BE9-6F398CC73F66}" type="presOf" srcId="{9BC1BDC3-BA70-4746-A373-C31BE4B9BAC7}" destId="{594B84BE-5870-4C98-9EC4-1A9CD4AAD5AE}" srcOrd="0" destOrd="0" presId="urn:microsoft.com/office/officeart/2008/layout/VerticalCurvedList"/>
    <dgm:cxn modelId="{91A7A41B-979B-40BA-A1EB-AADDDBDBC4CD}" type="presOf" srcId="{C1A9D692-F02B-42D2-B656-E47810ADE658}" destId="{5957CBBF-F6FE-49AA-8C57-71DB8E3763F6}" srcOrd="0" destOrd="0" presId="urn:microsoft.com/office/officeart/2008/layout/VerticalCurvedList"/>
    <dgm:cxn modelId="{9CFDDA5F-40CD-4CBD-BF81-C963FCA43314}" srcId="{914FD1F1-64D6-41E4-9593-D69CA84807EB}" destId="{B66A9A55-AC6C-485C-A386-47588F095408}" srcOrd="0" destOrd="0" parTransId="{965D4995-DBDC-4336-A72A-E49010434DA5}" sibTransId="{C1A9D692-F02B-42D2-B656-E47810ADE658}"/>
    <dgm:cxn modelId="{9B3CE392-BBEF-46FC-BF78-B6A8BCA02ACE}" type="presOf" srcId="{F73123EC-8793-43C9-A59F-3D2C5B64306A}" destId="{1509E78D-C8A6-4D64-8035-D3D70BF8BDCD}" srcOrd="0" destOrd="0" presId="urn:microsoft.com/office/officeart/2008/layout/VerticalCurvedList"/>
    <dgm:cxn modelId="{EA13B7FF-C99C-40C8-93CF-438209EE6453}" type="presOf" srcId="{E92A0EB2-43D5-45F5-9AC3-6C9ED508A7C4}" destId="{FF00877A-946F-45CA-9DF8-D5C5D648B9FD}" srcOrd="0" destOrd="0" presId="urn:microsoft.com/office/officeart/2008/layout/VerticalCurvedList"/>
    <dgm:cxn modelId="{B7189FE0-18E4-42AD-A469-76BCF76F7C0E}" type="presParOf" srcId="{6A2987FF-310C-41B2-9BB6-AD3429DD8055}" destId="{BB91AEF5-5814-4AED-8DBF-78402F8408C6}" srcOrd="0" destOrd="0" presId="urn:microsoft.com/office/officeart/2008/layout/VerticalCurvedList"/>
    <dgm:cxn modelId="{78610490-470F-4E41-B0CE-B48509E60694}" type="presParOf" srcId="{BB91AEF5-5814-4AED-8DBF-78402F8408C6}" destId="{D4264600-CE42-4E71-A1EF-51A055F2EAD1}" srcOrd="0" destOrd="0" presId="urn:microsoft.com/office/officeart/2008/layout/VerticalCurvedList"/>
    <dgm:cxn modelId="{0601FAB8-8DA9-47B2-864C-A043E7FADFE1}" type="presParOf" srcId="{D4264600-CE42-4E71-A1EF-51A055F2EAD1}" destId="{E08D8B10-AB74-454C-ABC9-D5D29FC5E5CC}" srcOrd="0" destOrd="0" presId="urn:microsoft.com/office/officeart/2008/layout/VerticalCurvedList"/>
    <dgm:cxn modelId="{C99B8EE0-A9F6-4274-84CE-4CC90D61652B}" type="presParOf" srcId="{D4264600-CE42-4E71-A1EF-51A055F2EAD1}" destId="{5957CBBF-F6FE-49AA-8C57-71DB8E3763F6}" srcOrd="1" destOrd="0" presId="urn:microsoft.com/office/officeart/2008/layout/VerticalCurvedList"/>
    <dgm:cxn modelId="{5897EF17-33A9-45B3-9E4D-E66851C5618B}" type="presParOf" srcId="{D4264600-CE42-4E71-A1EF-51A055F2EAD1}" destId="{9FABE3E0-92E3-4B2E-9CFE-6CAA6F9423DE}" srcOrd="2" destOrd="0" presId="urn:microsoft.com/office/officeart/2008/layout/VerticalCurvedList"/>
    <dgm:cxn modelId="{656ADF88-EC3B-474C-AA5F-BFFE47B1AE25}" type="presParOf" srcId="{D4264600-CE42-4E71-A1EF-51A055F2EAD1}" destId="{BC5BC953-951E-41BE-9D90-FC5D25299055}" srcOrd="3" destOrd="0" presId="urn:microsoft.com/office/officeart/2008/layout/VerticalCurvedList"/>
    <dgm:cxn modelId="{C8157B0F-1FE4-48BB-A962-D22A51CD4339}" type="presParOf" srcId="{BB91AEF5-5814-4AED-8DBF-78402F8408C6}" destId="{49AD6567-D179-4711-A90B-BA75FB2BD112}" srcOrd="1" destOrd="0" presId="urn:microsoft.com/office/officeart/2008/layout/VerticalCurvedList"/>
    <dgm:cxn modelId="{729E481E-8FF8-4242-BC74-BB153D489674}" type="presParOf" srcId="{BB91AEF5-5814-4AED-8DBF-78402F8408C6}" destId="{C5ED0895-ACD5-403F-A60B-4C38FA52C33B}" srcOrd="2" destOrd="0" presId="urn:microsoft.com/office/officeart/2008/layout/VerticalCurvedList"/>
    <dgm:cxn modelId="{B7B31297-0AAA-43F0-9588-1408B7F3D823}" type="presParOf" srcId="{C5ED0895-ACD5-403F-A60B-4C38FA52C33B}" destId="{811BE368-BEEB-4A97-B2CC-F951953BA8DA}" srcOrd="0" destOrd="0" presId="urn:microsoft.com/office/officeart/2008/layout/VerticalCurvedList"/>
    <dgm:cxn modelId="{C212DA1E-A7C3-4DA3-95F2-1A9760ED95DC}" type="presParOf" srcId="{BB91AEF5-5814-4AED-8DBF-78402F8408C6}" destId="{FF00877A-946F-45CA-9DF8-D5C5D648B9FD}" srcOrd="3" destOrd="0" presId="urn:microsoft.com/office/officeart/2008/layout/VerticalCurvedList"/>
    <dgm:cxn modelId="{C606A8BB-B0FC-423F-9E77-718A27B3E4B3}" type="presParOf" srcId="{BB91AEF5-5814-4AED-8DBF-78402F8408C6}" destId="{6010E161-C840-40D9-AC66-EDD1436E7AA2}" srcOrd="4" destOrd="0" presId="urn:microsoft.com/office/officeart/2008/layout/VerticalCurvedList"/>
    <dgm:cxn modelId="{D641C052-15A0-4554-91BD-2CD0A1B7BA37}" type="presParOf" srcId="{6010E161-C840-40D9-AC66-EDD1436E7AA2}" destId="{A9E230F3-6C38-404E-8083-B955E90BA647}" srcOrd="0" destOrd="0" presId="urn:microsoft.com/office/officeart/2008/layout/VerticalCurvedList"/>
    <dgm:cxn modelId="{2BA3D6C4-4E86-47A2-B476-5F48734DE8F8}" type="presParOf" srcId="{BB91AEF5-5814-4AED-8DBF-78402F8408C6}" destId="{594B84BE-5870-4C98-9EC4-1A9CD4AAD5AE}" srcOrd="5" destOrd="0" presId="urn:microsoft.com/office/officeart/2008/layout/VerticalCurvedList"/>
    <dgm:cxn modelId="{5DC23602-A2CB-44A5-AC5F-8C3A6DBECB88}" type="presParOf" srcId="{BB91AEF5-5814-4AED-8DBF-78402F8408C6}" destId="{A69E947F-435B-4FC8-9B2E-2F5D69620B77}" srcOrd="6" destOrd="0" presId="urn:microsoft.com/office/officeart/2008/layout/VerticalCurvedList"/>
    <dgm:cxn modelId="{A8257ACC-1538-4118-87E0-FE9129FAAD26}" type="presParOf" srcId="{A69E947F-435B-4FC8-9B2E-2F5D69620B77}" destId="{05948D68-D9EE-4E0C-8397-4738F9D27B2C}" srcOrd="0" destOrd="0" presId="urn:microsoft.com/office/officeart/2008/layout/VerticalCurvedList"/>
    <dgm:cxn modelId="{001DB4AC-AC52-4E7C-B2E6-A93651D0C421}" type="presParOf" srcId="{BB91AEF5-5814-4AED-8DBF-78402F8408C6}" destId="{1509E78D-C8A6-4D64-8035-D3D70BF8BDCD}" srcOrd="7" destOrd="0" presId="urn:microsoft.com/office/officeart/2008/layout/VerticalCurvedList"/>
    <dgm:cxn modelId="{B6EF2EB4-C0C3-4644-85F4-D769253BC5D8}" type="presParOf" srcId="{BB91AEF5-5814-4AED-8DBF-78402F8408C6}" destId="{25FDD453-58A7-498D-81D1-44C83241AC6A}" srcOrd="8" destOrd="0" presId="urn:microsoft.com/office/officeart/2008/layout/VerticalCurvedList"/>
    <dgm:cxn modelId="{B8839CE8-32E1-4886-8553-0FB8A00FA9CE}" type="presParOf" srcId="{25FDD453-58A7-498D-81D1-44C83241AC6A}" destId="{1BAB2EA0-10A8-495B-8B24-87167E30AAA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57CBBF-F6FE-49AA-8C57-71DB8E3763F6}">
      <dsp:nvSpPr>
        <dsp:cNvPr id="0" name=""/>
        <dsp:cNvSpPr/>
      </dsp:nvSpPr>
      <dsp:spPr>
        <a:xfrm>
          <a:off x="-6301247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AD6567-D179-4711-A90B-BA75FB2BD112}">
      <dsp:nvSpPr>
        <dsp:cNvPr id="0" name=""/>
        <dsp:cNvSpPr/>
      </dsp:nvSpPr>
      <dsp:spPr>
        <a:xfrm>
          <a:off x="92691" y="406233"/>
          <a:ext cx="8128006" cy="833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09220" rIns="109220" bIns="10922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300" kern="1200" dirty="0"/>
        </a:p>
      </dsp:txBody>
      <dsp:txXfrm>
        <a:off x="92691" y="406233"/>
        <a:ext cx="8128006" cy="833607"/>
      </dsp:txXfrm>
    </dsp:sp>
    <dsp:sp modelId="{811BE368-BEEB-4A97-B2CC-F951953BA8DA}">
      <dsp:nvSpPr>
        <dsp:cNvPr id="0" name=""/>
        <dsp:cNvSpPr/>
      </dsp:nvSpPr>
      <dsp:spPr>
        <a:xfrm>
          <a:off x="-84766" y="312386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00877A-946F-45CA-9DF8-D5C5D648B9FD}">
      <dsp:nvSpPr>
        <dsp:cNvPr id="0" name=""/>
        <dsp:cNvSpPr/>
      </dsp:nvSpPr>
      <dsp:spPr>
        <a:xfrm>
          <a:off x="592753" y="1718807"/>
          <a:ext cx="7605809" cy="833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09220" rIns="109220" bIns="10922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4300" kern="1200" dirty="0"/>
        </a:p>
      </dsp:txBody>
      <dsp:txXfrm>
        <a:off x="592753" y="1718807"/>
        <a:ext cx="7605809" cy="833607"/>
      </dsp:txXfrm>
    </dsp:sp>
    <dsp:sp modelId="{A9E230F3-6C38-404E-8083-B955E90BA647}">
      <dsp:nvSpPr>
        <dsp:cNvPr id="0" name=""/>
        <dsp:cNvSpPr/>
      </dsp:nvSpPr>
      <dsp:spPr>
        <a:xfrm>
          <a:off x="393160" y="1563014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4B84BE-5870-4C98-9EC4-1A9CD4AAD5AE}">
      <dsp:nvSpPr>
        <dsp:cNvPr id="0" name=""/>
        <dsp:cNvSpPr/>
      </dsp:nvSpPr>
      <dsp:spPr>
        <a:xfrm>
          <a:off x="502757" y="3077362"/>
          <a:ext cx="7660051" cy="833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66040" rIns="66040" bIns="6604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/>
            <a:t>        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600" kern="1200" dirty="0">
              <a:solidFill>
                <a:schemeClr val="bg1"/>
              </a:solidFill>
              <a:latin typeface="UTM Azuki" panose="02040603050506020204" pitchFamily="18" charset="0"/>
            </a:rPr>
            <a:t>       </a:t>
          </a:r>
          <a:r>
            <a:rPr lang="nl-NL" sz="2600" kern="1200" dirty="0">
              <a:solidFill>
                <a:schemeClr val="bg1"/>
              </a:solidFill>
              <a:latin typeface="UTM Azuki" panose="02040603050506020204" pitchFamily="18" charset="0"/>
            </a:rPr>
            <a:t>Tự giác, cẩn thận, trình bày bài sạch sẽ.</a:t>
          </a:r>
          <a:endParaRPr lang="en-US" sz="2600" kern="1200" dirty="0">
            <a:solidFill>
              <a:schemeClr val="bg1"/>
            </a:solidFill>
            <a:latin typeface="UTM Azuki" panose="02040603050506020204" pitchFamily="18" charset="0"/>
          </a:endParaRP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100" kern="1200" dirty="0"/>
        </a:p>
      </dsp:txBody>
      <dsp:txXfrm>
        <a:off x="502757" y="3077362"/>
        <a:ext cx="7660051" cy="833607"/>
      </dsp:txXfrm>
    </dsp:sp>
    <dsp:sp modelId="{05948D68-D9EE-4E0C-8397-4738F9D27B2C}">
      <dsp:nvSpPr>
        <dsp:cNvPr id="0" name=""/>
        <dsp:cNvSpPr/>
      </dsp:nvSpPr>
      <dsp:spPr>
        <a:xfrm>
          <a:off x="393160" y="2813642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509E78D-C8A6-4D64-8035-D3D70BF8BDCD}">
      <dsp:nvSpPr>
        <dsp:cNvPr id="0" name=""/>
        <dsp:cNvSpPr/>
      </dsp:nvSpPr>
      <dsp:spPr>
        <a:xfrm>
          <a:off x="124576" y="4355733"/>
          <a:ext cx="8064238" cy="83360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109220" rIns="109220" bIns="109220" numCol="1" spcCol="1270" anchor="ctr" anchorCtr="0">
          <a:noAutofit/>
        </a:bodyPr>
        <a:lstStyle/>
        <a:p>
          <a:pPr lvl="0" algn="l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300" kern="1200" dirty="0"/>
            <a:t>   </a:t>
          </a:r>
        </a:p>
      </dsp:txBody>
      <dsp:txXfrm>
        <a:off x="124576" y="4355733"/>
        <a:ext cx="8064238" cy="833607"/>
      </dsp:txXfrm>
    </dsp:sp>
    <dsp:sp modelId="{1BAB2EA0-10A8-495B-8B24-87167E30AAAB}">
      <dsp:nvSpPr>
        <dsp:cNvPr id="0" name=""/>
        <dsp:cNvSpPr/>
      </dsp:nvSpPr>
      <dsp:spPr>
        <a:xfrm>
          <a:off x="-84766" y="4064271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209A81-3055-4F99-BB45-1EA3791F44BB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AA85A5-2361-4494-8F41-C8BF83572F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896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9846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650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984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3FA65AA-FABF-451A-9734-BB1FFA90678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5680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0510AC-78BD-413A-99D3-DF46C99710B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492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FEDE1E-BB24-4020-9056-E60963F197A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791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48994F-9F10-4E1A-B5BE-ABFFECB4708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2114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3B7AD5-1520-4322-8491-412BA5BEFCD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29349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EE2D145-1DCE-49FC-BBC4-109C987ED06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813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3E5BAAC-D110-4CA9-B2EF-BD9D8783BAD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3063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56F683-64F1-473E-97C8-080DD1A2737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105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7414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62581A-442E-4BCB-B542-36ADD90D3C4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026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57B208D-315F-4885-934B-215CB28BA9A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4587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3CD50D6-7B01-4C9C-980B-F2CE88C4593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0971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E10BFD-2DCF-41C5-B16C-37B5E8E888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0101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3FA65AA-FABF-451A-9734-BB1FFA90678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60731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0510AC-78BD-413A-99D3-DF46C99710B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433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FEDE1E-BB24-4020-9056-E60963F197A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8885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48994F-9F10-4E1A-B5BE-ABFFECB4708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2357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3B7AD5-1520-4322-8491-412BA5BEFCD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1757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EE2D145-1DCE-49FC-BBC4-109C987ED06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350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453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3E5BAAC-D110-4CA9-B2EF-BD9D8783BAD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0329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56F683-64F1-473E-97C8-080DD1A2737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6245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62581A-442E-4BCB-B542-36ADD90D3C4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0243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57B208D-315F-4885-934B-215CB28BA9A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99415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3CD50D6-7B01-4C9C-980B-F2CE88C4593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5754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E10BFD-2DCF-41C5-B16C-37B5E8E888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8899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3FA65AA-FABF-451A-9734-BB1FFA90678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51780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0510AC-78BD-413A-99D3-DF46C99710B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1194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FEDE1E-BB24-4020-9056-E60963F197A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6924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48994F-9F10-4E1A-B5BE-ABFFECB4708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619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9527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3B7AD5-1520-4322-8491-412BA5BEFCD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16729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EE2D145-1DCE-49FC-BBC4-109C987ED06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6053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3E5BAAC-D110-4CA9-B2EF-BD9D8783BAD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04344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56F683-64F1-473E-97C8-080DD1A2737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9461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62581A-442E-4BCB-B542-36ADD90D3C4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3922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57B208D-315F-4885-934B-215CB28BA9A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21894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3CD50D6-7B01-4C9C-980B-F2CE88C4593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1913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E10BFD-2DCF-41C5-B16C-37B5E8E888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4764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3FA65AA-FABF-451A-9734-BB1FFA90678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17037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0510AC-78BD-413A-99D3-DF46C99710B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2613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7861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FEDE1E-BB24-4020-9056-E60963F197A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67081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48994F-9F10-4E1A-B5BE-ABFFECB4708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8055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3B7AD5-1520-4322-8491-412BA5BEFCD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58257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EE2D145-1DCE-49FC-BBC4-109C987ED06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7720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3E5BAAC-D110-4CA9-B2EF-BD9D8783BAD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6493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56F683-64F1-473E-97C8-080DD1A2737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393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62581A-442E-4BCB-B542-36ADD90D3C4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0390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57B208D-315F-4885-934B-215CB28BA9A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4085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3CD50D6-7B01-4C9C-980B-F2CE88C4593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96210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E10BFD-2DCF-41C5-B16C-37B5E8E888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360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037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3FA65AA-FABF-451A-9734-BB1FFA90678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9234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0510AC-78BD-413A-99D3-DF46C99710B3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7855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3FEDE1E-BB24-4020-9056-E60963F197A7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0973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748994F-9F10-4E1A-B5BE-ABFFECB4708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748220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3B7AD5-1520-4322-8491-412BA5BEFCD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44415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EE2D145-1DCE-49FC-BBC4-109C987ED062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14439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3E5BAAC-D110-4CA9-B2EF-BD9D8783BAD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4822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56F683-64F1-473E-97C8-080DD1A27371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61610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462581A-442E-4BCB-B542-36ADD90D3C45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990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57B208D-315F-4885-934B-215CB28BA9AB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8681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00550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3CD50D6-7B01-4C9C-980B-F2CE88C45930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4926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5E10BFD-2DCF-41C5-B16C-37B5E8E8885A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683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379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EE5C4E-B3C2-4C37-8FA3-175A5BF966A9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9800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image" Target="../media/image6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EE5C4E-B3C2-4C37-8FA3-175A5BF966A9}" type="datetimeFigureOut">
              <a:rPr lang="en-US" smtClean="0"/>
              <a:t>1/15/2023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BAF5E-2946-41B5-BA42-EFFBDE24E42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3127" y="-46758"/>
            <a:ext cx="12275127" cy="69047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8034" y="2000200"/>
            <a:ext cx="1652933" cy="2810842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-133435" y="-66915"/>
            <a:ext cx="17552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92D050"/>
                </a:solidFill>
              </a:rPr>
              <a:t>MĂNG NON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435" y="-785465"/>
            <a:ext cx="1082808" cy="1841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963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7C4BFD-5C25-4A83-BD6A-AFD7BE14501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7234" y="1856279"/>
            <a:ext cx="1652933" cy="281084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52552"/>
            <a:ext cx="96051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92D050"/>
                </a:solidFill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617474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7C4BFD-5C25-4A83-BD6A-AFD7BE14501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30442"/>
            <a:ext cx="17552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92D050"/>
                </a:solidFill>
              </a:rPr>
              <a:t>MĂNG NON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41234" y="3037379"/>
            <a:ext cx="1652933" cy="281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51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7C4BFD-5C25-4A83-BD6A-AFD7BE14501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30442"/>
            <a:ext cx="17552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92D050"/>
                </a:solidFill>
              </a:rPr>
              <a:t>MĂNG NON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07934" y="3672508"/>
            <a:ext cx="1652933" cy="281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2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7C4BFD-5C25-4A83-BD6A-AFD7BE14501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 userDrawn="1"/>
        </p:nvSpPr>
        <p:spPr>
          <a:xfrm>
            <a:off x="0" y="36660"/>
            <a:ext cx="175528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92D050"/>
                </a:solidFill>
              </a:rPr>
              <a:t>MĂNG NON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476" y="-1015477"/>
            <a:ext cx="1468151" cy="249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39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C7C4BFD-5C25-4A83-BD6A-AFD7BE145018}" type="slidenum">
              <a:rPr lang="en-US" alt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61834" y="1417638"/>
            <a:ext cx="1652933" cy="2810842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-28875" y="7303"/>
            <a:ext cx="96051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92D050"/>
                </a:solidFill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2076891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microsoft.com/office/2007/relationships/hdphoto" Target="../media/hdphoto4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3.e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Relationship Id="rId4" Type="http://schemas.openxmlformats.org/officeDocument/2006/relationships/image" Target="../media/image1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9.gif"/><Relationship Id="rId4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1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9.xml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1.xml"/><Relationship Id="rId6" Type="http://schemas.microsoft.com/office/2007/relationships/hdphoto" Target="../media/hdphoto6.wdp"/><Relationship Id="rId5" Type="http://schemas.openxmlformats.org/officeDocument/2006/relationships/image" Target="../media/image25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6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1.xml"/><Relationship Id="rId6" Type="http://schemas.microsoft.com/office/2007/relationships/hdphoto" Target="../media/hdphoto6.wdp"/><Relationship Id="rId5" Type="http://schemas.openxmlformats.org/officeDocument/2006/relationships/image" Target="../media/image25.png"/><Relationship Id="rId4" Type="http://schemas.openxmlformats.org/officeDocument/2006/relationships/image" Target="../media/image2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ình ảnh Vườn Hoa Và Cỏ, Mùa Xuân, Xuân đang Về, Vườn miễn phí tải tập tin  PNG PSDComment và Vector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6250" l="1719" r="100000">
                        <a14:foregroundMark x1="93906" y1="79688" x2="93906" y2="79688"/>
                        <a14:foregroundMark x1="64219" y1="55000" x2="64219" y2="55000"/>
                        <a14:foregroundMark x1="78438" y1="60313" x2="78438" y2="60313"/>
                        <a14:foregroundMark x1="76875" y1="63125" x2="76875" y2="63125"/>
                        <a14:foregroundMark x1="93594" y1="75625" x2="93594" y2="75625"/>
                        <a14:backgroundMark x1="75938" y1="62187" x2="75938" y2="62187"/>
                        <a14:backgroundMark x1="42813" y1="57813" x2="42813" y2="57813"/>
                        <a14:backgroundMark x1="53906" y1="58594" x2="53906" y2="58594"/>
                        <a14:backgroundMark x1="72031" y1="68906" x2="72031" y2="68906"/>
                        <a14:backgroundMark x1="66719" y1="68438" x2="66719" y2="68438"/>
                        <a14:backgroundMark x1="83906" y1="79688" x2="83906" y2="79688"/>
                        <a14:backgroundMark x1="21406" y1="64688" x2="21406" y2="64688"/>
                        <a14:backgroundMark x1="47969" y1="67188" x2="47969" y2="67188"/>
                        <a14:backgroundMark x1="77813" y1="69063" x2="77813" y2="69063"/>
                        <a14:backgroundMark x1="74063" y1="62813" x2="74063" y2="62813"/>
                        <a14:backgroundMark x1="80156" y1="72500" x2="80156" y2="72500"/>
                        <a14:backgroundMark x1="74063" y1="73125" x2="74063" y2="73125"/>
                        <a14:backgroundMark x1="59531" y1="77500" x2="59531" y2="77500"/>
                        <a14:backgroundMark x1="44219" y1="78438" x2="44219" y2="78438"/>
                        <a14:backgroundMark x1="55469" y1="79375" x2="55469" y2="79375"/>
                        <a14:backgroundMark x1="75781" y1="66875" x2="75781" y2="66875"/>
                        <a14:backgroundMark x1="83594" y1="70781" x2="83594" y2="70781"/>
                        <a14:backgroundMark x1="52188" y1="58594" x2="52188" y2="58594"/>
                        <a14:backgroundMark x1="20781" y1="60938" x2="20781" y2="60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0614" y="1392315"/>
            <a:ext cx="6081815" cy="608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14">
            <a:extLst>
              <a:ext uri="{FF2B5EF4-FFF2-40B4-BE49-F238E27FC236}">
                <a16:creationId xmlns:a16="http://schemas.microsoft.com/office/drawing/2014/main" xmlns="" id="{8FA27776-8560-4924-9E68-38C994DD156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2" t="6007" r="2902" b="20767"/>
          <a:stretch/>
        </p:blipFill>
        <p:spPr>
          <a:xfrm>
            <a:off x="2004499" y="-264282"/>
            <a:ext cx="8010484" cy="4263627"/>
          </a:xfrm>
          <a:prstGeom prst="rect">
            <a:avLst/>
          </a:prstGeom>
        </p:spPr>
      </p:pic>
      <p:pic>
        <p:nvPicPr>
          <p:cNvPr id="17" name="Picture 2" descr="Clip nghệ Giáng sinh đồ Họa Western miễn Phí nội dung Toán học - toán học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4615" l="3889" r="90000">
                        <a14:foregroundMark x1="33444" y1="27692" x2="28778" y2="53077"/>
                        <a14:foregroundMark x1="28667" y1="33462" x2="35222" y2="21154"/>
                        <a14:foregroundMark x1="36111" y1="60385" x2="37444" y2="69615"/>
                        <a14:foregroundMark x1="45111" y1="47500" x2="45000" y2="53654"/>
                        <a14:foregroundMark x1="66000" y1="75000" x2="64667" y2="80000"/>
                        <a14:foregroundMark x1="50333" y1="51346" x2="47778" y2="56346"/>
                        <a14:backgroundMark x1="27889" y1="51731" x2="29556" y2="52308"/>
                        <a14:backgroundMark x1="29778" y1="49231" x2="29778" y2="50962"/>
                        <a14:backgroundMark x1="34222" y1="60577" x2="34778" y2="62115"/>
                        <a14:backgroundMark x1="28444" y1="51538" x2="29111" y2="52308"/>
                        <a14:backgroundMark x1="28556" y1="52885" x2="29000" y2="53077"/>
                        <a14:backgroundMark x1="29111" y1="50769" x2="29444" y2="50385"/>
                        <a14:backgroundMark x1="52111" y1="51923" x2="50444" y2="53846"/>
                        <a14:backgroundMark x1="55111" y1="32500" x2="54778" y2="32500"/>
                        <a14:backgroundMark x1="29444" y1="52115" x2="29444" y2="52115"/>
                        <a14:backgroundMark x1="29222" y1="51538" x2="29222" y2="51538"/>
                        <a14:backgroundMark x1="29333" y1="50385" x2="29333" y2="50385"/>
                        <a14:backgroundMark x1="29333" y1="50385" x2="29333" y2="50385"/>
                        <a14:backgroundMark x1="29333" y1="50385" x2="29333" y2="50385"/>
                        <a14:backgroundMark x1="29333" y1="50385" x2="29333" y2="50385"/>
                        <a14:backgroundMark x1="29000" y1="51538" x2="29000" y2="51538"/>
                        <a14:backgroundMark x1="29222" y1="51731" x2="29222" y2="5173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0293" y="1833069"/>
            <a:ext cx="11476234" cy="5807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17"/>
          <p:cNvSpPr/>
          <p:nvPr/>
        </p:nvSpPr>
        <p:spPr>
          <a:xfrm>
            <a:off x="5088559" y="131680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000" dirty="0">
              <a:solidFill>
                <a:srgbClr val="FF0000"/>
              </a:solidFill>
              <a:latin typeface="UTM Showcard" panose="020406030505060202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87645" y="754491"/>
            <a:ext cx="7279557" cy="224676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none">
            <a:spAutoFit/>
          </a:bodyPr>
          <a:lstStyle/>
          <a:p>
            <a:r>
              <a:rPr lang="en-US" altLang="zh-CN" sz="14000" b="1" dirty="0" err="1">
                <a:solidFill>
                  <a:srgbClr val="FF0000"/>
                </a:solidFill>
                <a:latin typeface="方正经黑简体" panose="02000000000000000000" pitchFamily="2" charset="-122"/>
                <a:ea typeface="方正经黑简体" panose="02000000000000000000" pitchFamily="2" charset="-122"/>
              </a:rPr>
              <a:t>Luyện</a:t>
            </a:r>
            <a:r>
              <a:rPr lang="en-US" altLang="zh-CN" sz="14000" b="1" dirty="0">
                <a:solidFill>
                  <a:srgbClr val="FF0000"/>
                </a:solidFill>
                <a:latin typeface="方正经黑简体" panose="02000000000000000000" pitchFamily="2" charset="-122"/>
                <a:ea typeface="方正经黑简体" panose="02000000000000000000" pitchFamily="2" charset="-122"/>
              </a:rPr>
              <a:t> </a:t>
            </a:r>
            <a:r>
              <a:rPr lang="en-US" altLang="zh-CN" sz="14000" b="1" dirty="0" err="1">
                <a:solidFill>
                  <a:srgbClr val="FF0000"/>
                </a:solidFill>
                <a:latin typeface="方正经黑简体" panose="02000000000000000000" pitchFamily="2" charset="-122"/>
                <a:ea typeface="方正经黑简体" panose="02000000000000000000" pitchFamily="2" charset="-122"/>
              </a:rPr>
              <a:t>tập</a:t>
            </a:r>
            <a:endParaRPr lang="en-US" sz="14000" b="1" dirty="0"/>
          </a:p>
        </p:txBody>
      </p:sp>
      <p:pic>
        <p:nvPicPr>
          <p:cNvPr id="1026" name="Picture 2" descr="Phim Hoạt Hình Diều Diều Dễ Thương Minh Họa Diều đầy Màu Sắc Ngày Thiếu Nhi, Màu, Hoạt, Cánh Diều Trên Bầu Trời PNG và PSD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983" y="-66915"/>
            <a:ext cx="1944790" cy="1944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100000">
                        <a14:foregroundMark x1="11094" y1="66719" x2="17344" y2="80000"/>
                        <a14:foregroundMark x1="89844" y1="23281" x2="82031" y2="32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084" y="-177064"/>
            <a:ext cx="2260641" cy="170324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2" name="TextBox 11"/>
          <p:cNvSpPr txBox="1"/>
          <p:nvPr/>
        </p:nvSpPr>
        <p:spPr>
          <a:xfrm>
            <a:off x="4988784" y="320613"/>
            <a:ext cx="2041914" cy="707886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UTM Showcard" panose="02040603050506020204" pitchFamily="18" charset="0"/>
              </a:rPr>
              <a:t>TOÁN</a:t>
            </a:r>
          </a:p>
        </p:txBody>
      </p:sp>
      <p:pic>
        <p:nvPicPr>
          <p:cNvPr id="2" name="Cartoon Music (2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03200" y="-67068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2074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numSld="999" showWhenStopped="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738975825"/>
              </p:ext>
            </p:extLst>
          </p:nvPr>
        </p:nvGraphicFramePr>
        <p:xfrm>
          <a:off x="3654805" y="811998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组合 17">
            <a:extLst>
              <a:ext uri="{FF2B5EF4-FFF2-40B4-BE49-F238E27FC236}">
                <a16:creationId xmlns:a16="http://schemas.microsoft.com/office/drawing/2014/main" xmlns="" id="{A4820E99-40C4-4844-811A-1D6A5483E2F9}"/>
              </a:ext>
            </a:extLst>
          </p:cNvPr>
          <p:cNvGrpSpPr/>
          <p:nvPr/>
        </p:nvGrpSpPr>
        <p:grpSpPr>
          <a:xfrm>
            <a:off x="814190" y="1874929"/>
            <a:ext cx="5758087" cy="3029526"/>
            <a:chOff x="-2009395" y="2535049"/>
            <a:chExt cx="6695696" cy="3390260"/>
          </a:xfrm>
        </p:grpSpPr>
        <p:pic>
          <p:nvPicPr>
            <p:cNvPr id="5" name="图片 2">
              <a:extLst>
                <a:ext uri="{FF2B5EF4-FFF2-40B4-BE49-F238E27FC236}">
                  <a16:creationId xmlns:a16="http://schemas.microsoft.com/office/drawing/2014/main" xmlns="" id="{644583C7-2B20-4861-B0D5-1960A7925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2009395" y="2535049"/>
              <a:ext cx="3605304" cy="3390260"/>
            </a:xfrm>
            <a:prstGeom prst="rect">
              <a:avLst/>
            </a:prstGeom>
          </p:spPr>
        </p:pic>
        <p:grpSp>
          <p:nvGrpSpPr>
            <p:cNvPr id="6" name="组合 11">
              <a:extLst>
                <a:ext uri="{FF2B5EF4-FFF2-40B4-BE49-F238E27FC236}">
                  <a16:creationId xmlns:a16="http://schemas.microsoft.com/office/drawing/2014/main" xmlns="" id="{F5EC6E21-1202-440C-AC12-32D2C09CF11C}"/>
                </a:ext>
              </a:extLst>
            </p:cNvPr>
            <p:cNvGrpSpPr/>
            <p:nvPr/>
          </p:nvGrpSpPr>
          <p:grpSpPr>
            <a:xfrm>
              <a:off x="1975269" y="2817037"/>
              <a:ext cx="2711032" cy="682174"/>
              <a:chOff x="8282381" y="2192795"/>
              <a:chExt cx="2711032" cy="682174"/>
            </a:xfrm>
          </p:grpSpPr>
          <p:sp>
            <p:nvSpPr>
              <p:cNvPr id="7" name="矩形 12">
                <a:extLst>
                  <a:ext uri="{FF2B5EF4-FFF2-40B4-BE49-F238E27FC236}">
                    <a16:creationId xmlns:a16="http://schemas.microsoft.com/office/drawing/2014/main" xmlns="" id="{AE76EBA2-0749-4C23-ADB5-B4445327AA47}"/>
                  </a:ext>
                </a:extLst>
              </p:cNvPr>
              <p:cNvSpPr/>
              <p:nvPr/>
            </p:nvSpPr>
            <p:spPr>
              <a:xfrm>
                <a:off x="8386922" y="2192795"/>
                <a:ext cx="2501951" cy="433067"/>
              </a:xfrm>
              <a:prstGeom prst="rect">
                <a:avLst/>
              </a:prstGeom>
            </p:spPr>
            <p:txBody>
              <a:bodyPr wrap="square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84E4E"/>
                  </a:solidFill>
                  <a:effectLst/>
                  <a:uLnTx/>
                  <a:uFillTx/>
                  <a:latin typeface="华康POP2体W9" panose="040B0909000000000000" pitchFamily="81" charset="-122"/>
                  <a:ea typeface="华康POP2体W9" panose="040B0909000000000000" pitchFamily="81" charset="-122"/>
                  <a:cs typeface="+mn-cs"/>
                </a:endParaRPr>
              </a:p>
            </p:txBody>
          </p:sp>
          <p:sp>
            <p:nvSpPr>
              <p:cNvPr id="8" name="文本框 13">
                <a:extLst>
                  <a:ext uri="{FF2B5EF4-FFF2-40B4-BE49-F238E27FC236}">
                    <a16:creationId xmlns:a16="http://schemas.microsoft.com/office/drawing/2014/main" xmlns="" id="{92097EC6-64AC-4389-AB0F-32F6E4F142D4}"/>
                  </a:ext>
                </a:extLst>
              </p:cNvPr>
              <p:cNvSpPr txBox="1"/>
              <p:nvPr/>
            </p:nvSpPr>
            <p:spPr>
              <a:xfrm>
                <a:off x="8282381" y="2622656"/>
                <a:ext cx="2711032" cy="252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/>
                  <a:lightRig rig="threePt" dir="t"/>
                </a:scene3d>
                <a:sp3d contourW="12700"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4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>
                        <a:lumMod val="50000"/>
                      </a:prstClr>
                    </a:solidFill>
                    <a:effectLst/>
                    <a:uLnTx/>
                    <a:uFillTx/>
                    <a:latin typeface="Century Gothic" panose="020B0502020202020204" pitchFamily="34" charset="0"/>
                    <a:ea typeface="+mj-ea"/>
                    <a:cs typeface="+mn-cs"/>
                  </a:rPr>
                  <a:t>,</a:t>
                </a:r>
              </a:p>
            </p:txBody>
          </p:sp>
        </p:grpSp>
      </p:grpSp>
      <p:sp>
        <p:nvSpPr>
          <p:cNvPr id="9" name="TextBox 8"/>
          <p:cNvSpPr txBox="1"/>
          <p:nvPr/>
        </p:nvSpPr>
        <p:spPr>
          <a:xfrm>
            <a:off x="1165172" y="2736502"/>
            <a:ext cx="41351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Times New Roman" pitchFamily="18" charset="0"/>
              </a:rPr>
              <a:t>Yêu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Times New Roman" pitchFamily="18" charset="0"/>
              </a:rPr>
              <a:t>cầu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C0000"/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UVF Slim Tony" panose="02000000000000000000" pitchFamily="2" charset="0"/>
                <a:ea typeface="+mn-ea"/>
                <a:cs typeface="Times New Roman" pitchFamily="18" charset="0"/>
              </a:rPr>
              <a:t>đạt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Akronism" pitchFamily="2" charset="0"/>
              <a:ea typeface="+mn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32722" y="1118699"/>
            <a:ext cx="180177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3000" b="1" dirty="0">
                <a:solidFill>
                  <a:srgbClr val="002060"/>
                </a:solidFill>
                <a:latin typeface="UTM Azuki" panose="02040603050506020204" pitchFamily="18" charset="0"/>
              </a:rPr>
              <a:t>Kiến</a:t>
            </a:r>
          </a:p>
          <a:p>
            <a:pPr lvl="0" algn="ctr"/>
            <a:r>
              <a:rPr lang="nl-NL" sz="3000" b="1" dirty="0">
                <a:solidFill>
                  <a:srgbClr val="002060"/>
                </a:solidFill>
                <a:latin typeface="UTM Azuki" panose="02040603050506020204" pitchFamily="18" charset="0"/>
              </a:rPr>
              <a:t> thức</a:t>
            </a:r>
            <a:endParaRPr lang="en-US" sz="3000" dirty="0">
              <a:solidFill>
                <a:srgbClr val="002060"/>
              </a:solidFill>
              <a:latin typeface="UTM Azuki" panose="02040603050506020204" pitchFamily="18" charset="0"/>
            </a:endParaRPr>
          </a:p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184895" y="2138209"/>
            <a:ext cx="177199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4000" b="1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nl-NL" sz="3000" b="1" dirty="0">
                <a:solidFill>
                  <a:srgbClr val="002060"/>
                </a:solidFill>
                <a:latin typeface="UTM Azuki" panose="02040603050506020204" pitchFamily="18" charset="0"/>
              </a:rPr>
              <a:t>Kĩ </a:t>
            </a:r>
          </a:p>
          <a:p>
            <a:pPr lvl="0"/>
            <a:r>
              <a:rPr lang="nl-NL" sz="3000" b="1" dirty="0">
                <a:solidFill>
                  <a:srgbClr val="002060"/>
                </a:solidFill>
                <a:latin typeface="UTM Azuki" panose="02040603050506020204" pitchFamily="18" charset="0"/>
              </a:rPr>
              <a:t>năng</a:t>
            </a:r>
            <a:endParaRPr lang="en-US" sz="3000" dirty="0">
              <a:solidFill>
                <a:srgbClr val="002060"/>
              </a:solidFill>
              <a:latin typeface="UTM Azuki" panose="02040603050506020204" pitchFamily="18" charset="0"/>
            </a:endParaRPr>
          </a:p>
          <a:p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122973" y="3659831"/>
            <a:ext cx="141038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nl-NL" sz="3000" b="1" dirty="0">
                <a:solidFill>
                  <a:srgbClr val="002060"/>
                </a:solidFill>
                <a:latin typeface="UTM Azuki" panose="02040603050506020204" pitchFamily="18" charset="0"/>
              </a:rPr>
              <a:t>Phẩm chất </a:t>
            </a:r>
            <a:endParaRPr lang="en-US" sz="3000" dirty="0">
              <a:solidFill>
                <a:srgbClr val="002060"/>
              </a:solidFill>
              <a:latin typeface="UTM Azuki" panose="02040603050506020204" pitchFamily="18" charset="0"/>
            </a:endParaRPr>
          </a:p>
          <a:p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3598825" y="4897006"/>
            <a:ext cx="11198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dirty="0" err="1">
                <a:solidFill>
                  <a:srgbClr val="002060"/>
                </a:solidFill>
                <a:latin typeface="UTM Azuki" panose="02040603050506020204" pitchFamily="18" charset="0"/>
              </a:rPr>
              <a:t>Năng</a:t>
            </a:r>
            <a:r>
              <a:rPr lang="en-US" sz="3000" dirty="0">
                <a:solidFill>
                  <a:srgbClr val="002060"/>
                </a:solidFill>
                <a:latin typeface="UTM Azuki" panose="02040603050506020204" pitchFamily="18" charset="0"/>
              </a:rPr>
              <a:t> </a:t>
            </a:r>
            <a:r>
              <a:rPr lang="en-US" sz="3000" dirty="0" err="1">
                <a:solidFill>
                  <a:srgbClr val="002060"/>
                </a:solidFill>
                <a:latin typeface="UTM Azuki" panose="02040603050506020204" pitchFamily="18" charset="0"/>
              </a:rPr>
              <a:t>lực</a:t>
            </a:r>
            <a:endParaRPr lang="en-US" sz="3000" dirty="0">
              <a:solidFill>
                <a:srgbClr val="002060"/>
              </a:solidFill>
              <a:latin typeface="UTM Azuki" panose="02040603050506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558762" y="1257754"/>
            <a:ext cx="71384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nl-NL" sz="2200" dirty="0">
                <a:solidFill>
                  <a:schemeClr val="bg1"/>
                </a:solidFill>
                <a:latin typeface="UTM Azuki" panose="02040603050506020204" pitchFamily="18" charset="0"/>
              </a:rPr>
              <a:t>Củng cố đặc điểm của các hình đã học: hình bình hành, hình CN, </a:t>
            </a:r>
          </a:p>
          <a:p>
            <a:pPr lvl="0">
              <a:defRPr/>
            </a:pPr>
            <a:r>
              <a:rPr lang="nl-NL" sz="2200" dirty="0">
                <a:solidFill>
                  <a:schemeClr val="bg1"/>
                </a:solidFill>
                <a:latin typeface="UTM Azuki" panose="02040603050506020204" pitchFamily="18" charset="0"/>
              </a:rPr>
              <a:t>hình tứ giác và cách tính chu vi, diện tích hình bình hành</a:t>
            </a:r>
            <a:endParaRPr lang="en-US" sz="2200" dirty="0">
              <a:solidFill>
                <a:schemeClr val="bg1"/>
              </a:solidFill>
              <a:latin typeface="UTM Azuki" panose="02040603050506020204" pitchFamily="18" charset="0"/>
            </a:endParaRPr>
          </a:p>
          <a:p>
            <a:endParaRPr lang="en-US" sz="2200" dirty="0"/>
          </a:p>
        </p:txBody>
      </p:sp>
      <p:sp>
        <p:nvSpPr>
          <p:cNvPr id="15" name="TextBox 14"/>
          <p:cNvSpPr txBox="1"/>
          <p:nvPr/>
        </p:nvSpPr>
        <p:spPr>
          <a:xfrm>
            <a:off x="5218545" y="2650836"/>
            <a:ext cx="662024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dirty="0">
                <a:solidFill>
                  <a:schemeClr val="bg1"/>
                </a:solidFill>
                <a:latin typeface="UTM Azuki" panose="02040603050506020204" pitchFamily="18" charset="0"/>
              </a:rPr>
              <a:t>Tính được diện tích, chu vi của hình bình hành.</a:t>
            </a:r>
            <a:endParaRPr lang="en-US" sz="2600" dirty="0"/>
          </a:p>
        </p:txBody>
      </p:sp>
      <p:sp>
        <p:nvSpPr>
          <p:cNvPr id="17" name="TextBox 16"/>
          <p:cNvSpPr txBox="1"/>
          <p:nvPr/>
        </p:nvSpPr>
        <p:spPr>
          <a:xfrm>
            <a:off x="4948287" y="5144655"/>
            <a:ext cx="706822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dirty="0">
                <a:solidFill>
                  <a:schemeClr val="bg1"/>
                </a:solidFill>
                <a:latin typeface="UTM Azuki" panose="02040603050506020204" pitchFamily="18" charset="0"/>
              </a:rPr>
              <a:t>NL </a:t>
            </a:r>
            <a:r>
              <a:rPr lang="en-US" sz="2600" dirty="0" err="1">
                <a:solidFill>
                  <a:schemeClr val="bg1"/>
                </a:solidFill>
                <a:latin typeface="UTM Azuki" panose="02040603050506020204" pitchFamily="18" charset="0"/>
              </a:rPr>
              <a:t>giao</a:t>
            </a:r>
            <a:r>
              <a:rPr lang="en-US" sz="2600" dirty="0">
                <a:solidFill>
                  <a:schemeClr val="bg1"/>
                </a:solidFill>
                <a:latin typeface="UTM Azuki" panose="020406030505060202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zuki" panose="02040603050506020204" pitchFamily="18" charset="0"/>
              </a:rPr>
              <a:t>tiếp</a:t>
            </a:r>
            <a:r>
              <a:rPr lang="en-US" sz="2600" dirty="0">
                <a:solidFill>
                  <a:schemeClr val="bg1"/>
                </a:solidFill>
                <a:latin typeface="UTM Azuki" panose="02040603050506020204" pitchFamily="18" charset="0"/>
              </a:rPr>
              <a:t>, NL </a:t>
            </a:r>
            <a:r>
              <a:rPr lang="en-US" sz="2600" dirty="0" err="1">
                <a:solidFill>
                  <a:schemeClr val="bg1"/>
                </a:solidFill>
                <a:latin typeface="UTM Azuki" panose="02040603050506020204" pitchFamily="18" charset="0"/>
              </a:rPr>
              <a:t>tư</a:t>
            </a:r>
            <a:r>
              <a:rPr lang="en-US" sz="2600" dirty="0">
                <a:solidFill>
                  <a:schemeClr val="bg1"/>
                </a:solidFill>
                <a:latin typeface="UTM Azuki" panose="020406030505060202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zuki" panose="02040603050506020204" pitchFamily="18" charset="0"/>
              </a:rPr>
              <a:t>duy</a:t>
            </a:r>
            <a:r>
              <a:rPr lang="en-US" sz="2600" dirty="0">
                <a:solidFill>
                  <a:schemeClr val="bg1"/>
                </a:solidFill>
                <a:latin typeface="UTM Azuki" panose="020406030505060202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zuki" panose="02040603050506020204" pitchFamily="18" charset="0"/>
              </a:rPr>
              <a:t>và</a:t>
            </a:r>
            <a:r>
              <a:rPr lang="en-US" sz="2600" dirty="0">
                <a:solidFill>
                  <a:schemeClr val="bg1"/>
                </a:solidFill>
                <a:latin typeface="UTM Azuki" panose="020406030505060202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zuki" panose="02040603050506020204" pitchFamily="18" charset="0"/>
              </a:rPr>
              <a:t>lập</a:t>
            </a:r>
            <a:r>
              <a:rPr lang="en-US" sz="2600" dirty="0">
                <a:solidFill>
                  <a:schemeClr val="bg1"/>
                </a:solidFill>
                <a:latin typeface="UTM Azuki" panose="020406030505060202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zuki" panose="02040603050506020204" pitchFamily="18" charset="0"/>
              </a:rPr>
              <a:t>luận</a:t>
            </a:r>
            <a:r>
              <a:rPr lang="en-US" sz="2600" dirty="0">
                <a:solidFill>
                  <a:schemeClr val="bg1"/>
                </a:solidFill>
                <a:latin typeface="UTM Azuki" panose="02040603050506020204" pitchFamily="18" charset="0"/>
              </a:rPr>
              <a:t>, NL </a:t>
            </a:r>
            <a:r>
              <a:rPr lang="en-US" sz="2600" dirty="0" err="1">
                <a:solidFill>
                  <a:schemeClr val="bg1"/>
                </a:solidFill>
                <a:latin typeface="UTM Azuki" panose="02040603050506020204" pitchFamily="18" charset="0"/>
              </a:rPr>
              <a:t>giải</a:t>
            </a:r>
            <a:r>
              <a:rPr lang="en-US" sz="2600" dirty="0">
                <a:solidFill>
                  <a:schemeClr val="bg1"/>
                </a:solidFill>
                <a:latin typeface="UTM Azuki" panose="020406030505060202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zuki" panose="02040603050506020204" pitchFamily="18" charset="0"/>
              </a:rPr>
              <a:t>quyết</a:t>
            </a:r>
            <a:r>
              <a:rPr lang="en-US" sz="2600" dirty="0">
                <a:solidFill>
                  <a:schemeClr val="bg1"/>
                </a:solidFill>
                <a:latin typeface="UTM Azuki" panose="020406030505060202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zuki" panose="02040603050506020204" pitchFamily="18" charset="0"/>
              </a:rPr>
              <a:t>vấn</a:t>
            </a:r>
            <a:r>
              <a:rPr lang="en-US" sz="2600" dirty="0">
                <a:solidFill>
                  <a:schemeClr val="bg1"/>
                </a:solidFill>
                <a:latin typeface="UTM Azuki" panose="020406030505060202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UTM Azuki" panose="02040603050506020204" pitchFamily="18" charset="0"/>
              </a:rPr>
              <a:t>đề</a:t>
            </a:r>
            <a:r>
              <a:rPr lang="en-US" sz="2600" dirty="0">
                <a:solidFill>
                  <a:schemeClr val="bg1"/>
                </a:solidFill>
                <a:latin typeface="UTM Azuki" panose="02040603050506020204" pitchFamily="18" charset="0"/>
              </a:rPr>
              <a:t>,… </a:t>
            </a:r>
          </a:p>
        </p:txBody>
      </p:sp>
    </p:spTree>
    <p:extLst>
      <p:ext uri="{BB962C8B-B14F-4D97-AF65-F5344CB8AC3E}">
        <p14:creationId xmlns:p14="http://schemas.microsoft.com/office/powerpoint/2010/main" val="1418636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10" grpId="0"/>
      <p:bldP spid="11" grpId="0"/>
      <p:bldP spid="12" grpId="0"/>
      <p:bldP spid="13" grpId="0"/>
      <p:bldP spid="14" grpId="0"/>
      <p:bldP spid="15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A_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6733" y="2649405"/>
            <a:ext cx="5425173" cy="4299364"/>
          </a:xfrm>
          <a:prstGeom prst="rect">
            <a:avLst/>
          </a:prstGeom>
        </p:spPr>
      </p:pic>
      <p:sp>
        <p:nvSpPr>
          <p:cNvPr id="17416" name="Rectangle 8"/>
          <p:cNvSpPr>
            <a:spLocks noChangeArrowheads="1"/>
          </p:cNvSpPr>
          <p:nvPr/>
        </p:nvSpPr>
        <p:spPr bwMode="auto">
          <a:xfrm>
            <a:off x="4876800" y="3742266"/>
            <a:ext cx="2209800" cy="1143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7422" name="Text Box 14"/>
          <p:cNvSpPr txBox="1">
            <a:spLocks noChangeArrowheads="1"/>
          </p:cNvSpPr>
          <p:nvPr/>
        </p:nvSpPr>
        <p:spPr bwMode="auto">
          <a:xfrm>
            <a:off x="4038600" y="5077354"/>
            <a:ext cx="6096000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600" dirty="0">
                <a:solidFill>
                  <a:srgbClr val="2D2D8A">
                    <a:lumMod val="75000"/>
                  </a:srgbClr>
                </a:solidFill>
                <a:latin typeface="UTM Androgyne" panose="02040603050506020204" pitchFamily="18" charset="0"/>
                <a:cs typeface="Times New Roman" pitchFamily="18" charset="0"/>
              </a:rPr>
              <a:t>- </a:t>
            </a:r>
            <a:r>
              <a:rPr lang="en-US" sz="2600" b="1" dirty="0" err="1">
                <a:solidFill>
                  <a:srgbClr val="2D2D8A">
                    <a:lumMod val="75000"/>
                  </a:srgbClr>
                </a:solidFill>
                <a:latin typeface="UTM Androgyne" panose="02040603050506020204" pitchFamily="18" charset="0"/>
                <a:cs typeface="Times New Roman" pitchFamily="18" charset="0"/>
              </a:rPr>
              <a:t>Cạnh</a:t>
            </a:r>
            <a:r>
              <a:rPr lang="en-US" sz="2600" b="1" dirty="0">
                <a:solidFill>
                  <a:srgbClr val="2D2D8A">
                    <a:lumMod val="75000"/>
                  </a:srgbClr>
                </a:solidFill>
                <a:latin typeface="UTM Androgyne" panose="02040603050506020204" pitchFamily="18" charset="0"/>
                <a:cs typeface="Times New Roman" pitchFamily="18" charset="0"/>
              </a:rPr>
              <a:t> AB </a:t>
            </a:r>
            <a:r>
              <a:rPr lang="en-US" sz="2600" b="1" dirty="0" err="1">
                <a:solidFill>
                  <a:srgbClr val="2D2D8A">
                    <a:lumMod val="75000"/>
                  </a:srgbClr>
                </a:solidFill>
                <a:latin typeface="UTM Androgyne" panose="02040603050506020204" pitchFamily="18" charset="0"/>
                <a:cs typeface="Times New Roman" pitchFamily="18" charset="0"/>
              </a:rPr>
              <a:t>đối</a:t>
            </a:r>
            <a:r>
              <a:rPr lang="en-US" sz="2600" b="1" dirty="0">
                <a:solidFill>
                  <a:srgbClr val="2D2D8A">
                    <a:lumMod val="75000"/>
                  </a:srgbClr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2D2D8A">
                    <a:lumMod val="75000"/>
                  </a:srgbClr>
                </a:solidFill>
                <a:latin typeface="UTM Androgyne" panose="02040603050506020204" pitchFamily="18" charset="0"/>
                <a:cs typeface="Times New Roman" pitchFamily="18" charset="0"/>
              </a:rPr>
              <a:t>diện</a:t>
            </a:r>
            <a:r>
              <a:rPr lang="en-US" sz="2600" b="1" dirty="0">
                <a:solidFill>
                  <a:srgbClr val="2D2D8A">
                    <a:lumMod val="75000"/>
                  </a:srgbClr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2D2D8A">
                    <a:lumMod val="75000"/>
                  </a:srgbClr>
                </a:solidFill>
                <a:latin typeface="UTM Androgyne" panose="02040603050506020204" pitchFamily="18" charset="0"/>
                <a:cs typeface="Times New Roman" pitchFamily="18" charset="0"/>
              </a:rPr>
              <a:t>cạnh</a:t>
            </a:r>
            <a:r>
              <a:rPr lang="en-US" sz="2600" b="1" dirty="0">
                <a:solidFill>
                  <a:srgbClr val="2D2D8A">
                    <a:lumMod val="75000"/>
                  </a:srgbClr>
                </a:solidFill>
                <a:latin typeface="UTM Androgyne" panose="02040603050506020204" pitchFamily="18" charset="0"/>
                <a:cs typeface="Times New Roman" pitchFamily="18" charset="0"/>
              </a:rPr>
              <a:t>  DC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600" b="1" dirty="0">
                <a:solidFill>
                  <a:srgbClr val="2D2D8A">
                    <a:lumMod val="75000"/>
                  </a:srgbClr>
                </a:solidFill>
                <a:latin typeface="UTM Androgyne" panose="02040603050506020204" pitchFamily="18" charset="0"/>
                <a:cs typeface="Times New Roman" pitchFamily="18" charset="0"/>
              </a:rPr>
              <a:t>- </a:t>
            </a:r>
            <a:r>
              <a:rPr lang="en-US" sz="2600" b="1" dirty="0" err="1">
                <a:solidFill>
                  <a:srgbClr val="2D2D8A">
                    <a:lumMod val="75000"/>
                  </a:srgbClr>
                </a:solidFill>
                <a:latin typeface="UTM Androgyne" panose="02040603050506020204" pitchFamily="18" charset="0"/>
                <a:cs typeface="Times New Roman" pitchFamily="18" charset="0"/>
              </a:rPr>
              <a:t>Cạnh</a:t>
            </a:r>
            <a:r>
              <a:rPr lang="en-US" sz="2600" b="1" dirty="0">
                <a:solidFill>
                  <a:srgbClr val="2D2D8A">
                    <a:lumMod val="75000"/>
                  </a:srgbClr>
                </a:solidFill>
                <a:latin typeface="UTM Androgyne" panose="02040603050506020204" pitchFamily="18" charset="0"/>
                <a:cs typeface="Times New Roman" pitchFamily="18" charset="0"/>
              </a:rPr>
              <a:t> AD </a:t>
            </a:r>
            <a:r>
              <a:rPr lang="en-US" sz="2600" b="1" dirty="0" err="1">
                <a:solidFill>
                  <a:srgbClr val="2D2D8A">
                    <a:lumMod val="75000"/>
                  </a:srgbClr>
                </a:solidFill>
                <a:latin typeface="UTM Androgyne" panose="02040603050506020204" pitchFamily="18" charset="0"/>
                <a:cs typeface="Times New Roman" pitchFamily="18" charset="0"/>
              </a:rPr>
              <a:t>đối</a:t>
            </a:r>
            <a:r>
              <a:rPr lang="en-US" sz="2600" b="1" dirty="0">
                <a:solidFill>
                  <a:srgbClr val="2D2D8A">
                    <a:lumMod val="75000"/>
                  </a:srgbClr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2D2D8A">
                    <a:lumMod val="75000"/>
                  </a:srgbClr>
                </a:solidFill>
                <a:latin typeface="UTM Androgyne" panose="02040603050506020204" pitchFamily="18" charset="0"/>
                <a:cs typeface="Times New Roman" pitchFamily="18" charset="0"/>
              </a:rPr>
              <a:t>diện</a:t>
            </a:r>
            <a:r>
              <a:rPr lang="en-US" sz="2600" b="1" dirty="0">
                <a:solidFill>
                  <a:srgbClr val="2D2D8A">
                    <a:lumMod val="75000"/>
                  </a:srgbClr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2600" b="1" dirty="0" err="1">
                <a:solidFill>
                  <a:srgbClr val="2D2D8A">
                    <a:lumMod val="75000"/>
                  </a:srgbClr>
                </a:solidFill>
                <a:latin typeface="UTM Androgyne" panose="02040603050506020204" pitchFamily="18" charset="0"/>
                <a:cs typeface="Times New Roman" pitchFamily="18" charset="0"/>
              </a:rPr>
              <a:t>cạnh</a:t>
            </a:r>
            <a:r>
              <a:rPr lang="en-US" sz="2600" b="1" dirty="0">
                <a:solidFill>
                  <a:srgbClr val="2D2D8A">
                    <a:lumMod val="75000"/>
                  </a:srgbClr>
                </a:solidFill>
                <a:latin typeface="UTM Androgyne" panose="02040603050506020204" pitchFamily="18" charset="0"/>
                <a:cs typeface="Times New Roman" pitchFamily="18" charset="0"/>
              </a:rPr>
              <a:t> BC.</a:t>
            </a:r>
          </a:p>
        </p:txBody>
      </p:sp>
      <p:sp>
        <p:nvSpPr>
          <p:cNvPr id="17428" name="Text Box 20"/>
          <p:cNvSpPr txBox="1">
            <a:spLocks noChangeArrowheads="1"/>
          </p:cNvSpPr>
          <p:nvPr/>
        </p:nvSpPr>
        <p:spPr bwMode="auto">
          <a:xfrm>
            <a:off x="4495800" y="3437467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17429" name="Text Box 21"/>
          <p:cNvSpPr txBox="1">
            <a:spLocks noChangeArrowheads="1"/>
          </p:cNvSpPr>
          <p:nvPr/>
        </p:nvSpPr>
        <p:spPr bwMode="auto">
          <a:xfrm>
            <a:off x="7086600" y="3527954"/>
            <a:ext cx="457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17430" name="Text Box 22"/>
          <p:cNvSpPr txBox="1">
            <a:spLocks noChangeArrowheads="1"/>
          </p:cNvSpPr>
          <p:nvPr/>
        </p:nvSpPr>
        <p:spPr bwMode="auto">
          <a:xfrm>
            <a:off x="4495800" y="4594754"/>
            <a:ext cx="457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FF"/>
                </a:solidFill>
              </a:rPr>
              <a:t>D</a:t>
            </a:r>
          </a:p>
        </p:txBody>
      </p:sp>
      <p:sp>
        <p:nvSpPr>
          <p:cNvPr id="17431" name="Text Box 23"/>
          <p:cNvSpPr txBox="1">
            <a:spLocks noChangeArrowheads="1"/>
          </p:cNvSpPr>
          <p:nvPr/>
        </p:nvSpPr>
        <p:spPr bwMode="auto">
          <a:xfrm>
            <a:off x="7086600" y="4594754"/>
            <a:ext cx="457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FF"/>
                </a:solidFill>
              </a:rPr>
              <a:t>C</a:t>
            </a:r>
          </a:p>
        </p:txBody>
      </p:sp>
      <p:sp>
        <p:nvSpPr>
          <p:cNvPr id="17434" name="Line 26"/>
          <p:cNvSpPr>
            <a:spLocks noChangeShapeType="1"/>
          </p:cNvSpPr>
          <p:nvPr/>
        </p:nvSpPr>
        <p:spPr bwMode="auto">
          <a:xfrm>
            <a:off x="7086600" y="3742266"/>
            <a:ext cx="0" cy="11430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35" name="Line 27"/>
          <p:cNvSpPr>
            <a:spLocks noChangeShapeType="1"/>
          </p:cNvSpPr>
          <p:nvPr/>
        </p:nvSpPr>
        <p:spPr bwMode="auto">
          <a:xfrm>
            <a:off x="4876800" y="3742266"/>
            <a:ext cx="0" cy="11430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36" name="Line 28"/>
          <p:cNvSpPr>
            <a:spLocks noChangeShapeType="1"/>
          </p:cNvSpPr>
          <p:nvPr/>
        </p:nvSpPr>
        <p:spPr bwMode="auto">
          <a:xfrm>
            <a:off x="4876800" y="4885266"/>
            <a:ext cx="2209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7437" name="Line 29"/>
          <p:cNvSpPr>
            <a:spLocks noChangeShapeType="1"/>
          </p:cNvSpPr>
          <p:nvPr/>
        </p:nvSpPr>
        <p:spPr bwMode="auto">
          <a:xfrm>
            <a:off x="4876800" y="3742266"/>
            <a:ext cx="22098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" name="圆角矩形 21"/>
          <p:cNvSpPr/>
          <p:nvPr/>
        </p:nvSpPr>
        <p:spPr>
          <a:xfrm>
            <a:off x="1304027" y="367845"/>
            <a:ext cx="10462678" cy="2219647"/>
          </a:xfrm>
          <a:prstGeom prst="roundRect">
            <a:avLst>
              <a:gd name="adj" fmla="val 12230"/>
            </a:avLst>
          </a:prstGeom>
          <a:solidFill>
            <a:sysClr val="window" lastClr="FFFFFF"/>
          </a:solidFill>
          <a:ln w="76200" cap="flat" cmpd="sng" algn="ctr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 altLang="en-US" sz="2600" dirty="0">
              <a:solidFill>
                <a:srgbClr val="002060"/>
              </a:solidFill>
              <a:latin typeface="UTM Azuki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1304027" y="510239"/>
            <a:ext cx="1046267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latin typeface="UTM Azuki" panose="020406030505060202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UTM Azuki" panose="02040603050506020204" pitchFamily="18" charset="0"/>
              </a:rPr>
              <a:t> 1: 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Hãy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nêu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tên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các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cặp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cạnh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đối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diện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trong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: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hình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chữ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nhật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ABCD,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hình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bình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hành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EGHK,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hình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tứ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giác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MNPQ.</a:t>
            </a:r>
          </a:p>
        </p:txBody>
      </p:sp>
      <p:pic>
        <p:nvPicPr>
          <p:cNvPr id="20" name="CẤM BUÔN BÁN, CẤM REUP" descr="Top Rabbit Petting Stickers for Android &amp; iOS | Gfyca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5263" y="1856936"/>
            <a:ext cx="5001063" cy="5001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39432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4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4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4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17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7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74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74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7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6" grpId="0" animBg="1"/>
      <p:bldP spid="17422" grpId="0"/>
      <p:bldP spid="17428" grpId="0"/>
      <p:bldP spid="17429" grpId="0"/>
      <p:bldP spid="17430" grpId="0"/>
      <p:bldP spid="174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72847" y="2380746"/>
            <a:ext cx="3248575" cy="408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1" name="AutoShape 9"/>
          <p:cNvSpPr>
            <a:spLocks noChangeArrowheads="1"/>
          </p:cNvSpPr>
          <p:nvPr/>
        </p:nvSpPr>
        <p:spPr bwMode="auto">
          <a:xfrm rot="4212658">
            <a:off x="2585115" y="3083789"/>
            <a:ext cx="1752600" cy="1284287"/>
          </a:xfrm>
          <a:prstGeom prst="parallelogram">
            <a:avLst>
              <a:gd name="adj" fmla="val 38867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8447" name="Text Box 15"/>
          <p:cNvSpPr txBox="1">
            <a:spLocks noChangeArrowheads="1"/>
          </p:cNvSpPr>
          <p:nvPr/>
        </p:nvSpPr>
        <p:spPr bwMode="auto">
          <a:xfrm>
            <a:off x="14807817" y="4895920"/>
            <a:ext cx="7097949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dirty="0">
                <a:solidFill>
                  <a:srgbClr val="2D2D8A">
                    <a:lumMod val="50000"/>
                  </a:srgbClr>
                </a:solidFill>
                <a:latin typeface="UTM Androgyne" panose="02040603050506020204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ndrogyne" panose="02040603050506020204" pitchFamily="18" charset="0"/>
                <a:cs typeface="Times New Roman" pitchFamily="18" charset="0"/>
              </a:rPr>
              <a:t>Cạnh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ndrogyne" panose="02040603050506020204" pitchFamily="18" charset="0"/>
                <a:cs typeface="Times New Roman" pitchFamily="18" charset="0"/>
              </a:rPr>
              <a:t> EG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ndrogyne" panose="02040603050506020204" pitchFamily="18" charset="0"/>
                <a:cs typeface="Times New Roman" pitchFamily="18" charset="0"/>
              </a:rPr>
              <a:t>đối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ndrogyne" panose="02040603050506020204" pitchFamily="18" charset="0"/>
                <a:cs typeface="Times New Roman" pitchFamily="18" charset="0"/>
              </a:rPr>
              <a:t>diện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ndrogyne" panose="02040603050506020204" pitchFamily="18" charset="0"/>
                <a:cs typeface="Times New Roman" pitchFamily="18" charset="0"/>
              </a:rPr>
              <a:t>cạnh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ndrogyne" panose="02040603050506020204" pitchFamily="18" charset="0"/>
                <a:cs typeface="Times New Roman" pitchFamily="18" charset="0"/>
              </a:rPr>
              <a:t> KH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ndrogyne" panose="02040603050506020204" pitchFamily="18" charset="0"/>
                <a:cs typeface="Times New Roman" pitchFamily="18" charset="0"/>
              </a:rPr>
              <a:t>-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ndrogyne" panose="02040603050506020204" pitchFamily="18" charset="0"/>
                <a:cs typeface="Times New Roman" pitchFamily="18" charset="0"/>
              </a:rPr>
              <a:t>Cạnh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ndrogyne" panose="02040603050506020204" pitchFamily="18" charset="0"/>
                <a:cs typeface="Times New Roman" pitchFamily="18" charset="0"/>
              </a:rPr>
              <a:t> EK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ndrogyne" panose="02040603050506020204" pitchFamily="18" charset="0"/>
                <a:cs typeface="Times New Roman" pitchFamily="18" charset="0"/>
              </a:rPr>
              <a:t>đối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ndrogyne" panose="02040603050506020204" pitchFamily="18" charset="0"/>
                <a:cs typeface="Times New Roman" pitchFamily="18" charset="0"/>
              </a:rPr>
              <a:t>diện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ndrogyne" panose="02040603050506020204" pitchFamily="18" charset="0"/>
                <a:cs typeface="Times New Roman" pitchFamily="18" charset="0"/>
              </a:rPr>
              <a:t>cạnh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ndrogyne" panose="02040603050506020204" pitchFamily="18" charset="0"/>
                <a:cs typeface="Times New Roman" pitchFamily="18" charset="0"/>
              </a:rPr>
              <a:t> GH</a:t>
            </a:r>
          </a:p>
        </p:txBody>
      </p:sp>
      <p:sp>
        <p:nvSpPr>
          <p:cNvPr id="18452" name="Text Box 20"/>
          <p:cNvSpPr txBox="1">
            <a:spLocks noChangeArrowheads="1"/>
          </p:cNvSpPr>
          <p:nvPr/>
        </p:nvSpPr>
        <p:spPr bwMode="auto">
          <a:xfrm>
            <a:off x="2228714" y="2838092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9900"/>
                </a:solidFill>
              </a:rPr>
              <a:t>E</a:t>
            </a:r>
          </a:p>
        </p:txBody>
      </p:sp>
      <p:sp>
        <p:nvSpPr>
          <p:cNvPr id="18453" name="Text Box 21"/>
          <p:cNvSpPr txBox="1">
            <a:spLocks noChangeArrowheads="1"/>
          </p:cNvSpPr>
          <p:nvPr/>
        </p:nvSpPr>
        <p:spPr bwMode="auto">
          <a:xfrm>
            <a:off x="2533514" y="4057292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9900"/>
                </a:solidFill>
              </a:rPr>
              <a:t>K</a:t>
            </a:r>
          </a:p>
        </p:txBody>
      </p:sp>
      <p:sp>
        <p:nvSpPr>
          <p:cNvPr id="18454" name="Text Box 22"/>
          <p:cNvSpPr txBox="1">
            <a:spLocks noChangeArrowheads="1"/>
          </p:cNvSpPr>
          <p:nvPr/>
        </p:nvSpPr>
        <p:spPr bwMode="auto">
          <a:xfrm>
            <a:off x="4438514" y="4133492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9900"/>
                </a:solidFill>
              </a:rPr>
              <a:t>H</a:t>
            </a:r>
          </a:p>
        </p:txBody>
      </p:sp>
      <p:sp>
        <p:nvSpPr>
          <p:cNvPr id="18455" name="Text Box 23"/>
          <p:cNvSpPr txBox="1">
            <a:spLocks noChangeArrowheads="1"/>
          </p:cNvSpPr>
          <p:nvPr/>
        </p:nvSpPr>
        <p:spPr bwMode="auto">
          <a:xfrm>
            <a:off x="4057514" y="2914292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009900"/>
                </a:solidFill>
              </a:rPr>
              <a:t>G</a:t>
            </a:r>
          </a:p>
        </p:txBody>
      </p:sp>
      <p:pic>
        <p:nvPicPr>
          <p:cNvPr id="18456" name="Picture 24" descr="j02129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9584" y="5321088"/>
            <a:ext cx="1830388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圆角矩形 21"/>
          <p:cNvSpPr/>
          <p:nvPr/>
        </p:nvSpPr>
        <p:spPr>
          <a:xfrm>
            <a:off x="1055161" y="75384"/>
            <a:ext cx="10462678" cy="2219647"/>
          </a:xfrm>
          <a:prstGeom prst="roundRect">
            <a:avLst>
              <a:gd name="adj" fmla="val 12230"/>
            </a:avLst>
          </a:prstGeom>
          <a:solidFill>
            <a:sysClr val="window" lastClr="FFFFFF"/>
          </a:solidFill>
          <a:ln w="76200" cap="flat" cmpd="sng" algn="ctr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 altLang="en-US" sz="2600" dirty="0">
              <a:solidFill>
                <a:srgbClr val="002060"/>
              </a:solidFill>
              <a:latin typeface="UTM Azuki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1055161" y="223750"/>
            <a:ext cx="1046267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latin typeface="UTM Azuki" panose="020406030505060202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UTM Azuki" panose="02040603050506020204" pitchFamily="18" charset="0"/>
              </a:rPr>
              <a:t> 1: 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Hãy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nêu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tên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các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cặp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cạnh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đối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diện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trong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: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hình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chữ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nhật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ABCD,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hình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bình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hành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EGHK,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hình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tứ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giác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MNPQ.</a:t>
            </a:r>
          </a:p>
        </p:txBody>
      </p:sp>
      <p:pic>
        <p:nvPicPr>
          <p:cNvPr id="22" name="ĐC SHARE MIỄN PHÍ BỞI NK POWERSKILL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1107" y="1487276"/>
            <a:ext cx="3590632" cy="3590632"/>
          </a:xfrm>
          <a:prstGeom prst="rect">
            <a:avLst/>
          </a:prstGeom>
        </p:spPr>
      </p:pic>
      <p:pic>
        <p:nvPicPr>
          <p:cNvPr id="23" name="CẤM BUÔN BÁN, CẤM REU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616" y="2285303"/>
            <a:ext cx="2651849" cy="299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1443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4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4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4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84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8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2.22222E-6 L -0.83802 0.012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01" y="625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636 0.04861 L -0.78438 0.0182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184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901" y="-1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1" grpId="0" animBg="1"/>
      <p:bldP spid="18447" grpId="0"/>
      <p:bldP spid="18452" grpId="0"/>
      <p:bldP spid="18453" grpId="0"/>
      <p:bldP spid="18454" grpId="0"/>
      <p:bldP spid="1845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428519" y="4832491"/>
            <a:ext cx="7818180" cy="16782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Graphic 13">
            <a:extLst>
              <a:ext uri="{FF2B5EF4-FFF2-40B4-BE49-F238E27FC236}">
                <a16:creationId xmlns:a16="http://schemas.microsoft.com/office/drawing/2014/main" xmlns="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682519" y="3026076"/>
            <a:ext cx="7509481" cy="15402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9" name="矩形: 圆角 11"/>
          <p:cNvSpPr/>
          <p:nvPr/>
        </p:nvSpPr>
        <p:spPr>
          <a:xfrm>
            <a:off x="891438" y="2697957"/>
            <a:ext cx="3451962" cy="3138639"/>
          </a:xfrm>
          <a:prstGeom prst="roundRect">
            <a:avLst>
              <a:gd name="adj" fmla="val 12988"/>
            </a:avLst>
          </a:prstGeom>
          <a:solidFill>
            <a:schemeClr val="bg1"/>
          </a:solidFill>
          <a:ln>
            <a:solidFill>
              <a:srgbClr val="31B2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 flipV="1">
            <a:off x="1993294" y="3300923"/>
            <a:ext cx="949325" cy="5334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467" name="Line 11"/>
          <p:cNvSpPr>
            <a:spLocks noChangeShapeType="1"/>
          </p:cNvSpPr>
          <p:nvPr/>
        </p:nvSpPr>
        <p:spPr bwMode="auto">
          <a:xfrm flipH="1">
            <a:off x="1799619" y="3834323"/>
            <a:ext cx="219075" cy="13716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468" name="Line 12"/>
          <p:cNvSpPr>
            <a:spLocks noChangeShapeType="1"/>
          </p:cNvSpPr>
          <p:nvPr/>
        </p:nvSpPr>
        <p:spPr bwMode="auto">
          <a:xfrm>
            <a:off x="2942619" y="3300923"/>
            <a:ext cx="511175" cy="19050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469" name="Line 13"/>
          <p:cNvSpPr>
            <a:spLocks noChangeShapeType="1"/>
          </p:cNvSpPr>
          <p:nvPr/>
        </p:nvSpPr>
        <p:spPr bwMode="auto">
          <a:xfrm flipH="1">
            <a:off x="1799619" y="5205923"/>
            <a:ext cx="1679575" cy="1588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472" name="Text Box 16"/>
          <p:cNvSpPr txBox="1">
            <a:spLocks noChangeArrowheads="1"/>
          </p:cNvSpPr>
          <p:nvPr/>
        </p:nvSpPr>
        <p:spPr bwMode="auto">
          <a:xfrm>
            <a:off x="4428519" y="5282123"/>
            <a:ext cx="10227014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500" b="1" dirty="0">
                <a:solidFill>
                  <a:srgbClr val="2D2D8A">
                    <a:lumMod val="50000"/>
                  </a:srgbClr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ndrogyne" panose="02040603050506020204" pitchFamily="18" charset="0"/>
                <a:cs typeface="Times New Roman" pitchFamily="18" charset="0"/>
              </a:rPr>
              <a:t>Cạnh</a:t>
            </a:r>
            <a:r>
              <a:rPr lang="en-US" sz="4500" b="1" dirty="0">
                <a:solidFill>
                  <a:srgbClr val="FF0000"/>
                </a:solidFill>
                <a:latin typeface="UTM Androgyne" panose="02040603050506020204" pitchFamily="18" charset="0"/>
                <a:cs typeface="Times New Roman" pitchFamily="18" charset="0"/>
              </a:rPr>
              <a:t> MQ </a:t>
            </a:r>
            <a:r>
              <a:rPr lang="en-US" sz="4500" b="1" dirty="0" err="1">
                <a:solidFill>
                  <a:srgbClr val="FF0000"/>
                </a:solidFill>
                <a:latin typeface="UTM Androgyne" panose="02040603050506020204" pitchFamily="18" charset="0"/>
                <a:cs typeface="Times New Roman" pitchFamily="18" charset="0"/>
              </a:rPr>
              <a:t>đối</a:t>
            </a:r>
            <a:r>
              <a:rPr lang="en-US" sz="4500" b="1" dirty="0">
                <a:solidFill>
                  <a:srgbClr val="FF000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ndrogyne" panose="02040603050506020204" pitchFamily="18" charset="0"/>
                <a:cs typeface="Times New Roman" pitchFamily="18" charset="0"/>
              </a:rPr>
              <a:t>diện</a:t>
            </a:r>
            <a:r>
              <a:rPr lang="en-US" sz="4500" b="1" dirty="0">
                <a:solidFill>
                  <a:srgbClr val="FF000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ndrogyne" panose="02040603050506020204" pitchFamily="18" charset="0"/>
                <a:cs typeface="Times New Roman" pitchFamily="18" charset="0"/>
              </a:rPr>
              <a:t>cạnh</a:t>
            </a:r>
            <a:r>
              <a:rPr lang="en-US" sz="4500" b="1" dirty="0">
                <a:solidFill>
                  <a:srgbClr val="FF0000"/>
                </a:solidFill>
                <a:latin typeface="UTM Androgyne" panose="02040603050506020204" pitchFamily="18" charset="0"/>
                <a:cs typeface="Times New Roman" pitchFamily="18" charset="0"/>
              </a:rPr>
              <a:t> NP</a:t>
            </a:r>
            <a:r>
              <a:rPr lang="en-US" sz="4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7176" name="Text Box 23"/>
          <p:cNvSpPr txBox="1">
            <a:spLocks noChangeArrowheads="1"/>
          </p:cNvSpPr>
          <p:nvPr/>
        </p:nvSpPr>
        <p:spPr bwMode="auto">
          <a:xfrm>
            <a:off x="3886200" y="2514601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9480" name="Text Box 24"/>
          <p:cNvSpPr txBox="1">
            <a:spLocks noChangeArrowheads="1"/>
          </p:cNvSpPr>
          <p:nvPr/>
        </p:nvSpPr>
        <p:spPr bwMode="auto">
          <a:xfrm>
            <a:off x="1571018" y="3453323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00"/>
                </a:solidFill>
              </a:rPr>
              <a:t>M</a:t>
            </a:r>
          </a:p>
        </p:txBody>
      </p:sp>
      <p:sp>
        <p:nvSpPr>
          <p:cNvPr id="19481" name="Text Box 25"/>
          <p:cNvSpPr txBox="1">
            <a:spLocks noChangeArrowheads="1"/>
          </p:cNvSpPr>
          <p:nvPr/>
        </p:nvSpPr>
        <p:spPr bwMode="auto">
          <a:xfrm>
            <a:off x="1342418" y="4824923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00"/>
                </a:solidFill>
              </a:rPr>
              <a:t>Q</a:t>
            </a:r>
          </a:p>
        </p:txBody>
      </p:sp>
      <p:sp>
        <p:nvSpPr>
          <p:cNvPr id="19482" name="Text Box 26"/>
          <p:cNvSpPr txBox="1">
            <a:spLocks noChangeArrowheads="1"/>
          </p:cNvSpPr>
          <p:nvPr/>
        </p:nvSpPr>
        <p:spPr bwMode="auto">
          <a:xfrm>
            <a:off x="3476018" y="4824923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00"/>
                </a:solidFill>
              </a:rPr>
              <a:t>P</a:t>
            </a:r>
          </a:p>
        </p:txBody>
      </p:sp>
      <p:sp>
        <p:nvSpPr>
          <p:cNvPr id="19483" name="Text Box 27"/>
          <p:cNvSpPr txBox="1">
            <a:spLocks noChangeArrowheads="1"/>
          </p:cNvSpPr>
          <p:nvPr/>
        </p:nvSpPr>
        <p:spPr bwMode="auto">
          <a:xfrm>
            <a:off x="3153385" y="3026076"/>
            <a:ext cx="38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FF0000"/>
                </a:solidFill>
              </a:rPr>
              <a:t>N</a:t>
            </a:r>
          </a:p>
        </p:txBody>
      </p:sp>
      <p:sp>
        <p:nvSpPr>
          <p:cNvPr id="17" name="圆角矩形 21"/>
          <p:cNvSpPr/>
          <p:nvPr/>
        </p:nvSpPr>
        <p:spPr>
          <a:xfrm>
            <a:off x="1055161" y="75384"/>
            <a:ext cx="10462678" cy="2219647"/>
          </a:xfrm>
          <a:prstGeom prst="roundRect">
            <a:avLst>
              <a:gd name="adj" fmla="val 12230"/>
            </a:avLst>
          </a:prstGeom>
          <a:solidFill>
            <a:sysClr val="window" lastClr="FFFFFF"/>
          </a:solidFill>
          <a:ln w="76200" cap="flat" cmpd="sng" algn="ctr">
            <a:solidFill>
              <a:srgbClr val="89FFD8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endParaRPr lang="en-US" altLang="en-US" sz="2600" dirty="0">
              <a:solidFill>
                <a:srgbClr val="002060"/>
              </a:solidFill>
              <a:latin typeface="UTM Azuki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1055161" y="223750"/>
            <a:ext cx="10462678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latin typeface="UTM Azuki" panose="020406030505060202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UTM Azuki" panose="02040603050506020204" pitchFamily="18" charset="0"/>
              </a:rPr>
              <a:t> 1: 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Hãy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nêu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tên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các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cặp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cạnh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đối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diện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trong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: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hình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chữ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nhật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ABCD,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hình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bình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hành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EGHK,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hình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tứ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giác</a:t>
            </a:r>
            <a:r>
              <a:rPr lang="en-US" sz="4000" b="1" dirty="0">
                <a:solidFill>
                  <a:srgbClr val="2D2D8A">
                    <a:lumMod val="50000"/>
                  </a:srgbClr>
                </a:solidFill>
                <a:latin typeface="UTM Azuki" panose="02040603050506020204" pitchFamily="18" charset="0"/>
              </a:rPr>
              <a:t> MNPQ.</a:t>
            </a:r>
          </a:p>
        </p:txBody>
      </p:sp>
      <p:pic>
        <p:nvPicPr>
          <p:cNvPr id="19484" name="Picture 28" descr="j03049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383" y="-4107785"/>
            <a:ext cx="3390293" cy="3109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710894" y="3379608"/>
            <a:ext cx="778834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solidFill>
                  <a:srgbClr val="FF0000"/>
                </a:solidFill>
                <a:latin typeface="UTM Androgyne" panose="02040603050506020204" pitchFamily="18" charset="0"/>
                <a:cs typeface="Times New Roman" pitchFamily="18" charset="0"/>
              </a:rPr>
              <a:t>Cạnh</a:t>
            </a:r>
            <a:r>
              <a:rPr lang="en-US" sz="4500" b="1" dirty="0">
                <a:solidFill>
                  <a:srgbClr val="FF0000"/>
                </a:solidFill>
                <a:latin typeface="UTM Androgyne" panose="02040603050506020204" pitchFamily="18" charset="0"/>
                <a:cs typeface="Times New Roman" pitchFamily="18" charset="0"/>
              </a:rPr>
              <a:t> MN </a:t>
            </a:r>
            <a:r>
              <a:rPr lang="en-US" sz="4500" b="1" dirty="0" err="1">
                <a:solidFill>
                  <a:srgbClr val="FF0000"/>
                </a:solidFill>
                <a:latin typeface="UTM Androgyne" panose="02040603050506020204" pitchFamily="18" charset="0"/>
                <a:cs typeface="Times New Roman" pitchFamily="18" charset="0"/>
              </a:rPr>
              <a:t>đối</a:t>
            </a:r>
            <a:r>
              <a:rPr lang="en-US" sz="4500" b="1" dirty="0">
                <a:solidFill>
                  <a:srgbClr val="FF000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ndrogyne" panose="02040603050506020204" pitchFamily="18" charset="0"/>
                <a:cs typeface="Times New Roman" pitchFamily="18" charset="0"/>
              </a:rPr>
              <a:t>diện</a:t>
            </a:r>
            <a:r>
              <a:rPr lang="en-US" sz="4500" b="1" dirty="0">
                <a:solidFill>
                  <a:srgbClr val="FF0000"/>
                </a:solidFill>
                <a:latin typeface="UTM Androgyne" panose="02040603050506020204" pitchFamily="18" charset="0"/>
                <a:cs typeface="Times New Roman" pitchFamily="18" charset="0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UTM Androgyne" panose="02040603050506020204" pitchFamily="18" charset="0"/>
                <a:cs typeface="Times New Roman" pitchFamily="18" charset="0"/>
              </a:rPr>
              <a:t>cạnh</a:t>
            </a:r>
            <a:r>
              <a:rPr lang="en-US" sz="4500" b="1" dirty="0">
                <a:solidFill>
                  <a:srgbClr val="FF0000"/>
                </a:solidFill>
                <a:latin typeface="UTM Androgyne" panose="02040603050506020204" pitchFamily="18" charset="0"/>
                <a:cs typeface="Times New Roman" pitchFamily="18" charset="0"/>
              </a:rPr>
              <a:t> PQ</a:t>
            </a:r>
            <a:r>
              <a:rPr lang="en-US" b="1" dirty="0">
                <a:solidFill>
                  <a:srgbClr val="FF0000"/>
                </a:solidFill>
                <a:latin typeface="UTM Androgyne" panose="02040603050506020204" pitchFamily="18" charset="0"/>
                <a:cs typeface="Times New Roman" pitchFamily="18" charset="0"/>
              </a:rPr>
              <a:t>.</a:t>
            </a: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663505"/>
      </p:ext>
    </p:extLst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94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94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946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94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94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94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946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94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94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94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946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94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94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94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946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94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5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2000"/>
                                            <p:tgtEl>
                                              <p:spTgt spid="1948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2000" fill="hold"/>
                                            <p:tgtEl>
                                              <p:spTgt spid="1948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000" fill="hold"/>
                                            <p:tgtEl>
                                              <p:spTgt spid="194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000" fill="hold"/>
                                            <p:tgtEl>
                                              <p:spTgt spid="194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3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2000"/>
                                            <p:tgtEl>
                                              <p:spTgt spid="1948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2000" fill="hold"/>
                                            <p:tgtEl>
                                              <p:spTgt spid="1948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000" fill="hold"/>
                                            <p:tgtEl>
                                              <p:spTgt spid="194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2000" fill="hold"/>
                                            <p:tgtEl>
                                              <p:spTgt spid="194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3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000"/>
                                            <p:tgtEl>
                                              <p:spTgt spid="1948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2000" fill="hold"/>
                                            <p:tgtEl>
                                              <p:spTgt spid="194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000" fill="hold"/>
                                            <p:tgtEl>
                                              <p:spTgt spid="194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2000" fill="hold"/>
                                            <p:tgtEl>
                                              <p:spTgt spid="194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3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2000"/>
                                            <p:tgtEl>
                                              <p:spTgt spid="1948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2000" fill="hold"/>
                                            <p:tgtEl>
                                              <p:spTgt spid="1948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2000" fill="hold"/>
                                            <p:tgtEl>
                                              <p:spTgt spid="194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2000" fill="hold"/>
                                            <p:tgtEl>
                                              <p:spTgt spid="194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6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6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6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6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6" dur="2000"/>
                                            <p:tgtEl>
                                              <p:spTgt spid="194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19472" grpId="0"/>
          <p:bldP spid="19480" grpId="0"/>
          <p:bldP spid="19481" grpId="0"/>
          <p:bldP spid="19482" grpId="0"/>
          <p:bldP spid="19483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94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94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1946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194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194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194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500" fill="hold"/>
                                            <p:tgtEl>
                                              <p:spTgt spid="1946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194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94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194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946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94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94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194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946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194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55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0.7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3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2000"/>
                                            <p:tgtEl>
                                              <p:spTgt spid="1948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8" dur="2000" fill="hold"/>
                                            <p:tgtEl>
                                              <p:spTgt spid="1948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2000" fill="hold"/>
                                            <p:tgtEl>
                                              <p:spTgt spid="194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2000" fill="hold"/>
                                            <p:tgtEl>
                                              <p:spTgt spid="194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3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2000"/>
                                            <p:tgtEl>
                                              <p:spTgt spid="1948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4" dur="2000" fill="hold"/>
                                            <p:tgtEl>
                                              <p:spTgt spid="1948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2000" fill="hold"/>
                                            <p:tgtEl>
                                              <p:spTgt spid="194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2000" fill="hold"/>
                                            <p:tgtEl>
                                              <p:spTgt spid="194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3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2000"/>
                                            <p:tgtEl>
                                              <p:spTgt spid="1948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2000" fill="hold"/>
                                            <p:tgtEl>
                                              <p:spTgt spid="194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2000" fill="hold"/>
                                            <p:tgtEl>
                                              <p:spTgt spid="194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2000" fill="hold"/>
                                            <p:tgtEl>
                                              <p:spTgt spid="194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3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2000"/>
                                            <p:tgtEl>
                                              <p:spTgt spid="1948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6" dur="2000" fill="hold"/>
                                            <p:tgtEl>
                                              <p:spTgt spid="1948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72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2000" fill="hold"/>
                                            <p:tgtEl>
                                              <p:spTgt spid="194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2000" fill="hold"/>
                                            <p:tgtEl>
                                              <p:spTgt spid="194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6" dur="1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7" fill="hold">
                          <p:stCondLst>
                            <p:cond delay="indefinite"/>
                          </p:stCondLst>
                          <p:childTnLst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1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2" fill="hold">
                          <p:stCondLst>
                            <p:cond delay="indefinite"/>
                          </p:stCondLst>
                          <p:childTnLst>
                            <p:par>
                              <p:cTn id="7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4" presetID="6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in)">
                                          <p:cBhvr>
                                            <p:cTn id="76" dur="2000"/>
                                            <p:tgtEl>
                                              <p:spTgt spid="194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 animBg="1"/>
          <p:bldP spid="19472" grpId="0"/>
          <p:bldP spid="19480" grpId="0"/>
          <p:bldP spid="19481" grpId="0"/>
          <p:bldP spid="19482" grpId="0"/>
          <p:bldP spid="19483" grpId="0"/>
          <p:bldP spid="2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4">
            <a:extLst>
              <a:ext uri="{FF2B5EF4-FFF2-40B4-BE49-F238E27FC236}">
                <a16:creationId xmlns:a16="http://schemas.microsoft.com/office/drawing/2014/main" xmlns="" id="{8FA27776-8560-4924-9E68-38C994DD15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2" t="6007" r="2902" b="20767"/>
          <a:stretch/>
        </p:blipFill>
        <p:spPr>
          <a:xfrm>
            <a:off x="1237474" y="-25458"/>
            <a:ext cx="6839726" cy="1927027"/>
          </a:xfrm>
          <a:prstGeom prst="rect">
            <a:avLst/>
          </a:prstGeom>
        </p:spPr>
      </p:pic>
      <p:sp>
        <p:nvSpPr>
          <p:cNvPr id="24" name="矩形: 圆角 11"/>
          <p:cNvSpPr/>
          <p:nvPr/>
        </p:nvSpPr>
        <p:spPr>
          <a:xfrm>
            <a:off x="1606063" y="1999403"/>
            <a:ext cx="9321865" cy="2838080"/>
          </a:xfrm>
          <a:prstGeom prst="roundRect">
            <a:avLst>
              <a:gd name="adj" fmla="val 12988"/>
            </a:avLst>
          </a:prstGeom>
          <a:solidFill>
            <a:schemeClr val="bg1"/>
          </a:solidFill>
          <a:ln>
            <a:solidFill>
              <a:srgbClr val="31B2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graphicFrame>
        <p:nvGraphicFramePr>
          <p:cNvPr id="4195" name="Group 99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82049489"/>
              </p:ext>
            </p:extLst>
          </p:nvPr>
        </p:nvGraphicFramePr>
        <p:xfrm>
          <a:off x="1876425" y="2072646"/>
          <a:ext cx="8791575" cy="2371725"/>
        </p:xfrm>
        <a:graphic>
          <a:graphicData uri="http://schemas.openxmlformats.org/drawingml/2006/table">
            <a:tbl>
              <a:tblPr/>
              <a:tblGrid>
                <a:gridCol w="2057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669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368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3043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UTM Sharnay" panose="02040603050506020204" pitchFamily="18" charset="0"/>
                        </a:rPr>
                        <a:t>Độ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UTM Sharnay" panose="020406030505060202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UTM Sharnay" panose="02040603050506020204" pitchFamily="18" charset="0"/>
                        </a:rPr>
                        <a:t>dài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UTM Sharnay" panose="020406030505060202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UTM Sharnay" panose="02040603050506020204" pitchFamily="18" charset="0"/>
                        </a:rPr>
                        <a:t>đáy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UTM Sharnay" panose="020406030505060202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UTM Sharnay" panose="02040603050506020204" pitchFamily="18" charset="0"/>
                        </a:rPr>
                        <a:t>Chiều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UTM Sharnay" panose="020406030505060202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UTM Sharnay" panose="02040603050506020204" pitchFamily="18" charset="0"/>
                        </a:rPr>
                        <a:t>cao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UTM Sharnay" panose="020406030505060202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47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UTM Sharnay" panose="02040603050506020204" pitchFamily="18" charset="0"/>
                        </a:rPr>
                        <a:t>Diện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UTM Sharnay" panose="020406030505060202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UTM Sharnay" panose="02040603050506020204" pitchFamily="18" charset="0"/>
                        </a:rPr>
                        <a:t>tích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UTM Sharnay" panose="020406030505060202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UTM Sharnay" panose="02040603050506020204" pitchFamily="18" charset="0"/>
                        </a:rPr>
                        <a:t>hình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UTM Sharnay" panose="020406030505060202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UTM Sharnay" panose="02040603050506020204" pitchFamily="18" charset="0"/>
                        </a:rPr>
                        <a:t>bình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UTM Sharnay" panose="02040603050506020204" pitchFamily="18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latin typeface="UTM Sharnay" panose="02040603050506020204" pitchFamily="18" charset="0"/>
                        </a:rPr>
                        <a:t>hành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00B050"/>
                        </a:solidFill>
                        <a:effectLst/>
                        <a:latin typeface="UTM Sharnay" panose="020406030505060202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9240" name="Text Box 100"/>
          <p:cNvSpPr txBox="1">
            <a:spLocks noChangeArrowheads="1"/>
          </p:cNvSpPr>
          <p:nvPr/>
        </p:nvSpPr>
        <p:spPr bwMode="auto">
          <a:xfrm>
            <a:off x="6477000" y="2514601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202" name="Text Box 106"/>
          <p:cNvSpPr txBox="1">
            <a:spLocks noChangeArrowheads="1"/>
          </p:cNvSpPr>
          <p:nvPr/>
        </p:nvSpPr>
        <p:spPr bwMode="auto">
          <a:xfrm>
            <a:off x="3733800" y="3962401"/>
            <a:ext cx="259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7x16=112(cm</a:t>
            </a:r>
            <a:r>
              <a:rPr lang="en-US" altLang="en-US" sz="2400" b="1" baseline="30000" dirty="0">
                <a:solidFill>
                  <a:srgbClr val="C00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400" dirty="0">
                <a:solidFill>
                  <a:srgbClr val="C0000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4203" name="Text Box 107"/>
          <p:cNvSpPr txBox="1">
            <a:spLocks noChangeArrowheads="1"/>
          </p:cNvSpPr>
          <p:nvPr/>
        </p:nvSpPr>
        <p:spPr bwMode="auto">
          <a:xfrm>
            <a:off x="5943600" y="3962400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14x13=182(dm</a:t>
            </a:r>
            <a:r>
              <a:rPr lang="en-US" altLang="en-US" sz="2400" b="1" baseline="30000" dirty="0">
                <a:solidFill>
                  <a:srgbClr val="C00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4204" name="Text Box 108"/>
          <p:cNvSpPr txBox="1">
            <a:spLocks noChangeArrowheads="1"/>
          </p:cNvSpPr>
          <p:nvPr/>
        </p:nvSpPr>
        <p:spPr bwMode="auto">
          <a:xfrm>
            <a:off x="8305800" y="3962400"/>
            <a:ext cx="2286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23x16=368(m</a:t>
            </a:r>
            <a:r>
              <a:rPr lang="en-US" altLang="en-US" sz="2400" b="1" baseline="30000" dirty="0">
                <a:solidFill>
                  <a:srgbClr val="C00000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4205" name="Text Box 109"/>
          <p:cNvSpPr txBox="1">
            <a:spLocks noChangeArrowheads="1"/>
          </p:cNvSpPr>
          <p:nvPr/>
        </p:nvSpPr>
        <p:spPr bwMode="auto">
          <a:xfrm>
            <a:off x="8458200" y="2362200"/>
            <a:ext cx="1752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2060"/>
                </a:solidFill>
                <a:latin typeface="UTM Androgyne" panose="02040603050506020204" pitchFamily="18" charset="0"/>
              </a:rPr>
              <a:t>23m</a:t>
            </a:r>
          </a:p>
        </p:txBody>
      </p:sp>
      <p:sp>
        <p:nvSpPr>
          <p:cNvPr id="4206" name="Text Box 110"/>
          <p:cNvSpPr txBox="1">
            <a:spLocks noChangeArrowheads="1"/>
          </p:cNvSpPr>
          <p:nvPr/>
        </p:nvSpPr>
        <p:spPr bwMode="auto">
          <a:xfrm>
            <a:off x="6172200" y="2362200"/>
            <a:ext cx="1752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UTM Androgyne" panose="02040603050506020204" pitchFamily="18" charset="0"/>
              </a:rPr>
              <a:t>14dm</a:t>
            </a:r>
          </a:p>
        </p:txBody>
      </p:sp>
      <p:sp>
        <p:nvSpPr>
          <p:cNvPr id="4207" name="Text Box 111"/>
          <p:cNvSpPr txBox="1">
            <a:spLocks noChangeArrowheads="1"/>
          </p:cNvSpPr>
          <p:nvPr/>
        </p:nvSpPr>
        <p:spPr bwMode="auto">
          <a:xfrm>
            <a:off x="6324600" y="3124200"/>
            <a:ext cx="1752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2060"/>
                </a:solidFill>
                <a:latin typeface="UTM Androgyne" panose="02040603050506020204" pitchFamily="18" charset="0"/>
              </a:rPr>
              <a:t>13dm</a:t>
            </a:r>
          </a:p>
        </p:txBody>
      </p:sp>
      <p:sp>
        <p:nvSpPr>
          <p:cNvPr id="4208" name="Text Box 112"/>
          <p:cNvSpPr txBox="1">
            <a:spLocks noChangeArrowheads="1"/>
          </p:cNvSpPr>
          <p:nvPr/>
        </p:nvSpPr>
        <p:spPr bwMode="auto">
          <a:xfrm>
            <a:off x="8534400" y="3124200"/>
            <a:ext cx="1752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2060"/>
                </a:solidFill>
                <a:latin typeface="UTM Androgyne" panose="02040603050506020204" pitchFamily="18" charset="0"/>
              </a:rPr>
              <a:t>16m</a:t>
            </a:r>
          </a:p>
        </p:txBody>
      </p:sp>
      <p:sp>
        <p:nvSpPr>
          <p:cNvPr id="4209" name="Text Box 113"/>
          <p:cNvSpPr txBox="1">
            <a:spLocks noChangeArrowheads="1"/>
          </p:cNvSpPr>
          <p:nvPr/>
        </p:nvSpPr>
        <p:spPr bwMode="auto">
          <a:xfrm>
            <a:off x="4238237" y="2362200"/>
            <a:ext cx="8382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UTM Androgyne" panose="02040603050506020204" pitchFamily="18" charset="0"/>
              </a:rPr>
              <a:t>7cm</a:t>
            </a:r>
          </a:p>
        </p:txBody>
      </p:sp>
      <p:sp>
        <p:nvSpPr>
          <p:cNvPr id="4210" name="Text Box 114"/>
          <p:cNvSpPr txBox="1">
            <a:spLocks noChangeArrowheads="1"/>
          </p:cNvSpPr>
          <p:nvPr/>
        </p:nvSpPr>
        <p:spPr bwMode="auto">
          <a:xfrm>
            <a:off x="4038600" y="3124200"/>
            <a:ext cx="1752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2000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2060"/>
                </a:solidFill>
                <a:latin typeface="UTM Androgyne" panose="02040603050506020204" pitchFamily="18" charset="0"/>
              </a:rPr>
              <a:t>16cm</a:t>
            </a:r>
          </a:p>
        </p:txBody>
      </p:sp>
      <p:sp>
        <p:nvSpPr>
          <p:cNvPr id="56" name="Text Box 7"/>
          <p:cNvSpPr txBox="1">
            <a:spLocks noChangeArrowheads="1"/>
          </p:cNvSpPr>
          <p:nvPr/>
        </p:nvSpPr>
        <p:spPr bwMode="auto">
          <a:xfrm>
            <a:off x="1828800" y="586406"/>
            <a:ext cx="86868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400" b="1" dirty="0" err="1">
                <a:solidFill>
                  <a:srgbClr val="FF0000"/>
                </a:solidFill>
                <a:latin typeface="UTM Sharnay" panose="02040603050506020204" pitchFamily="18" charset="0"/>
              </a:rPr>
              <a:t>Bài</a:t>
            </a:r>
            <a:r>
              <a:rPr lang="en-US" sz="2400" b="1" dirty="0">
                <a:solidFill>
                  <a:srgbClr val="FF0000"/>
                </a:solidFill>
                <a:latin typeface="UTM Sharnay" panose="02040603050506020204" pitchFamily="18" charset="0"/>
              </a:rPr>
              <a:t> 2:  </a:t>
            </a:r>
            <a:r>
              <a:rPr lang="en-US" sz="2400" b="1" dirty="0" err="1">
                <a:solidFill>
                  <a:srgbClr val="FF0000"/>
                </a:solidFill>
                <a:latin typeface="UTM Sharnay" panose="02040603050506020204" pitchFamily="18" charset="0"/>
              </a:rPr>
              <a:t>Viết</a:t>
            </a:r>
            <a:r>
              <a:rPr lang="en-US" sz="2400" b="1" dirty="0">
                <a:solidFill>
                  <a:srgbClr val="FF0000"/>
                </a:solidFill>
                <a:latin typeface="UTM Sharnay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Sharnay" panose="02040603050506020204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UTM Sharnay" panose="02040603050506020204" pitchFamily="18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UTM Sharnay" panose="02040603050506020204" pitchFamily="18" charset="0"/>
              </a:rPr>
              <a:t>trống</a:t>
            </a:r>
            <a:r>
              <a:rPr lang="en-US" sz="2400" b="1" dirty="0">
                <a:solidFill>
                  <a:srgbClr val="FF0000"/>
                </a:solidFill>
                <a:latin typeface="UTM Sharnay" panose="02040603050506020204" pitchFamily="18" charset="0"/>
              </a:rPr>
              <a:t> ( </a:t>
            </a:r>
            <a:r>
              <a:rPr lang="en-US" sz="2400" b="1" dirty="0" err="1">
                <a:solidFill>
                  <a:srgbClr val="FF0000"/>
                </a:solidFill>
                <a:latin typeface="UTM Sharnay" panose="02040603050506020204" pitchFamily="18" charset="0"/>
              </a:rPr>
              <a:t>theo</a:t>
            </a:r>
            <a:r>
              <a:rPr lang="en-US" sz="2400" b="1" dirty="0">
                <a:solidFill>
                  <a:srgbClr val="FF0000"/>
                </a:solidFill>
                <a:latin typeface="UTM Sharnay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UTM Sharnay" panose="02040603050506020204" pitchFamily="18" charset="0"/>
              </a:rPr>
              <a:t>mẫu</a:t>
            </a:r>
            <a:r>
              <a:rPr lang="en-US" sz="2400" b="1" dirty="0">
                <a:solidFill>
                  <a:srgbClr val="FF0000"/>
                </a:solidFill>
                <a:latin typeface="UTM Sharnay" panose="02040603050506020204" pitchFamily="18" charset="0"/>
              </a:rPr>
              <a:t>)</a:t>
            </a:r>
          </a:p>
        </p:txBody>
      </p:sp>
      <p:sp>
        <p:nvSpPr>
          <p:cNvPr id="57" name="Flowchart: Terminator 56"/>
          <p:cNvSpPr/>
          <p:nvPr/>
        </p:nvSpPr>
        <p:spPr>
          <a:xfrm>
            <a:off x="304800" y="5052066"/>
            <a:ext cx="9144000" cy="609600"/>
          </a:xfrm>
          <a:prstGeom prst="flowChartTerminator">
            <a:avLst/>
          </a:prstGeom>
          <a:solidFill>
            <a:srgbClr val="FF99F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2D2D8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800" b="1" dirty="0">
                <a:solidFill>
                  <a:srgbClr val="2D2D8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D2D8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800" b="1" dirty="0">
                <a:solidFill>
                  <a:srgbClr val="2D2D8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D2D8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800" b="1" dirty="0">
                <a:solidFill>
                  <a:srgbClr val="2D2D8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D2D8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800" b="1" dirty="0">
                <a:solidFill>
                  <a:srgbClr val="2D2D8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D2D8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2D2D8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D2D8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800" b="1" dirty="0">
                <a:solidFill>
                  <a:srgbClr val="2D2D8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D2D8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800" b="1" dirty="0">
                <a:solidFill>
                  <a:srgbClr val="2D2D8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D2D8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b="1" dirty="0">
                <a:solidFill>
                  <a:srgbClr val="2D2D8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D2D8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solidFill>
                  <a:srgbClr val="2D2D8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D2D8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b="1" dirty="0">
                <a:solidFill>
                  <a:srgbClr val="2D2D8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2D2D8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b="1" dirty="0">
                <a:solidFill>
                  <a:srgbClr val="2D2D8A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58" name="Round Diagonal Corner Rectangle 57"/>
          <p:cNvSpPr/>
          <p:nvPr/>
        </p:nvSpPr>
        <p:spPr>
          <a:xfrm>
            <a:off x="2996381" y="5889037"/>
            <a:ext cx="7671619" cy="762000"/>
          </a:xfrm>
          <a:prstGeom prst="round2DiagRect">
            <a:avLst/>
          </a:prstGeom>
          <a:solidFill>
            <a:srgbClr val="92D05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000" b="1" dirty="0">
                <a:solidFill>
                  <a:schemeClr val="tx1"/>
                </a:solidFill>
                <a:latin typeface="UTM Wedding K&amp;T" panose="02040603050506020204" pitchFamily="18" charset="0"/>
                <a:cs typeface="Times New Roman" pitchFamily="18" charset="0"/>
              </a:rPr>
              <a:t>Ta </a:t>
            </a:r>
            <a:r>
              <a:rPr lang="en-US" sz="5000" b="1" dirty="0" err="1">
                <a:solidFill>
                  <a:schemeClr val="tx1"/>
                </a:solidFill>
                <a:latin typeface="UTM Wedding K&amp;T" panose="02040603050506020204" pitchFamily="18" charset="0"/>
                <a:cs typeface="Times New Roman" pitchFamily="18" charset="0"/>
              </a:rPr>
              <a:t>lấy</a:t>
            </a:r>
            <a:r>
              <a:rPr lang="en-US" sz="5000" b="1" dirty="0">
                <a:solidFill>
                  <a:schemeClr val="tx1"/>
                </a:solidFill>
                <a:latin typeface="UTM Wedding K&amp;T" panose="02040603050506020204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UTM Wedding K&amp;T" panose="02040603050506020204" pitchFamily="18" charset="0"/>
                <a:cs typeface="Times New Roman" pitchFamily="18" charset="0"/>
              </a:rPr>
              <a:t>độ</a:t>
            </a:r>
            <a:r>
              <a:rPr lang="en-US" sz="5000" b="1" dirty="0">
                <a:solidFill>
                  <a:schemeClr val="tx1"/>
                </a:solidFill>
                <a:latin typeface="UTM Wedding K&amp;T" panose="02040603050506020204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UTM Wedding K&amp;T" panose="02040603050506020204" pitchFamily="18" charset="0"/>
                <a:cs typeface="Times New Roman" pitchFamily="18" charset="0"/>
              </a:rPr>
              <a:t>dài</a:t>
            </a:r>
            <a:r>
              <a:rPr lang="en-US" sz="5000" b="1" dirty="0">
                <a:solidFill>
                  <a:schemeClr val="tx1"/>
                </a:solidFill>
                <a:latin typeface="UTM Wedding K&amp;T" panose="02040603050506020204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UTM Wedding K&amp;T" panose="02040603050506020204" pitchFamily="18" charset="0"/>
                <a:cs typeface="Times New Roman" pitchFamily="18" charset="0"/>
              </a:rPr>
              <a:t>đáy</a:t>
            </a:r>
            <a:r>
              <a:rPr lang="en-US" sz="5000" b="1" dirty="0">
                <a:solidFill>
                  <a:schemeClr val="tx1"/>
                </a:solidFill>
                <a:latin typeface="UTM Wedding K&amp;T" panose="02040603050506020204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UTM Wedding K&amp;T" panose="02040603050506020204" pitchFamily="18" charset="0"/>
                <a:cs typeface="Times New Roman" pitchFamily="18" charset="0"/>
              </a:rPr>
              <a:t>nhân</a:t>
            </a:r>
            <a:r>
              <a:rPr lang="en-US" sz="5000" b="1" dirty="0">
                <a:solidFill>
                  <a:schemeClr val="tx1"/>
                </a:solidFill>
                <a:latin typeface="UTM Wedding K&amp;T" panose="02040603050506020204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UTM Wedding K&amp;T" panose="02040603050506020204" pitchFamily="18" charset="0"/>
                <a:cs typeface="Times New Roman" pitchFamily="18" charset="0"/>
              </a:rPr>
              <a:t>với</a:t>
            </a:r>
            <a:r>
              <a:rPr lang="en-US" sz="5000" b="1" dirty="0">
                <a:solidFill>
                  <a:schemeClr val="tx1"/>
                </a:solidFill>
                <a:latin typeface="UTM Wedding K&amp;T" panose="02040603050506020204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UTM Wedding K&amp;T" panose="02040603050506020204" pitchFamily="18" charset="0"/>
                <a:cs typeface="Times New Roman" pitchFamily="18" charset="0"/>
              </a:rPr>
              <a:t>chiều</a:t>
            </a:r>
            <a:r>
              <a:rPr lang="en-US" sz="5000" b="1" dirty="0">
                <a:solidFill>
                  <a:schemeClr val="tx1"/>
                </a:solidFill>
                <a:latin typeface="UTM Wedding K&amp;T" panose="02040603050506020204" pitchFamily="18" charset="0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chemeClr val="tx1"/>
                </a:solidFill>
                <a:latin typeface="UTM Wedding K&amp;T" panose="02040603050506020204" pitchFamily="18" charset="0"/>
                <a:cs typeface="Times New Roman" pitchFamily="18" charset="0"/>
              </a:rPr>
              <a:t>cao</a:t>
            </a:r>
            <a:endParaRPr lang="en-US" sz="5000" b="1" dirty="0">
              <a:solidFill>
                <a:schemeClr val="tx1"/>
              </a:solidFill>
              <a:latin typeface="UTM Wedding K&amp;T" panose="02040603050506020204" pitchFamily="18" charset="0"/>
              <a:cs typeface="Times New Roman" pitchFamily="18" charset="0"/>
            </a:endParaRPr>
          </a:p>
        </p:txBody>
      </p:sp>
      <p:sp>
        <p:nvSpPr>
          <p:cNvPr id="9255" name="Rectangle 40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9256" name="Picture 39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57201"/>
            <a:ext cx="1238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57" name="Rectangle 41"/>
          <p:cNvSpPr>
            <a:spLocks noChangeArrowheads="1"/>
          </p:cNvSpPr>
          <p:nvPr/>
        </p:nvSpPr>
        <p:spPr bwMode="auto">
          <a:xfrm>
            <a:off x="1524001" y="51065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258" name="Rectangle 43"/>
          <p:cNvSpPr>
            <a:spLocks noChangeArrowheads="1"/>
          </p:cNvSpPr>
          <p:nvPr/>
        </p:nvSpPr>
        <p:spPr bwMode="auto">
          <a:xfrm>
            <a:off x="1524001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9259" name="Picture 4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57201"/>
            <a:ext cx="1238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60" name="Rectangle 44"/>
          <p:cNvSpPr>
            <a:spLocks noChangeArrowheads="1"/>
          </p:cNvSpPr>
          <p:nvPr/>
        </p:nvSpPr>
        <p:spPr bwMode="auto">
          <a:xfrm>
            <a:off x="1524001" y="510659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27" name="Picture 26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84" b="26857" l="38487" r="6477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00" r="31934" b="70159"/>
          <a:stretch/>
        </p:blipFill>
        <p:spPr>
          <a:xfrm>
            <a:off x="10882078" y="5573486"/>
            <a:ext cx="1309922" cy="128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914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2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4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4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4202" grpId="0"/>
      <p:bldP spid="4203" grpId="0"/>
      <p:bldP spid="4205" grpId="0"/>
      <p:bldP spid="4206" grpId="0"/>
      <p:bldP spid="4207" grpId="0"/>
      <p:bldP spid="4208" grpId="0"/>
      <p:bldP spid="4209" grpId="0"/>
      <p:bldP spid="4210" grpId="0"/>
      <p:bldP spid="56" grpId="0"/>
      <p:bldP spid="57" grpId="0" animBg="1"/>
      <p:bldP spid="57" grpId="1" animBg="1"/>
      <p:bldP spid="58" grpId="0" animBg="1"/>
      <p:bldP spid="5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3" descr="C:\Users\Administrator\Desktop\58pic_5388033792e0c [转换]-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9" y="0"/>
            <a:ext cx="10002427" cy="215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矩形: 圆角 11"/>
          <p:cNvSpPr/>
          <p:nvPr/>
        </p:nvSpPr>
        <p:spPr>
          <a:xfrm>
            <a:off x="8445500" y="2216150"/>
            <a:ext cx="2844801" cy="2120900"/>
          </a:xfrm>
          <a:prstGeom prst="roundRect">
            <a:avLst>
              <a:gd name="adj" fmla="val 12988"/>
            </a:avLst>
          </a:prstGeom>
          <a:solidFill>
            <a:schemeClr val="bg1"/>
          </a:solidFill>
          <a:ln>
            <a:solidFill>
              <a:srgbClr val="31B28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inpin heiti" charset="-122"/>
              <a:ea typeface="inpin heiti" charset="-122"/>
            </a:endParaRPr>
          </a:p>
        </p:txBody>
      </p:sp>
      <p:pic>
        <p:nvPicPr>
          <p:cNvPr id="18" name="图片 14">
            <a:extLst>
              <a:ext uri="{FF2B5EF4-FFF2-40B4-BE49-F238E27FC236}">
                <a16:creationId xmlns:a16="http://schemas.microsoft.com/office/drawing/2014/main" xmlns="" id="{8FA27776-8560-4924-9E68-38C994DD156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2" t="6007" r="2902" b="20767"/>
          <a:stretch/>
        </p:blipFill>
        <p:spPr>
          <a:xfrm>
            <a:off x="782870" y="2184138"/>
            <a:ext cx="7342407" cy="2769125"/>
          </a:xfrm>
          <a:prstGeom prst="rect">
            <a:avLst/>
          </a:prstGeom>
        </p:spPr>
      </p:pic>
      <p:sp>
        <p:nvSpPr>
          <p:cNvPr id="13382" name="Text Box 70"/>
          <p:cNvSpPr txBox="1">
            <a:spLocks noChangeArrowheads="1"/>
          </p:cNvSpPr>
          <p:nvPr/>
        </p:nvSpPr>
        <p:spPr bwMode="auto">
          <a:xfrm>
            <a:off x="10934701" y="2773364"/>
            <a:ext cx="457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</a:rPr>
              <a:t>B</a:t>
            </a:r>
          </a:p>
        </p:txBody>
      </p:sp>
      <p:sp>
        <p:nvSpPr>
          <p:cNvPr id="13383" name="Text Box 71"/>
          <p:cNvSpPr txBox="1">
            <a:spLocks noChangeArrowheads="1"/>
          </p:cNvSpPr>
          <p:nvPr/>
        </p:nvSpPr>
        <p:spPr bwMode="auto">
          <a:xfrm>
            <a:off x="9207500" y="2773364"/>
            <a:ext cx="457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13384" name="AutoShape 72"/>
          <p:cNvSpPr>
            <a:spLocks noChangeArrowheads="1"/>
          </p:cNvSpPr>
          <p:nvPr/>
        </p:nvSpPr>
        <p:spPr bwMode="auto">
          <a:xfrm>
            <a:off x="8750300" y="3111500"/>
            <a:ext cx="2438400" cy="762000"/>
          </a:xfrm>
          <a:prstGeom prst="parallelogram">
            <a:avLst>
              <a:gd name="adj" fmla="val 80000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3385" name="Text Box 73"/>
          <p:cNvSpPr txBox="1">
            <a:spLocks noChangeArrowheads="1"/>
          </p:cNvSpPr>
          <p:nvPr/>
        </p:nvSpPr>
        <p:spPr bwMode="auto">
          <a:xfrm>
            <a:off x="8445500" y="3568701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>
                <a:solidFill>
                  <a:srgbClr val="000000"/>
                </a:solidFill>
              </a:rPr>
              <a:t>D</a:t>
            </a:r>
          </a:p>
        </p:txBody>
      </p:sp>
      <p:sp>
        <p:nvSpPr>
          <p:cNvPr id="13386" name="Text Box 74"/>
          <p:cNvSpPr txBox="1">
            <a:spLocks noChangeArrowheads="1"/>
          </p:cNvSpPr>
          <p:nvPr/>
        </p:nvSpPr>
        <p:spPr bwMode="auto">
          <a:xfrm>
            <a:off x="10655300" y="3644901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</a:rPr>
              <a:t>C</a:t>
            </a:r>
          </a:p>
        </p:txBody>
      </p:sp>
      <p:sp>
        <p:nvSpPr>
          <p:cNvPr id="13387" name="Text Box 75"/>
          <p:cNvSpPr txBox="1">
            <a:spLocks noChangeArrowheads="1"/>
          </p:cNvSpPr>
          <p:nvPr/>
        </p:nvSpPr>
        <p:spPr bwMode="auto">
          <a:xfrm>
            <a:off x="10208078" y="2699546"/>
            <a:ext cx="457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DB0303"/>
                </a:solidFill>
                <a:latin typeface="Times New Roman" panose="02020603050405020304" pitchFamily="18" charset="0"/>
              </a:rPr>
              <a:t>a</a:t>
            </a:r>
          </a:p>
        </p:txBody>
      </p:sp>
      <p:sp>
        <p:nvSpPr>
          <p:cNvPr id="13388" name="Text Box 76"/>
          <p:cNvSpPr txBox="1">
            <a:spLocks noChangeArrowheads="1"/>
          </p:cNvSpPr>
          <p:nvPr/>
        </p:nvSpPr>
        <p:spPr bwMode="auto">
          <a:xfrm>
            <a:off x="10960100" y="32639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>
                <a:solidFill>
                  <a:srgbClr val="DB0303"/>
                </a:solidFill>
                <a:latin typeface="Times New Roman" panose="02020603050405020304" pitchFamily="18" charset="0"/>
              </a:rPr>
              <a:t>b</a:t>
            </a:r>
          </a:p>
        </p:txBody>
      </p:sp>
      <p:sp>
        <p:nvSpPr>
          <p:cNvPr id="13393" name="Text Box 81"/>
          <p:cNvSpPr txBox="1">
            <a:spLocks noChangeArrowheads="1"/>
          </p:cNvSpPr>
          <p:nvPr/>
        </p:nvSpPr>
        <p:spPr bwMode="auto">
          <a:xfrm>
            <a:off x="401871" y="3161508"/>
            <a:ext cx="68072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5000" dirty="0">
                <a:solidFill>
                  <a:srgbClr val="000000"/>
                </a:solidFill>
                <a:latin typeface="UTM Androgyne" panose="02040603050506020204" pitchFamily="18" charset="0"/>
              </a:rPr>
              <a:t>         </a:t>
            </a:r>
            <a:r>
              <a:rPr lang="en-US" altLang="en-US" sz="5000" b="1" dirty="0">
                <a:solidFill>
                  <a:srgbClr val="FF0000"/>
                </a:solidFill>
                <a:latin typeface="UTM Androgyne" panose="02040603050506020204" pitchFamily="18" charset="0"/>
              </a:rPr>
              <a:t>P = ( a + b ) X 2</a:t>
            </a:r>
          </a:p>
        </p:txBody>
      </p:sp>
      <p:sp>
        <p:nvSpPr>
          <p:cNvPr id="13396" name="Text Box 84"/>
          <p:cNvSpPr txBox="1">
            <a:spLocks noChangeArrowheads="1"/>
          </p:cNvSpPr>
          <p:nvPr/>
        </p:nvSpPr>
        <p:spPr bwMode="auto">
          <a:xfrm>
            <a:off x="401871" y="4816746"/>
            <a:ext cx="113411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chemeClr val="bg1"/>
                </a:solidFill>
                <a:latin typeface="UTM Cookies" panose="02040603050506020204" pitchFamily="18" charset="0"/>
              </a:rPr>
              <a:t>    </a:t>
            </a:r>
            <a:r>
              <a:rPr lang="en-US" altLang="en-US" sz="4000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Muốn</a:t>
            </a:r>
            <a:r>
              <a:rPr lang="en-US" altLang="en-US" sz="40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tính</a:t>
            </a:r>
            <a:r>
              <a:rPr lang="en-US" altLang="en-US" sz="40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chu</a:t>
            </a:r>
            <a:r>
              <a:rPr lang="en-US" altLang="en-US" sz="40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 vi </a:t>
            </a:r>
            <a:r>
              <a:rPr lang="en-US" altLang="en-US" sz="4000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của</a:t>
            </a:r>
            <a:r>
              <a:rPr lang="en-US" altLang="en-US" sz="40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hình</a:t>
            </a:r>
            <a:r>
              <a:rPr lang="en-US" altLang="en-US" sz="40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bình</a:t>
            </a:r>
            <a:r>
              <a:rPr lang="en-US" altLang="en-US" sz="40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hành</a:t>
            </a:r>
            <a:r>
              <a:rPr lang="en-US" altLang="en-US" sz="40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 ta </a:t>
            </a:r>
            <a:r>
              <a:rPr lang="en-US" altLang="en-US" sz="4000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có</a:t>
            </a:r>
            <a:r>
              <a:rPr lang="en-US" altLang="en-US" sz="40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thể</a:t>
            </a:r>
            <a:r>
              <a:rPr lang="en-US" altLang="en-US" sz="40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tính</a:t>
            </a:r>
            <a:r>
              <a:rPr lang="en-US" altLang="en-US" sz="40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tổng</a:t>
            </a:r>
            <a:r>
              <a:rPr lang="en-US" altLang="en-US" sz="40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của</a:t>
            </a:r>
            <a:r>
              <a:rPr lang="en-US" altLang="en-US" sz="40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hai</a:t>
            </a:r>
            <a:r>
              <a:rPr lang="en-US" altLang="en-US" sz="40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cạnh</a:t>
            </a:r>
            <a:r>
              <a:rPr lang="en-US" altLang="en-US" sz="40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rồi</a:t>
            </a:r>
            <a:r>
              <a:rPr lang="en-US" altLang="en-US" sz="40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nhân</a:t>
            </a:r>
            <a:r>
              <a:rPr lang="en-US" altLang="en-US" sz="40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với</a:t>
            </a:r>
            <a:r>
              <a:rPr lang="en-US" altLang="en-US" sz="40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 2 </a:t>
            </a:r>
            <a:r>
              <a:rPr lang="en-US" sz="40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(</a:t>
            </a:r>
            <a:r>
              <a:rPr lang="en-US" altLang="en-US" sz="40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a </a:t>
            </a:r>
            <a:r>
              <a:rPr lang="en-US" altLang="en-US" sz="4000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và</a:t>
            </a:r>
            <a:r>
              <a:rPr lang="en-US" altLang="en-US" sz="40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 b </a:t>
            </a:r>
            <a:r>
              <a:rPr lang="en-US" altLang="en-US" sz="4000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cùng</a:t>
            </a:r>
            <a:r>
              <a:rPr lang="en-US" altLang="en-US" sz="40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một</a:t>
            </a:r>
            <a:r>
              <a:rPr lang="en-US" altLang="en-US" sz="40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đơn</a:t>
            </a:r>
            <a:r>
              <a:rPr lang="en-US" altLang="en-US" sz="40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vị</a:t>
            </a:r>
            <a:r>
              <a:rPr lang="en-US" altLang="en-US" sz="40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okies" panose="02040603050506020204" pitchFamily="18" charset="0"/>
              </a:rPr>
              <a:t>đo</a:t>
            </a:r>
            <a:r>
              <a:rPr lang="en-US" sz="4000" b="1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)</a:t>
            </a: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</a:pPr>
            <a:endParaRPr lang="en-US" altLang="en-US" sz="4000" dirty="0">
              <a:solidFill>
                <a:schemeClr val="bg1"/>
              </a:solidFill>
              <a:latin typeface="UTM Cookies" panose="02040603050506020204" pitchFamily="18" charset="0"/>
            </a:endParaRPr>
          </a:p>
        </p:txBody>
      </p:sp>
      <p:sp>
        <p:nvSpPr>
          <p:cNvPr id="39" name="Text Box 7"/>
          <p:cNvSpPr txBox="1">
            <a:spLocks noChangeArrowheads="1"/>
          </p:cNvSpPr>
          <p:nvPr/>
        </p:nvSpPr>
        <p:spPr bwMode="auto">
          <a:xfrm>
            <a:off x="952500" y="796827"/>
            <a:ext cx="87122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7030A0"/>
                </a:solidFill>
                <a:latin typeface="UTM Cookies" panose="02040603050506020204" pitchFamily="18" charset="0"/>
              </a:rPr>
              <a:t>Bài</a:t>
            </a:r>
            <a:r>
              <a:rPr lang="en-US" sz="3200" b="1" dirty="0">
                <a:solidFill>
                  <a:srgbClr val="7030A0"/>
                </a:solidFill>
                <a:latin typeface="UTM Cookies" panose="02040603050506020204" pitchFamily="18" charset="0"/>
              </a:rPr>
              <a:t> 3: </a:t>
            </a:r>
            <a:r>
              <a:rPr lang="en-US" sz="3200" b="1" dirty="0" err="1">
                <a:solidFill>
                  <a:srgbClr val="7030A0"/>
                </a:solidFill>
                <a:latin typeface="UTM Cookies" panose="02040603050506020204" pitchFamily="18" charset="0"/>
              </a:rPr>
              <a:t>Hình</a:t>
            </a:r>
            <a:r>
              <a:rPr lang="en-US" sz="3200" b="1" dirty="0">
                <a:solidFill>
                  <a:srgbClr val="7030A0"/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UTM Cookies" panose="02040603050506020204" pitchFamily="18" charset="0"/>
              </a:rPr>
              <a:t>bình</a:t>
            </a:r>
            <a:r>
              <a:rPr lang="en-US" sz="3200" b="1" dirty="0">
                <a:solidFill>
                  <a:srgbClr val="7030A0"/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UTM Cookies" panose="02040603050506020204" pitchFamily="18" charset="0"/>
              </a:rPr>
              <a:t>hành</a:t>
            </a:r>
            <a:r>
              <a:rPr lang="en-US" sz="3200" b="1" dirty="0">
                <a:solidFill>
                  <a:srgbClr val="7030A0"/>
                </a:solidFill>
                <a:latin typeface="UTM Cookies" panose="02040603050506020204" pitchFamily="18" charset="0"/>
              </a:rPr>
              <a:t> ABCD </a:t>
            </a:r>
            <a:r>
              <a:rPr lang="en-US" sz="3200" b="1" dirty="0" err="1">
                <a:solidFill>
                  <a:srgbClr val="7030A0"/>
                </a:solidFill>
                <a:latin typeface="UTM Cookies" panose="02040603050506020204" pitchFamily="18" charset="0"/>
              </a:rPr>
              <a:t>có</a:t>
            </a:r>
            <a:r>
              <a:rPr lang="en-US" sz="3200" b="1" dirty="0">
                <a:solidFill>
                  <a:srgbClr val="7030A0"/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UTM Cookies" panose="02040603050506020204" pitchFamily="18" charset="0"/>
              </a:rPr>
              <a:t>độ</a:t>
            </a:r>
            <a:r>
              <a:rPr lang="en-US" sz="3200" b="1" dirty="0">
                <a:solidFill>
                  <a:srgbClr val="7030A0"/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UTM Cookies" panose="02040603050506020204" pitchFamily="18" charset="0"/>
              </a:rPr>
              <a:t>dài</a:t>
            </a:r>
            <a:r>
              <a:rPr lang="en-US" sz="3200" b="1" dirty="0">
                <a:solidFill>
                  <a:srgbClr val="7030A0"/>
                </a:solidFill>
                <a:latin typeface="UTM Cookies" panose="02040603050506020204" pitchFamily="18" charset="0"/>
              </a:rPr>
              <a:t> AB </a:t>
            </a:r>
            <a:r>
              <a:rPr lang="en-US" sz="3200" b="1" dirty="0" err="1">
                <a:solidFill>
                  <a:srgbClr val="7030A0"/>
                </a:solidFill>
                <a:latin typeface="UTM Cookies" panose="02040603050506020204" pitchFamily="18" charset="0"/>
              </a:rPr>
              <a:t>là</a:t>
            </a:r>
            <a:r>
              <a:rPr lang="en-US" sz="3200" b="1" dirty="0">
                <a:solidFill>
                  <a:srgbClr val="7030A0"/>
                </a:solidFill>
                <a:latin typeface="UTM Cookies" panose="02040603050506020204" pitchFamily="18" charset="0"/>
              </a:rPr>
              <a:t> a, </a:t>
            </a:r>
            <a:r>
              <a:rPr lang="en-US" sz="3200" b="1" dirty="0" err="1">
                <a:solidFill>
                  <a:srgbClr val="7030A0"/>
                </a:solidFill>
                <a:latin typeface="UTM Cookies" panose="02040603050506020204" pitchFamily="18" charset="0"/>
              </a:rPr>
              <a:t>độ</a:t>
            </a:r>
            <a:r>
              <a:rPr lang="en-US" sz="3200" b="1" dirty="0">
                <a:solidFill>
                  <a:srgbClr val="7030A0"/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UTM Cookies" panose="02040603050506020204" pitchFamily="18" charset="0"/>
              </a:rPr>
              <a:t>dài</a:t>
            </a:r>
            <a:r>
              <a:rPr lang="en-US" sz="3200" b="1" dirty="0">
                <a:solidFill>
                  <a:srgbClr val="7030A0"/>
                </a:solidFill>
                <a:latin typeface="UTM Cookies" panose="0204060305050602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UTM Cookies" panose="02040603050506020204" pitchFamily="18" charset="0"/>
              </a:rPr>
              <a:t>cạnh</a:t>
            </a:r>
            <a:r>
              <a:rPr lang="en-US" sz="3200" b="1" dirty="0">
                <a:solidFill>
                  <a:srgbClr val="7030A0"/>
                </a:solidFill>
                <a:latin typeface="UTM Cookies" panose="02040603050506020204" pitchFamily="18" charset="0"/>
              </a:rPr>
              <a:t> BC </a:t>
            </a:r>
            <a:r>
              <a:rPr lang="en-US" sz="3200" b="1" dirty="0" err="1">
                <a:solidFill>
                  <a:srgbClr val="7030A0"/>
                </a:solidFill>
                <a:latin typeface="UTM Cookies" panose="02040603050506020204" pitchFamily="18" charset="0"/>
              </a:rPr>
              <a:t>là</a:t>
            </a:r>
            <a:r>
              <a:rPr lang="en-US" sz="3200" b="1" dirty="0">
                <a:solidFill>
                  <a:srgbClr val="7030A0"/>
                </a:solidFill>
                <a:latin typeface="UTM Cookies" panose="02040603050506020204" pitchFamily="18" charset="0"/>
              </a:rPr>
              <a:t> b.</a:t>
            </a:r>
          </a:p>
        </p:txBody>
      </p:sp>
      <p:sp>
        <p:nvSpPr>
          <p:cNvPr id="20" name="Text Box 79"/>
          <p:cNvSpPr txBox="1">
            <a:spLocks noChangeArrowheads="1"/>
          </p:cNvSpPr>
          <p:nvPr/>
        </p:nvSpPr>
        <p:spPr bwMode="auto">
          <a:xfrm>
            <a:off x="1397000" y="3060868"/>
            <a:ext cx="5943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SVN-Whimsy" panose="02040603050506020204" pitchFamily="18" charset="0"/>
              </a:rPr>
              <a:t>Em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SVN-Whimsy" panose="020406030505060202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SVN-Whimsy" panose="02040603050506020204" pitchFamily="18" charset="0"/>
              </a:rPr>
              <a:t>hãy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SVN-Whimsy" panose="020406030505060202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SVN-Whimsy" panose="02040603050506020204" pitchFamily="18" charset="0"/>
              </a:rPr>
              <a:t>nêu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SVN-Whimsy" panose="020406030505060202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SVN-Whimsy" panose="02040603050506020204" pitchFamily="18" charset="0"/>
              </a:rPr>
              <a:t>cách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SVN-Whimsy" panose="020406030505060202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SVN-Whimsy" panose="02040603050506020204" pitchFamily="18" charset="0"/>
              </a:rPr>
              <a:t>tính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SVN-Whimsy" panose="020406030505060202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SVN-Whimsy" panose="02040603050506020204" pitchFamily="18" charset="0"/>
              </a:rPr>
              <a:t>chu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SVN-Whimsy" panose="02040603050506020204" pitchFamily="18" charset="0"/>
              </a:rPr>
              <a:t> vi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SVN-Whimsy" panose="02040603050506020204" pitchFamily="18" charset="0"/>
              </a:rPr>
              <a:t>của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SVN-Whimsy" panose="020406030505060202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SVN-Whimsy" panose="02040603050506020204" pitchFamily="18" charset="0"/>
              </a:rPr>
              <a:t>hình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SVN-Whimsy" panose="020406030505060202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SVN-Whimsy" panose="02040603050506020204" pitchFamily="18" charset="0"/>
              </a:rPr>
              <a:t>bình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SVN-Whimsy" panose="02040603050506020204" pitchFamily="18" charset="0"/>
              </a:rPr>
              <a:t> </a:t>
            </a:r>
            <a:r>
              <a:rPr lang="en-US" sz="3000" dirty="0" err="1">
                <a:solidFill>
                  <a:schemeClr val="accent6">
                    <a:lumMod val="75000"/>
                  </a:schemeClr>
                </a:solidFill>
                <a:latin typeface="SVN-Whimsy" panose="02040603050506020204" pitchFamily="18" charset="0"/>
              </a:rPr>
              <a:t>hành</a:t>
            </a:r>
            <a:r>
              <a:rPr lang="en-US" sz="3000" dirty="0">
                <a:solidFill>
                  <a:schemeClr val="accent6">
                    <a:lumMod val="75000"/>
                  </a:schemeClr>
                </a:solidFill>
                <a:latin typeface="SVN-Whimsy" panose="02040603050506020204" pitchFamily="18" charset="0"/>
              </a:rPr>
              <a:t> ABCD.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144577" y="204970"/>
            <a:ext cx="5969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b="1" dirty="0">
              <a:solidFill>
                <a:schemeClr val="bg1"/>
              </a:solidFill>
            </a:endParaRPr>
          </a:p>
        </p:txBody>
      </p:sp>
      <p:pic>
        <p:nvPicPr>
          <p:cNvPr id="17" name="图片 18">
            <a:extLst>
              <a:ext uri="{FF2B5EF4-FFF2-40B4-BE49-F238E27FC236}">
                <a16:creationId xmlns:a16="http://schemas.microsoft.com/office/drawing/2014/main" xmlns="" id="{C2EFE666-ED42-4E2C-A343-3164E53B2E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61" t="28401" r="72175" b="58456"/>
          <a:stretch/>
        </p:blipFill>
        <p:spPr>
          <a:xfrm>
            <a:off x="9580550" y="-299082"/>
            <a:ext cx="3249894" cy="283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59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13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3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3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3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3" dur="2000"/>
                                        <p:tgtEl>
                                          <p:spTgt spid="133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3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3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82" grpId="0"/>
      <p:bldP spid="13383" grpId="0"/>
      <p:bldP spid="13384" grpId="0" animBg="1"/>
      <p:bldP spid="13385" grpId="0"/>
      <p:bldP spid="13386" grpId="0"/>
      <p:bldP spid="13387" grpId="0"/>
      <p:bldP spid="13388" grpId="0"/>
      <p:bldP spid="13393" grpId="0"/>
      <p:bldP spid="13396" grpId="0"/>
      <p:bldP spid="39" grpId="0"/>
      <p:bldP spid="20" grpId="0"/>
      <p:bldP spid="20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4"/>
          <p:cNvSpPr/>
          <p:nvPr/>
        </p:nvSpPr>
        <p:spPr>
          <a:xfrm>
            <a:off x="5029201" y="3655200"/>
            <a:ext cx="6959599" cy="3202800"/>
          </a:xfrm>
          <a:custGeom>
            <a:avLst/>
            <a:gdLst>
              <a:gd name="connsiteX0" fmla="*/ 250959 w 11001599"/>
              <a:gd name="connsiteY0" fmla="*/ 3648713 h 5735700"/>
              <a:gd name="connsiteX1" fmla="*/ 218875 w 11001599"/>
              <a:gd name="connsiteY1" fmla="*/ 3199534 h 5735700"/>
              <a:gd name="connsiteX2" fmla="*/ 186791 w 11001599"/>
              <a:gd name="connsiteY2" fmla="*/ 1884082 h 5735700"/>
              <a:gd name="connsiteX3" fmla="*/ 154707 w 11001599"/>
              <a:gd name="connsiteY3" fmla="*/ 600713 h 5735700"/>
              <a:gd name="connsiteX4" fmla="*/ 2352475 w 11001599"/>
              <a:gd name="connsiteY4" fmla="*/ 199661 h 5735700"/>
              <a:gd name="connsiteX5" fmla="*/ 5544854 w 11001599"/>
              <a:gd name="connsiteY5" fmla="*/ 584671 h 5735700"/>
              <a:gd name="connsiteX6" fmla="*/ 8432433 w 11001599"/>
              <a:gd name="connsiteY6" fmla="*/ 55282 h 5735700"/>
              <a:gd name="connsiteX7" fmla="*/ 10822707 w 11001599"/>
              <a:gd name="connsiteY7" fmla="*/ 311955 h 5735700"/>
              <a:gd name="connsiteX8" fmla="*/ 10774580 w 11001599"/>
              <a:gd name="connsiteY8" fmla="*/ 2670145 h 5735700"/>
              <a:gd name="connsiteX9" fmla="*/ 10341444 w 11001599"/>
              <a:gd name="connsiteY9" fmla="*/ 4579155 h 5735700"/>
              <a:gd name="connsiteX10" fmla="*/ 9090159 w 11001599"/>
              <a:gd name="connsiteY10" fmla="*/ 5589808 h 5735700"/>
              <a:gd name="connsiteX11" fmla="*/ 7341570 w 11001599"/>
              <a:gd name="connsiteY11" fmla="*/ 4899997 h 5735700"/>
              <a:gd name="connsiteX12" fmla="*/ 6010075 w 11001599"/>
              <a:gd name="connsiteY12" fmla="*/ 5493555 h 5735700"/>
              <a:gd name="connsiteX13" fmla="*/ 3716054 w 11001599"/>
              <a:gd name="connsiteY13" fmla="*/ 4964166 h 5735700"/>
              <a:gd name="connsiteX14" fmla="*/ 1983507 w 11001599"/>
              <a:gd name="connsiteY14" fmla="*/ 5734187 h 5735700"/>
              <a:gd name="connsiteX15" fmla="*/ 1261612 w 11001599"/>
              <a:gd name="connsiteY15" fmla="*/ 4723534 h 5735700"/>
              <a:gd name="connsiteX16" fmla="*/ 315128 w 11001599"/>
              <a:gd name="connsiteY16" fmla="*/ 4065808 h 5735700"/>
              <a:gd name="connsiteX17" fmla="*/ 250959 w 11001599"/>
              <a:gd name="connsiteY17" fmla="*/ 3648713 h 5735700"/>
              <a:gd name="connsiteX0" fmla="*/ 252078 w 11002718"/>
              <a:gd name="connsiteY0" fmla="*/ 3648713 h 5735700"/>
              <a:gd name="connsiteX1" fmla="*/ 187910 w 11002718"/>
              <a:gd name="connsiteY1" fmla="*/ 1884082 h 5735700"/>
              <a:gd name="connsiteX2" fmla="*/ 155826 w 11002718"/>
              <a:gd name="connsiteY2" fmla="*/ 600713 h 5735700"/>
              <a:gd name="connsiteX3" fmla="*/ 2353594 w 11002718"/>
              <a:gd name="connsiteY3" fmla="*/ 199661 h 5735700"/>
              <a:gd name="connsiteX4" fmla="*/ 5545973 w 11002718"/>
              <a:gd name="connsiteY4" fmla="*/ 584671 h 5735700"/>
              <a:gd name="connsiteX5" fmla="*/ 8433552 w 11002718"/>
              <a:gd name="connsiteY5" fmla="*/ 55282 h 5735700"/>
              <a:gd name="connsiteX6" fmla="*/ 10823826 w 11002718"/>
              <a:gd name="connsiteY6" fmla="*/ 311955 h 5735700"/>
              <a:gd name="connsiteX7" fmla="*/ 10775699 w 11002718"/>
              <a:gd name="connsiteY7" fmla="*/ 2670145 h 5735700"/>
              <a:gd name="connsiteX8" fmla="*/ 10342563 w 11002718"/>
              <a:gd name="connsiteY8" fmla="*/ 4579155 h 5735700"/>
              <a:gd name="connsiteX9" fmla="*/ 9091278 w 11002718"/>
              <a:gd name="connsiteY9" fmla="*/ 5589808 h 5735700"/>
              <a:gd name="connsiteX10" fmla="*/ 7342689 w 11002718"/>
              <a:gd name="connsiteY10" fmla="*/ 4899997 h 5735700"/>
              <a:gd name="connsiteX11" fmla="*/ 6011194 w 11002718"/>
              <a:gd name="connsiteY11" fmla="*/ 5493555 h 5735700"/>
              <a:gd name="connsiteX12" fmla="*/ 3717173 w 11002718"/>
              <a:gd name="connsiteY12" fmla="*/ 4964166 h 5735700"/>
              <a:gd name="connsiteX13" fmla="*/ 1984626 w 11002718"/>
              <a:gd name="connsiteY13" fmla="*/ 5734187 h 5735700"/>
              <a:gd name="connsiteX14" fmla="*/ 1262731 w 11002718"/>
              <a:gd name="connsiteY14" fmla="*/ 4723534 h 5735700"/>
              <a:gd name="connsiteX15" fmla="*/ 316247 w 11002718"/>
              <a:gd name="connsiteY15" fmla="*/ 4065808 h 5735700"/>
              <a:gd name="connsiteX16" fmla="*/ 252078 w 11002718"/>
              <a:gd name="connsiteY16" fmla="*/ 3648713 h 5735700"/>
              <a:gd name="connsiteX0" fmla="*/ 318522 w 11004993"/>
              <a:gd name="connsiteY0" fmla="*/ 4065808 h 5735700"/>
              <a:gd name="connsiteX1" fmla="*/ 190185 w 11004993"/>
              <a:gd name="connsiteY1" fmla="*/ 1884082 h 5735700"/>
              <a:gd name="connsiteX2" fmla="*/ 158101 w 11004993"/>
              <a:gd name="connsiteY2" fmla="*/ 600713 h 5735700"/>
              <a:gd name="connsiteX3" fmla="*/ 2355869 w 11004993"/>
              <a:gd name="connsiteY3" fmla="*/ 199661 h 5735700"/>
              <a:gd name="connsiteX4" fmla="*/ 5548248 w 11004993"/>
              <a:gd name="connsiteY4" fmla="*/ 584671 h 5735700"/>
              <a:gd name="connsiteX5" fmla="*/ 8435827 w 11004993"/>
              <a:gd name="connsiteY5" fmla="*/ 55282 h 5735700"/>
              <a:gd name="connsiteX6" fmla="*/ 10826101 w 11004993"/>
              <a:gd name="connsiteY6" fmla="*/ 311955 h 5735700"/>
              <a:gd name="connsiteX7" fmla="*/ 10777974 w 11004993"/>
              <a:gd name="connsiteY7" fmla="*/ 2670145 h 5735700"/>
              <a:gd name="connsiteX8" fmla="*/ 10344838 w 11004993"/>
              <a:gd name="connsiteY8" fmla="*/ 4579155 h 5735700"/>
              <a:gd name="connsiteX9" fmla="*/ 9093553 w 11004993"/>
              <a:gd name="connsiteY9" fmla="*/ 5589808 h 5735700"/>
              <a:gd name="connsiteX10" fmla="*/ 7344964 w 11004993"/>
              <a:gd name="connsiteY10" fmla="*/ 4899997 h 5735700"/>
              <a:gd name="connsiteX11" fmla="*/ 6013469 w 11004993"/>
              <a:gd name="connsiteY11" fmla="*/ 5493555 h 5735700"/>
              <a:gd name="connsiteX12" fmla="*/ 3719448 w 11004993"/>
              <a:gd name="connsiteY12" fmla="*/ 4964166 h 5735700"/>
              <a:gd name="connsiteX13" fmla="*/ 1986901 w 11004993"/>
              <a:gd name="connsiteY13" fmla="*/ 5734187 h 5735700"/>
              <a:gd name="connsiteX14" fmla="*/ 1265006 w 11004993"/>
              <a:gd name="connsiteY14" fmla="*/ 4723534 h 5735700"/>
              <a:gd name="connsiteX15" fmla="*/ 318522 w 11004993"/>
              <a:gd name="connsiteY15" fmla="*/ 4065808 h 5735700"/>
              <a:gd name="connsiteX0" fmla="*/ 310924 w 10997395"/>
              <a:gd name="connsiteY0" fmla="*/ 4065808 h 5735700"/>
              <a:gd name="connsiteX1" fmla="*/ 150503 w 10997395"/>
              <a:gd name="connsiteY1" fmla="*/ 600713 h 5735700"/>
              <a:gd name="connsiteX2" fmla="*/ 2348271 w 10997395"/>
              <a:gd name="connsiteY2" fmla="*/ 199661 h 5735700"/>
              <a:gd name="connsiteX3" fmla="*/ 5540650 w 10997395"/>
              <a:gd name="connsiteY3" fmla="*/ 584671 h 5735700"/>
              <a:gd name="connsiteX4" fmla="*/ 8428229 w 10997395"/>
              <a:gd name="connsiteY4" fmla="*/ 55282 h 5735700"/>
              <a:gd name="connsiteX5" fmla="*/ 10818503 w 10997395"/>
              <a:gd name="connsiteY5" fmla="*/ 311955 h 5735700"/>
              <a:gd name="connsiteX6" fmla="*/ 10770376 w 10997395"/>
              <a:gd name="connsiteY6" fmla="*/ 2670145 h 5735700"/>
              <a:gd name="connsiteX7" fmla="*/ 10337240 w 10997395"/>
              <a:gd name="connsiteY7" fmla="*/ 4579155 h 5735700"/>
              <a:gd name="connsiteX8" fmla="*/ 9085955 w 10997395"/>
              <a:gd name="connsiteY8" fmla="*/ 5589808 h 5735700"/>
              <a:gd name="connsiteX9" fmla="*/ 7337366 w 10997395"/>
              <a:gd name="connsiteY9" fmla="*/ 4899997 h 5735700"/>
              <a:gd name="connsiteX10" fmla="*/ 6005871 w 10997395"/>
              <a:gd name="connsiteY10" fmla="*/ 5493555 h 5735700"/>
              <a:gd name="connsiteX11" fmla="*/ 3711850 w 10997395"/>
              <a:gd name="connsiteY11" fmla="*/ 4964166 h 5735700"/>
              <a:gd name="connsiteX12" fmla="*/ 1979303 w 10997395"/>
              <a:gd name="connsiteY12" fmla="*/ 5734187 h 5735700"/>
              <a:gd name="connsiteX13" fmla="*/ 1257408 w 10997395"/>
              <a:gd name="connsiteY13" fmla="*/ 4723534 h 5735700"/>
              <a:gd name="connsiteX14" fmla="*/ 310924 w 10997395"/>
              <a:gd name="connsiteY14" fmla="*/ 4065808 h 5735700"/>
              <a:gd name="connsiteX0" fmla="*/ 547291 w 11233762"/>
              <a:gd name="connsiteY0" fmla="*/ 4065808 h 5735700"/>
              <a:gd name="connsiteX1" fmla="*/ 386870 w 11233762"/>
              <a:gd name="connsiteY1" fmla="*/ 600713 h 5735700"/>
              <a:gd name="connsiteX2" fmla="*/ 5777017 w 11233762"/>
              <a:gd name="connsiteY2" fmla="*/ 584671 h 5735700"/>
              <a:gd name="connsiteX3" fmla="*/ 8664596 w 11233762"/>
              <a:gd name="connsiteY3" fmla="*/ 55282 h 5735700"/>
              <a:gd name="connsiteX4" fmla="*/ 11054870 w 11233762"/>
              <a:gd name="connsiteY4" fmla="*/ 311955 h 5735700"/>
              <a:gd name="connsiteX5" fmla="*/ 11006743 w 11233762"/>
              <a:gd name="connsiteY5" fmla="*/ 2670145 h 5735700"/>
              <a:gd name="connsiteX6" fmla="*/ 10573607 w 11233762"/>
              <a:gd name="connsiteY6" fmla="*/ 4579155 h 5735700"/>
              <a:gd name="connsiteX7" fmla="*/ 9322322 w 11233762"/>
              <a:gd name="connsiteY7" fmla="*/ 5589808 h 5735700"/>
              <a:gd name="connsiteX8" fmla="*/ 7573733 w 11233762"/>
              <a:gd name="connsiteY8" fmla="*/ 4899997 h 5735700"/>
              <a:gd name="connsiteX9" fmla="*/ 6242238 w 11233762"/>
              <a:gd name="connsiteY9" fmla="*/ 5493555 h 5735700"/>
              <a:gd name="connsiteX10" fmla="*/ 3948217 w 11233762"/>
              <a:gd name="connsiteY10" fmla="*/ 4964166 h 5735700"/>
              <a:gd name="connsiteX11" fmla="*/ 2215670 w 11233762"/>
              <a:gd name="connsiteY11" fmla="*/ 5734187 h 5735700"/>
              <a:gd name="connsiteX12" fmla="*/ 1493775 w 11233762"/>
              <a:gd name="connsiteY12" fmla="*/ 4723534 h 5735700"/>
              <a:gd name="connsiteX13" fmla="*/ 547291 w 11233762"/>
              <a:gd name="connsiteY13" fmla="*/ 4065808 h 5735700"/>
              <a:gd name="connsiteX0" fmla="*/ 550855 w 11237326"/>
              <a:gd name="connsiteY0" fmla="*/ 4044817 h 5714709"/>
              <a:gd name="connsiteX1" fmla="*/ 390434 w 11237326"/>
              <a:gd name="connsiteY1" fmla="*/ 579722 h 5714709"/>
              <a:gd name="connsiteX2" fmla="*/ 5828708 w 11237326"/>
              <a:gd name="connsiteY2" fmla="*/ 258880 h 5714709"/>
              <a:gd name="connsiteX3" fmla="*/ 8668160 w 11237326"/>
              <a:gd name="connsiteY3" fmla="*/ 34291 h 5714709"/>
              <a:gd name="connsiteX4" fmla="*/ 11058434 w 11237326"/>
              <a:gd name="connsiteY4" fmla="*/ 290964 h 5714709"/>
              <a:gd name="connsiteX5" fmla="*/ 11010307 w 11237326"/>
              <a:gd name="connsiteY5" fmla="*/ 2649154 h 5714709"/>
              <a:gd name="connsiteX6" fmla="*/ 10577171 w 11237326"/>
              <a:gd name="connsiteY6" fmla="*/ 4558164 h 5714709"/>
              <a:gd name="connsiteX7" fmla="*/ 9325886 w 11237326"/>
              <a:gd name="connsiteY7" fmla="*/ 5568817 h 5714709"/>
              <a:gd name="connsiteX8" fmla="*/ 7577297 w 11237326"/>
              <a:gd name="connsiteY8" fmla="*/ 4879006 h 5714709"/>
              <a:gd name="connsiteX9" fmla="*/ 6245802 w 11237326"/>
              <a:gd name="connsiteY9" fmla="*/ 5472564 h 5714709"/>
              <a:gd name="connsiteX10" fmla="*/ 3951781 w 11237326"/>
              <a:gd name="connsiteY10" fmla="*/ 4943175 h 5714709"/>
              <a:gd name="connsiteX11" fmla="*/ 2219234 w 11237326"/>
              <a:gd name="connsiteY11" fmla="*/ 5713196 h 5714709"/>
              <a:gd name="connsiteX12" fmla="*/ 1497339 w 11237326"/>
              <a:gd name="connsiteY12" fmla="*/ 4702543 h 5714709"/>
              <a:gd name="connsiteX13" fmla="*/ 550855 w 11237326"/>
              <a:gd name="connsiteY13" fmla="*/ 4044817 h 5714709"/>
              <a:gd name="connsiteX0" fmla="*/ 550855 w 11447627"/>
              <a:gd name="connsiteY0" fmla="*/ 3951764 h 5621656"/>
              <a:gd name="connsiteX1" fmla="*/ 390434 w 11447627"/>
              <a:gd name="connsiteY1" fmla="*/ 486669 h 5621656"/>
              <a:gd name="connsiteX2" fmla="*/ 5828708 w 11447627"/>
              <a:gd name="connsiteY2" fmla="*/ 165827 h 5621656"/>
              <a:gd name="connsiteX3" fmla="*/ 11058434 w 11447627"/>
              <a:gd name="connsiteY3" fmla="*/ 197911 h 5621656"/>
              <a:gd name="connsiteX4" fmla="*/ 11010307 w 11447627"/>
              <a:gd name="connsiteY4" fmla="*/ 2556101 h 5621656"/>
              <a:gd name="connsiteX5" fmla="*/ 10577171 w 11447627"/>
              <a:gd name="connsiteY5" fmla="*/ 4465111 h 5621656"/>
              <a:gd name="connsiteX6" fmla="*/ 9325886 w 11447627"/>
              <a:gd name="connsiteY6" fmla="*/ 5475764 h 5621656"/>
              <a:gd name="connsiteX7" fmla="*/ 7577297 w 11447627"/>
              <a:gd name="connsiteY7" fmla="*/ 4785953 h 5621656"/>
              <a:gd name="connsiteX8" fmla="*/ 6245802 w 11447627"/>
              <a:gd name="connsiteY8" fmla="*/ 5379511 h 5621656"/>
              <a:gd name="connsiteX9" fmla="*/ 3951781 w 11447627"/>
              <a:gd name="connsiteY9" fmla="*/ 4850122 h 5621656"/>
              <a:gd name="connsiteX10" fmla="*/ 2219234 w 11447627"/>
              <a:gd name="connsiteY10" fmla="*/ 5620143 h 5621656"/>
              <a:gd name="connsiteX11" fmla="*/ 1497339 w 11447627"/>
              <a:gd name="connsiteY11" fmla="*/ 4609490 h 5621656"/>
              <a:gd name="connsiteX12" fmla="*/ 550855 w 11447627"/>
              <a:gd name="connsiteY12" fmla="*/ 3951764 h 5621656"/>
              <a:gd name="connsiteX0" fmla="*/ 550855 w 11205416"/>
              <a:gd name="connsiteY0" fmla="*/ 3940182 h 5610074"/>
              <a:gd name="connsiteX1" fmla="*/ 390434 w 11205416"/>
              <a:gd name="connsiteY1" fmla="*/ 475087 h 5610074"/>
              <a:gd name="connsiteX2" fmla="*/ 5828708 w 11205416"/>
              <a:gd name="connsiteY2" fmla="*/ 154245 h 5610074"/>
              <a:gd name="connsiteX3" fmla="*/ 10721549 w 11205416"/>
              <a:gd name="connsiteY3" fmla="*/ 202371 h 5610074"/>
              <a:gd name="connsiteX4" fmla="*/ 11010307 w 11205416"/>
              <a:gd name="connsiteY4" fmla="*/ 2544519 h 5610074"/>
              <a:gd name="connsiteX5" fmla="*/ 10577171 w 11205416"/>
              <a:gd name="connsiteY5" fmla="*/ 4453529 h 5610074"/>
              <a:gd name="connsiteX6" fmla="*/ 9325886 w 11205416"/>
              <a:gd name="connsiteY6" fmla="*/ 5464182 h 5610074"/>
              <a:gd name="connsiteX7" fmla="*/ 7577297 w 11205416"/>
              <a:gd name="connsiteY7" fmla="*/ 4774371 h 5610074"/>
              <a:gd name="connsiteX8" fmla="*/ 6245802 w 11205416"/>
              <a:gd name="connsiteY8" fmla="*/ 5367929 h 5610074"/>
              <a:gd name="connsiteX9" fmla="*/ 3951781 w 11205416"/>
              <a:gd name="connsiteY9" fmla="*/ 4838540 h 5610074"/>
              <a:gd name="connsiteX10" fmla="*/ 2219234 w 11205416"/>
              <a:gd name="connsiteY10" fmla="*/ 5608561 h 5610074"/>
              <a:gd name="connsiteX11" fmla="*/ 1497339 w 11205416"/>
              <a:gd name="connsiteY11" fmla="*/ 4597908 h 5610074"/>
              <a:gd name="connsiteX12" fmla="*/ 550855 w 11205416"/>
              <a:gd name="connsiteY12" fmla="*/ 3940182 h 5610074"/>
              <a:gd name="connsiteX0" fmla="*/ 527576 w 11182137"/>
              <a:gd name="connsiteY0" fmla="*/ 3940182 h 5609197"/>
              <a:gd name="connsiteX1" fmla="*/ 367155 w 11182137"/>
              <a:gd name="connsiteY1" fmla="*/ 475087 h 5609197"/>
              <a:gd name="connsiteX2" fmla="*/ 5805429 w 11182137"/>
              <a:gd name="connsiteY2" fmla="*/ 154245 h 5609197"/>
              <a:gd name="connsiteX3" fmla="*/ 10698270 w 11182137"/>
              <a:gd name="connsiteY3" fmla="*/ 202371 h 5609197"/>
              <a:gd name="connsiteX4" fmla="*/ 10987028 w 11182137"/>
              <a:gd name="connsiteY4" fmla="*/ 2544519 h 5609197"/>
              <a:gd name="connsiteX5" fmla="*/ 10553892 w 11182137"/>
              <a:gd name="connsiteY5" fmla="*/ 4453529 h 5609197"/>
              <a:gd name="connsiteX6" fmla="*/ 9302607 w 11182137"/>
              <a:gd name="connsiteY6" fmla="*/ 5464182 h 5609197"/>
              <a:gd name="connsiteX7" fmla="*/ 7554018 w 11182137"/>
              <a:gd name="connsiteY7" fmla="*/ 4774371 h 5609197"/>
              <a:gd name="connsiteX8" fmla="*/ 6222523 w 11182137"/>
              <a:gd name="connsiteY8" fmla="*/ 5367929 h 5609197"/>
              <a:gd name="connsiteX9" fmla="*/ 3928502 w 11182137"/>
              <a:gd name="connsiteY9" fmla="*/ 4838540 h 5609197"/>
              <a:gd name="connsiteX10" fmla="*/ 2195955 w 11182137"/>
              <a:gd name="connsiteY10" fmla="*/ 5608561 h 5609197"/>
              <a:gd name="connsiteX11" fmla="*/ 800291 w 11182137"/>
              <a:gd name="connsiteY11" fmla="*/ 4950834 h 5609197"/>
              <a:gd name="connsiteX12" fmla="*/ 527576 w 11182137"/>
              <a:gd name="connsiteY12" fmla="*/ 3940182 h 5609197"/>
              <a:gd name="connsiteX0" fmla="*/ 398734 w 11245800"/>
              <a:gd name="connsiteY0" fmla="*/ 3876013 h 5609197"/>
              <a:gd name="connsiteX1" fmla="*/ 430818 w 11245800"/>
              <a:gd name="connsiteY1" fmla="*/ 475087 h 5609197"/>
              <a:gd name="connsiteX2" fmla="*/ 5869092 w 11245800"/>
              <a:gd name="connsiteY2" fmla="*/ 154245 h 5609197"/>
              <a:gd name="connsiteX3" fmla="*/ 10761933 w 11245800"/>
              <a:gd name="connsiteY3" fmla="*/ 202371 h 5609197"/>
              <a:gd name="connsiteX4" fmla="*/ 11050691 w 11245800"/>
              <a:gd name="connsiteY4" fmla="*/ 2544519 h 5609197"/>
              <a:gd name="connsiteX5" fmla="*/ 10617555 w 11245800"/>
              <a:gd name="connsiteY5" fmla="*/ 4453529 h 5609197"/>
              <a:gd name="connsiteX6" fmla="*/ 9366270 w 11245800"/>
              <a:gd name="connsiteY6" fmla="*/ 5464182 h 5609197"/>
              <a:gd name="connsiteX7" fmla="*/ 7617681 w 11245800"/>
              <a:gd name="connsiteY7" fmla="*/ 4774371 h 5609197"/>
              <a:gd name="connsiteX8" fmla="*/ 6286186 w 11245800"/>
              <a:gd name="connsiteY8" fmla="*/ 5367929 h 5609197"/>
              <a:gd name="connsiteX9" fmla="*/ 3992165 w 11245800"/>
              <a:gd name="connsiteY9" fmla="*/ 4838540 h 5609197"/>
              <a:gd name="connsiteX10" fmla="*/ 2259618 w 11245800"/>
              <a:gd name="connsiteY10" fmla="*/ 5608561 h 5609197"/>
              <a:gd name="connsiteX11" fmla="*/ 863954 w 11245800"/>
              <a:gd name="connsiteY11" fmla="*/ 4950834 h 5609197"/>
              <a:gd name="connsiteX12" fmla="*/ 398734 w 11245800"/>
              <a:gd name="connsiteY12" fmla="*/ 3876013 h 5609197"/>
              <a:gd name="connsiteX0" fmla="*/ 398083 w 11245149"/>
              <a:gd name="connsiteY0" fmla="*/ 3876013 h 5616485"/>
              <a:gd name="connsiteX1" fmla="*/ 430167 w 11245149"/>
              <a:gd name="connsiteY1" fmla="*/ 475087 h 5616485"/>
              <a:gd name="connsiteX2" fmla="*/ 5868441 w 11245149"/>
              <a:gd name="connsiteY2" fmla="*/ 154245 h 5616485"/>
              <a:gd name="connsiteX3" fmla="*/ 10761282 w 11245149"/>
              <a:gd name="connsiteY3" fmla="*/ 202371 h 5616485"/>
              <a:gd name="connsiteX4" fmla="*/ 11050040 w 11245149"/>
              <a:gd name="connsiteY4" fmla="*/ 2544519 h 5616485"/>
              <a:gd name="connsiteX5" fmla="*/ 10616904 w 11245149"/>
              <a:gd name="connsiteY5" fmla="*/ 4453529 h 5616485"/>
              <a:gd name="connsiteX6" fmla="*/ 9365619 w 11245149"/>
              <a:gd name="connsiteY6" fmla="*/ 5464182 h 5616485"/>
              <a:gd name="connsiteX7" fmla="*/ 7617030 w 11245149"/>
              <a:gd name="connsiteY7" fmla="*/ 4774371 h 5616485"/>
              <a:gd name="connsiteX8" fmla="*/ 6285535 w 11245149"/>
              <a:gd name="connsiteY8" fmla="*/ 5367929 h 5616485"/>
              <a:gd name="connsiteX9" fmla="*/ 3991514 w 11245149"/>
              <a:gd name="connsiteY9" fmla="*/ 4838540 h 5616485"/>
              <a:gd name="connsiteX10" fmla="*/ 2258967 w 11245149"/>
              <a:gd name="connsiteY10" fmla="*/ 5608561 h 5616485"/>
              <a:gd name="connsiteX11" fmla="*/ 847261 w 11245149"/>
              <a:gd name="connsiteY11" fmla="*/ 5159382 h 5616485"/>
              <a:gd name="connsiteX12" fmla="*/ 398083 w 11245149"/>
              <a:gd name="connsiteY12" fmla="*/ 3876013 h 5616485"/>
              <a:gd name="connsiteX0" fmla="*/ 398083 w 11245149"/>
              <a:gd name="connsiteY0" fmla="*/ 3876013 h 5611423"/>
              <a:gd name="connsiteX1" fmla="*/ 430167 w 11245149"/>
              <a:gd name="connsiteY1" fmla="*/ 475087 h 5611423"/>
              <a:gd name="connsiteX2" fmla="*/ 5868441 w 11245149"/>
              <a:gd name="connsiteY2" fmla="*/ 154245 h 5611423"/>
              <a:gd name="connsiteX3" fmla="*/ 10761282 w 11245149"/>
              <a:gd name="connsiteY3" fmla="*/ 202371 h 5611423"/>
              <a:gd name="connsiteX4" fmla="*/ 11050040 w 11245149"/>
              <a:gd name="connsiteY4" fmla="*/ 2544519 h 5611423"/>
              <a:gd name="connsiteX5" fmla="*/ 10616904 w 11245149"/>
              <a:gd name="connsiteY5" fmla="*/ 4453529 h 5611423"/>
              <a:gd name="connsiteX6" fmla="*/ 9365619 w 11245149"/>
              <a:gd name="connsiteY6" fmla="*/ 5464182 h 5611423"/>
              <a:gd name="connsiteX7" fmla="*/ 7617030 w 11245149"/>
              <a:gd name="connsiteY7" fmla="*/ 4774371 h 5611423"/>
              <a:gd name="connsiteX8" fmla="*/ 6285535 w 11245149"/>
              <a:gd name="connsiteY8" fmla="*/ 5367929 h 5611423"/>
              <a:gd name="connsiteX9" fmla="*/ 4569030 w 11245149"/>
              <a:gd name="connsiteY9" fmla="*/ 4982919 h 5611423"/>
              <a:gd name="connsiteX10" fmla="*/ 2258967 w 11245149"/>
              <a:gd name="connsiteY10" fmla="*/ 5608561 h 5611423"/>
              <a:gd name="connsiteX11" fmla="*/ 847261 w 11245149"/>
              <a:gd name="connsiteY11" fmla="*/ 5159382 h 5611423"/>
              <a:gd name="connsiteX12" fmla="*/ 398083 w 11245149"/>
              <a:gd name="connsiteY12" fmla="*/ 3876013 h 5611423"/>
              <a:gd name="connsiteX0" fmla="*/ 398083 w 11065870"/>
              <a:gd name="connsiteY0" fmla="*/ 3786941 h 5522351"/>
              <a:gd name="connsiteX1" fmla="*/ 430167 w 11065870"/>
              <a:gd name="connsiteY1" fmla="*/ 386015 h 5522351"/>
              <a:gd name="connsiteX2" fmla="*/ 5868441 w 11065870"/>
              <a:gd name="connsiteY2" fmla="*/ 65173 h 5522351"/>
              <a:gd name="connsiteX3" fmla="*/ 10424398 w 11065870"/>
              <a:gd name="connsiteY3" fmla="*/ 273720 h 5522351"/>
              <a:gd name="connsiteX4" fmla="*/ 11050040 w 11065870"/>
              <a:gd name="connsiteY4" fmla="*/ 2455447 h 5522351"/>
              <a:gd name="connsiteX5" fmla="*/ 10616904 w 11065870"/>
              <a:gd name="connsiteY5" fmla="*/ 4364457 h 5522351"/>
              <a:gd name="connsiteX6" fmla="*/ 9365619 w 11065870"/>
              <a:gd name="connsiteY6" fmla="*/ 5375110 h 5522351"/>
              <a:gd name="connsiteX7" fmla="*/ 7617030 w 11065870"/>
              <a:gd name="connsiteY7" fmla="*/ 4685299 h 5522351"/>
              <a:gd name="connsiteX8" fmla="*/ 6285535 w 11065870"/>
              <a:gd name="connsiteY8" fmla="*/ 5278857 h 5522351"/>
              <a:gd name="connsiteX9" fmla="*/ 4569030 w 11065870"/>
              <a:gd name="connsiteY9" fmla="*/ 4893847 h 5522351"/>
              <a:gd name="connsiteX10" fmla="*/ 2258967 w 11065870"/>
              <a:gd name="connsiteY10" fmla="*/ 5519489 h 5522351"/>
              <a:gd name="connsiteX11" fmla="*/ 847261 w 11065870"/>
              <a:gd name="connsiteY11" fmla="*/ 5070310 h 5522351"/>
              <a:gd name="connsiteX12" fmla="*/ 398083 w 11065870"/>
              <a:gd name="connsiteY12" fmla="*/ 3786941 h 5522351"/>
              <a:gd name="connsiteX0" fmla="*/ 398083 w 11065870"/>
              <a:gd name="connsiteY0" fmla="*/ 3701717 h 5437127"/>
              <a:gd name="connsiteX1" fmla="*/ 430167 w 11065870"/>
              <a:gd name="connsiteY1" fmla="*/ 300791 h 5437127"/>
              <a:gd name="connsiteX2" fmla="*/ 5868441 w 11065870"/>
              <a:gd name="connsiteY2" fmla="*/ 156412 h 5437127"/>
              <a:gd name="connsiteX3" fmla="*/ 10424398 w 11065870"/>
              <a:gd name="connsiteY3" fmla="*/ 188496 h 5437127"/>
              <a:gd name="connsiteX4" fmla="*/ 11050040 w 11065870"/>
              <a:gd name="connsiteY4" fmla="*/ 2370223 h 5437127"/>
              <a:gd name="connsiteX5" fmla="*/ 10616904 w 11065870"/>
              <a:gd name="connsiteY5" fmla="*/ 4279233 h 5437127"/>
              <a:gd name="connsiteX6" fmla="*/ 9365619 w 11065870"/>
              <a:gd name="connsiteY6" fmla="*/ 5289886 h 5437127"/>
              <a:gd name="connsiteX7" fmla="*/ 7617030 w 11065870"/>
              <a:gd name="connsiteY7" fmla="*/ 4600075 h 5437127"/>
              <a:gd name="connsiteX8" fmla="*/ 6285535 w 11065870"/>
              <a:gd name="connsiteY8" fmla="*/ 5193633 h 5437127"/>
              <a:gd name="connsiteX9" fmla="*/ 4569030 w 11065870"/>
              <a:gd name="connsiteY9" fmla="*/ 4808623 h 5437127"/>
              <a:gd name="connsiteX10" fmla="*/ 2258967 w 11065870"/>
              <a:gd name="connsiteY10" fmla="*/ 5434265 h 5437127"/>
              <a:gd name="connsiteX11" fmla="*/ 847261 w 11065870"/>
              <a:gd name="connsiteY11" fmla="*/ 4985086 h 5437127"/>
              <a:gd name="connsiteX12" fmla="*/ 398083 w 11065870"/>
              <a:gd name="connsiteY12" fmla="*/ 3701717 h 5437127"/>
              <a:gd name="connsiteX0" fmla="*/ 392906 w 11063634"/>
              <a:gd name="connsiteY0" fmla="*/ 3767176 h 5502586"/>
              <a:gd name="connsiteX1" fmla="*/ 424990 w 11063634"/>
              <a:gd name="connsiteY1" fmla="*/ 366250 h 5502586"/>
              <a:gd name="connsiteX2" fmla="*/ 5793148 w 11063634"/>
              <a:gd name="connsiteY2" fmla="*/ 81637 h 5502586"/>
              <a:gd name="connsiteX3" fmla="*/ 10419221 w 11063634"/>
              <a:gd name="connsiteY3" fmla="*/ 253955 h 5502586"/>
              <a:gd name="connsiteX4" fmla="*/ 11044863 w 11063634"/>
              <a:gd name="connsiteY4" fmla="*/ 2435682 h 5502586"/>
              <a:gd name="connsiteX5" fmla="*/ 10611727 w 11063634"/>
              <a:gd name="connsiteY5" fmla="*/ 4344692 h 5502586"/>
              <a:gd name="connsiteX6" fmla="*/ 9360442 w 11063634"/>
              <a:gd name="connsiteY6" fmla="*/ 5355345 h 5502586"/>
              <a:gd name="connsiteX7" fmla="*/ 7611853 w 11063634"/>
              <a:gd name="connsiteY7" fmla="*/ 4665534 h 5502586"/>
              <a:gd name="connsiteX8" fmla="*/ 6280358 w 11063634"/>
              <a:gd name="connsiteY8" fmla="*/ 5259092 h 5502586"/>
              <a:gd name="connsiteX9" fmla="*/ 4563853 w 11063634"/>
              <a:gd name="connsiteY9" fmla="*/ 4874082 h 5502586"/>
              <a:gd name="connsiteX10" fmla="*/ 2253790 w 11063634"/>
              <a:gd name="connsiteY10" fmla="*/ 5499724 h 5502586"/>
              <a:gd name="connsiteX11" fmla="*/ 842084 w 11063634"/>
              <a:gd name="connsiteY11" fmla="*/ 5050545 h 5502586"/>
              <a:gd name="connsiteX12" fmla="*/ 392906 w 11063634"/>
              <a:gd name="connsiteY12" fmla="*/ 3767176 h 5502586"/>
              <a:gd name="connsiteX0" fmla="*/ 392906 w 11063635"/>
              <a:gd name="connsiteY0" fmla="*/ 3935503 h 5670913"/>
              <a:gd name="connsiteX1" fmla="*/ 424990 w 11063635"/>
              <a:gd name="connsiteY1" fmla="*/ 534577 h 5670913"/>
              <a:gd name="connsiteX2" fmla="*/ 5793148 w 11063635"/>
              <a:gd name="connsiteY2" fmla="*/ 249964 h 5670913"/>
              <a:gd name="connsiteX3" fmla="*/ 10419221 w 11063635"/>
              <a:gd name="connsiteY3" fmla="*/ 422282 h 5670913"/>
              <a:gd name="connsiteX4" fmla="*/ 11044863 w 11063635"/>
              <a:gd name="connsiteY4" fmla="*/ 2604009 h 5670913"/>
              <a:gd name="connsiteX5" fmla="*/ 10611727 w 11063635"/>
              <a:gd name="connsiteY5" fmla="*/ 4513019 h 5670913"/>
              <a:gd name="connsiteX6" fmla="*/ 9360442 w 11063635"/>
              <a:gd name="connsiteY6" fmla="*/ 5523672 h 5670913"/>
              <a:gd name="connsiteX7" fmla="*/ 7611853 w 11063635"/>
              <a:gd name="connsiteY7" fmla="*/ 4833861 h 5670913"/>
              <a:gd name="connsiteX8" fmla="*/ 6280358 w 11063635"/>
              <a:gd name="connsiteY8" fmla="*/ 5427419 h 5670913"/>
              <a:gd name="connsiteX9" fmla="*/ 4563853 w 11063635"/>
              <a:gd name="connsiteY9" fmla="*/ 5042409 h 5670913"/>
              <a:gd name="connsiteX10" fmla="*/ 2253790 w 11063635"/>
              <a:gd name="connsiteY10" fmla="*/ 5668051 h 5670913"/>
              <a:gd name="connsiteX11" fmla="*/ 842084 w 11063635"/>
              <a:gd name="connsiteY11" fmla="*/ 5218872 h 5670913"/>
              <a:gd name="connsiteX12" fmla="*/ 392906 w 11063635"/>
              <a:gd name="connsiteY12" fmla="*/ 3935503 h 5670913"/>
              <a:gd name="connsiteX0" fmla="*/ 396788 w 11065300"/>
              <a:gd name="connsiteY0" fmla="*/ 3875342 h 5610752"/>
              <a:gd name="connsiteX1" fmla="*/ 428872 w 11065300"/>
              <a:gd name="connsiteY1" fmla="*/ 474416 h 5610752"/>
              <a:gd name="connsiteX2" fmla="*/ 5849618 w 11065300"/>
              <a:gd name="connsiteY2" fmla="*/ 277450 h 5610752"/>
              <a:gd name="connsiteX3" fmla="*/ 10423103 w 11065300"/>
              <a:gd name="connsiteY3" fmla="*/ 362121 h 5610752"/>
              <a:gd name="connsiteX4" fmla="*/ 11048745 w 11065300"/>
              <a:gd name="connsiteY4" fmla="*/ 2543848 h 5610752"/>
              <a:gd name="connsiteX5" fmla="*/ 10615609 w 11065300"/>
              <a:gd name="connsiteY5" fmla="*/ 4452858 h 5610752"/>
              <a:gd name="connsiteX6" fmla="*/ 9364324 w 11065300"/>
              <a:gd name="connsiteY6" fmla="*/ 5463511 h 5610752"/>
              <a:gd name="connsiteX7" fmla="*/ 7615735 w 11065300"/>
              <a:gd name="connsiteY7" fmla="*/ 4773700 h 5610752"/>
              <a:gd name="connsiteX8" fmla="*/ 6284240 w 11065300"/>
              <a:gd name="connsiteY8" fmla="*/ 5367258 h 5610752"/>
              <a:gd name="connsiteX9" fmla="*/ 4567735 w 11065300"/>
              <a:gd name="connsiteY9" fmla="*/ 4982248 h 5610752"/>
              <a:gd name="connsiteX10" fmla="*/ 2257672 w 11065300"/>
              <a:gd name="connsiteY10" fmla="*/ 5607890 h 5610752"/>
              <a:gd name="connsiteX11" fmla="*/ 845966 w 11065300"/>
              <a:gd name="connsiteY11" fmla="*/ 5158711 h 5610752"/>
              <a:gd name="connsiteX12" fmla="*/ 396788 w 11065300"/>
              <a:gd name="connsiteY12" fmla="*/ 3875342 h 5610752"/>
              <a:gd name="connsiteX0" fmla="*/ 497824 w 11166336"/>
              <a:gd name="connsiteY0" fmla="*/ 3875342 h 5610752"/>
              <a:gd name="connsiteX1" fmla="*/ 529908 w 11166336"/>
              <a:gd name="connsiteY1" fmla="*/ 474416 h 5610752"/>
              <a:gd name="connsiteX2" fmla="*/ 5950654 w 11166336"/>
              <a:gd name="connsiteY2" fmla="*/ 277450 h 5610752"/>
              <a:gd name="connsiteX3" fmla="*/ 10524139 w 11166336"/>
              <a:gd name="connsiteY3" fmla="*/ 362121 h 5610752"/>
              <a:gd name="connsiteX4" fmla="*/ 11149781 w 11166336"/>
              <a:gd name="connsiteY4" fmla="*/ 2543848 h 5610752"/>
              <a:gd name="connsiteX5" fmla="*/ 10716645 w 11166336"/>
              <a:gd name="connsiteY5" fmla="*/ 4452858 h 5610752"/>
              <a:gd name="connsiteX6" fmla="*/ 9465360 w 11166336"/>
              <a:gd name="connsiteY6" fmla="*/ 5463511 h 5610752"/>
              <a:gd name="connsiteX7" fmla="*/ 7716771 w 11166336"/>
              <a:gd name="connsiteY7" fmla="*/ 4773700 h 5610752"/>
              <a:gd name="connsiteX8" fmla="*/ 6385276 w 11166336"/>
              <a:gd name="connsiteY8" fmla="*/ 5367258 h 5610752"/>
              <a:gd name="connsiteX9" fmla="*/ 4668771 w 11166336"/>
              <a:gd name="connsiteY9" fmla="*/ 4982248 h 5610752"/>
              <a:gd name="connsiteX10" fmla="*/ 2358708 w 11166336"/>
              <a:gd name="connsiteY10" fmla="*/ 5607890 h 5610752"/>
              <a:gd name="connsiteX11" fmla="*/ 947002 w 11166336"/>
              <a:gd name="connsiteY11" fmla="*/ 5158711 h 5610752"/>
              <a:gd name="connsiteX12" fmla="*/ 497824 w 11166336"/>
              <a:gd name="connsiteY12" fmla="*/ 3875342 h 5610752"/>
              <a:gd name="connsiteX0" fmla="*/ 497824 w 11212040"/>
              <a:gd name="connsiteY0" fmla="*/ 3839022 h 5574432"/>
              <a:gd name="connsiteX1" fmla="*/ 529908 w 11212040"/>
              <a:gd name="connsiteY1" fmla="*/ 438096 h 5574432"/>
              <a:gd name="connsiteX2" fmla="*/ 5950654 w 11212040"/>
              <a:gd name="connsiteY2" fmla="*/ 241130 h 5574432"/>
              <a:gd name="connsiteX3" fmla="*/ 10629316 w 11212040"/>
              <a:gd name="connsiteY3" fmla="*/ 185566 h 5574432"/>
              <a:gd name="connsiteX4" fmla="*/ 11149781 w 11212040"/>
              <a:gd name="connsiteY4" fmla="*/ 2507528 h 5574432"/>
              <a:gd name="connsiteX5" fmla="*/ 10716645 w 11212040"/>
              <a:gd name="connsiteY5" fmla="*/ 4416538 h 5574432"/>
              <a:gd name="connsiteX6" fmla="*/ 9465360 w 11212040"/>
              <a:gd name="connsiteY6" fmla="*/ 5427191 h 5574432"/>
              <a:gd name="connsiteX7" fmla="*/ 7716771 w 11212040"/>
              <a:gd name="connsiteY7" fmla="*/ 4737380 h 5574432"/>
              <a:gd name="connsiteX8" fmla="*/ 6385276 w 11212040"/>
              <a:gd name="connsiteY8" fmla="*/ 5330938 h 5574432"/>
              <a:gd name="connsiteX9" fmla="*/ 4668771 w 11212040"/>
              <a:gd name="connsiteY9" fmla="*/ 4945928 h 5574432"/>
              <a:gd name="connsiteX10" fmla="*/ 2358708 w 11212040"/>
              <a:gd name="connsiteY10" fmla="*/ 5571570 h 5574432"/>
              <a:gd name="connsiteX11" fmla="*/ 947002 w 11212040"/>
              <a:gd name="connsiteY11" fmla="*/ 5122391 h 5574432"/>
              <a:gd name="connsiteX12" fmla="*/ 497824 w 11212040"/>
              <a:gd name="connsiteY12" fmla="*/ 3839022 h 5574432"/>
              <a:gd name="connsiteX0" fmla="*/ 497824 w 11378614"/>
              <a:gd name="connsiteY0" fmla="*/ 3948850 h 5684260"/>
              <a:gd name="connsiteX1" fmla="*/ 529908 w 11378614"/>
              <a:gd name="connsiteY1" fmla="*/ 547924 h 5684260"/>
              <a:gd name="connsiteX2" fmla="*/ 5950654 w 11378614"/>
              <a:gd name="connsiteY2" fmla="*/ 350958 h 5684260"/>
              <a:gd name="connsiteX3" fmla="*/ 10629316 w 11378614"/>
              <a:gd name="connsiteY3" fmla="*/ 295394 h 5684260"/>
              <a:gd name="connsiteX4" fmla="*/ 11149781 w 11378614"/>
              <a:gd name="connsiteY4" fmla="*/ 2617356 h 5684260"/>
              <a:gd name="connsiteX5" fmla="*/ 10716645 w 11378614"/>
              <a:gd name="connsiteY5" fmla="*/ 4526366 h 5684260"/>
              <a:gd name="connsiteX6" fmla="*/ 9465360 w 11378614"/>
              <a:gd name="connsiteY6" fmla="*/ 5537019 h 5684260"/>
              <a:gd name="connsiteX7" fmla="*/ 7716771 w 11378614"/>
              <a:gd name="connsiteY7" fmla="*/ 4847208 h 5684260"/>
              <a:gd name="connsiteX8" fmla="*/ 6385276 w 11378614"/>
              <a:gd name="connsiteY8" fmla="*/ 5440766 h 5684260"/>
              <a:gd name="connsiteX9" fmla="*/ 4668771 w 11378614"/>
              <a:gd name="connsiteY9" fmla="*/ 5055756 h 5684260"/>
              <a:gd name="connsiteX10" fmla="*/ 2358708 w 11378614"/>
              <a:gd name="connsiteY10" fmla="*/ 5681398 h 5684260"/>
              <a:gd name="connsiteX11" fmla="*/ 947002 w 11378614"/>
              <a:gd name="connsiteY11" fmla="*/ 5232219 h 5684260"/>
              <a:gd name="connsiteX12" fmla="*/ 497824 w 11378614"/>
              <a:gd name="connsiteY12" fmla="*/ 3948850 h 5684260"/>
              <a:gd name="connsiteX0" fmla="*/ 497824 w 11059163"/>
              <a:gd name="connsiteY0" fmla="*/ 3957811 h 5693221"/>
              <a:gd name="connsiteX1" fmla="*/ 529908 w 11059163"/>
              <a:gd name="connsiteY1" fmla="*/ 556885 h 5693221"/>
              <a:gd name="connsiteX2" fmla="*/ 5950654 w 11059163"/>
              <a:gd name="connsiteY2" fmla="*/ 359919 h 5693221"/>
              <a:gd name="connsiteX3" fmla="*/ 10629316 w 11059163"/>
              <a:gd name="connsiteY3" fmla="*/ 304355 h 5693221"/>
              <a:gd name="connsiteX4" fmla="*/ 10716645 w 11059163"/>
              <a:gd name="connsiteY4" fmla="*/ 4535327 h 5693221"/>
              <a:gd name="connsiteX5" fmla="*/ 9465360 w 11059163"/>
              <a:gd name="connsiteY5" fmla="*/ 5545980 h 5693221"/>
              <a:gd name="connsiteX6" fmla="*/ 7716771 w 11059163"/>
              <a:gd name="connsiteY6" fmla="*/ 4856169 h 5693221"/>
              <a:gd name="connsiteX7" fmla="*/ 6385276 w 11059163"/>
              <a:gd name="connsiteY7" fmla="*/ 5449727 h 5693221"/>
              <a:gd name="connsiteX8" fmla="*/ 4668771 w 11059163"/>
              <a:gd name="connsiteY8" fmla="*/ 5064717 h 5693221"/>
              <a:gd name="connsiteX9" fmla="*/ 2358708 w 11059163"/>
              <a:gd name="connsiteY9" fmla="*/ 5690359 h 5693221"/>
              <a:gd name="connsiteX10" fmla="*/ 947002 w 11059163"/>
              <a:gd name="connsiteY10" fmla="*/ 5241180 h 5693221"/>
              <a:gd name="connsiteX11" fmla="*/ 497824 w 11059163"/>
              <a:gd name="connsiteY11" fmla="*/ 3957811 h 5693221"/>
              <a:gd name="connsiteX0" fmla="*/ 497824 w 11152536"/>
              <a:gd name="connsiteY0" fmla="*/ 3940939 h 5676349"/>
              <a:gd name="connsiteX1" fmla="*/ 529908 w 11152536"/>
              <a:gd name="connsiteY1" fmla="*/ 540013 h 5676349"/>
              <a:gd name="connsiteX2" fmla="*/ 5950654 w 11152536"/>
              <a:gd name="connsiteY2" fmla="*/ 343047 h 5676349"/>
              <a:gd name="connsiteX3" fmla="*/ 10629316 w 11152536"/>
              <a:gd name="connsiteY3" fmla="*/ 287483 h 5676349"/>
              <a:gd name="connsiteX4" fmla="*/ 10909468 w 11152536"/>
              <a:gd name="connsiteY4" fmla="*/ 4290574 h 5676349"/>
              <a:gd name="connsiteX5" fmla="*/ 9465360 w 11152536"/>
              <a:gd name="connsiteY5" fmla="*/ 5529108 h 5676349"/>
              <a:gd name="connsiteX6" fmla="*/ 7716771 w 11152536"/>
              <a:gd name="connsiteY6" fmla="*/ 4839297 h 5676349"/>
              <a:gd name="connsiteX7" fmla="*/ 6385276 w 11152536"/>
              <a:gd name="connsiteY7" fmla="*/ 5432855 h 5676349"/>
              <a:gd name="connsiteX8" fmla="*/ 4668771 w 11152536"/>
              <a:gd name="connsiteY8" fmla="*/ 5047845 h 5676349"/>
              <a:gd name="connsiteX9" fmla="*/ 2358708 w 11152536"/>
              <a:gd name="connsiteY9" fmla="*/ 5673487 h 5676349"/>
              <a:gd name="connsiteX10" fmla="*/ 947002 w 11152536"/>
              <a:gd name="connsiteY10" fmla="*/ 5224308 h 5676349"/>
              <a:gd name="connsiteX11" fmla="*/ 497824 w 11152536"/>
              <a:gd name="connsiteY11" fmla="*/ 3940939 h 5676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152536" h="5676349">
                <a:moveTo>
                  <a:pt x="497824" y="3940939"/>
                </a:moveTo>
                <a:cubicBezTo>
                  <a:pt x="428308" y="3160223"/>
                  <a:pt x="-606779" y="1420130"/>
                  <a:pt x="529908" y="540013"/>
                </a:cubicBezTo>
                <a:cubicBezTo>
                  <a:pt x="1666595" y="-340104"/>
                  <a:pt x="4267419" y="385135"/>
                  <a:pt x="5950654" y="343047"/>
                </a:cubicBezTo>
                <a:cubicBezTo>
                  <a:pt x="7633889" y="300959"/>
                  <a:pt x="9802847" y="-370438"/>
                  <a:pt x="10629316" y="287483"/>
                </a:cubicBezTo>
                <a:cubicBezTo>
                  <a:pt x="11455785" y="945404"/>
                  <a:pt x="11103461" y="3416970"/>
                  <a:pt x="10909468" y="4290574"/>
                </a:cubicBezTo>
                <a:cubicBezTo>
                  <a:pt x="10715475" y="5164178"/>
                  <a:pt x="9997476" y="5437654"/>
                  <a:pt x="9465360" y="5529108"/>
                </a:cubicBezTo>
                <a:cubicBezTo>
                  <a:pt x="8933244" y="5620562"/>
                  <a:pt x="8230118" y="4855339"/>
                  <a:pt x="7716771" y="4839297"/>
                </a:cubicBezTo>
                <a:cubicBezTo>
                  <a:pt x="7203424" y="4823255"/>
                  <a:pt x="6893276" y="5398097"/>
                  <a:pt x="6385276" y="5432855"/>
                </a:cubicBezTo>
                <a:cubicBezTo>
                  <a:pt x="5877276" y="5467613"/>
                  <a:pt x="5339866" y="5007740"/>
                  <a:pt x="4668771" y="5047845"/>
                </a:cubicBezTo>
                <a:cubicBezTo>
                  <a:pt x="3997676" y="5087950"/>
                  <a:pt x="2979003" y="5644077"/>
                  <a:pt x="2358708" y="5673487"/>
                </a:cubicBezTo>
                <a:cubicBezTo>
                  <a:pt x="1738413" y="5702897"/>
                  <a:pt x="1225065" y="5502371"/>
                  <a:pt x="947002" y="5224308"/>
                </a:cubicBezTo>
                <a:cubicBezTo>
                  <a:pt x="668939" y="4946245"/>
                  <a:pt x="567340" y="4721655"/>
                  <a:pt x="497824" y="394093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xmlns="" id="{8167E989-995B-418D-911F-33D35542897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400" y="-1856358"/>
            <a:ext cx="10088730" cy="6626796"/>
          </a:xfrm>
          <a:prstGeom prst="rect">
            <a:avLst/>
          </a:prstGeom>
        </p:spPr>
      </p:pic>
      <p:sp>
        <p:nvSpPr>
          <p:cNvPr id="4" name="Text Box 87"/>
          <p:cNvSpPr txBox="1">
            <a:spLocks noChangeArrowheads="1"/>
          </p:cNvSpPr>
          <p:nvPr/>
        </p:nvSpPr>
        <p:spPr bwMode="auto">
          <a:xfrm>
            <a:off x="1952572" y="1177599"/>
            <a:ext cx="7394627" cy="2477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2D2D8A">
                    <a:lumMod val="75000"/>
                  </a:srgbClr>
                </a:solidFill>
                <a:latin typeface="Times New Roman" pitchFamily="18" charset="0"/>
              </a:rPr>
              <a:t>  </a:t>
            </a:r>
            <a:r>
              <a:rPr lang="en-US" sz="5000" b="1" dirty="0" err="1">
                <a:solidFill>
                  <a:srgbClr val="2D2D8A">
                    <a:lumMod val="75000"/>
                  </a:srgbClr>
                </a:solidFill>
                <a:latin typeface="UTM Azuki" panose="02040603050506020204" pitchFamily="18" charset="0"/>
              </a:rPr>
              <a:t>Áp</a:t>
            </a:r>
            <a:r>
              <a:rPr lang="en-US" sz="5000" b="1" dirty="0">
                <a:solidFill>
                  <a:srgbClr val="2D2D8A">
                    <a:lumMod val="75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2D2D8A">
                    <a:lumMod val="75000"/>
                  </a:srgbClr>
                </a:solidFill>
                <a:latin typeface="UTM Azuki" panose="02040603050506020204" pitchFamily="18" charset="0"/>
              </a:rPr>
              <a:t>dụng</a:t>
            </a:r>
            <a:r>
              <a:rPr lang="en-US" sz="5000" b="1" dirty="0">
                <a:solidFill>
                  <a:srgbClr val="2D2D8A">
                    <a:lumMod val="75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2D2D8A">
                    <a:lumMod val="75000"/>
                  </a:srgbClr>
                </a:solidFill>
                <a:latin typeface="UTM Azuki" panose="02040603050506020204" pitchFamily="18" charset="0"/>
              </a:rPr>
              <a:t>công</a:t>
            </a:r>
            <a:r>
              <a:rPr lang="en-US" sz="5000" b="1" dirty="0">
                <a:solidFill>
                  <a:srgbClr val="2D2D8A">
                    <a:lumMod val="75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2D2D8A">
                    <a:lumMod val="75000"/>
                  </a:srgbClr>
                </a:solidFill>
                <a:latin typeface="UTM Azuki" panose="02040603050506020204" pitchFamily="18" charset="0"/>
              </a:rPr>
              <a:t>thức</a:t>
            </a:r>
            <a:r>
              <a:rPr lang="en-US" sz="5000" b="1" dirty="0">
                <a:solidFill>
                  <a:srgbClr val="2D2D8A">
                    <a:lumMod val="75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2D2D8A">
                    <a:lumMod val="75000"/>
                  </a:srgbClr>
                </a:solidFill>
                <a:latin typeface="UTM Azuki" panose="02040603050506020204" pitchFamily="18" charset="0"/>
              </a:rPr>
              <a:t>tính</a:t>
            </a:r>
            <a:r>
              <a:rPr lang="en-US" sz="5000" b="1" dirty="0">
                <a:solidFill>
                  <a:srgbClr val="2D2D8A">
                    <a:lumMod val="75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2D2D8A">
                    <a:lumMod val="75000"/>
                  </a:srgbClr>
                </a:solidFill>
                <a:latin typeface="UTM Azuki" panose="02040603050506020204" pitchFamily="18" charset="0"/>
              </a:rPr>
              <a:t>chu</a:t>
            </a:r>
            <a:r>
              <a:rPr lang="en-US" sz="5000" b="1" dirty="0">
                <a:solidFill>
                  <a:srgbClr val="2D2D8A">
                    <a:lumMod val="75000"/>
                  </a:srgbClr>
                </a:solidFill>
                <a:latin typeface="UTM Azuki" panose="02040603050506020204" pitchFamily="18" charset="0"/>
              </a:rPr>
              <a:t> vi </a:t>
            </a:r>
            <a:r>
              <a:rPr lang="en-US" sz="5000" b="1" dirty="0" err="1">
                <a:solidFill>
                  <a:srgbClr val="2D2D8A">
                    <a:lumMod val="75000"/>
                  </a:srgbClr>
                </a:solidFill>
                <a:latin typeface="UTM Azuki" panose="02040603050506020204" pitchFamily="18" charset="0"/>
              </a:rPr>
              <a:t>của</a:t>
            </a:r>
            <a:r>
              <a:rPr lang="en-US" sz="5000" b="1" dirty="0">
                <a:solidFill>
                  <a:srgbClr val="2D2D8A">
                    <a:lumMod val="75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2D2D8A">
                    <a:lumMod val="75000"/>
                  </a:srgbClr>
                </a:solidFill>
                <a:latin typeface="UTM Azuki" panose="02040603050506020204" pitchFamily="18" charset="0"/>
              </a:rPr>
              <a:t>hình</a:t>
            </a:r>
            <a:r>
              <a:rPr lang="en-US" sz="5000" b="1" dirty="0">
                <a:solidFill>
                  <a:srgbClr val="2D2D8A">
                    <a:lumMod val="75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2D2D8A">
                    <a:lumMod val="75000"/>
                  </a:srgbClr>
                </a:solidFill>
                <a:latin typeface="UTM Azuki" panose="02040603050506020204" pitchFamily="18" charset="0"/>
              </a:rPr>
              <a:t>bình</a:t>
            </a:r>
            <a:r>
              <a:rPr lang="en-US" sz="5000" b="1" dirty="0">
                <a:solidFill>
                  <a:srgbClr val="2D2D8A">
                    <a:lumMod val="75000"/>
                  </a:srgbClr>
                </a:solidFill>
                <a:latin typeface="UTM Azuki" panose="02040603050506020204" pitchFamily="18" charset="0"/>
              </a:rPr>
              <a:t> </a:t>
            </a:r>
            <a:r>
              <a:rPr lang="en-US" sz="5000" b="1" dirty="0" err="1">
                <a:solidFill>
                  <a:srgbClr val="2D2D8A">
                    <a:lumMod val="75000"/>
                  </a:srgbClr>
                </a:solidFill>
                <a:latin typeface="UTM Azuki" panose="02040603050506020204" pitchFamily="18" charset="0"/>
              </a:rPr>
              <a:t>hành</a:t>
            </a:r>
            <a:r>
              <a:rPr lang="en-US" sz="5000" b="1" dirty="0">
                <a:solidFill>
                  <a:srgbClr val="2D2D8A">
                    <a:lumMod val="75000"/>
                  </a:srgbClr>
                </a:solidFill>
                <a:latin typeface="UTM Azuki" panose="02040603050506020204" pitchFamily="18" charset="0"/>
              </a:rPr>
              <a:t> , </a:t>
            </a:r>
            <a:r>
              <a:rPr lang="en-US" sz="5000" b="1" dirty="0" err="1">
                <a:solidFill>
                  <a:srgbClr val="2D2D8A">
                    <a:lumMod val="75000"/>
                  </a:srgbClr>
                </a:solidFill>
                <a:latin typeface="UTM Azuki" panose="02040603050506020204" pitchFamily="18" charset="0"/>
              </a:rPr>
              <a:t>biết</a:t>
            </a:r>
            <a:r>
              <a:rPr lang="en-US" sz="5000" b="1" dirty="0">
                <a:solidFill>
                  <a:srgbClr val="2D2D8A">
                    <a:lumMod val="75000"/>
                  </a:srgbClr>
                </a:solidFill>
                <a:latin typeface="UTM Azuki" panose="02040603050506020204" pitchFamily="18" charset="0"/>
              </a:rPr>
              <a:t> :  </a:t>
            </a:r>
          </a:p>
          <a:p>
            <a:pPr algn="ctr" fontAlgn="base">
              <a:spcBef>
                <a:spcPts val="600"/>
              </a:spcBef>
              <a:spcAft>
                <a:spcPct val="0"/>
              </a:spcAft>
              <a:defRPr/>
            </a:pPr>
            <a:r>
              <a:rPr lang="en-US" sz="5000" b="1" dirty="0">
                <a:solidFill>
                  <a:srgbClr val="2D2D8A">
                    <a:lumMod val="75000"/>
                  </a:srgbClr>
                </a:solidFill>
                <a:latin typeface="UTM Azuki" panose="02040603050506020204" pitchFamily="18" charset="0"/>
              </a:rPr>
              <a:t>    a) a =   8 cm; b = 3 cm.</a:t>
            </a:r>
          </a:p>
        </p:txBody>
      </p:sp>
      <p:sp>
        <p:nvSpPr>
          <p:cNvPr id="5" name="Text Box 89"/>
          <p:cNvSpPr txBox="1">
            <a:spLocks noChangeArrowheads="1"/>
          </p:cNvSpPr>
          <p:nvPr/>
        </p:nvSpPr>
        <p:spPr bwMode="auto">
          <a:xfrm>
            <a:off x="5067300" y="4870857"/>
            <a:ext cx="6921500" cy="63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50000"/>
              </a:spcBef>
              <a:spcAft>
                <a:spcPct val="0"/>
              </a:spcAft>
            </a:pPr>
            <a:r>
              <a:rPr lang="en-US" altLang="en-US" sz="3500" dirty="0">
                <a:solidFill>
                  <a:srgbClr val="FF0000"/>
                </a:solidFill>
                <a:latin typeface="UTM Sharnay" panose="02040603050506020204" pitchFamily="18" charset="0"/>
              </a:rPr>
              <a:t>a) P = ( 8 + 3 ) x 2 = 22 ( cm )</a:t>
            </a:r>
          </a:p>
        </p:txBody>
      </p:sp>
      <p:pic>
        <p:nvPicPr>
          <p:cNvPr id="9" name="Picture 4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123" y="3737351"/>
            <a:ext cx="3393507" cy="318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C2EFE666-ED42-4E2C-A343-3164E53B2E2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61" t="28401" r="72175" b="58456"/>
          <a:stretch/>
        </p:blipFill>
        <p:spPr>
          <a:xfrm>
            <a:off x="9580550" y="-299082"/>
            <a:ext cx="3249894" cy="2839787"/>
          </a:xfrm>
          <a:prstGeom prst="rect">
            <a:avLst/>
          </a:prstGeom>
        </p:spPr>
      </p:pic>
      <p:pic>
        <p:nvPicPr>
          <p:cNvPr id="11" name="Picture 10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2666" b="86539" l="68658" r="949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371" t="59682" r="1763" b="10477"/>
          <a:stretch/>
        </p:blipFill>
        <p:spPr>
          <a:xfrm>
            <a:off x="10443497" y="5328057"/>
            <a:ext cx="1524000" cy="1494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4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2946</TotalTime>
  <Words>412</Words>
  <Application>Microsoft Office PowerPoint</Application>
  <PresentationFormat>Custom</PresentationFormat>
  <Paragraphs>67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8</vt:i4>
      </vt:variant>
    </vt:vector>
  </HeadingPairs>
  <TitlesOfParts>
    <vt:vector size="33" baseType="lpstr">
      <vt:lpstr>Arial</vt:lpstr>
      <vt:lpstr>UVF Slim Tony</vt:lpstr>
      <vt:lpstr>Calibri Light</vt:lpstr>
      <vt:lpstr>UTM Wedding K&amp;T</vt:lpstr>
      <vt:lpstr>方正经黑简体</vt:lpstr>
      <vt:lpstr>华康POP2体W9</vt:lpstr>
      <vt:lpstr>#9Slide03 Arima Madurai Black</vt:lpstr>
      <vt:lpstr>UTM Cookies</vt:lpstr>
      <vt:lpstr>等线 Light</vt:lpstr>
      <vt:lpstr>Times New Roman</vt:lpstr>
      <vt:lpstr>UTM Sharnay</vt:lpstr>
      <vt:lpstr>Calibri</vt:lpstr>
      <vt:lpstr>Century Gothic</vt:lpstr>
      <vt:lpstr>SVN-Whimsy</vt:lpstr>
      <vt:lpstr>inpin heiti</vt:lpstr>
      <vt:lpstr>Akronism</vt:lpstr>
      <vt:lpstr>UTM Azuki</vt:lpstr>
      <vt:lpstr>UTM Showcard</vt:lpstr>
      <vt:lpstr>UTM Androgyne</vt:lpstr>
      <vt:lpstr>Office Theme</vt:lpstr>
      <vt:lpstr>1_Default Design</vt:lpstr>
      <vt:lpstr>2_Default Design</vt:lpstr>
      <vt:lpstr>3_Default Design</vt:lpstr>
      <vt:lpstr>4_Default Design</vt:lpstr>
      <vt:lpstr>6_Default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Tư Bùi</dc:creator>
  <cp:keywords>MĂNGNON</cp:keywords>
  <cp:lastModifiedBy>THANH HUONG</cp:lastModifiedBy>
  <cp:revision>54</cp:revision>
  <dcterms:created xsi:type="dcterms:W3CDTF">2020-07-25T04:58:02Z</dcterms:created>
  <dcterms:modified xsi:type="dcterms:W3CDTF">2023-01-15T11:15:33Z</dcterms:modified>
</cp:coreProperties>
</file>