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8" r:id="rId2"/>
    <p:sldMasterId id="2147483712" r:id="rId3"/>
  </p:sldMasterIdLst>
  <p:notesMasterIdLst>
    <p:notesMasterId r:id="rId15"/>
  </p:notesMasterIdLst>
  <p:sldIdLst>
    <p:sldId id="257" r:id="rId4"/>
    <p:sldId id="262" r:id="rId5"/>
    <p:sldId id="286" r:id="rId6"/>
    <p:sldId id="284" r:id="rId7"/>
    <p:sldId id="258" r:id="rId8"/>
    <p:sldId id="260" r:id="rId9"/>
    <p:sldId id="259" r:id="rId10"/>
    <p:sldId id="266" r:id="rId11"/>
    <p:sldId id="268" r:id="rId12"/>
    <p:sldId id="280" r:id="rId13"/>
    <p:sldId id="281" r:id="rId14"/>
  </p:sldIdLst>
  <p:sldSz cx="12192000" cy="6858000"/>
  <p:notesSz cx="6858000" cy="9144000"/>
  <p:embeddedFontLst>
    <p:embeddedFont>
      <p:font typeface="Cambria" pitchFamily="18" charset="0"/>
      <p:regular r:id="rId16"/>
      <p:bold r:id="rId17"/>
      <p:italic r:id="rId18"/>
      <p:boldItalic r:id="rId19"/>
    </p:embeddedFont>
    <p:embeddedFont>
      <p:font typeface="Calibri Light" pitchFamily="34" charset="0"/>
      <p:regular r:id="rId20"/>
      <p:italic r:id="rId21"/>
    </p:embeddedFont>
    <p:embeddedFont>
      <p:font typeface="宋体" pitchFamily="2" charset="-122"/>
      <p:regular r:id="rId22"/>
    </p:embeddedFont>
    <p:embeddedFont>
      <p:font typeface="Calibri" pitchFamily="34" charset="0"/>
      <p:regular r:id="rId23"/>
      <p:bold r:id="rId24"/>
      <p:italic r:id="rId25"/>
      <p:boldItalic r:id="rId26"/>
    </p:embeddedFont>
    <p:embeddedFont>
      <p:font typeface="Vani" charset="0"/>
      <p:regular r:id="rId27"/>
      <p:bold r:id="rId28"/>
    </p:embeddedFont>
  </p:embeddedFontLst>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526A"/>
    <a:srgbClr val="E56D81"/>
    <a:srgbClr val="EEA0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327" autoAdjust="0"/>
  </p:normalViewPr>
  <p:slideViewPr>
    <p:cSldViewPr snapToGrid="0">
      <p:cViewPr>
        <p:scale>
          <a:sx n="66" d="100"/>
          <a:sy n="66" d="100"/>
        </p:scale>
        <p:origin x="-632" y="2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604F39-B811-4D74-AEB5-D993990E23DF}" type="datetimeFigureOut">
              <a:rPr lang="en-US" smtClean="0"/>
              <a:t>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988C1E-E381-4C3A-813A-983560873889}" type="slidenum">
              <a:rPr lang="en-US" smtClean="0"/>
              <a:t>‹#›</a:t>
            </a:fld>
            <a:endParaRPr lang="en-US"/>
          </a:p>
        </p:txBody>
      </p:sp>
    </p:spTree>
    <p:extLst>
      <p:ext uri="{BB962C8B-B14F-4D97-AF65-F5344CB8AC3E}">
        <p14:creationId xmlns:p14="http://schemas.microsoft.com/office/powerpoint/2010/main" val="3473227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幻灯片图像占位符 1"/>
          <p:cNvSpPr>
            <a:spLocks noGrp="1" noRot="1" noChangeAspect="1" noChangeArrowheads="1"/>
          </p:cNvSpPr>
          <p:nvPr>
            <p:ph type="sldImg" idx="4294967295"/>
          </p:nvPr>
        </p:nvSpPr>
        <p:spPr>
          <a:ln>
            <a:miter lim="800000"/>
          </a:ln>
        </p:spPr>
      </p:sp>
      <p:sp>
        <p:nvSpPr>
          <p:cNvPr id="11266" name="文本占位符 2"/>
          <p:cNvSpPr>
            <a:spLocks noGrp="1" noChangeArrowheads="1"/>
          </p:cNvSpPr>
          <p:nvPr>
            <p:ph type="body" idx="4294967295"/>
          </p:nvPr>
        </p:nvSpPr>
        <p:spPr/>
        <p:txBody>
          <a:bodyPr/>
          <a:lstStyle/>
          <a:p>
            <a:endParaRPr lang="zh-CN" altLang="en-US"/>
          </a:p>
        </p:txBody>
      </p:sp>
    </p:spTree>
    <p:extLst>
      <p:ext uri="{BB962C8B-B14F-4D97-AF65-F5344CB8AC3E}">
        <p14:creationId xmlns:p14="http://schemas.microsoft.com/office/powerpoint/2010/main" val="28901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幻灯片图像占位符 1"/>
          <p:cNvSpPr>
            <a:spLocks noGrp="1" noRot="1" noChangeAspect="1" noChangeArrowheads="1"/>
          </p:cNvSpPr>
          <p:nvPr>
            <p:ph type="sldImg" idx="4294967295"/>
          </p:nvPr>
        </p:nvSpPr>
        <p:spPr>
          <a:ln>
            <a:miter lim="800000"/>
          </a:ln>
        </p:spPr>
      </p:sp>
      <p:sp>
        <p:nvSpPr>
          <p:cNvPr id="11266" name="文本占位符 2"/>
          <p:cNvSpPr>
            <a:spLocks noGrp="1" noChangeArrowheads="1"/>
          </p:cNvSpPr>
          <p:nvPr>
            <p:ph type="body" idx="4294967295"/>
          </p:nvPr>
        </p:nvSpPr>
        <p:spPr/>
        <p:txBody>
          <a:bodyPr/>
          <a:lstStyle/>
          <a:p>
            <a:endParaRPr lang="zh-CN" altLang="en-US"/>
          </a:p>
        </p:txBody>
      </p:sp>
    </p:spTree>
    <p:extLst>
      <p:ext uri="{BB962C8B-B14F-4D97-AF65-F5344CB8AC3E}">
        <p14:creationId xmlns:p14="http://schemas.microsoft.com/office/powerpoint/2010/main" val="3877459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B801ED15-8142-4015-B9D9-CCB97372A81A}" type="slidenum">
              <a:rPr kumimoji="0" lang="zh-CN" altLang="en-US" sz="1200" b="0" i="0" u="none" strike="noStrike" kern="1200" cap="none" spc="0" normalizeH="0" baseline="0" noProof="1" smtClean="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a:t>
            </a:fld>
            <a:endParaRPr kumimoji="0" lang="zh-CN" altLang="en-US" sz="12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mn-ea"/>
            </a:endParaRPr>
          </a:p>
        </p:txBody>
      </p:sp>
    </p:spTree>
    <p:extLst>
      <p:ext uri="{BB962C8B-B14F-4D97-AF65-F5344CB8AC3E}">
        <p14:creationId xmlns:p14="http://schemas.microsoft.com/office/powerpoint/2010/main" val="954833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B801ED15-8142-4015-B9D9-CCB97372A81A}" type="slidenum">
              <a:rPr kumimoji="0" lang="zh-CN" altLang="en-US" sz="1200" b="0" i="0" u="none" strike="noStrike" kern="1200" cap="none" spc="0" normalizeH="0" baseline="0" noProof="1" smtClean="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3</a:t>
            </a:fld>
            <a:endParaRPr kumimoji="0" lang="zh-CN" altLang="en-US" sz="12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mn-ea"/>
            </a:endParaRPr>
          </a:p>
        </p:txBody>
      </p:sp>
    </p:spTree>
    <p:extLst>
      <p:ext uri="{BB962C8B-B14F-4D97-AF65-F5344CB8AC3E}">
        <p14:creationId xmlns:p14="http://schemas.microsoft.com/office/powerpoint/2010/main" val="1848840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B801ED15-8142-4015-B9D9-CCB97372A81A}" type="slidenum">
              <a:rPr kumimoji="0" lang="zh-CN" altLang="en-US" sz="1200" b="0" i="0" u="none" strike="noStrike" kern="1200" cap="none" spc="0" normalizeH="0" baseline="0" noProof="1" smtClean="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5</a:t>
            </a:fld>
            <a:endParaRPr kumimoji="0" lang="zh-CN" altLang="en-US" sz="12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mn-ea"/>
            </a:endParaRPr>
          </a:p>
        </p:txBody>
      </p:sp>
    </p:spTree>
    <p:extLst>
      <p:ext uri="{BB962C8B-B14F-4D97-AF65-F5344CB8AC3E}">
        <p14:creationId xmlns:p14="http://schemas.microsoft.com/office/powerpoint/2010/main" val="1109750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B801ED15-8142-4015-B9D9-CCB97372A81A}" type="slidenum">
              <a:rPr kumimoji="0" lang="zh-CN" altLang="en-US" sz="1200" b="0" i="0" u="none" strike="noStrike" kern="1200" cap="none" spc="0" normalizeH="0" baseline="0" noProof="1" smtClean="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6</a:t>
            </a:fld>
            <a:endParaRPr kumimoji="0" lang="zh-CN" altLang="en-US" sz="12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mn-ea"/>
            </a:endParaRPr>
          </a:p>
        </p:txBody>
      </p:sp>
    </p:spTree>
    <p:extLst>
      <p:ext uri="{BB962C8B-B14F-4D97-AF65-F5344CB8AC3E}">
        <p14:creationId xmlns:p14="http://schemas.microsoft.com/office/powerpoint/2010/main" val="3125950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B801ED15-8142-4015-B9D9-CCB97372A81A}" type="slidenum">
              <a:rPr kumimoji="0" lang="zh-CN" altLang="en-US" sz="1200" b="0" i="0" u="none" strike="noStrike" kern="1200" cap="none" spc="0" normalizeH="0" baseline="0" noProof="1" smtClean="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7</a:t>
            </a:fld>
            <a:endParaRPr kumimoji="0" lang="zh-CN" altLang="en-US" sz="12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mn-ea"/>
            </a:endParaRPr>
          </a:p>
        </p:txBody>
      </p:sp>
    </p:spTree>
    <p:extLst>
      <p:ext uri="{BB962C8B-B14F-4D97-AF65-F5344CB8AC3E}">
        <p14:creationId xmlns:p14="http://schemas.microsoft.com/office/powerpoint/2010/main" val="1169829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B801ED15-8142-4015-B9D9-CCB97372A81A}" type="slidenum">
              <a:rPr kumimoji="0" lang="zh-CN" altLang="en-US" sz="1200" b="0" i="0" u="none" strike="noStrike" kern="1200" cap="none" spc="0" normalizeH="0" baseline="0" noProof="1" smtClean="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8</a:t>
            </a:fld>
            <a:endParaRPr kumimoji="0" lang="zh-CN" altLang="en-US" sz="12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mn-ea"/>
            </a:endParaRPr>
          </a:p>
        </p:txBody>
      </p:sp>
    </p:spTree>
    <p:extLst>
      <p:ext uri="{BB962C8B-B14F-4D97-AF65-F5344CB8AC3E}">
        <p14:creationId xmlns:p14="http://schemas.microsoft.com/office/powerpoint/2010/main" val="2483686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B801ED15-8142-4015-B9D9-CCB97372A81A}" type="slidenum">
              <a:rPr kumimoji="0" lang="zh-CN" altLang="en-US" sz="1200" b="0" i="0" u="none" strike="noStrike" kern="1200" cap="none" spc="0" normalizeH="0" baseline="0" noProof="1" smtClean="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9</a:t>
            </a:fld>
            <a:endParaRPr kumimoji="0" lang="zh-CN" altLang="en-US" sz="12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mn-ea"/>
            </a:endParaRPr>
          </a:p>
        </p:txBody>
      </p:sp>
    </p:spTree>
    <p:extLst>
      <p:ext uri="{BB962C8B-B14F-4D97-AF65-F5344CB8AC3E}">
        <p14:creationId xmlns:p14="http://schemas.microsoft.com/office/powerpoint/2010/main" val="906471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B801ED15-8142-4015-B9D9-CCB97372A81A}" type="slidenum">
              <a:rPr kumimoji="0" lang="zh-CN" altLang="en-US" sz="1200" b="0" i="0" u="none" strike="noStrike" kern="1200" cap="none" spc="0" normalizeH="0" baseline="0" noProof="1" smtClean="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10</a:t>
            </a:fld>
            <a:endParaRPr kumimoji="0" lang="zh-CN" altLang="en-US" sz="12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mn-ea"/>
            </a:endParaRPr>
          </a:p>
        </p:txBody>
      </p:sp>
    </p:spTree>
    <p:extLst>
      <p:ext uri="{BB962C8B-B14F-4D97-AF65-F5344CB8AC3E}">
        <p14:creationId xmlns:p14="http://schemas.microsoft.com/office/powerpoint/2010/main" val="965367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24573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47623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3865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05311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3083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4806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278503ED-1FAE-4BC2-96FE-D30C2EEBB364}" type="datetimeFigureOut">
              <a:rPr lang="en-US" smtClean="0">
                <a:cs typeface="Times New Roman" panose="02020603050405020304" pitchFamily="18" charset="0"/>
              </a:rPr>
              <a:pPr fontAlgn="base">
                <a:spcBef>
                  <a:spcPct val="0"/>
                </a:spcBef>
                <a:spcAft>
                  <a:spcPct val="0"/>
                </a:spcAft>
                <a:defRPr/>
              </a:pPr>
              <a:t>1/15/2023</a:t>
            </a:fld>
            <a:endParaRPr lang="en-US">
              <a:cs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cs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86BBE690-0054-48E2-8BCF-3B4FC96706FF}" type="slidenum">
              <a:rPr lang="en-US" altLang="vi-VN" smtClean="0">
                <a:cs typeface="Times New Roman" panose="02020603050405020304" pitchFamily="18" charset="0"/>
              </a:rPr>
              <a:pPr fontAlgn="base">
                <a:spcBef>
                  <a:spcPct val="0"/>
                </a:spcBef>
                <a:spcAft>
                  <a:spcPct val="0"/>
                </a:spcAft>
              </a:pPr>
              <a:t>‹#›</a:t>
            </a:fld>
            <a:endParaRPr lang="en-US" altLang="vi-VN" smtClean="0">
              <a:cs typeface="Times New Roman" panose="02020603050405020304" pitchFamily="18" charset="0"/>
            </a:endParaRPr>
          </a:p>
        </p:txBody>
      </p:sp>
    </p:spTree>
    <p:extLst>
      <p:ext uri="{BB962C8B-B14F-4D97-AF65-F5344CB8AC3E}">
        <p14:creationId xmlns:p14="http://schemas.microsoft.com/office/powerpoint/2010/main" val="2420542025"/>
      </p:ext>
    </p:extLst>
  </p:cSld>
  <p:clrMapOvr>
    <a:masterClrMapping/>
  </p:clrMapOvr>
  <p:transitio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FFF49958-0884-490D-923D-E21179982C47}" type="datetimeFigureOut">
              <a:rPr lang="en-US" smtClean="0">
                <a:cs typeface="Times New Roman" panose="02020603050405020304" pitchFamily="18" charset="0"/>
              </a:rPr>
              <a:pPr fontAlgn="base">
                <a:spcBef>
                  <a:spcPct val="0"/>
                </a:spcBef>
                <a:spcAft>
                  <a:spcPct val="0"/>
                </a:spcAft>
                <a:defRPr/>
              </a:pPr>
              <a:t>1/15/2023</a:t>
            </a:fld>
            <a:endParaRPr lang="en-US">
              <a:cs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cs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1E0870A3-DF6B-4A89-898E-45F878EEFC89}" type="slidenum">
              <a:rPr lang="en-US" altLang="vi-VN" smtClean="0">
                <a:cs typeface="Times New Roman" panose="02020603050405020304" pitchFamily="18" charset="0"/>
              </a:rPr>
              <a:pPr fontAlgn="base">
                <a:spcBef>
                  <a:spcPct val="0"/>
                </a:spcBef>
                <a:spcAft>
                  <a:spcPct val="0"/>
                </a:spcAft>
              </a:pPr>
              <a:t>‹#›</a:t>
            </a:fld>
            <a:endParaRPr lang="en-US" altLang="vi-VN" smtClean="0">
              <a:cs typeface="Times New Roman" panose="02020603050405020304" pitchFamily="18" charset="0"/>
            </a:endParaRPr>
          </a:p>
        </p:txBody>
      </p:sp>
    </p:spTree>
    <p:extLst>
      <p:ext uri="{BB962C8B-B14F-4D97-AF65-F5344CB8AC3E}">
        <p14:creationId xmlns:p14="http://schemas.microsoft.com/office/powerpoint/2010/main" val="1942082862"/>
      </p:ext>
    </p:extLst>
  </p:cSld>
  <p:clrMapOvr>
    <a:masterClrMapping/>
  </p:clrMapOvr>
  <p:transitio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6C5DA7B6-10AC-4406-8247-8F50A84F3C20}" type="datetimeFigureOut">
              <a:rPr lang="en-US" smtClean="0">
                <a:cs typeface="Times New Roman" panose="02020603050405020304" pitchFamily="18" charset="0"/>
              </a:rPr>
              <a:pPr fontAlgn="base">
                <a:spcBef>
                  <a:spcPct val="0"/>
                </a:spcBef>
                <a:spcAft>
                  <a:spcPct val="0"/>
                </a:spcAft>
                <a:defRPr/>
              </a:pPr>
              <a:t>1/15/2023</a:t>
            </a:fld>
            <a:endParaRPr lang="en-US">
              <a:cs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cs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4E8D73C2-B77B-4741-9B36-2CD0DB8F6727}" type="slidenum">
              <a:rPr lang="en-US" altLang="vi-VN" smtClean="0">
                <a:cs typeface="Times New Roman" panose="02020603050405020304" pitchFamily="18" charset="0"/>
              </a:rPr>
              <a:pPr fontAlgn="base">
                <a:spcBef>
                  <a:spcPct val="0"/>
                </a:spcBef>
                <a:spcAft>
                  <a:spcPct val="0"/>
                </a:spcAft>
              </a:pPr>
              <a:t>‹#›</a:t>
            </a:fld>
            <a:endParaRPr lang="en-US" altLang="vi-VN" smtClean="0">
              <a:cs typeface="Times New Roman" panose="02020603050405020304" pitchFamily="18" charset="0"/>
            </a:endParaRPr>
          </a:p>
        </p:txBody>
      </p:sp>
    </p:spTree>
    <p:extLst>
      <p:ext uri="{BB962C8B-B14F-4D97-AF65-F5344CB8AC3E}">
        <p14:creationId xmlns:p14="http://schemas.microsoft.com/office/powerpoint/2010/main" val="1462675085"/>
      </p:ext>
    </p:extLst>
  </p:cSld>
  <p:clrMapOvr>
    <a:masterClrMapping/>
  </p:clrMapOvr>
  <p:transitio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fld id="{FA3C390B-DEFD-4C48-864D-F51E8F195CA6}" type="datetimeFigureOut">
              <a:rPr lang="en-US" smtClean="0">
                <a:cs typeface="Times New Roman" panose="02020603050405020304" pitchFamily="18" charset="0"/>
              </a:rPr>
              <a:pPr fontAlgn="base">
                <a:spcBef>
                  <a:spcPct val="0"/>
                </a:spcBef>
                <a:spcAft>
                  <a:spcPct val="0"/>
                </a:spcAft>
                <a:defRPr/>
              </a:pPr>
              <a:t>1/15/2023</a:t>
            </a:fld>
            <a:endParaRPr lang="en-US">
              <a:cs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cs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7A5D30AB-45E3-4083-9947-0B950C3998D2}" type="slidenum">
              <a:rPr lang="en-US" altLang="vi-VN" smtClean="0">
                <a:cs typeface="Times New Roman" panose="02020603050405020304" pitchFamily="18" charset="0"/>
              </a:rPr>
              <a:pPr fontAlgn="base">
                <a:spcBef>
                  <a:spcPct val="0"/>
                </a:spcBef>
                <a:spcAft>
                  <a:spcPct val="0"/>
                </a:spcAft>
              </a:pPr>
              <a:t>‹#›</a:t>
            </a:fld>
            <a:endParaRPr lang="en-US" altLang="vi-VN" smtClean="0">
              <a:cs typeface="Times New Roman" panose="02020603050405020304" pitchFamily="18" charset="0"/>
            </a:endParaRPr>
          </a:p>
        </p:txBody>
      </p:sp>
    </p:spTree>
    <p:extLst>
      <p:ext uri="{BB962C8B-B14F-4D97-AF65-F5344CB8AC3E}">
        <p14:creationId xmlns:p14="http://schemas.microsoft.com/office/powerpoint/2010/main" val="1132641105"/>
      </p:ext>
    </p:extLst>
  </p:cSld>
  <p:clrMapOvr>
    <a:masterClrMapping/>
  </p:clrMapOvr>
  <p:transitio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defRPr/>
            </a:pPr>
            <a:fld id="{9E3B762A-3D22-4068-8035-1A73869AA454}" type="datetimeFigureOut">
              <a:rPr lang="en-US" smtClean="0">
                <a:cs typeface="Times New Roman" panose="02020603050405020304" pitchFamily="18" charset="0"/>
              </a:rPr>
              <a:pPr fontAlgn="base">
                <a:spcBef>
                  <a:spcPct val="0"/>
                </a:spcBef>
                <a:spcAft>
                  <a:spcPct val="0"/>
                </a:spcAft>
                <a:defRPr/>
              </a:pPr>
              <a:t>1/15/2023</a:t>
            </a:fld>
            <a:endParaRPr lang="en-US">
              <a:cs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cs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64A09B00-E3A2-49B5-93BD-05ADFC067D61}" type="slidenum">
              <a:rPr lang="en-US" altLang="vi-VN" smtClean="0">
                <a:cs typeface="Times New Roman" panose="02020603050405020304" pitchFamily="18" charset="0"/>
              </a:rPr>
              <a:pPr fontAlgn="base">
                <a:spcBef>
                  <a:spcPct val="0"/>
                </a:spcBef>
                <a:spcAft>
                  <a:spcPct val="0"/>
                </a:spcAft>
              </a:pPr>
              <a:t>‹#›</a:t>
            </a:fld>
            <a:endParaRPr lang="en-US" altLang="vi-VN" smtClean="0">
              <a:cs typeface="Times New Roman" panose="02020603050405020304" pitchFamily="18" charset="0"/>
            </a:endParaRPr>
          </a:p>
        </p:txBody>
      </p:sp>
    </p:spTree>
    <p:extLst>
      <p:ext uri="{BB962C8B-B14F-4D97-AF65-F5344CB8AC3E}">
        <p14:creationId xmlns:p14="http://schemas.microsoft.com/office/powerpoint/2010/main" val="3227518827"/>
      </p:ext>
    </p:extLst>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0723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fld id="{EED30910-027F-45D7-AAEF-94DB7EACD3C9}" type="datetimeFigureOut">
              <a:rPr lang="en-US" smtClean="0">
                <a:cs typeface="Times New Roman" panose="02020603050405020304" pitchFamily="18" charset="0"/>
              </a:rPr>
              <a:pPr fontAlgn="base">
                <a:spcBef>
                  <a:spcPct val="0"/>
                </a:spcBef>
                <a:spcAft>
                  <a:spcPct val="0"/>
                </a:spcAft>
                <a:defRPr/>
              </a:pPr>
              <a:t>1/15/2023</a:t>
            </a:fld>
            <a:endParaRPr lang="en-US">
              <a:cs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cs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BAF803CE-27AF-4B6F-808E-ADD65E05C077}" type="slidenum">
              <a:rPr lang="en-US" altLang="vi-VN" smtClean="0">
                <a:cs typeface="Times New Roman" panose="02020603050405020304" pitchFamily="18" charset="0"/>
              </a:rPr>
              <a:pPr fontAlgn="base">
                <a:spcBef>
                  <a:spcPct val="0"/>
                </a:spcBef>
                <a:spcAft>
                  <a:spcPct val="0"/>
                </a:spcAft>
              </a:pPr>
              <a:t>‹#›</a:t>
            </a:fld>
            <a:endParaRPr lang="en-US" altLang="vi-VN" smtClean="0">
              <a:cs typeface="Times New Roman" panose="02020603050405020304" pitchFamily="18" charset="0"/>
            </a:endParaRPr>
          </a:p>
        </p:txBody>
      </p:sp>
    </p:spTree>
    <p:extLst>
      <p:ext uri="{BB962C8B-B14F-4D97-AF65-F5344CB8AC3E}">
        <p14:creationId xmlns:p14="http://schemas.microsoft.com/office/powerpoint/2010/main" val="248739476"/>
      </p:ext>
    </p:extLst>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defRPr/>
            </a:pPr>
            <a:fld id="{510C6E37-A3DB-4359-9FCF-718005FD2985}" type="datetimeFigureOut">
              <a:rPr lang="en-US" smtClean="0">
                <a:cs typeface="Times New Roman" panose="02020603050405020304" pitchFamily="18" charset="0"/>
              </a:rPr>
              <a:pPr fontAlgn="base">
                <a:spcBef>
                  <a:spcPct val="0"/>
                </a:spcBef>
                <a:spcAft>
                  <a:spcPct val="0"/>
                </a:spcAft>
                <a:defRPr/>
              </a:pPr>
              <a:t>1/15/2023</a:t>
            </a:fld>
            <a:endParaRPr lang="en-US">
              <a:cs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cs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D18CE0BF-EDDE-4513-98C0-6AEE6DE9D30E}" type="slidenum">
              <a:rPr lang="en-US" altLang="vi-VN" smtClean="0">
                <a:cs typeface="Times New Roman" panose="02020603050405020304" pitchFamily="18" charset="0"/>
              </a:rPr>
              <a:pPr fontAlgn="base">
                <a:spcBef>
                  <a:spcPct val="0"/>
                </a:spcBef>
                <a:spcAft>
                  <a:spcPct val="0"/>
                </a:spcAft>
              </a:pPr>
              <a:t>‹#›</a:t>
            </a:fld>
            <a:endParaRPr lang="en-US" altLang="vi-VN" smtClean="0">
              <a:cs typeface="Times New Roman" panose="02020603050405020304" pitchFamily="18" charset="0"/>
            </a:endParaRPr>
          </a:p>
        </p:txBody>
      </p:sp>
    </p:spTree>
    <p:extLst>
      <p:ext uri="{BB962C8B-B14F-4D97-AF65-F5344CB8AC3E}">
        <p14:creationId xmlns:p14="http://schemas.microsoft.com/office/powerpoint/2010/main" val="1742909599"/>
      </p:ext>
    </p:extLst>
  </p:cSld>
  <p:clrMapOvr>
    <a:masterClrMapping/>
  </p:clrMapOvr>
  <p:transition spd="med">
    <p:dissolv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fld id="{D99D8944-78E5-4F38-B8AB-3485A904D841}" type="datetimeFigureOut">
              <a:rPr lang="en-US" smtClean="0">
                <a:cs typeface="Times New Roman" panose="02020603050405020304" pitchFamily="18" charset="0"/>
              </a:rPr>
              <a:pPr fontAlgn="base">
                <a:spcBef>
                  <a:spcPct val="0"/>
                </a:spcBef>
                <a:spcAft>
                  <a:spcPct val="0"/>
                </a:spcAft>
                <a:defRPr/>
              </a:pPr>
              <a:t>1/15/2023</a:t>
            </a:fld>
            <a:endParaRPr lang="en-US">
              <a:cs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cs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F39D4D5D-C906-41B3-84A9-1045A8D5C751}" type="slidenum">
              <a:rPr lang="en-US" altLang="vi-VN" smtClean="0">
                <a:cs typeface="Times New Roman" panose="02020603050405020304" pitchFamily="18" charset="0"/>
              </a:rPr>
              <a:pPr fontAlgn="base">
                <a:spcBef>
                  <a:spcPct val="0"/>
                </a:spcBef>
                <a:spcAft>
                  <a:spcPct val="0"/>
                </a:spcAft>
              </a:pPr>
              <a:t>‹#›</a:t>
            </a:fld>
            <a:endParaRPr lang="en-US" altLang="vi-VN" smtClean="0">
              <a:cs typeface="Times New Roman" panose="02020603050405020304" pitchFamily="18" charset="0"/>
            </a:endParaRPr>
          </a:p>
        </p:txBody>
      </p:sp>
    </p:spTree>
    <p:extLst>
      <p:ext uri="{BB962C8B-B14F-4D97-AF65-F5344CB8AC3E}">
        <p14:creationId xmlns:p14="http://schemas.microsoft.com/office/powerpoint/2010/main" val="2135638720"/>
      </p:ext>
    </p:extLst>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fld id="{B167ADE2-C6E4-4DE1-9E90-C007796FC556}" type="datetimeFigureOut">
              <a:rPr lang="en-US" smtClean="0">
                <a:cs typeface="Times New Roman" panose="02020603050405020304" pitchFamily="18" charset="0"/>
              </a:rPr>
              <a:pPr fontAlgn="base">
                <a:spcBef>
                  <a:spcPct val="0"/>
                </a:spcBef>
                <a:spcAft>
                  <a:spcPct val="0"/>
                </a:spcAft>
                <a:defRPr/>
              </a:pPr>
              <a:t>1/15/2023</a:t>
            </a:fld>
            <a:endParaRPr lang="en-US">
              <a:cs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cs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3F94C7E6-BF2D-4CA8-B115-AB15BE280F37}" type="slidenum">
              <a:rPr lang="en-US" altLang="vi-VN" smtClean="0">
                <a:cs typeface="Times New Roman" panose="02020603050405020304" pitchFamily="18" charset="0"/>
              </a:rPr>
              <a:pPr fontAlgn="base">
                <a:spcBef>
                  <a:spcPct val="0"/>
                </a:spcBef>
                <a:spcAft>
                  <a:spcPct val="0"/>
                </a:spcAft>
              </a:pPr>
              <a:t>‹#›</a:t>
            </a:fld>
            <a:endParaRPr lang="en-US" altLang="vi-VN" smtClean="0">
              <a:cs typeface="Times New Roman" panose="02020603050405020304" pitchFamily="18" charset="0"/>
            </a:endParaRPr>
          </a:p>
        </p:txBody>
      </p:sp>
    </p:spTree>
    <p:extLst>
      <p:ext uri="{BB962C8B-B14F-4D97-AF65-F5344CB8AC3E}">
        <p14:creationId xmlns:p14="http://schemas.microsoft.com/office/powerpoint/2010/main" val="3787384915"/>
      </p:ext>
    </p:extLst>
  </p:cSld>
  <p:clrMapOvr>
    <a:masterClrMapping/>
  </p:clrMapOvr>
  <p:transition spd="med">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2094C095-B15D-4754-A769-8639E75E80D4}" type="datetimeFigureOut">
              <a:rPr lang="en-US" smtClean="0">
                <a:cs typeface="Times New Roman" panose="02020603050405020304" pitchFamily="18" charset="0"/>
              </a:rPr>
              <a:pPr fontAlgn="base">
                <a:spcBef>
                  <a:spcPct val="0"/>
                </a:spcBef>
                <a:spcAft>
                  <a:spcPct val="0"/>
                </a:spcAft>
                <a:defRPr/>
              </a:pPr>
              <a:t>1/15/2023</a:t>
            </a:fld>
            <a:endParaRPr lang="en-US">
              <a:cs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cs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1BF45DBC-07A1-4A5C-A16C-AE985491B956}" type="slidenum">
              <a:rPr lang="en-US" altLang="vi-VN" smtClean="0">
                <a:cs typeface="Times New Roman" panose="02020603050405020304" pitchFamily="18" charset="0"/>
              </a:rPr>
              <a:pPr fontAlgn="base">
                <a:spcBef>
                  <a:spcPct val="0"/>
                </a:spcBef>
                <a:spcAft>
                  <a:spcPct val="0"/>
                </a:spcAft>
              </a:pPr>
              <a:t>‹#›</a:t>
            </a:fld>
            <a:endParaRPr lang="en-US" altLang="vi-VN" smtClean="0">
              <a:cs typeface="Times New Roman" panose="02020603050405020304" pitchFamily="18" charset="0"/>
            </a:endParaRPr>
          </a:p>
        </p:txBody>
      </p:sp>
    </p:spTree>
    <p:extLst>
      <p:ext uri="{BB962C8B-B14F-4D97-AF65-F5344CB8AC3E}">
        <p14:creationId xmlns:p14="http://schemas.microsoft.com/office/powerpoint/2010/main" val="520106520"/>
      </p:ext>
    </p:extLst>
  </p:cSld>
  <p:clrMapOvr>
    <a:masterClrMapping/>
  </p:clrMapOvr>
  <p:transition spd="med">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0338A0AC-04A6-4FB9-B9D0-92E2DC8C7415}" type="datetimeFigureOut">
              <a:rPr lang="en-US" smtClean="0">
                <a:cs typeface="Times New Roman" panose="02020603050405020304" pitchFamily="18" charset="0"/>
              </a:rPr>
              <a:pPr fontAlgn="base">
                <a:spcBef>
                  <a:spcPct val="0"/>
                </a:spcBef>
                <a:spcAft>
                  <a:spcPct val="0"/>
                </a:spcAft>
                <a:defRPr/>
              </a:pPr>
              <a:t>1/15/2023</a:t>
            </a:fld>
            <a:endParaRPr lang="en-US">
              <a:cs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cs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9F184089-B899-40E1-B544-80D1C1871CAB}" type="slidenum">
              <a:rPr lang="en-US" altLang="vi-VN" smtClean="0">
                <a:cs typeface="Times New Roman" panose="02020603050405020304" pitchFamily="18" charset="0"/>
              </a:rPr>
              <a:pPr fontAlgn="base">
                <a:spcBef>
                  <a:spcPct val="0"/>
                </a:spcBef>
                <a:spcAft>
                  <a:spcPct val="0"/>
                </a:spcAft>
              </a:pPr>
              <a:t>‹#›</a:t>
            </a:fld>
            <a:endParaRPr lang="en-US" altLang="vi-VN" smtClean="0">
              <a:cs typeface="Times New Roman" panose="02020603050405020304" pitchFamily="18" charset="0"/>
            </a:endParaRPr>
          </a:p>
        </p:txBody>
      </p:sp>
    </p:spTree>
    <p:extLst>
      <p:ext uri="{BB962C8B-B14F-4D97-AF65-F5344CB8AC3E}">
        <p14:creationId xmlns:p14="http://schemas.microsoft.com/office/powerpoint/2010/main" val="2451322578"/>
      </p:ext>
    </p:extLst>
  </p:cSld>
  <p:clrMapOvr>
    <a:masterClrMapping/>
  </p:clrMapOvr>
  <p:transition spd="med">
    <p:dissolv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MĂNG NON TEAM">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defTabSz="914217" eaLnBrk="1" hangingPunct="1">
              <a:defRPr>
                <a:solidFill>
                  <a:prstClr val="black"/>
                </a:solidFill>
                <a:latin typeface="Calibri"/>
              </a:defRPr>
            </a:lvl1pPr>
          </a:lstStyle>
          <a:p>
            <a:pPr marL="0" marR="0" lvl="0" indent="0" algn="l" defTabSz="914217"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 name="灯片编号占位符 3"/>
          <p:cNvSpPr>
            <a:spLocks noGrp="1"/>
          </p:cNvSpPr>
          <p:nvPr>
            <p:ph type="sldNum" sz="quarter" idx="11"/>
          </p:nvPr>
        </p:nvSpPr>
        <p:spPr>
          <a:xfrm>
            <a:off x="8610600" y="6356350"/>
            <a:ext cx="2743200" cy="365125"/>
          </a:xfrm>
          <a:prstGeom prst="rect">
            <a:avLst/>
          </a:prstGeom>
        </p:spPr>
        <p:txBody>
          <a:bodyPr/>
          <a:lstStyle>
            <a:lvl1pPr defTabSz="914217" eaLnBrk="1" hangingPunct="1">
              <a:defRPr>
                <a:solidFill>
                  <a:prstClr val="black"/>
                </a:solidFill>
              </a:defRPr>
            </a:lvl1pPr>
          </a:lstStyle>
          <a:p>
            <a:pPr marL="0" marR="0" lvl="0" indent="0" algn="l" defTabSz="914217" rtl="0" eaLnBrk="1" fontAlgn="base" latinLnBrk="0" hangingPunct="1">
              <a:lnSpc>
                <a:spcPct val="100000"/>
              </a:lnSpc>
              <a:spcBef>
                <a:spcPct val="0"/>
              </a:spcBef>
              <a:spcAft>
                <a:spcPct val="0"/>
              </a:spcAft>
              <a:buClrTx/>
              <a:buSzTx/>
              <a:buFontTx/>
              <a:buNone/>
              <a:tabLst/>
              <a:defRPr/>
            </a:pPr>
            <a:r>
              <a:rPr kumimoji="0" lang="vi-VN" altLang="zh-CN"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t>MĂNG NON</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298945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MĂNG NON">
    <p:spTree>
      <p:nvGrpSpPr>
        <p:cNvPr id="1" name=""/>
        <p:cNvGrpSpPr/>
        <p:nvPr/>
      </p:nvGrpSpPr>
      <p:grpSpPr>
        <a:xfrm>
          <a:off x="0" y="0"/>
          <a:ext cx="0" cy="0"/>
          <a:chOff x="0" y="0"/>
          <a:chExt cx="0" cy="0"/>
        </a:xfrm>
      </p:grpSpPr>
      <p:pic>
        <p:nvPicPr>
          <p:cNvPr id="4"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8"/>
          <p:cNvSpPr/>
          <p:nvPr userDrawn="1"/>
        </p:nvSpPr>
        <p:spPr>
          <a:xfrm>
            <a:off x="0" y="0"/>
            <a:ext cx="12192000" cy="685800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674" tIns="43337" rIns="86674" bIns="43337" anchor="ctr"/>
          <a:lstStyle/>
          <a:p>
            <a:pPr marL="0" marR="0" lvl="0" indent="0" algn="ctr" defTabSz="914217"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日期占位符 3"/>
          <p:cNvSpPr>
            <a:spLocks noGrp="1"/>
          </p:cNvSpPr>
          <p:nvPr>
            <p:ph type="dt" sz="half" idx="10"/>
          </p:nvPr>
        </p:nvSpPr>
        <p:spPr>
          <a:xfrm>
            <a:off x="838200" y="6356350"/>
            <a:ext cx="2743200" cy="365125"/>
          </a:xfrm>
          <a:prstGeom prst="rect">
            <a:avLst/>
          </a:prstGeom>
        </p:spPr>
        <p:txBody>
          <a:bodyPr/>
          <a:lstStyle>
            <a:lvl1pPr defTabSz="914217" eaLnBrk="1" hangingPunct="1">
              <a:defRPr>
                <a:solidFill>
                  <a:prstClr val="black"/>
                </a:solidFill>
                <a:latin typeface="Calibri"/>
              </a:defRPr>
            </a:lvl1pPr>
          </a:lstStyle>
          <a:p>
            <a:pPr marL="0" marR="0" lvl="0" indent="0" algn="l" defTabSz="914217"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页脚占位符 4"/>
          <p:cNvSpPr>
            <a:spLocks noGrp="1"/>
          </p:cNvSpPr>
          <p:nvPr>
            <p:ph type="ftr" sz="quarter" idx="11"/>
          </p:nvPr>
        </p:nvSpPr>
        <p:spPr>
          <a:xfrm>
            <a:off x="4038600" y="6356350"/>
            <a:ext cx="4114800" cy="365125"/>
          </a:xfrm>
          <a:prstGeom prst="rect">
            <a:avLst/>
          </a:prstGeom>
        </p:spPr>
        <p:txBody>
          <a:bodyPr/>
          <a:lstStyle>
            <a:lvl1pPr defTabSz="914217" eaLnBrk="1" hangingPunct="1">
              <a:defRPr>
                <a:solidFill>
                  <a:prstClr val="black"/>
                </a:solidFill>
                <a:latin typeface="Calibri"/>
              </a:defRPr>
            </a:lvl1pPr>
          </a:lstStyle>
          <a:p>
            <a:pPr marL="0" marR="0" lvl="0" indent="0" algn="l" defTabSz="914217"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 name="灯片编号占位符 5"/>
          <p:cNvSpPr>
            <a:spLocks noGrp="1"/>
          </p:cNvSpPr>
          <p:nvPr>
            <p:ph type="sldNum" sz="quarter" idx="12"/>
          </p:nvPr>
        </p:nvSpPr>
        <p:spPr>
          <a:xfrm>
            <a:off x="8610600" y="6356350"/>
            <a:ext cx="2743200" cy="365125"/>
          </a:xfrm>
          <a:prstGeom prst="rect">
            <a:avLst/>
          </a:prstGeom>
        </p:spPr>
        <p:txBody>
          <a:bodyPr/>
          <a:lstStyle>
            <a:lvl1pPr defTabSz="914217" eaLnBrk="1" hangingPunct="1">
              <a:defRPr smtClean="0">
                <a:solidFill>
                  <a:prstClr val="black"/>
                </a:solidFill>
                <a:latin typeface="Calibri"/>
              </a:defRPr>
            </a:lvl1pPr>
          </a:lstStyle>
          <a:p>
            <a:pPr marL="0" marR="0" lvl="0" indent="0" algn="l" defTabSz="914217" rtl="0" eaLnBrk="1" fontAlgn="base" latinLnBrk="0" hangingPunct="1">
              <a:lnSpc>
                <a:spcPct val="100000"/>
              </a:lnSpc>
              <a:spcBef>
                <a:spcPct val="0"/>
              </a:spcBef>
              <a:spcAft>
                <a:spcPct val="0"/>
              </a:spcAft>
              <a:buClrTx/>
              <a:buSzTx/>
              <a:buFontTx/>
              <a:buNone/>
              <a:tabLst/>
              <a:defRPr/>
            </a:pPr>
            <a:fld id="{AC9FCCAE-2792-4E81-B9AC-15DEEB2178C1}" type="slidenum">
              <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l" defTabSz="914217" rtl="0" eaLnBrk="1" fontAlgn="base" latinLnBrk="0" hangingPunct="1">
                <a:lnSpc>
                  <a:spcPct val="100000"/>
                </a:lnSpc>
                <a:spcBef>
                  <a:spcPct val="0"/>
                </a:spcBef>
                <a:spcAft>
                  <a:spcPct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058952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76717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585000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37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4817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54336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1469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19509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descr="电脑萤幕&#10;&#10;中度可信度描述已自动生成">
            <a:extLst>
              <a:ext uri="{FF2B5EF4-FFF2-40B4-BE49-F238E27FC236}">
                <a16:creationId xmlns:a16="http://schemas.microsoft.com/office/drawing/2014/main" xmlns="" id="{A8AEA070-3024-42DB-8FB6-466BB61C31D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userDrawn="1"/>
        </p:nvSpPr>
        <p:spPr>
          <a:xfrm>
            <a:off x="0" y="6596390"/>
            <a:ext cx="1398494" cy="261610"/>
          </a:xfrm>
          <a:prstGeom prst="rect">
            <a:avLst/>
          </a:prstGeom>
          <a:noFill/>
        </p:spPr>
        <p:txBody>
          <a:bodyPr wrap="square" rtlCol="0">
            <a:spAutoFit/>
          </a:bodyPr>
          <a:lstStyle/>
          <a:p>
            <a:r>
              <a:rPr lang="en-US" sz="1100" dirty="0" err="1" smtClean="0">
                <a:solidFill>
                  <a:schemeClr val="tx1">
                    <a:lumMod val="50000"/>
                    <a:lumOff val="50000"/>
                  </a:schemeClr>
                </a:solidFill>
                <a:latin typeface="UTM Netmuc KT" panose="02040603050506020204" pitchFamily="18" charset="0"/>
              </a:rPr>
              <a:t>MăngNon</a:t>
            </a:r>
            <a:endParaRPr lang="en-US" sz="1100" dirty="0">
              <a:solidFill>
                <a:schemeClr val="tx1">
                  <a:lumMod val="50000"/>
                  <a:lumOff val="50000"/>
                </a:schemeClr>
              </a:solidFill>
              <a:latin typeface="UTM Netmuc KT" panose="02040603050506020204" pitchFamily="18" charset="0"/>
            </a:endParaRPr>
          </a:p>
        </p:txBody>
      </p:sp>
      <p:pic>
        <p:nvPicPr>
          <p:cNvPr id="4" name="Picture 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03778" y="-3592459"/>
            <a:ext cx="2007556" cy="3416794"/>
          </a:xfrm>
          <a:prstGeom prst="rect">
            <a:avLst/>
          </a:prstGeom>
        </p:spPr>
      </p:pic>
    </p:spTree>
    <p:extLst>
      <p:ext uri="{BB962C8B-B14F-4D97-AF65-F5344CB8AC3E}">
        <p14:creationId xmlns:p14="http://schemas.microsoft.com/office/powerpoint/2010/main" val="562704224"/>
      </p:ext>
    </p:extLst>
  </p:cSld>
  <p:clrMap bg1="lt1" tx1="dk1" bg2="lt2" tx2="dk2" accent1="accent1" accent2="accent2" accent3="accent3" accent4="accent4" accent5="accent5" accent6="accent6" hlink="hlink" folHlink="folHlink"/>
  <p:sldLayoutIdLst>
    <p:sldLayoutId id="2147483661" r:id="rId1"/>
    <p:sldLayoutId id="2147483705" r:id="rId2"/>
    <p:sldLayoutId id="2147483667" r:id="rId3"/>
    <p:sldLayoutId id="2147483666" r:id="rId4"/>
    <p:sldLayoutId id="2147483665" r:id="rId5"/>
    <p:sldLayoutId id="2147483662" r:id="rId6"/>
    <p:sldLayoutId id="2147483710" r:id="rId7"/>
    <p:sldLayoutId id="2147483709" r:id="rId8"/>
    <p:sldLayoutId id="2147483697" r:id="rId9"/>
    <p:sldLayoutId id="2147483663" r:id="rId10"/>
    <p:sldLayoutId id="2147483711" r:id="rId11"/>
    <p:sldLayoutId id="2147483708" r:id="rId12"/>
    <p:sldLayoutId id="2147483707" r:id="rId13"/>
    <p:sldLayoutId id="2147483706" r:id="rId14"/>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smtClean="0">
                <a:solidFill>
                  <a:srgbClr val="898989"/>
                </a:solidFill>
                <a:latin typeface="Calibri" pitchFamily="34" charset="0"/>
              </a:defRPr>
            </a:lvl1pPr>
          </a:lstStyle>
          <a:p>
            <a:pPr fontAlgn="base">
              <a:spcBef>
                <a:spcPct val="0"/>
              </a:spcBef>
              <a:spcAft>
                <a:spcPct val="0"/>
              </a:spcAft>
              <a:defRPr/>
            </a:pPr>
            <a:fld id="{9D4C4CEA-A98A-49C4-B070-5FD19C6108F8}" type="datetimeFigureOut">
              <a:rPr lang="en-US" smtClean="0">
                <a:cs typeface="Times New Roman" panose="02020603050405020304" pitchFamily="18" charset="0"/>
              </a:rPr>
              <a:pPr fontAlgn="base">
                <a:spcBef>
                  <a:spcPct val="0"/>
                </a:spcBef>
                <a:spcAft>
                  <a:spcPct val="0"/>
                </a:spcAft>
                <a:defRPr/>
              </a:pPr>
              <a:t>1/15/2023</a:t>
            </a:fld>
            <a:endParaRPr lang="en-US">
              <a:cs typeface="Times New Roman" panose="02020603050405020304"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0" smtClean="0">
                <a:solidFill>
                  <a:srgbClr val="898989"/>
                </a:solidFill>
                <a:latin typeface="Calibri" pitchFamily="34" charset="0"/>
              </a:defRPr>
            </a:lvl1pPr>
          </a:lstStyle>
          <a:p>
            <a:pPr fontAlgn="base">
              <a:spcBef>
                <a:spcPct val="0"/>
              </a:spcBef>
              <a:spcAft>
                <a:spcPct val="0"/>
              </a:spcAft>
              <a:defRPr/>
            </a:pPr>
            <a:endParaRPr lang="en-US">
              <a:cs typeface="Times New Roman" panose="02020603050405020304"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fontAlgn="base">
              <a:spcBef>
                <a:spcPct val="0"/>
              </a:spcBef>
              <a:spcAft>
                <a:spcPct val="0"/>
              </a:spcAft>
            </a:pPr>
            <a:fld id="{53788E03-91C3-4B9C-AF8B-38762167CA04}" type="slidenum">
              <a:rPr lang="en-US" altLang="vi-VN" smtClean="0">
                <a:cs typeface="Times New Roman" panose="02020603050405020304" pitchFamily="18" charset="0"/>
              </a:rPr>
              <a:pPr fontAlgn="base">
                <a:spcBef>
                  <a:spcPct val="0"/>
                </a:spcBef>
                <a:spcAft>
                  <a:spcPct val="0"/>
                </a:spcAft>
              </a:pPr>
              <a:t>‹#›</a:t>
            </a:fld>
            <a:endParaRPr lang="en-US" altLang="vi-VN" smtClean="0">
              <a:cs typeface="Times New Roman" panose="02020603050405020304" pitchFamily="18" charset="0"/>
            </a:endParaRPr>
          </a:p>
        </p:txBody>
      </p:sp>
      <p:sp>
        <p:nvSpPr>
          <p:cNvPr id="7" name="TextBox 6"/>
          <p:cNvSpPr txBox="1"/>
          <p:nvPr userDrawn="1"/>
        </p:nvSpPr>
        <p:spPr>
          <a:xfrm>
            <a:off x="0" y="6596390"/>
            <a:ext cx="1398494" cy="261610"/>
          </a:xfrm>
          <a:prstGeom prst="rect">
            <a:avLst/>
          </a:prstGeom>
          <a:noFill/>
        </p:spPr>
        <p:txBody>
          <a:bodyPr wrap="square" rtlCol="0">
            <a:spAutoFit/>
          </a:bodyPr>
          <a:lstStyle/>
          <a:p>
            <a:r>
              <a:rPr lang="en-US" sz="1100" dirty="0" err="1" smtClean="0">
                <a:solidFill>
                  <a:schemeClr val="tx1">
                    <a:lumMod val="50000"/>
                    <a:lumOff val="50000"/>
                  </a:schemeClr>
                </a:solidFill>
                <a:latin typeface="UTM Netmuc KT" panose="02040603050506020204" pitchFamily="18" charset="0"/>
              </a:rPr>
              <a:t>MăngNon</a:t>
            </a:r>
            <a:endParaRPr lang="en-US" sz="1100" dirty="0">
              <a:solidFill>
                <a:schemeClr val="tx1">
                  <a:lumMod val="50000"/>
                  <a:lumOff val="50000"/>
                </a:schemeClr>
              </a:solidFill>
              <a:latin typeface="UTM Netmuc KT" panose="02040603050506020204" pitchFamily="18" charset="0"/>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03778" y="-3592459"/>
            <a:ext cx="2007556" cy="3416794"/>
          </a:xfrm>
          <a:prstGeom prst="rect">
            <a:avLst/>
          </a:prstGeom>
        </p:spPr>
      </p:pic>
    </p:spTree>
    <p:extLst>
      <p:ext uri="{BB962C8B-B14F-4D97-AF65-F5344CB8AC3E}">
        <p14:creationId xmlns:p14="http://schemas.microsoft.com/office/powerpoint/2010/main" val="195126635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spd="med">
    <p:dissolv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Times New Roman" panose="02020603050405020304" pitchFamily="18"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Times New Roman" panose="02020603050405020304" pitchFamily="18"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Times New Roman" panose="02020603050405020304" pitchFamily="18"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Times New Roman" panose="02020603050405020304" pitchFamily="18"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Times New Roman" panose="02020603050405020304" pitchFamily="18"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86694" tIns="43347" rIns="86694" bIns="43347" rtlCol="0" anchor="ctr">
            <a:normAutofit/>
          </a:bodyPr>
          <a:lstStyle/>
          <a:p>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86694" tIns="43347" rIns="86694" bIns="43347" rtlCol="0">
            <a:normAutofit/>
          </a:bodyPr>
          <a:lstStyle/>
          <a:p>
            <a:pPr lvl="0"/>
            <a:endParaRPr lang="zh-CN" altLang="en-US" dirty="0"/>
          </a:p>
        </p:txBody>
      </p:sp>
      <p:sp>
        <p:nvSpPr>
          <p:cNvPr id="4100" name="TextBox 7"/>
          <p:cNvSpPr txBox="1">
            <a:spLocks noChangeArrowheads="1"/>
          </p:cNvSpPr>
          <p:nvPr userDrawn="1"/>
        </p:nvSpPr>
        <p:spPr bwMode="auto">
          <a:xfrm>
            <a:off x="10056813" y="6313488"/>
            <a:ext cx="3600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595959"/>
                </a:solidFill>
                <a:effectLst/>
                <a:uLnTx/>
                <a:uFillTx/>
                <a:latin typeface="Cambria" panose="02040503050406030204" pitchFamily="18" charset="0"/>
                <a:ea typeface="SimSun" panose="02010600030101010101" pitchFamily="2" charset="-122"/>
                <a:cs typeface="+mn-cs"/>
              </a:rPr>
              <a:t>MĂNG NON</a:t>
            </a:r>
          </a:p>
        </p:txBody>
      </p:sp>
    </p:spTree>
    <p:extLst>
      <p:ext uri="{BB962C8B-B14F-4D97-AF65-F5344CB8AC3E}">
        <p14:creationId xmlns:p14="http://schemas.microsoft.com/office/powerpoint/2010/main" val="801629080"/>
      </p:ext>
    </p:extLst>
  </p:cSld>
  <p:clrMap bg1="lt1" tx1="dk1" bg2="lt2" tx2="dk2" accent1="accent1" accent2="accent2" accent3="accent3" accent4="accent4" accent5="accent5" accent6="accent6" hlink="hlink" folHlink="folHlink"/>
  <p:sldLayoutIdLst>
    <p:sldLayoutId id="2147483713" r:id="rId1"/>
    <p:sldLayoutId id="2147483714" r:id="rId2"/>
  </p:sldLayoutIdLst>
  <p:transition/>
  <p:timing>
    <p:tnLst>
      <p:par>
        <p:cTn id="1" dur="indefinite" restart="never" nodeType="tmRoot"/>
      </p:par>
    </p:tnLst>
  </p:timing>
  <p:hf sldNum="0" hdr="0" ftr="0" dt="0"/>
  <p:txStyles>
    <p:titleStyle>
      <a:lvl1pPr algn="l" defTabSz="865188" rtl="0" fontAlgn="base">
        <a:lnSpc>
          <a:spcPct val="90000"/>
        </a:lnSpc>
        <a:spcBef>
          <a:spcPct val="0"/>
        </a:spcBef>
        <a:spcAft>
          <a:spcPct val="0"/>
        </a:spcAft>
        <a:defRPr sz="4100" kern="1200">
          <a:solidFill>
            <a:schemeClr val="tx1"/>
          </a:solidFill>
          <a:latin typeface="+mj-lt"/>
          <a:ea typeface="+mj-ea"/>
          <a:cs typeface="+mj-cs"/>
        </a:defRPr>
      </a:lvl1pPr>
      <a:lvl2pPr algn="l" defTabSz="865188" rtl="0" fontAlgn="base">
        <a:lnSpc>
          <a:spcPct val="90000"/>
        </a:lnSpc>
        <a:spcBef>
          <a:spcPct val="0"/>
        </a:spcBef>
        <a:spcAft>
          <a:spcPct val="0"/>
        </a:spcAft>
        <a:defRPr sz="4100">
          <a:solidFill>
            <a:schemeClr val="tx1"/>
          </a:solidFill>
          <a:latin typeface="Calibri Light" panose="020F0302020204030204" pitchFamily="34" charset="0"/>
        </a:defRPr>
      </a:lvl2pPr>
      <a:lvl3pPr algn="l" defTabSz="865188" rtl="0" fontAlgn="base">
        <a:lnSpc>
          <a:spcPct val="90000"/>
        </a:lnSpc>
        <a:spcBef>
          <a:spcPct val="0"/>
        </a:spcBef>
        <a:spcAft>
          <a:spcPct val="0"/>
        </a:spcAft>
        <a:defRPr sz="4100">
          <a:solidFill>
            <a:schemeClr val="tx1"/>
          </a:solidFill>
          <a:latin typeface="Calibri Light" panose="020F0302020204030204" pitchFamily="34" charset="0"/>
        </a:defRPr>
      </a:lvl3pPr>
      <a:lvl4pPr algn="l" defTabSz="865188" rtl="0" fontAlgn="base">
        <a:lnSpc>
          <a:spcPct val="90000"/>
        </a:lnSpc>
        <a:spcBef>
          <a:spcPct val="0"/>
        </a:spcBef>
        <a:spcAft>
          <a:spcPct val="0"/>
        </a:spcAft>
        <a:defRPr sz="4100">
          <a:solidFill>
            <a:schemeClr val="tx1"/>
          </a:solidFill>
          <a:latin typeface="Calibri Light" panose="020F0302020204030204" pitchFamily="34" charset="0"/>
        </a:defRPr>
      </a:lvl4pPr>
      <a:lvl5pPr algn="l" defTabSz="865188" rtl="0" fontAlgn="base">
        <a:lnSpc>
          <a:spcPct val="90000"/>
        </a:lnSpc>
        <a:spcBef>
          <a:spcPct val="0"/>
        </a:spcBef>
        <a:spcAft>
          <a:spcPct val="0"/>
        </a:spcAft>
        <a:defRPr sz="4100">
          <a:solidFill>
            <a:schemeClr val="tx1"/>
          </a:solidFill>
          <a:latin typeface="Calibri Light" panose="020F0302020204030204" pitchFamily="34" charset="0"/>
        </a:defRPr>
      </a:lvl5pPr>
      <a:lvl6pPr marL="457200" algn="l" defTabSz="865188" rtl="0" fontAlgn="base">
        <a:lnSpc>
          <a:spcPct val="90000"/>
        </a:lnSpc>
        <a:spcBef>
          <a:spcPct val="0"/>
        </a:spcBef>
        <a:spcAft>
          <a:spcPct val="0"/>
        </a:spcAft>
        <a:defRPr sz="4100">
          <a:solidFill>
            <a:schemeClr val="tx1"/>
          </a:solidFill>
          <a:latin typeface="Calibri Light" panose="020F0302020204030204" pitchFamily="34" charset="0"/>
        </a:defRPr>
      </a:lvl6pPr>
      <a:lvl7pPr marL="914400" algn="l" defTabSz="865188" rtl="0" fontAlgn="base">
        <a:lnSpc>
          <a:spcPct val="90000"/>
        </a:lnSpc>
        <a:spcBef>
          <a:spcPct val="0"/>
        </a:spcBef>
        <a:spcAft>
          <a:spcPct val="0"/>
        </a:spcAft>
        <a:defRPr sz="4100">
          <a:solidFill>
            <a:schemeClr val="tx1"/>
          </a:solidFill>
          <a:latin typeface="Calibri Light" panose="020F0302020204030204" pitchFamily="34" charset="0"/>
        </a:defRPr>
      </a:lvl7pPr>
      <a:lvl8pPr marL="1371600" algn="l" defTabSz="865188" rtl="0" fontAlgn="base">
        <a:lnSpc>
          <a:spcPct val="90000"/>
        </a:lnSpc>
        <a:spcBef>
          <a:spcPct val="0"/>
        </a:spcBef>
        <a:spcAft>
          <a:spcPct val="0"/>
        </a:spcAft>
        <a:defRPr sz="4100">
          <a:solidFill>
            <a:schemeClr val="tx1"/>
          </a:solidFill>
          <a:latin typeface="Calibri Light" panose="020F0302020204030204" pitchFamily="34" charset="0"/>
        </a:defRPr>
      </a:lvl8pPr>
      <a:lvl9pPr marL="1828800" algn="l" defTabSz="865188" rtl="0" fontAlgn="base">
        <a:lnSpc>
          <a:spcPct val="90000"/>
        </a:lnSpc>
        <a:spcBef>
          <a:spcPct val="0"/>
        </a:spcBef>
        <a:spcAft>
          <a:spcPct val="0"/>
        </a:spcAft>
        <a:defRPr sz="4100">
          <a:solidFill>
            <a:schemeClr val="tx1"/>
          </a:solidFill>
          <a:latin typeface="Calibri Light" panose="020F0302020204030204" pitchFamily="34" charset="0"/>
        </a:defRPr>
      </a:lvl9pPr>
    </p:titleStyle>
    <p:bodyStyle>
      <a:lvl1pPr marL="215900" indent="-215900" algn="l" defTabSz="865188" rtl="0" fontAlgn="base">
        <a:lnSpc>
          <a:spcPct val="90000"/>
        </a:lnSpc>
        <a:spcBef>
          <a:spcPts val="950"/>
        </a:spcBef>
        <a:spcAft>
          <a:spcPct val="0"/>
        </a:spcAft>
        <a:buFont typeface="Arial" panose="020B0604020202020204" pitchFamily="34" charset="0"/>
        <a:buChar char="•"/>
        <a:defRPr sz="2600" kern="1200">
          <a:solidFill>
            <a:schemeClr val="tx1"/>
          </a:solidFill>
          <a:latin typeface="+mn-lt"/>
          <a:ea typeface="+mn-ea"/>
          <a:cs typeface="+mn-cs"/>
        </a:defRPr>
      </a:lvl1pPr>
      <a:lvl2pPr marL="649288" indent="-215900" algn="l" defTabSz="865188" rtl="0" fontAlgn="base">
        <a:lnSpc>
          <a:spcPct val="90000"/>
        </a:lnSpc>
        <a:spcBef>
          <a:spcPts val="475"/>
        </a:spcBef>
        <a:spcAft>
          <a:spcPct val="0"/>
        </a:spcAft>
        <a:buFont typeface="Arial" panose="020B0604020202020204" pitchFamily="34" charset="0"/>
        <a:buChar char="•"/>
        <a:defRPr sz="2300" kern="1200">
          <a:solidFill>
            <a:schemeClr val="tx1"/>
          </a:solidFill>
          <a:latin typeface="+mn-lt"/>
          <a:ea typeface="+mn-ea"/>
          <a:cs typeface="+mn-cs"/>
        </a:defRPr>
      </a:lvl2pPr>
      <a:lvl3pPr marL="1082675" indent="-215900" algn="l" defTabSz="865188" rtl="0" fontAlgn="base">
        <a:lnSpc>
          <a:spcPct val="90000"/>
        </a:lnSpc>
        <a:spcBef>
          <a:spcPts val="475"/>
        </a:spcBef>
        <a:spcAft>
          <a:spcPct val="0"/>
        </a:spcAft>
        <a:buFont typeface="Arial" panose="020B0604020202020204" pitchFamily="34" charset="0"/>
        <a:buChar char="•"/>
        <a:defRPr sz="1900" kern="1200">
          <a:solidFill>
            <a:schemeClr val="tx1"/>
          </a:solidFill>
          <a:latin typeface="+mn-lt"/>
          <a:ea typeface="+mn-ea"/>
          <a:cs typeface="+mn-cs"/>
        </a:defRPr>
      </a:lvl3pPr>
      <a:lvl4pPr marL="1516063" indent="-215900" algn="l" defTabSz="865188" rtl="0" fontAlgn="base">
        <a:lnSpc>
          <a:spcPct val="90000"/>
        </a:lnSpc>
        <a:spcBef>
          <a:spcPts val="475"/>
        </a:spcBef>
        <a:spcAft>
          <a:spcPct val="0"/>
        </a:spcAft>
        <a:buFont typeface="Arial" panose="020B0604020202020204" pitchFamily="34" charset="0"/>
        <a:buChar char="•"/>
        <a:defRPr sz="1700" kern="1200">
          <a:solidFill>
            <a:schemeClr val="tx1"/>
          </a:solidFill>
          <a:latin typeface="+mn-lt"/>
          <a:ea typeface="+mn-ea"/>
          <a:cs typeface="+mn-cs"/>
        </a:defRPr>
      </a:lvl4pPr>
      <a:lvl5pPr marL="1949450" indent="-215900" algn="l" defTabSz="865188" rtl="0" fontAlgn="base">
        <a:lnSpc>
          <a:spcPct val="90000"/>
        </a:lnSpc>
        <a:spcBef>
          <a:spcPts val="475"/>
        </a:spcBef>
        <a:spcAft>
          <a:spcPct val="0"/>
        </a:spcAft>
        <a:buFont typeface="Arial" panose="020B0604020202020204" pitchFamily="34" charset="0"/>
        <a:buChar char="•"/>
        <a:defRPr sz="1700" kern="1200">
          <a:solidFill>
            <a:schemeClr val="tx1"/>
          </a:solidFill>
          <a:latin typeface="+mn-lt"/>
          <a:ea typeface="+mn-ea"/>
          <a:cs typeface="+mn-cs"/>
        </a:defRPr>
      </a:lvl5pPr>
      <a:lvl6pPr marL="2383615" indent="-216693" algn="l" defTabSz="866770" rtl="0" eaLnBrk="1" latinLnBrk="0" hangingPunct="1">
        <a:lnSpc>
          <a:spcPct val="90000"/>
        </a:lnSpc>
        <a:spcBef>
          <a:spcPts val="474"/>
        </a:spcBef>
        <a:buFont typeface="Arial" panose="020B0604020202020204" pitchFamily="34" charset="0"/>
        <a:buChar char="•"/>
        <a:defRPr sz="1700" kern="1200">
          <a:solidFill>
            <a:schemeClr val="tx1"/>
          </a:solidFill>
          <a:latin typeface="+mn-lt"/>
          <a:ea typeface="+mn-ea"/>
          <a:cs typeface="+mn-cs"/>
        </a:defRPr>
      </a:lvl6pPr>
      <a:lvl7pPr marL="2817000" indent="-216693" algn="l" defTabSz="866770" rtl="0" eaLnBrk="1" latinLnBrk="0" hangingPunct="1">
        <a:lnSpc>
          <a:spcPct val="90000"/>
        </a:lnSpc>
        <a:spcBef>
          <a:spcPts val="474"/>
        </a:spcBef>
        <a:buFont typeface="Arial" panose="020B0604020202020204" pitchFamily="34" charset="0"/>
        <a:buChar char="•"/>
        <a:defRPr sz="1700" kern="1200">
          <a:solidFill>
            <a:schemeClr val="tx1"/>
          </a:solidFill>
          <a:latin typeface="+mn-lt"/>
          <a:ea typeface="+mn-ea"/>
          <a:cs typeface="+mn-cs"/>
        </a:defRPr>
      </a:lvl7pPr>
      <a:lvl8pPr marL="3250385" indent="-216693" algn="l" defTabSz="866770" rtl="0" eaLnBrk="1" latinLnBrk="0" hangingPunct="1">
        <a:lnSpc>
          <a:spcPct val="90000"/>
        </a:lnSpc>
        <a:spcBef>
          <a:spcPts val="474"/>
        </a:spcBef>
        <a:buFont typeface="Arial" panose="020B0604020202020204" pitchFamily="34" charset="0"/>
        <a:buChar char="•"/>
        <a:defRPr sz="1700" kern="1200">
          <a:solidFill>
            <a:schemeClr val="tx1"/>
          </a:solidFill>
          <a:latin typeface="+mn-lt"/>
          <a:ea typeface="+mn-ea"/>
          <a:cs typeface="+mn-cs"/>
        </a:defRPr>
      </a:lvl8pPr>
      <a:lvl9pPr marL="3683769" indent="-216693" algn="l" defTabSz="866770" rtl="0" eaLnBrk="1" latinLnBrk="0" hangingPunct="1">
        <a:lnSpc>
          <a:spcPct val="90000"/>
        </a:lnSpc>
        <a:spcBef>
          <a:spcPts val="474"/>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66770" rtl="0" eaLnBrk="1" latinLnBrk="0" hangingPunct="1">
        <a:defRPr sz="1700" kern="1200">
          <a:solidFill>
            <a:schemeClr val="tx1"/>
          </a:solidFill>
          <a:latin typeface="+mn-lt"/>
          <a:ea typeface="+mn-ea"/>
          <a:cs typeface="+mn-cs"/>
        </a:defRPr>
      </a:lvl1pPr>
      <a:lvl2pPr marL="433384" algn="l" defTabSz="866770" rtl="0" eaLnBrk="1" latinLnBrk="0" hangingPunct="1">
        <a:defRPr sz="1700" kern="1200">
          <a:solidFill>
            <a:schemeClr val="tx1"/>
          </a:solidFill>
          <a:latin typeface="+mn-lt"/>
          <a:ea typeface="+mn-ea"/>
          <a:cs typeface="+mn-cs"/>
        </a:defRPr>
      </a:lvl2pPr>
      <a:lvl3pPr marL="866770" algn="l" defTabSz="866770" rtl="0" eaLnBrk="1" latinLnBrk="0" hangingPunct="1">
        <a:defRPr sz="1700" kern="1200">
          <a:solidFill>
            <a:schemeClr val="tx1"/>
          </a:solidFill>
          <a:latin typeface="+mn-lt"/>
          <a:ea typeface="+mn-ea"/>
          <a:cs typeface="+mn-cs"/>
        </a:defRPr>
      </a:lvl3pPr>
      <a:lvl4pPr marL="1300154" algn="l" defTabSz="866770" rtl="0" eaLnBrk="1" latinLnBrk="0" hangingPunct="1">
        <a:defRPr sz="1700" kern="1200">
          <a:solidFill>
            <a:schemeClr val="tx1"/>
          </a:solidFill>
          <a:latin typeface="+mn-lt"/>
          <a:ea typeface="+mn-ea"/>
          <a:cs typeface="+mn-cs"/>
        </a:defRPr>
      </a:lvl4pPr>
      <a:lvl5pPr marL="1733538" algn="l" defTabSz="866770" rtl="0" eaLnBrk="1" latinLnBrk="0" hangingPunct="1">
        <a:defRPr sz="1700" kern="1200">
          <a:solidFill>
            <a:schemeClr val="tx1"/>
          </a:solidFill>
          <a:latin typeface="+mn-lt"/>
          <a:ea typeface="+mn-ea"/>
          <a:cs typeface="+mn-cs"/>
        </a:defRPr>
      </a:lvl5pPr>
      <a:lvl6pPr marL="2166924" algn="l" defTabSz="866770" rtl="0" eaLnBrk="1" latinLnBrk="0" hangingPunct="1">
        <a:defRPr sz="1700" kern="1200">
          <a:solidFill>
            <a:schemeClr val="tx1"/>
          </a:solidFill>
          <a:latin typeface="+mn-lt"/>
          <a:ea typeface="+mn-ea"/>
          <a:cs typeface="+mn-cs"/>
        </a:defRPr>
      </a:lvl6pPr>
      <a:lvl7pPr marL="2600308" algn="l" defTabSz="866770" rtl="0" eaLnBrk="1" latinLnBrk="0" hangingPunct="1">
        <a:defRPr sz="1700" kern="1200">
          <a:solidFill>
            <a:schemeClr val="tx1"/>
          </a:solidFill>
          <a:latin typeface="+mn-lt"/>
          <a:ea typeface="+mn-ea"/>
          <a:cs typeface="+mn-cs"/>
        </a:defRPr>
      </a:lvl7pPr>
      <a:lvl8pPr marL="3033692" algn="l" defTabSz="866770" rtl="0" eaLnBrk="1" latinLnBrk="0" hangingPunct="1">
        <a:defRPr sz="1700" kern="1200">
          <a:solidFill>
            <a:schemeClr val="tx1"/>
          </a:solidFill>
          <a:latin typeface="+mn-lt"/>
          <a:ea typeface="+mn-ea"/>
          <a:cs typeface="+mn-cs"/>
        </a:defRPr>
      </a:lvl8pPr>
      <a:lvl9pPr marL="3467077" algn="l" defTabSz="866770"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gif"/><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4.jpe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TextBox 20"/>
          <p:cNvSpPr txBox="1"/>
          <p:nvPr/>
        </p:nvSpPr>
        <p:spPr>
          <a:xfrm>
            <a:off x="5212080" y="1569038"/>
            <a:ext cx="5960225" cy="2123658"/>
          </a:xfrm>
          <a:prstGeom prst="rect">
            <a:avLst/>
          </a:prstGeom>
          <a:noFill/>
        </p:spPr>
        <p:txBody>
          <a:bodyPr wrap="square" rtlCol="0">
            <a:prstTxWarp prst="textInflateTop">
              <a:avLst/>
            </a:prstTxWarp>
            <a:spAutoFit/>
          </a:bodyPr>
          <a:lstStyle/>
          <a:p>
            <a:pPr algn="ctr"/>
            <a:r>
              <a:rPr lang="en-US" sz="6600" b="1" dirty="0" err="1" smtClean="0">
                <a:solidFill>
                  <a:schemeClr val="tx1">
                    <a:lumMod val="50000"/>
                    <a:lumOff val="50000"/>
                  </a:schemeClr>
                </a:solidFill>
                <a:effectLst>
                  <a:outerShdw blurRad="38100" dist="38100" dir="2700000" algn="tl">
                    <a:srgbClr val="000000">
                      <a:alpha val="43137"/>
                    </a:srgbClr>
                  </a:outerShdw>
                </a:effectLst>
                <a:latin typeface="UTM Tam Le" panose="02040603050506020204" pitchFamily="18" charset="0"/>
              </a:rPr>
              <a:t>Chuyện</a:t>
            </a:r>
            <a:r>
              <a:rPr lang="en-US" sz="6600" b="1" dirty="0" smtClean="0">
                <a:solidFill>
                  <a:schemeClr val="tx1">
                    <a:lumMod val="50000"/>
                    <a:lumOff val="50000"/>
                  </a:schemeClr>
                </a:solidFill>
                <a:effectLst>
                  <a:outerShdw blurRad="38100" dist="38100" dir="2700000" algn="tl">
                    <a:srgbClr val="000000">
                      <a:alpha val="43137"/>
                    </a:srgbClr>
                  </a:outerShdw>
                </a:effectLst>
                <a:latin typeface="UTM Tam Le" panose="02040603050506020204" pitchFamily="18" charset="0"/>
              </a:rPr>
              <a:t> </a:t>
            </a:r>
            <a:r>
              <a:rPr lang="en-US" sz="6600" b="1" dirty="0" err="1" smtClean="0">
                <a:solidFill>
                  <a:schemeClr val="tx1">
                    <a:lumMod val="50000"/>
                    <a:lumOff val="50000"/>
                  </a:schemeClr>
                </a:solidFill>
                <a:effectLst>
                  <a:outerShdw blurRad="38100" dist="38100" dir="2700000" algn="tl">
                    <a:srgbClr val="000000">
                      <a:alpha val="43137"/>
                    </a:srgbClr>
                  </a:outerShdw>
                </a:effectLst>
                <a:latin typeface="UTM Tam Le" panose="02040603050506020204" pitchFamily="18" charset="0"/>
              </a:rPr>
              <a:t>cổ</a:t>
            </a:r>
            <a:r>
              <a:rPr lang="en-US" sz="6600" b="1" dirty="0" smtClean="0">
                <a:solidFill>
                  <a:schemeClr val="tx1">
                    <a:lumMod val="50000"/>
                    <a:lumOff val="50000"/>
                  </a:schemeClr>
                </a:solidFill>
                <a:effectLst>
                  <a:outerShdw blurRad="38100" dist="38100" dir="2700000" algn="tl">
                    <a:srgbClr val="000000">
                      <a:alpha val="43137"/>
                    </a:srgbClr>
                  </a:outerShdw>
                </a:effectLst>
                <a:latin typeface="UTM Tam Le" panose="02040603050506020204" pitchFamily="18" charset="0"/>
              </a:rPr>
              <a:t> </a:t>
            </a:r>
            <a:r>
              <a:rPr lang="en-US" sz="6600" b="1" dirty="0" err="1" smtClean="0">
                <a:solidFill>
                  <a:schemeClr val="tx1">
                    <a:lumMod val="50000"/>
                    <a:lumOff val="50000"/>
                  </a:schemeClr>
                </a:solidFill>
                <a:effectLst>
                  <a:outerShdw blurRad="38100" dist="38100" dir="2700000" algn="tl">
                    <a:srgbClr val="000000">
                      <a:alpha val="43137"/>
                    </a:srgbClr>
                  </a:outerShdw>
                </a:effectLst>
                <a:latin typeface="UTM Tam Le" panose="02040603050506020204" pitchFamily="18" charset="0"/>
              </a:rPr>
              <a:t>tích</a:t>
            </a:r>
            <a:r>
              <a:rPr lang="en-US" sz="6600" b="1" dirty="0" smtClean="0">
                <a:solidFill>
                  <a:schemeClr val="tx1">
                    <a:lumMod val="50000"/>
                    <a:lumOff val="50000"/>
                  </a:schemeClr>
                </a:solidFill>
                <a:effectLst>
                  <a:outerShdw blurRad="38100" dist="38100" dir="2700000" algn="tl">
                    <a:srgbClr val="000000">
                      <a:alpha val="43137"/>
                    </a:srgbClr>
                  </a:outerShdw>
                </a:effectLst>
                <a:latin typeface="UTM Tam Le" panose="02040603050506020204" pitchFamily="18" charset="0"/>
              </a:rPr>
              <a:t> </a:t>
            </a:r>
          </a:p>
          <a:p>
            <a:pPr algn="ctr"/>
            <a:r>
              <a:rPr lang="en-US" sz="6600" b="1" dirty="0" err="1" smtClean="0">
                <a:solidFill>
                  <a:schemeClr val="tx1">
                    <a:lumMod val="50000"/>
                    <a:lumOff val="50000"/>
                  </a:schemeClr>
                </a:solidFill>
                <a:effectLst>
                  <a:outerShdw blurRad="38100" dist="38100" dir="2700000" algn="tl">
                    <a:srgbClr val="000000">
                      <a:alpha val="43137"/>
                    </a:srgbClr>
                  </a:outerShdw>
                </a:effectLst>
                <a:latin typeface="UTM Tam Le" panose="02040603050506020204" pitchFamily="18" charset="0"/>
              </a:rPr>
              <a:t>về</a:t>
            </a:r>
            <a:r>
              <a:rPr lang="en-US" sz="6600" b="1" dirty="0" smtClean="0">
                <a:solidFill>
                  <a:schemeClr val="tx1">
                    <a:lumMod val="50000"/>
                    <a:lumOff val="50000"/>
                  </a:schemeClr>
                </a:solidFill>
                <a:effectLst>
                  <a:outerShdw blurRad="38100" dist="38100" dir="2700000" algn="tl">
                    <a:srgbClr val="000000">
                      <a:alpha val="43137"/>
                    </a:srgbClr>
                  </a:outerShdw>
                </a:effectLst>
                <a:latin typeface="UTM Tam Le" panose="02040603050506020204" pitchFamily="18" charset="0"/>
              </a:rPr>
              <a:t> </a:t>
            </a:r>
            <a:r>
              <a:rPr lang="en-US" sz="6600" b="1" dirty="0" err="1" smtClean="0">
                <a:solidFill>
                  <a:schemeClr val="tx1">
                    <a:lumMod val="50000"/>
                    <a:lumOff val="50000"/>
                  </a:schemeClr>
                </a:solidFill>
                <a:effectLst>
                  <a:outerShdw blurRad="38100" dist="38100" dir="2700000" algn="tl">
                    <a:srgbClr val="000000">
                      <a:alpha val="43137"/>
                    </a:srgbClr>
                  </a:outerShdw>
                </a:effectLst>
                <a:latin typeface="UTM Tam Le" panose="02040603050506020204" pitchFamily="18" charset="0"/>
              </a:rPr>
              <a:t>loài</a:t>
            </a:r>
            <a:r>
              <a:rPr lang="en-US" sz="6600" b="1" dirty="0" smtClean="0">
                <a:solidFill>
                  <a:schemeClr val="tx1">
                    <a:lumMod val="50000"/>
                    <a:lumOff val="50000"/>
                  </a:schemeClr>
                </a:solidFill>
                <a:effectLst>
                  <a:outerShdw blurRad="38100" dist="38100" dir="2700000" algn="tl">
                    <a:srgbClr val="000000">
                      <a:alpha val="43137"/>
                    </a:srgbClr>
                  </a:outerShdw>
                </a:effectLst>
                <a:latin typeface="UTM Tam Le" panose="02040603050506020204" pitchFamily="18" charset="0"/>
              </a:rPr>
              <a:t> </a:t>
            </a:r>
            <a:r>
              <a:rPr lang="en-US" sz="6600" b="1" dirty="0" err="1" smtClean="0">
                <a:solidFill>
                  <a:schemeClr val="tx1">
                    <a:lumMod val="50000"/>
                    <a:lumOff val="50000"/>
                  </a:schemeClr>
                </a:solidFill>
                <a:effectLst>
                  <a:outerShdw blurRad="38100" dist="38100" dir="2700000" algn="tl">
                    <a:srgbClr val="000000">
                      <a:alpha val="43137"/>
                    </a:srgbClr>
                  </a:outerShdw>
                </a:effectLst>
                <a:latin typeface="UTM Tam Le" panose="02040603050506020204" pitchFamily="18" charset="0"/>
              </a:rPr>
              <a:t>người</a:t>
            </a:r>
            <a:endParaRPr lang="en-US" sz="6600" b="1" dirty="0">
              <a:solidFill>
                <a:schemeClr val="tx1">
                  <a:lumMod val="50000"/>
                  <a:lumOff val="50000"/>
                </a:schemeClr>
              </a:solidFill>
              <a:effectLst>
                <a:outerShdw blurRad="38100" dist="38100" dir="2700000" algn="tl">
                  <a:srgbClr val="000000">
                    <a:alpha val="43137"/>
                  </a:srgbClr>
                </a:outerShdw>
              </a:effectLst>
              <a:latin typeface="UTM Tam Le" panose="02040603050506020204" pitchFamily="18" charset="0"/>
            </a:endParaRPr>
          </a:p>
        </p:txBody>
      </p:sp>
      <p:pic>
        <p:nvPicPr>
          <p:cNvPr id="16" name="图片 25" descr="黑白色的花&#10;&#10;中度可信度描述已自动生成">
            <a:extLst>
              <a:ext uri="{FF2B5EF4-FFF2-40B4-BE49-F238E27FC236}">
                <a16:creationId xmlns:a16="http://schemas.microsoft.com/office/drawing/2014/main" xmlns="" id="{4331F4E9-6F48-4B60-9AA6-8556A790CF76}"/>
              </a:ext>
            </a:extLst>
          </p:cNvPr>
          <p:cNvPicPr>
            <a:picLocks noChangeAspect="1"/>
          </p:cNvPicPr>
          <p:nvPr/>
        </p:nvPicPr>
        <p:blipFill rotWithShape="1">
          <a:blip r:embed="rId4" cstate="print">
            <a:grayscl/>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t="20543" b="20543"/>
          <a:stretch/>
        </p:blipFill>
        <p:spPr>
          <a:xfrm>
            <a:off x="4322618" y="487069"/>
            <a:ext cx="7772400" cy="4564686"/>
          </a:xfrm>
          <a:prstGeom prst="rect">
            <a:avLst/>
          </a:prstGeom>
        </p:spPr>
      </p:pic>
      <p:sp>
        <p:nvSpPr>
          <p:cNvPr id="17" name="矩形 55">
            <a:extLst>
              <a:ext uri="{FF2B5EF4-FFF2-40B4-BE49-F238E27FC236}">
                <a16:creationId xmlns:a16="http://schemas.microsoft.com/office/drawing/2014/main" xmlns="" id="{22CDEF6E-6BA6-4F4E-B8D4-4316F9CF90C3}"/>
              </a:ext>
            </a:extLst>
          </p:cNvPr>
          <p:cNvSpPr/>
          <p:nvPr/>
        </p:nvSpPr>
        <p:spPr>
          <a:xfrm>
            <a:off x="0" y="757325"/>
            <a:ext cx="4476028" cy="2386984"/>
          </a:xfrm>
          <a:prstGeom prst="rect">
            <a:avLst/>
          </a:prstGeom>
        </p:spPr>
        <p:txBody>
          <a:bodyPr wrap="none">
            <a:prstTxWarp prst="textArchUp">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3600" b="1" i="0" u="none" strike="noStrike" kern="1200" cap="none" spc="0" normalizeH="0" baseline="0" noProof="0" dirty="0" err="1" smtClean="0">
                <a:ln>
                  <a:noFill/>
                </a:ln>
                <a:solidFill>
                  <a:schemeClr val="bg2">
                    <a:lumMod val="25000"/>
                  </a:schemeClr>
                </a:solidFill>
                <a:effectLst>
                  <a:glow rad="101600">
                    <a:schemeClr val="accent2">
                      <a:satMod val="175000"/>
                      <a:alpha val="40000"/>
                    </a:schemeClr>
                  </a:glow>
                </a:effectLst>
                <a:uLnTx/>
                <a:uFillTx/>
                <a:latin typeface="UTM Tam Le" panose="02040603050506020204" pitchFamily="18" charset="0"/>
                <a:ea typeface="字魂152号-机甲超级黑" panose="00000500000000000000" pitchFamily="2" charset="-122"/>
                <a:sym typeface="字魂152号-机甲超级黑" panose="00000500000000000000" pitchFamily="2" charset="-122"/>
              </a:rPr>
              <a:t>Tập</a:t>
            </a:r>
            <a:r>
              <a:rPr kumimoji="0" lang="en-US" altLang="zh-CN" sz="3600" b="1" i="0" u="none" strike="noStrike" kern="1200" cap="none" spc="0" normalizeH="0" noProof="0" dirty="0" smtClean="0">
                <a:ln>
                  <a:noFill/>
                </a:ln>
                <a:solidFill>
                  <a:schemeClr val="bg2">
                    <a:lumMod val="25000"/>
                  </a:schemeClr>
                </a:solidFill>
                <a:effectLst>
                  <a:glow rad="101600">
                    <a:schemeClr val="accent2">
                      <a:satMod val="175000"/>
                      <a:alpha val="40000"/>
                    </a:schemeClr>
                  </a:glow>
                </a:effectLst>
                <a:uLnTx/>
                <a:uFillTx/>
                <a:latin typeface="UTM Tam Le" panose="02040603050506020204" pitchFamily="18" charset="0"/>
                <a:ea typeface="字魂152号-机甲超级黑" panose="00000500000000000000" pitchFamily="2" charset="-122"/>
                <a:sym typeface="字魂152号-机甲超级黑" panose="00000500000000000000" pitchFamily="2" charset="-122"/>
              </a:rPr>
              <a:t> </a:t>
            </a:r>
            <a:r>
              <a:rPr kumimoji="0" lang="en-US" altLang="zh-CN" sz="3600" b="1" i="0" u="none" strike="noStrike" kern="1200" cap="none" spc="0" normalizeH="0" noProof="0" dirty="0" err="1" smtClean="0">
                <a:ln>
                  <a:noFill/>
                </a:ln>
                <a:solidFill>
                  <a:schemeClr val="bg2">
                    <a:lumMod val="25000"/>
                  </a:schemeClr>
                </a:solidFill>
                <a:effectLst>
                  <a:glow rad="101600">
                    <a:schemeClr val="accent2">
                      <a:satMod val="175000"/>
                      <a:alpha val="40000"/>
                    </a:schemeClr>
                  </a:glow>
                </a:effectLst>
                <a:uLnTx/>
                <a:uFillTx/>
                <a:latin typeface="UTM Tam Le" panose="02040603050506020204" pitchFamily="18" charset="0"/>
                <a:ea typeface="字魂152号-机甲超级黑" panose="00000500000000000000" pitchFamily="2" charset="-122"/>
                <a:sym typeface="字魂152号-机甲超级黑" panose="00000500000000000000" pitchFamily="2" charset="-122"/>
              </a:rPr>
              <a:t>đọc</a:t>
            </a:r>
            <a:r>
              <a:rPr kumimoji="0" lang="en-US" altLang="zh-CN" sz="3600" b="1" i="0" u="none" strike="noStrike" kern="1200" cap="none" spc="0" normalizeH="0" noProof="0" dirty="0" smtClean="0">
                <a:ln>
                  <a:noFill/>
                </a:ln>
                <a:solidFill>
                  <a:schemeClr val="bg2">
                    <a:lumMod val="25000"/>
                  </a:schemeClr>
                </a:solidFill>
                <a:effectLst>
                  <a:glow rad="101600">
                    <a:schemeClr val="accent2">
                      <a:satMod val="175000"/>
                      <a:alpha val="40000"/>
                    </a:schemeClr>
                  </a:glow>
                </a:effectLst>
                <a:uLnTx/>
                <a:uFillTx/>
                <a:latin typeface="UTM Tam Le" panose="02040603050506020204" pitchFamily="18" charset="0"/>
                <a:ea typeface="字魂152号-机甲超级黑" panose="00000500000000000000" pitchFamily="2" charset="-122"/>
                <a:sym typeface="字魂152号-机甲超级黑" panose="00000500000000000000" pitchFamily="2" charset="-122"/>
              </a:rPr>
              <a:t> 4</a:t>
            </a:r>
            <a:endParaRPr kumimoji="0" lang="zh-CN" altLang="en-US" sz="3600" b="1" i="0" u="none" strike="noStrike" kern="1200" cap="none" spc="0" normalizeH="0" baseline="0" noProof="0" dirty="0">
              <a:ln>
                <a:noFill/>
              </a:ln>
              <a:solidFill>
                <a:schemeClr val="bg2">
                  <a:lumMod val="25000"/>
                </a:schemeClr>
              </a:solidFill>
              <a:effectLst>
                <a:glow rad="101600">
                  <a:schemeClr val="accent2">
                    <a:satMod val="175000"/>
                    <a:alpha val="40000"/>
                  </a:schemeClr>
                </a:glow>
              </a:effectLst>
              <a:uLnTx/>
              <a:uFillTx/>
              <a:latin typeface="UTM Tam Le" panose="02040603050506020204" pitchFamily="18" charset="0"/>
              <a:ea typeface="字魂152号-机甲超级黑" panose="00000500000000000000" pitchFamily="2" charset="-122"/>
              <a:sym typeface="字魂152号-机甲超级黑" panose="00000500000000000000" pitchFamily="2" charset="-122"/>
            </a:endParaRPr>
          </a:p>
        </p:txBody>
      </p:sp>
      <p:sp>
        <p:nvSpPr>
          <p:cNvPr id="18" name="TextBox 17"/>
          <p:cNvSpPr txBox="1"/>
          <p:nvPr/>
        </p:nvSpPr>
        <p:spPr>
          <a:xfrm>
            <a:off x="5157559" y="1569038"/>
            <a:ext cx="6069266" cy="2123658"/>
          </a:xfrm>
          <a:prstGeom prst="rect">
            <a:avLst/>
          </a:prstGeom>
          <a:noFill/>
        </p:spPr>
        <p:txBody>
          <a:bodyPr wrap="square" rtlCol="0">
            <a:prstTxWarp prst="textInflateTop">
              <a:avLst/>
            </a:prstTxWarp>
            <a:spAutoFit/>
          </a:bodyPr>
          <a:lstStyle/>
          <a:p>
            <a:pPr algn="ctr"/>
            <a:r>
              <a:rPr lang="en-US" sz="6600" b="1" dirty="0" err="1" smtClean="0">
                <a:solidFill>
                  <a:srgbClr val="E0526A"/>
                </a:solidFill>
                <a:effectLst>
                  <a:outerShdw blurRad="38100" dist="38100" dir="2700000" algn="tl">
                    <a:srgbClr val="000000">
                      <a:alpha val="43137"/>
                    </a:srgbClr>
                  </a:outerShdw>
                </a:effectLst>
                <a:latin typeface="UTM Tam Le" panose="02040603050506020204" pitchFamily="18" charset="0"/>
              </a:rPr>
              <a:t>Chuyện</a:t>
            </a:r>
            <a:r>
              <a:rPr lang="en-US" sz="6600" b="1" dirty="0" smtClean="0">
                <a:solidFill>
                  <a:srgbClr val="E0526A"/>
                </a:solidFill>
                <a:effectLst>
                  <a:outerShdw blurRad="38100" dist="38100" dir="2700000" algn="tl">
                    <a:srgbClr val="000000">
                      <a:alpha val="43137"/>
                    </a:srgbClr>
                  </a:outerShdw>
                </a:effectLst>
                <a:latin typeface="UTM Tam Le" panose="02040603050506020204" pitchFamily="18" charset="0"/>
              </a:rPr>
              <a:t> </a:t>
            </a:r>
            <a:r>
              <a:rPr lang="en-US" sz="6600" b="1" dirty="0" err="1" smtClean="0">
                <a:solidFill>
                  <a:srgbClr val="E0526A"/>
                </a:solidFill>
                <a:effectLst>
                  <a:outerShdw blurRad="38100" dist="38100" dir="2700000" algn="tl">
                    <a:srgbClr val="000000">
                      <a:alpha val="43137"/>
                    </a:srgbClr>
                  </a:outerShdw>
                </a:effectLst>
                <a:latin typeface="UTM Tam Le" panose="02040603050506020204" pitchFamily="18" charset="0"/>
              </a:rPr>
              <a:t>cổ</a:t>
            </a:r>
            <a:r>
              <a:rPr lang="en-US" sz="6600" b="1" dirty="0" smtClean="0">
                <a:solidFill>
                  <a:srgbClr val="E0526A"/>
                </a:solidFill>
                <a:effectLst>
                  <a:outerShdw blurRad="38100" dist="38100" dir="2700000" algn="tl">
                    <a:srgbClr val="000000">
                      <a:alpha val="43137"/>
                    </a:srgbClr>
                  </a:outerShdw>
                </a:effectLst>
                <a:latin typeface="UTM Tam Le" panose="02040603050506020204" pitchFamily="18" charset="0"/>
              </a:rPr>
              <a:t> </a:t>
            </a:r>
            <a:r>
              <a:rPr lang="en-US" sz="6600" b="1" dirty="0" err="1" smtClean="0">
                <a:solidFill>
                  <a:srgbClr val="E0526A"/>
                </a:solidFill>
                <a:effectLst>
                  <a:outerShdw blurRad="38100" dist="38100" dir="2700000" algn="tl">
                    <a:srgbClr val="000000">
                      <a:alpha val="43137"/>
                    </a:srgbClr>
                  </a:outerShdw>
                </a:effectLst>
                <a:latin typeface="UTM Tam Le" panose="02040603050506020204" pitchFamily="18" charset="0"/>
              </a:rPr>
              <a:t>tích</a:t>
            </a:r>
            <a:r>
              <a:rPr lang="en-US" sz="6600" b="1" dirty="0" smtClean="0">
                <a:solidFill>
                  <a:srgbClr val="E0526A"/>
                </a:solidFill>
                <a:effectLst>
                  <a:outerShdw blurRad="38100" dist="38100" dir="2700000" algn="tl">
                    <a:srgbClr val="000000">
                      <a:alpha val="43137"/>
                    </a:srgbClr>
                  </a:outerShdw>
                </a:effectLst>
                <a:latin typeface="UTM Tam Le" panose="02040603050506020204" pitchFamily="18" charset="0"/>
              </a:rPr>
              <a:t> </a:t>
            </a:r>
          </a:p>
          <a:p>
            <a:pPr algn="ctr"/>
            <a:r>
              <a:rPr lang="en-US" sz="6600" b="1" dirty="0" err="1" smtClean="0">
                <a:solidFill>
                  <a:srgbClr val="E0526A"/>
                </a:solidFill>
                <a:effectLst>
                  <a:outerShdw blurRad="38100" dist="38100" dir="2700000" algn="tl">
                    <a:srgbClr val="000000">
                      <a:alpha val="43137"/>
                    </a:srgbClr>
                  </a:outerShdw>
                </a:effectLst>
                <a:latin typeface="UTM Tam Le" panose="02040603050506020204" pitchFamily="18" charset="0"/>
              </a:rPr>
              <a:t>về</a:t>
            </a:r>
            <a:r>
              <a:rPr lang="en-US" sz="6600" b="1" dirty="0" smtClean="0">
                <a:solidFill>
                  <a:srgbClr val="E0526A"/>
                </a:solidFill>
                <a:effectLst>
                  <a:outerShdw blurRad="38100" dist="38100" dir="2700000" algn="tl">
                    <a:srgbClr val="000000">
                      <a:alpha val="43137"/>
                    </a:srgbClr>
                  </a:outerShdw>
                </a:effectLst>
                <a:latin typeface="UTM Tam Le" panose="02040603050506020204" pitchFamily="18" charset="0"/>
              </a:rPr>
              <a:t> </a:t>
            </a:r>
            <a:r>
              <a:rPr lang="en-US" sz="6600" b="1" dirty="0" err="1" smtClean="0">
                <a:solidFill>
                  <a:srgbClr val="E0526A"/>
                </a:solidFill>
                <a:effectLst>
                  <a:outerShdw blurRad="38100" dist="38100" dir="2700000" algn="tl">
                    <a:srgbClr val="000000">
                      <a:alpha val="43137"/>
                    </a:srgbClr>
                  </a:outerShdw>
                </a:effectLst>
                <a:latin typeface="UTM Tam Le" panose="02040603050506020204" pitchFamily="18" charset="0"/>
              </a:rPr>
              <a:t>loài</a:t>
            </a:r>
            <a:r>
              <a:rPr lang="en-US" sz="6600" b="1" dirty="0" smtClean="0">
                <a:solidFill>
                  <a:srgbClr val="E0526A"/>
                </a:solidFill>
                <a:effectLst>
                  <a:outerShdw blurRad="38100" dist="38100" dir="2700000" algn="tl">
                    <a:srgbClr val="000000">
                      <a:alpha val="43137"/>
                    </a:srgbClr>
                  </a:outerShdw>
                </a:effectLst>
                <a:latin typeface="UTM Tam Le" panose="02040603050506020204" pitchFamily="18" charset="0"/>
              </a:rPr>
              <a:t> </a:t>
            </a:r>
            <a:r>
              <a:rPr lang="en-US" sz="6600" b="1" dirty="0" err="1" smtClean="0">
                <a:solidFill>
                  <a:srgbClr val="E0526A"/>
                </a:solidFill>
                <a:effectLst>
                  <a:outerShdw blurRad="38100" dist="38100" dir="2700000" algn="tl">
                    <a:srgbClr val="000000">
                      <a:alpha val="43137"/>
                    </a:srgbClr>
                  </a:outerShdw>
                </a:effectLst>
                <a:latin typeface="UTM Tam Le" panose="02040603050506020204" pitchFamily="18" charset="0"/>
              </a:rPr>
              <a:t>người</a:t>
            </a:r>
            <a:endParaRPr lang="en-US" sz="6600" b="1" dirty="0">
              <a:solidFill>
                <a:srgbClr val="E0526A"/>
              </a:solidFill>
              <a:effectLst>
                <a:outerShdw blurRad="38100" dist="38100" dir="2700000" algn="tl">
                  <a:srgbClr val="000000">
                    <a:alpha val="43137"/>
                  </a:srgbClr>
                </a:outerShdw>
              </a:effectLst>
              <a:latin typeface="UTM Tam Le" panose="02040603050506020204" pitchFamily="18" charset="0"/>
            </a:endParaRPr>
          </a:p>
        </p:txBody>
      </p:sp>
      <p:pic>
        <p:nvPicPr>
          <p:cNvPr id="19" name="Picture 2" descr="Sun GIFs - Get the best GIF on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35344" y="544633"/>
            <a:ext cx="1428563" cy="14727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4058458" y="856211"/>
            <a:ext cx="2350032" cy="128468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3" y="-677241"/>
            <a:ext cx="1061269" cy="1806245"/>
          </a:xfrm>
          <a:prstGeom prst="rect">
            <a:avLst/>
          </a:prstGeom>
        </p:spPr>
      </p:pic>
    </p:spTree>
    <p:extLst>
      <p:ext uri="{BB962C8B-B14F-4D97-AF65-F5344CB8AC3E}">
        <p14:creationId xmlns:p14="http://schemas.microsoft.com/office/powerpoint/2010/main" val="12059789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905" t="11129" r="-1905" b="15647"/>
          <a:stretch/>
        </p:blipFill>
        <p:spPr>
          <a:xfrm>
            <a:off x="1271464" y="1135951"/>
            <a:ext cx="7502770" cy="5304712"/>
          </a:xfrm>
          <a:prstGeom prst="rect">
            <a:avLst/>
          </a:prstGeom>
        </p:spPr>
      </p:pic>
      <p:sp>
        <p:nvSpPr>
          <p:cNvPr id="53249" name="Rectangle 2"/>
          <p:cNvSpPr>
            <a:spLocks noGrp="1" noChangeArrowheads="1"/>
          </p:cNvSpPr>
          <p:nvPr>
            <p:ph type="body" idx="4294967295"/>
          </p:nvPr>
        </p:nvSpPr>
        <p:spPr>
          <a:xfrm>
            <a:off x="2871458" y="3062041"/>
            <a:ext cx="4302781" cy="2062103"/>
          </a:xfrm>
          <a:prstGeom prst="rect">
            <a:avLst/>
          </a:prstGeom>
        </p:spPr>
        <p:txBody>
          <a:bodyPr wrap="none">
            <a:spAutoFit/>
          </a:bodyPr>
          <a:lstStyle/>
          <a:p>
            <a:pPr marL="0" indent="0" fontAlgn="base">
              <a:lnSpc>
                <a:spcPct val="200000"/>
              </a:lnSpc>
              <a:spcBef>
                <a:spcPct val="0"/>
              </a:spcBef>
              <a:spcAft>
                <a:spcPct val="0"/>
              </a:spcAft>
              <a:buNone/>
            </a:pPr>
            <a:r>
              <a:rPr lang="en-US" altLang="zh-CN" sz="3200" dirty="0" err="1" smtClean="0">
                <a:latin typeface="Arial" panose="020B0604020202020204" pitchFamily="34" charset="0"/>
                <a:ea typeface="字魂152号-机甲超级黑" panose="00000500000000000000" pitchFamily="2" charset="-122"/>
                <a:cs typeface="Arial" panose="020B0604020202020204" pitchFamily="34" charset="0"/>
                <a:sym typeface="字魂152号-机甲超级黑" panose="00000500000000000000" pitchFamily="2" charset="-122"/>
              </a:rPr>
              <a:t>Học</a:t>
            </a:r>
            <a:r>
              <a:rPr lang="en-US" altLang="zh-CN" sz="3200" dirty="0" smtClean="0">
                <a:latin typeface="Arial" panose="020B0604020202020204" pitchFamily="34" charset="0"/>
                <a:ea typeface="字魂152号-机甲超级黑" panose="00000500000000000000" pitchFamily="2" charset="-122"/>
                <a:cs typeface="Arial" panose="020B0604020202020204" pitchFamily="34" charset="0"/>
                <a:sym typeface="字魂152号-机甲超级黑" panose="00000500000000000000" pitchFamily="2" charset="-122"/>
              </a:rPr>
              <a:t> </a:t>
            </a:r>
            <a:r>
              <a:rPr lang="en-US" altLang="zh-CN" sz="3200" dirty="0" err="1" smtClean="0">
                <a:latin typeface="Arial" panose="020B0604020202020204" pitchFamily="34" charset="0"/>
                <a:ea typeface="字魂152号-机甲超级黑" panose="00000500000000000000" pitchFamily="2" charset="-122"/>
                <a:cs typeface="Arial" panose="020B0604020202020204" pitchFamily="34" charset="0"/>
                <a:sym typeface="字魂152号-机甲超级黑" panose="00000500000000000000" pitchFamily="2" charset="-122"/>
              </a:rPr>
              <a:t>thuộc</a:t>
            </a:r>
            <a:r>
              <a:rPr lang="en-US" altLang="zh-CN" sz="3200" dirty="0" smtClean="0">
                <a:latin typeface="Arial" panose="020B0604020202020204" pitchFamily="34" charset="0"/>
                <a:ea typeface="字魂152号-机甲超级黑" panose="00000500000000000000" pitchFamily="2" charset="-122"/>
                <a:cs typeface="Arial" panose="020B0604020202020204" pitchFamily="34" charset="0"/>
                <a:sym typeface="字魂152号-机甲超级黑" panose="00000500000000000000" pitchFamily="2" charset="-122"/>
              </a:rPr>
              <a:t> </a:t>
            </a:r>
            <a:r>
              <a:rPr lang="en-US" altLang="zh-CN" sz="3200" dirty="0" err="1" smtClean="0">
                <a:latin typeface="Arial" panose="020B0604020202020204" pitchFamily="34" charset="0"/>
                <a:ea typeface="字魂152号-机甲超级黑" panose="00000500000000000000" pitchFamily="2" charset="-122"/>
                <a:cs typeface="Arial" panose="020B0604020202020204" pitchFamily="34" charset="0"/>
                <a:sym typeface="字魂152号-机甲超级黑" panose="00000500000000000000" pitchFamily="2" charset="-122"/>
              </a:rPr>
              <a:t>lòng</a:t>
            </a:r>
            <a:r>
              <a:rPr lang="en-US" altLang="zh-CN" sz="3200" dirty="0" smtClean="0">
                <a:latin typeface="Arial" panose="020B0604020202020204" pitchFamily="34" charset="0"/>
                <a:ea typeface="字魂152号-机甲超级黑" panose="00000500000000000000" pitchFamily="2" charset="-122"/>
                <a:cs typeface="Arial" panose="020B0604020202020204" pitchFamily="34" charset="0"/>
                <a:sym typeface="字魂152号-机甲超级黑" panose="00000500000000000000" pitchFamily="2" charset="-122"/>
              </a:rPr>
              <a:t> </a:t>
            </a:r>
            <a:r>
              <a:rPr lang="en-US" altLang="zh-CN" sz="3200" dirty="0" err="1" smtClean="0">
                <a:latin typeface="Arial" panose="020B0604020202020204" pitchFamily="34" charset="0"/>
                <a:ea typeface="字魂152号-机甲超级黑" panose="00000500000000000000" pitchFamily="2" charset="-122"/>
                <a:cs typeface="Arial" panose="020B0604020202020204" pitchFamily="34" charset="0"/>
                <a:sym typeface="字魂152号-机甲超级黑" panose="00000500000000000000" pitchFamily="2" charset="-122"/>
              </a:rPr>
              <a:t>bài</a:t>
            </a:r>
            <a:r>
              <a:rPr lang="en-US" altLang="zh-CN" sz="3200" dirty="0" smtClean="0">
                <a:latin typeface="Arial" panose="020B0604020202020204" pitchFamily="34" charset="0"/>
                <a:ea typeface="字魂152号-机甲超级黑" panose="00000500000000000000" pitchFamily="2" charset="-122"/>
                <a:cs typeface="Arial" panose="020B0604020202020204" pitchFamily="34" charset="0"/>
                <a:sym typeface="字魂152号-机甲超级黑" panose="00000500000000000000" pitchFamily="2" charset="-122"/>
              </a:rPr>
              <a:t> </a:t>
            </a:r>
            <a:r>
              <a:rPr lang="en-US" altLang="zh-CN" sz="3200" dirty="0" err="1" smtClean="0">
                <a:latin typeface="Arial" panose="020B0604020202020204" pitchFamily="34" charset="0"/>
                <a:ea typeface="字魂152号-机甲超级黑" panose="00000500000000000000" pitchFamily="2" charset="-122"/>
                <a:cs typeface="Arial" panose="020B0604020202020204" pitchFamily="34" charset="0"/>
                <a:sym typeface="字魂152号-机甲超级黑" panose="00000500000000000000" pitchFamily="2" charset="-122"/>
              </a:rPr>
              <a:t>thơ</a:t>
            </a:r>
            <a:endParaRPr lang="en-US" altLang="zh-CN" sz="3200" dirty="0" smtClean="0">
              <a:latin typeface="Arial" panose="020B0604020202020204" pitchFamily="34" charset="0"/>
              <a:ea typeface="字魂152号-机甲超级黑" panose="00000500000000000000" pitchFamily="2" charset="-122"/>
              <a:cs typeface="Arial" panose="020B0604020202020204" pitchFamily="34" charset="0"/>
              <a:sym typeface="字魂152号-机甲超级黑" panose="00000500000000000000" pitchFamily="2" charset="-122"/>
            </a:endParaRPr>
          </a:p>
          <a:p>
            <a:pPr marL="0" indent="0" fontAlgn="base">
              <a:lnSpc>
                <a:spcPct val="200000"/>
              </a:lnSpc>
              <a:spcBef>
                <a:spcPct val="0"/>
              </a:spcBef>
              <a:spcAft>
                <a:spcPct val="0"/>
              </a:spcAft>
              <a:buNone/>
            </a:pPr>
            <a:r>
              <a:rPr lang="en-US" altLang="zh-CN" sz="3200" dirty="0" err="1" smtClean="0">
                <a:latin typeface="Arial" panose="020B0604020202020204" pitchFamily="34" charset="0"/>
                <a:ea typeface="字魂152号-机甲超级黑" panose="00000500000000000000" pitchFamily="2" charset="-122"/>
                <a:cs typeface="Arial" panose="020B0604020202020204" pitchFamily="34" charset="0"/>
                <a:sym typeface="字魂152号-机甲超级黑" panose="00000500000000000000" pitchFamily="2" charset="-122"/>
              </a:rPr>
              <a:t>Chuẩn</a:t>
            </a:r>
            <a:r>
              <a:rPr lang="en-US" altLang="zh-CN" sz="3200" dirty="0" smtClean="0">
                <a:latin typeface="Arial" panose="020B0604020202020204" pitchFamily="34" charset="0"/>
                <a:ea typeface="字魂152号-机甲超级黑" panose="00000500000000000000" pitchFamily="2" charset="-122"/>
                <a:cs typeface="Arial" panose="020B0604020202020204" pitchFamily="34" charset="0"/>
                <a:sym typeface="字魂152号-机甲超级黑" panose="00000500000000000000" pitchFamily="2" charset="-122"/>
              </a:rPr>
              <a:t> </a:t>
            </a:r>
            <a:r>
              <a:rPr lang="en-US" altLang="zh-CN" sz="3200" dirty="0" err="1" smtClean="0">
                <a:latin typeface="Arial" panose="020B0604020202020204" pitchFamily="34" charset="0"/>
                <a:ea typeface="字魂152号-机甲超级黑" panose="00000500000000000000" pitchFamily="2" charset="-122"/>
                <a:cs typeface="Arial" panose="020B0604020202020204" pitchFamily="34" charset="0"/>
                <a:sym typeface="字魂152号-机甲超级黑" panose="00000500000000000000" pitchFamily="2" charset="-122"/>
              </a:rPr>
              <a:t>bị</a:t>
            </a:r>
            <a:r>
              <a:rPr lang="en-US" altLang="zh-CN" sz="3200" dirty="0" smtClean="0">
                <a:latin typeface="Arial" panose="020B0604020202020204" pitchFamily="34" charset="0"/>
                <a:ea typeface="字魂152号-机甲超级黑" panose="00000500000000000000" pitchFamily="2" charset="-122"/>
                <a:cs typeface="Arial" panose="020B0604020202020204" pitchFamily="34" charset="0"/>
                <a:sym typeface="字魂152号-机甲超级黑" panose="00000500000000000000" pitchFamily="2" charset="-122"/>
              </a:rPr>
              <a:t> </a:t>
            </a:r>
            <a:r>
              <a:rPr lang="en-US" altLang="zh-CN" sz="3200" dirty="0" err="1" smtClean="0">
                <a:latin typeface="Arial" panose="020B0604020202020204" pitchFamily="34" charset="0"/>
                <a:ea typeface="字魂152号-机甲超级黑" panose="00000500000000000000" pitchFamily="2" charset="-122"/>
                <a:cs typeface="Arial" panose="020B0604020202020204" pitchFamily="34" charset="0"/>
                <a:sym typeface="字魂152号-机甲超级黑" panose="00000500000000000000" pitchFamily="2" charset="-122"/>
              </a:rPr>
              <a:t>bài</a:t>
            </a:r>
            <a:r>
              <a:rPr lang="en-US" altLang="zh-CN" sz="3200" dirty="0" smtClean="0">
                <a:latin typeface="Arial" panose="020B0604020202020204" pitchFamily="34" charset="0"/>
                <a:ea typeface="字魂152号-机甲超级黑" panose="00000500000000000000" pitchFamily="2" charset="-122"/>
                <a:cs typeface="Arial" panose="020B0604020202020204" pitchFamily="34" charset="0"/>
                <a:sym typeface="字魂152号-机甲超级黑" panose="00000500000000000000" pitchFamily="2" charset="-122"/>
              </a:rPr>
              <a:t> </a:t>
            </a:r>
            <a:r>
              <a:rPr lang="en-US" altLang="zh-CN" sz="3200" dirty="0" err="1" smtClean="0">
                <a:latin typeface="Arial" panose="020B0604020202020204" pitchFamily="34" charset="0"/>
                <a:ea typeface="字魂152号-机甲超级黑" panose="00000500000000000000" pitchFamily="2" charset="-122"/>
                <a:cs typeface="Arial" panose="020B0604020202020204" pitchFamily="34" charset="0"/>
                <a:sym typeface="字魂152号-机甲超级黑" panose="00000500000000000000" pitchFamily="2" charset="-122"/>
              </a:rPr>
              <a:t>sau</a:t>
            </a:r>
            <a:endParaRPr lang="zh-CN" altLang="en-US" sz="3200" dirty="0">
              <a:latin typeface="Arial" panose="020B0604020202020204" pitchFamily="34" charset="0"/>
              <a:ea typeface="字魂152号-机甲超级黑" panose="00000500000000000000" pitchFamily="2" charset="-122"/>
              <a:cs typeface="Arial" panose="020B0604020202020204" pitchFamily="34" charset="0"/>
              <a:sym typeface="字魂152号-机甲超级黑" panose="00000500000000000000" pitchFamily="2" charset="-122"/>
            </a:endParaRP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7823223" y="573337"/>
            <a:ext cx="4153974" cy="4153974"/>
          </a:xfrm>
          <a:prstGeom prst="rect">
            <a:avLst/>
          </a:prstGeom>
        </p:spPr>
      </p:pic>
      <p:grpSp>
        <p:nvGrpSpPr>
          <p:cNvPr id="8" name="组合 7">
            <a:extLst>
              <a:ext uri="{FF2B5EF4-FFF2-40B4-BE49-F238E27FC236}">
                <a16:creationId xmlns:a16="http://schemas.microsoft.com/office/drawing/2014/main" xmlns="" id="{9FF14062-D2FB-4D9E-9BF2-A7F7288111C8}"/>
              </a:ext>
            </a:extLst>
          </p:cNvPr>
          <p:cNvGrpSpPr/>
          <p:nvPr/>
        </p:nvGrpSpPr>
        <p:grpSpPr>
          <a:xfrm>
            <a:off x="667475" y="676587"/>
            <a:ext cx="2942616" cy="918728"/>
            <a:chOff x="855197" y="684990"/>
            <a:chExt cx="2942616" cy="918728"/>
          </a:xfrm>
        </p:grpSpPr>
        <p:sp>
          <p:nvSpPr>
            <p:cNvPr id="9" name="Text Box 6">
              <a:extLst>
                <a:ext uri="{FF2B5EF4-FFF2-40B4-BE49-F238E27FC236}">
                  <a16:creationId xmlns:a16="http://schemas.microsoft.com/office/drawing/2014/main" xmlns="" id="{80219431-EE06-4030-8932-1491DCC976B7}"/>
                </a:ext>
              </a:extLst>
            </p:cNvPr>
            <p:cNvSpPr txBox="1">
              <a:spLocks noChangeArrowheads="1"/>
            </p:cNvSpPr>
            <p:nvPr/>
          </p:nvSpPr>
          <p:spPr bwMode="auto">
            <a:xfrm>
              <a:off x="1872286" y="759633"/>
              <a:ext cx="1925527" cy="769441"/>
            </a:xfrm>
            <a:prstGeom prst="rect">
              <a:avLst/>
            </a:prstGeom>
          </p:spPr>
          <p:txBody>
            <a:bodyPr wrap="none">
              <a:spAutoFit/>
            </a:bodyPr>
            <a:lstStyle>
              <a:defPPr>
                <a:defRPr lang="zh-CN"/>
              </a:defPPr>
              <a:lvl1pPr marL="0" defTabSz="914400" eaLnBrk="1" latinLnBrk="0" hangingPunct="1">
                <a:defRPr sz="6000" b="1">
                  <a:solidFill>
                    <a:schemeClr val="tx1">
                      <a:lumMod val="85000"/>
                      <a:lumOff val="15000"/>
                    </a:schemeClr>
                  </a:solidFill>
                  <a:latin typeface="站酷快乐体" panose="02010600030101010101" pitchFamily="2" charset="-122"/>
                  <a:ea typeface="站酷快乐体" panose="02010600030101010101" pitchFamily="2" charset="-122"/>
                </a:defRPr>
              </a:lvl1pPr>
              <a:lvl2pPr defTabSz="914400" eaLnBrk="1" latinLnBrk="0" hangingPunct="1">
                <a:defRPr sz="1800">
                  <a:latin typeface="+mn-lt"/>
                  <a:ea typeface="+mn-ea"/>
                </a:defRPr>
              </a:lvl2pPr>
              <a:lvl3pPr defTabSz="914400" eaLnBrk="1" latinLnBrk="0" hangingPunct="1">
                <a:defRPr sz="1800">
                  <a:latin typeface="+mn-lt"/>
                  <a:ea typeface="+mn-ea"/>
                </a:defRPr>
              </a:lvl3pPr>
              <a:lvl4pPr defTabSz="914400" eaLnBrk="1" latinLnBrk="0" hangingPunct="1">
                <a:defRPr sz="1800">
                  <a:latin typeface="+mn-lt"/>
                  <a:ea typeface="+mn-ea"/>
                </a:defRPr>
              </a:lvl4pPr>
              <a:lvl5pPr defTabSz="914400" eaLnBrk="1" latinLnBrk="0" hangingPunct="1">
                <a:defRPr sz="1800">
                  <a:latin typeface="+mn-lt"/>
                  <a:ea typeface="+mn-ea"/>
                </a:defRPr>
              </a:lvl5pPr>
              <a:lvl6pPr>
                <a:defRPr sz="1800">
                  <a:latin typeface="+mn-lt"/>
                  <a:ea typeface="+mn-ea"/>
                </a:defRPr>
              </a:lvl6pPr>
              <a:lvl7pPr>
                <a:defRPr sz="1800">
                  <a:latin typeface="+mn-lt"/>
                  <a:ea typeface="+mn-ea"/>
                </a:defRPr>
              </a:lvl7pPr>
              <a:lvl8pPr>
                <a:defRPr sz="1800">
                  <a:latin typeface="+mn-lt"/>
                  <a:ea typeface="+mn-ea"/>
                </a:defRPr>
              </a:lvl8pPr>
              <a:lvl9pPr>
                <a:defRPr sz="1800">
                  <a:latin typeface="+mn-lt"/>
                  <a:ea typeface="+mn-ea"/>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4400" u="none" strike="noStrike" kern="1200" cap="none" spc="0" normalizeH="0" baseline="0" noProof="0" smtClean="0">
                  <a:ln>
                    <a:noFill/>
                  </a:ln>
                  <a:solidFill>
                    <a:srgbClr val="FFC000"/>
                  </a:solidFill>
                  <a:effectLst/>
                  <a:uLnTx/>
                  <a:uFillTx/>
                  <a:latin typeface="UTM Tam Le" panose="02040603050506020204" pitchFamily="18" charset="0"/>
                  <a:ea typeface="字魂152号-机甲超级黑" panose="00000500000000000000" pitchFamily="2" charset="-122"/>
                  <a:sym typeface="字魂152号-机甲超级黑" panose="00000500000000000000" pitchFamily="2" charset="-122"/>
                </a:rPr>
                <a:t>Dặn </a:t>
              </a:r>
              <a:r>
                <a:rPr kumimoji="0" lang="en-US" altLang="zh-CN" sz="4400" u="none" strike="noStrike" kern="1200" cap="none" spc="0" normalizeH="0" baseline="0" noProof="0" dirty="0" err="1" smtClean="0">
                  <a:ln>
                    <a:noFill/>
                  </a:ln>
                  <a:solidFill>
                    <a:srgbClr val="FFC000"/>
                  </a:solidFill>
                  <a:effectLst/>
                  <a:uLnTx/>
                  <a:uFillTx/>
                  <a:latin typeface="UTM Tam Le" panose="02040603050506020204" pitchFamily="18" charset="0"/>
                  <a:ea typeface="字魂152号-机甲超级黑" panose="00000500000000000000" pitchFamily="2" charset="-122"/>
                  <a:sym typeface="字魂152号-机甲超级黑" panose="00000500000000000000" pitchFamily="2" charset="-122"/>
                </a:rPr>
                <a:t>dò</a:t>
              </a:r>
              <a:endParaRPr kumimoji="0" lang="zh-CN" altLang="en-US" sz="4400" u="none" strike="noStrike" kern="1200" cap="none" spc="0" normalizeH="0" baseline="0" noProof="0" dirty="0">
                <a:ln>
                  <a:noFill/>
                </a:ln>
                <a:solidFill>
                  <a:srgbClr val="FFC000"/>
                </a:solidFill>
                <a:effectLst/>
                <a:uLnTx/>
                <a:uFillTx/>
                <a:latin typeface="UTM Tam Le" panose="02040603050506020204" pitchFamily="18" charset="0"/>
                <a:ea typeface="字魂152号-机甲超级黑" panose="00000500000000000000" pitchFamily="2" charset="-122"/>
                <a:sym typeface="字魂152号-机甲超级黑" panose="00000500000000000000" pitchFamily="2" charset="-122"/>
              </a:endParaRPr>
            </a:p>
          </p:txBody>
        </p:sp>
        <p:pic>
          <p:nvPicPr>
            <p:cNvPr id="10" name="图片 9">
              <a:extLst>
                <a:ext uri="{FF2B5EF4-FFF2-40B4-BE49-F238E27FC236}">
                  <a16:creationId xmlns:a16="http://schemas.microsoft.com/office/drawing/2014/main" xmlns="" id="{325A582E-468D-4510-A92D-F1308E688DBB}"/>
                </a:ext>
              </a:extLst>
            </p:cNvPr>
            <p:cNvPicPr>
              <a:picLocks noChangeAspect="1"/>
            </p:cNvPicPr>
            <p:nvPr/>
          </p:nvPicPr>
          <p:blipFill>
            <a:blip r:embed="rId5" cstate="print">
              <a:extLst>
                <a:ext uri="{28A0092B-C50C-407E-A947-70E740481C1C}">
                  <a14:useLocalDpi xmlns:a14="http://schemas.microsoft.com/office/drawing/2010/main" val="0"/>
                </a:ext>
              </a:extLst>
            </a:blip>
            <a:srcRect t="6206" b="6206"/>
            <a:stretch/>
          </p:blipFill>
          <p:spPr>
            <a:xfrm flipH="1">
              <a:off x="855197" y="684990"/>
              <a:ext cx="1049350" cy="918728"/>
            </a:xfrm>
            <a:prstGeom prst="rect">
              <a:avLst/>
            </a:prstGeom>
          </p:spPr>
        </p:pic>
      </p:grpSp>
    </p:spTree>
    <p:extLst>
      <p:ext uri="{BB962C8B-B14F-4D97-AF65-F5344CB8AC3E}">
        <p14:creationId xmlns:p14="http://schemas.microsoft.com/office/powerpoint/2010/main" val="315204202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descr="卡通人物&#10;&#10;中度可信度描述已自动生成">
            <a:extLst>
              <a:ext uri="{FF2B5EF4-FFF2-40B4-BE49-F238E27FC236}">
                <a16:creationId xmlns:a16="http://schemas.microsoft.com/office/drawing/2014/main" xmlns="" id="{AEE0D5D4-283C-4685-840B-053D20C33854}"/>
              </a:ext>
            </a:extLst>
          </p:cNvPr>
          <p:cNvPicPr>
            <a:picLocks noChangeAspect="1"/>
          </p:cNvPicPr>
          <p:nvPr/>
        </p:nvPicPr>
        <p:blipFill rotWithShape="1">
          <a:blip r:embed="rId3">
            <a:extLst>
              <a:ext uri="{28A0092B-C50C-407E-A947-70E740481C1C}">
                <a14:useLocalDpi xmlns:a14="http://schemas.microsoft.com/office/drawing/2010/main" val="0"/>
              </a:ext>
            </a:extLst>
          </a:blip>
          <a:srcRect l="56589" t="67787"/>
          <a:stretch/>
        </p:blipFill>
        <p:spPr>
          <a:xfrm>
            <a:off x="6888088" y="4437112"/>
            <a:ext cx="5303912" cy="2420888"/>
          </a:xfrm>
          <a:prstGeom prst="rect">
            <a:avLst/>
          </a:prstGeom>
        </p:spPr>
      </p:pic>
      <p:pic>
        <p:nvPicPr>
          <p:cNvPr id="12" name="图片 11" descr="一棵树&#10;&#10;低可信度描述已自动生成">
            <a:extLst>
              <a:ext uri="{FF2B5EF4-FFF2-40B4-BE49-F238E27FC236}">
                <a16:creationId xmlns:a16="http://schemas.microsoft.com/office/drawing/2014/main" xmlns="" id="{16FD7E79-E280-44B2-9391-9DFB99ADE565}"/>
              </a:ext>
            </a:extLst>
          </p:cNvPr>
          <p:cNvPicPr>
            <a:picLocks noChangeAspect="1"/>
          </p:cNvPicPr>
          <p:nvPr/>
        </p:nvPicPr>
        <p:blipFill rotWithShape="1">
          <a:blip r:embed="rId4">
            <a:extLst>
              <a:ext uri="{28A0092B-C50C-407E-A947-70E740481C1C}">
                <a14:useLocalDpi xmlns:a14="http://schemas.microsoft.com/office/drawing/2010/main" val="0"/>
              </a:ext>
            </a:extLst>
          </a:blip>
          <a:srcRect t="60037"/>
          <a:stretch/>
        </p:blipFill>
        <p:spPr>
          <a:xfrm>
            <a:off x="0" y="3861048"/>
            <a:ext cx="12192000" cy="2996952"/>
          </a:xfrm>
          <a:prstGeom prst="rect">
            <a:avLst/>
          </a:prstGeom>
        </p:spPr>
      </p:pic>
      <p:pic>
        <p:nvPicPr>
          <p:cNvPr id="35" name="图片 34" descr="卡通人物&#10;&#10;中度可信度描述已自动生成">
            <a:extLst>
              <a:ext uri="{FF2B5EF4-FFF2-40B4-BE49-F238E27FC236}">
                <a16:creationId xmlns:a16="http://schemas.microsoft.com/office/drawing/2014/main" xmlns="" id="{8396B762-0C8F-48C8-BDAE-723485D3414C}"/>
              </a:ext>
            </a:extLst>
          </p:cNvPr>
          <p:cNvPicPr>
            <a:picLocks noChangeAspect="1"/>
          </p:cNvPicPr>
          <p:nvPr/>
        </p:nvPicPr>
        <p:blipFill rotWithShape="1">
          <a:blip r:embed="rId5">
            <a:extLst>
              <a:ext uri="{28A0092B-C50C-407E-A947-70E740481C1C}">
                <a14:useLocalDpi xmlns:a14="http://schemas.microsoft.com/office/drawing/2010/main" val="0"/>
              </a:ext>
            </a:extLst>
          </a:blip>
          <a:srcRect t="25963" r="59385" b="8126"/>
          <a:stretch/>
        </p:blipFill>
        <p:spPr>
          <a:xfrm>
            <a:off x="-528736" y="487068"/>
            <a:ext cx="6102285" cy="6370931"/>
          </a:xfrm>
          <a:custGeom>
            <a:avLst/>
            <a:gdLst>
              <a:gd name="connsiteX0" fmla="*/ 0 w 5599298"/>
              <a:gd name="connsiteY0" fmla="*/ 0 h 5589240"/>
              <a:gd name="connsiteX1" fmla="*/ 5599298 w 5599298"/>
              <a:gd name="connsiteY1" fmla="*/ 0 h 5589240"/>
              <a:gd name="connsiteX2" fmla="*/ 5599298 w 5599298"/>
              <a:gd name="connsiteY2" fmla="*/ 5589240 h 5589240"/>
              <a:gd name="connsiteX3" fmla="*/ 0 w 5599298"/>
              <a:gd name="connsiteY3" fmla="*/ 5589240 h 5589240"/>
            </a:gdLst>
            <a:ahLst/>
            <a:cxnLst>
              <a:cxn ang="0">
                <a:pos x="connsiteX0" y="connsiteY0"/>
              </a:cxn>
              <a:cxn ang="0">
                <a:pos x="connsiteX1" y="connsiteY1"/>
              </a:cxn>
              <a:cxn ang="0">
                <a:pos x="connsiteX2" y="connsiteY2"/>
              </a:cxn>
              <a:cxn ang="0">
                <a:pos x="connsiteX3" y="connsiteY3"/>
              </a:cxn>
            </a:cxnLst>
            <a:rect l="l" t="t" r="r" b="b"/>
            <a:pathLst>
              <a:path w="5599298" h="5589240">
                <a:moveTo>
                  <a:pt x="0" y="0"/>
                </a:moveTo>
                <a:lnTo>
                  <a:pt x="5599298" y="0"/>
                </a:lnTo>
                <a:lnTo>
                  <a:pt x="5599298" y="5589240"/>
                </a:lnTo>
                <a:lnTo>
                  <a:pt x="0" y="5589240"/>
                </a:lnTo>
                <a:close/>
              </a:path>
            </a:pathLst>
          </a:custGeom>
        </p:spPr>
      </p:pic>
      <p:pic>
        <p:nvPicPr>
          <p:cNvPr id="26" name="图片 25" descr="黑白色的花&#10;&#10;中度可信度描述已自动生成">
            <a:extLst>
              <a:ext uri="{FF2B5EF4-FFF2-40B4-BE49-F238E27FC236}">
                <a16:creationId xmlns:a16="http://schemas.microsoft.com/office/drawing/2014/main" xmlns="" id="{4331F4E9-6F48-4B60-9AA6-8556A790CF7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0543" b="20543"/>
          <a:stretch/>
        </p:blipFill>
        <p:spPr>
          <a:xfrm>
            <a:off x="4871864" y="487069"/>
            <a:ext cx="6769768" cy="4564686"/>
          </a:xfrm>
          <a:prstGeom prst="rect">
            <a:avLst/>
          </a:prstGeom>
        </p:spPr>
      </p:pic>
      <p:sp>
        <p:nvSpPr>
          <p:cNvPr id="56" name="矩形 55">
            <a:extLst>
              <a:ext uri="{FF2B5EF4-FFF2-40B4-BE49-F238E27FC236}">
                <a16:creationId xmlns:a16="http://schemas.microsoft.com/office/drawing/2014/main" xmlns="" id="{22CDEF6E-6BA6-4F4E-B8D4-4316F9CF90C3}"/>
              </a:ext>
            </a:extLst>
          </p:cNvPr>
          <p:cNvSpPr/>
          <p:nvPr/>
        </p:nvSpPr>
        <p:spPr>
          <a:xfrm>
            <a:off x="5969385" y="2664771"/>
            <a:ext cx="4476028" cy="2386984"/>
          </a:xfrm>
          <a:prstGeom prst="rect">
            <a:avLst/>
          </a:prstGeom>
        </p:spPr>
        <p:txBody>
          <a:bodyPr wrap="none">
            <a:prstTxWarp prst="textArchUp">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4800" b="0" i="0" u="none" strike="noStrike" kern="1200" cap="none" spc="0" normalizeH="0" baseline="0" noProof="0" dirty="0" smtClean="0">
                <a:ln>
                  <a:noFill/>
                </a:ln>
                <a:solidFill>
                  <a:srgbClr val="E0526A"/>
                </a:solidFill>
                <a:effectLst/>
                <a:uLnTx/>
                <a:uFillTx/>
                <a:latin typeface="UTM Netmuc KT" panose="02040603050506020204" pitchFamily="18" charset="0"/>
                <a:ea typeface="字魂152号-机甲超级黑" panose="00000500000000000000" pitchFamily="2" charset="-122"/>
                <a:sym typeface="字魂152号-机甲超级黑" panose="00000500000000000000" pitchFamily="2" charset="-122"/>
              </a:rPr>
              <a:t>CHÀO</a:t>
            </a:r>
            <a:r>
              <a:rPr kumimoji="0" lang="en-US" altLang="zh-CN" sz="4800" b="0" i="0" u="none" strike="noStrike" kern="1200" cap="none" spc="0" normalizeH="0" noProof="0" dirty="0" smtClean="0">
                <a:ln>
                  <a:noFill/>
                </a:ln>
                <a:solidFill>
                  <a:srgbClr val="E0526A"/>
                </a:solidFill>
                <a:effectLst/>
                <a:uLnTx/>
                <a:uFillTx/>
                <a:latin typeface="UTM Netmuc KT" panose="02040603050506020204" pitchFamily="18" charset="0"/>
                <a:ea typeface="字魂152号-机甲超级黑" panose="00000500000000000000" pitchFamily="2" charset="-122"/>
                <a:sym typeface="字魂152号-机甲超级黑" panose="00000500000000000000" pitchFamily="2" charset="-122"/>
              </a:rPr>
              <a:t> TẠM BIỆT</a:t>
            </a:r>
            <a:endParaRPr kumimoji="0" lang="zh-CN" altLang="en-US" sz="4800" b="0" i="0" u="none" strike="noStrike" kern="1200" cap="none" spc="0" normalizeH="0" baseline="0" noProof="0" dirty="0">
              <a:ln>
                <a:noFill/>
              </a:ln>
              <a:solidFill>
                <a:srgbClr val="E0526A"/>
              </a:solidFill>
              <a:effectLst/>
              <a:uLnTx/>
              <a:uFillTx/>
              <a:latin typeface="UTM Netmuc KT" panose="02040603050506020204" pitchFamily="18" charset="0"/>
              <a:ea typeface="字魂152号-机甲超级黑" panose="00000500000000000000" pitchFamily="2" charset="-122"/>
              <a:sym typeface="字魂152号-机甲超级黑" panose="00000500000000000000" pitchFamily="2" charset="-122"/>
            </a:endParaRPr>
          </a:p>
        </p:txBody>
      </p:sp>
    </p:spTree>
    <p:extLst>
      <p:ext uri="{BB962C8B-B14F-4D97-AF65-F5344CB8AC3E}">
        <p14:creationId xmlns:p14="http://schemas.microsoft.com/office/powerpoint/2010/main" val="338996896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3"/>
          <p:cNvSpPr>
            <a:spLocks noGrp="1" noChangeArrowheads="1"/>
          </p:cNvSpPr>
          <p:nvPr>
            <p:ph type="body" idx="4294967295"/>
          </p:nvPr>
        </p:nvSpPr>
        <p:spPr>
          <a:xfrm>
            <a:off x="1494237" y="1429664"/>
            <a:ext cx="7641771" cy="4848377"/>
          </a:xfrm>
          <a:prstGeom prst="rect">
            <a:avLst/>
          </a:prstGeom>
        </p:spPr>
        <p:txBody>
          <a:bodyPr>
            <a:noAutofit/>
          </a:bodyPr>
          <a:lstStyle/>
          <a:p>
            <a:pPr marL="0" indent="0">
              <a:buNone/>
            </a:pPr>
            <a:r>
              <a:rPr lang="nl-NL" b="1" dirty="0" smtClean="0">
                <a:solidFill>
                  <a:schemeClr val="bg2">
                    <a:lumMod val="25000"/>
                  </a:schemeClr>
                </a:solidFill>
                <a:latin typeface="UTM Netmuc KT" panose="02040603050506020204" pitchFamily="18" charset="0"/>
                <a:cs typeface="Arial" panose="020B0604020202020204" pitchFamily="34" charset="0"/>
              </a:rPr>
              <a:t>01</a:t>
            </a:r>
            <a:r>
              <a:rPr lang="nl-NL" b="1" dirty="0">
                <a:solidFill>
                  <a:schemeClr val="bg2">
                    <a:lumMod val="25000"/>
                  </a:schemeClr>
                </a:solidFill>
                <a:latin typeface="UTM Netmuc KT" panose="02040603050506020204" pitchFamily="18" charset="0"/>
                <a:cs typeface="Arial" panose="020B0604020202020204" pitchFamily="34" charset="0"/>
              </a:rPr>
              <a:t>. Kiến thức</a:t>
            </a:r>
            <a:endParaRPr lang="en-US" dirty="0">
              <a:solidFill>
                <a:schemeClr val="bg2">
                  <a:lumMod val="25000"/>
                </a:schemeClr>
              </a:solidFill>
              <a:latin typeface="UTM Netmuc KT" panose="02040603050506020204" pitchFamily="18" charset="0"/>
              <a:cs typeface="Arial" panose="020B0604020202020204" pitchFamily="34" charset="0"/>
            </a:endParaRPr>
          </a:p>
          <a:p>
            <a:pPr marL="0" indent="0">
              <a:buNone/>
            </a:pPr>
            <a:r>
              <a:rPr lang="nl-NL" sz="2000" dirty="0">
                <a:solidFill>
                  <a:schemeClr val="bg2">
                    <a:lumMod val="25000"/>
                  </a:schemeClr>
                </a:solidFill>
                <a:latin typeface="Arial" panose="020B0604020202020204" pitchFamily="34" charset="0"/>
                <a:cs typeface="Arial" panose="020B0604020202020204" pitchFamily="34" charset="0"/>
              </a:rPr>
              <a:t>- Hiểu ý nghĩa: Mọi vật trên trái đất được sinh ra vì con người, vì trẻ em, do vậy cần dành cho trẻ em những điều tốt đẹp nhất (trả lời được các câu hỏi trong SGK; thuộc ít nhất 3 khổ thơ).</a:t>
            </a:r>
            <a:endParaRPr lang="en-US" sz="2000" dirty="0">
              <a:solidFill>
                <a:schemeClr val="bg2">
                  <a:lumMod val="25000"/>
                </a:schemeClr>
              </a:solidFill>
              <a:latin typeface="Arial" panose="020B0604020202020204" pitchFamily="34" charset="0"/>
              <a:cs typeface="Arial" panose="020B0604020202020204" pitchFamily="34" charset="0"/>
            </a:endParaRPr>
          </a:p>
          <a:p>
            <a:pPr marL="0" indent="0">
              <a:buNone/>
            </a:pPr>
            <a:r>
              <a:rPr lang="nl-NL" b="1" dirty="0">
                <a:solidFill>
                  <a:schemeClr val="bg2">
                    <a:lumMod val="25000"/>
                  </a:schemeClr>
                </a:solidFill>
                <a:latin typeface="UTM Netmuc KT" panose="02040603050506020204" pitchFamily="18" charset="0"/>
                <a:cs typeface="Arial" panose="020B0604020202020204" pitchFamily="34" charset="0"/>
              </a:rPr>
              <a:t>2. Kĩ năng</a:t>
            </a:r>
            <a:endParaRPr lang="en-US" dirty="0">
              <a:solidFill>
                <a:schemeClr val="bg2">
                  <a:lumMod val="25000"/>
                </a:schemeClr>
              </a:solidFill>
              <a:latin typeface="UTM Netmuc KT" panose="02040603050506020204" pitchFamily="18" charset="0"/>
              <a:cs typeface="Arial" panose="020B0604020202020204" pitchFamily="34" charset="0"/>
            </a:endParaRPr>
          </a:p>
          <a:p>
            <a:pPr marL="0" indent="0">
              <a:buNone/>
            </a:pPr>
            <a:r>
              <a:rPr lang="nl-NL" sz="2000" dirty="0">
                <a:solidFill>
                  <a:schemeClr val="bg2">
                    <a:lumMod val="25000"/>
                  </a:schemeClr>
                </a:solidFill>
                <a:latin typeface="Arial" panose="020B0604020202020204" pitchFamily="34" charset="0"/>
                <a:cs typeface="Arial" panose="020B0604020202020204" pitchFamily="34" charset="0"/>
              </a:rPr>
              <a:t>- Biết đọc với giọng kể chậm rãi, bước đầu biết đọc diễn cảm được một đoạn thơ.</a:t>
            </a:r>
            <a:endParaRPr lang="en-US" sz="2000" dirty="0">
              <a:solidFill>
                <a:schemeClr val="bg2">
                  <a:lumMod val="25000"/>
                </a:schemeClr>
              </a:solidFill>
              <a:latin typeface="Arial" panose="020B0604020202020204" pitchFamily="34" charset="0"/>
              <a:cs typeface="Arial" panose="020B0604020202020204" pitchFamily="34" charset="0"/>
            </a:endParaRPr>
          </a:p>
          <a:p>
            <a:pPr marL="0" indent="0">
              <a:buNone/>
            </a:pPr>
            <a:r>
              <a:rPr lang="nl-NL" b="1" dirty="0">
                <a:solidFill>
                  <a:schemeClr val="bg2">
                    <a:lumMod val="25000"/>
                  </a:schemeClr>
                </a:solidFill>
                <a:latin typeface="UTM Netmuc KT" panose="02040603050506020204" pitchFamily="18" charset="0"/>
                <a:cs typeface="Arial" panose="020B0604020202020204" pitchFamily="34" charset="0"/>
              </a:rPr>
              <a:t>3. Phẩm </a:t>
            </a:r>
            <a:r>
              <a:rPr lang="nl-NL" b="1" dirty="0" smtClean="0">
                <a:solidFill>
                  <a:schemeClr val="bg2">
                    <a:lumMod val="25000"/>
                  </a:schemeClr>
                </a:solidFill>
                <a:latin typeface="UTM Netmuc KT" panose="02040603050506020204" pitchFamily="18" charset="0"/>
                <a:cs typeface="Arial" panose="020B0604020202020204" pitchFamily="34" charset="0"/>
              </a:rPr>
              <a:t>chất</a:t>
            </a:r>
            <a:endParaRPr lang="en-US" dirty="0" smtClean="0">
              <a:solidFill>
                <a:schemeClr val="bg2">
                  <a:lumMod val="25000"/>
                </a:schemeClr>
              </a:solidFill>
              <a:latin typeface="UTM Netmuc KT" panose="02040603050506020204" pitchFamily="18" charset="0"/>
              <a:cs typeface="Arial" panose="020B0604020202020204" pitchFamily="34" charset="0"/>
            </a:endParaRPr>
          </a:p>
          <a:p>
            <a:pPr marL="0" indent="0">
              <a:buNone/>
            </a:pPr>
            <a:r>
              <a:rPr lang="nl-NL" sz="2000" dirty="0" smtClean="0">
                <a:solidFill>
                  <a:schemeClr val="bg2">
                    <a:lumMod val="25000"/>
                  </a:schemeClr>
                </a:solidFill>
                <a:latin typeface="Arial" panose="020B0604020202020204" pitchFamily="34" charset="0"/>
                <a:cs typeface="Arial" panose="020B0604020202020204" pitchFamily="34" charset="0"/>
              </a:rPr>
              <a:t>- Có ý thức về quyền và nghĩa vụ của trẻ em.</a:t>
            </a:r>
            <a:endParaRPr lang="en-US" sz="2000" dirty="0" smtClean="0">
              <a:solidFill>
                <a:schemeClr val="bg2">
                  <a:lumMod val="25000"/>
                </a:schemeClr>
              </a:solidFill>
              <a:latin typeface="Arial" panose="020B0604020202020204" pitchFamily="34" charset="0"/>
              <a:cs typeface="Arial" panose="020B0604020202020204" pitchFamily="34" charset="0"/>
            </a:endParaRPr>
          </a:p>
          <a:p>
            <a:pPr marL="0" indent="0">
              <a:buNone/>
            </a:pPr>
            <a:r>
              <a:rPr lang="nl-NL" b="1" dirty="0" smtClean="0">
                <a:solidFill>
                  <a:schemeClr val="bg2">
                    <a:lumMod val="25000"/>
                  </a:schemeClr>
                </a:solidFill>
                <a:latin typeface="UTM Netmuc KT" panose="02040603050506020204" pitchFamily="18" charset="0"/>
                <a:cs typeface="Arial" panose="020B0604020202020204" pitchFamily="34" charset="0"/>
              </a:rPr>
              <a:t>4</a:t>
            </a:r>
            <a:r>
              <a:rPr lang="nl-NL" b="1" dirty="0">
                <a:solidFill>
                  <a:schemeClr val="bg2">
                    <a:lumMod val="25000"/>
                  </a:schemeClr>
                </a:solidFill>
                <a:latin typeface="UTM Netmuc KT" panose="02040603050506020204" pitchFamily="18" charset="0"/>
                <a:cs typeface="Arial" panose="020B0604020202020204" pitchFamily="34" charset="0"/>
              </a:rPr>
              <a:t>. </a:t>
            </a:r>
            <a:r>
              <a:rPr lang="nl-NL" b="1" dirty="0" smtClean="0">
                <a:solidFill>
                  <a:schemeClr val="bg2">
                    <a:lumMod val="25000"/>
                  </a:schemeClr>
                </a:solidFill>
                <a:latin typeface="UTM Netmuc KT" panose="02040603050506020204" pitchFamily="18" charset="0"/>
                <a:cs typeface="Arial" panose="020B0604020202020204" pitchFamily="34" charset="0"/>
              </a:rPr>
              <a:t>Năng lực</a:t>
            </a:r>
            <a:endParaRPr lang="en-US" dirty="0">
              <a:solidFill>
                <a:schemeClr val="bg2">
                  <a:lumMod val="25000"/>
                </a:schemeClr>
              </a:solidFill>
              <a:latin typeface="UTM Netmuc KT" panose="02040603050506020204" pitchFamily="18" charset="0"/>
              <a:cs typeface="Arial" panose="020B0604020202020204" pitchFamily="34" charset="0"/>
            </a:endParaRPr>
          </a:p>
          <a:p>
            <a:pPr marL="0" indent="0">
              <a:buNone/>
            </a:pPr>
            <a:r>
              <a:rPr lang="nl-NL" sz="2000" dirty="0">
                <a:solidFill>
                  <a:schemeClr val="bg2">
                    <a:lumMod val="25000"/>
                  </a:schemeClr>
                </a:solidFill>
                <a:latin typeface="Arial" panose="020B0604020202020204" pitchFamily="34" charset="0"/>
                <a:cs typeface="Arial" panose="020B0604020202020204" pitchFamily="34" charset="0"/>
              </a:rPr>
              <a:t>- NL giao tiếp và hợp tác, NL giải quyết vấn đề và sáng tạo, NL ngôn ngữ, NL thẩm mĩ.</a:t>
            </a:r>
            <a:endParaRPr lang="en-US" sz="2000" dirty="0">
              <a:solidFill>
                <a:schemeClr val="bg2">
                  <a:lumMod val="25000"/>
                </a:schemeClr>
              </a:solidFill>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7905885" y="1367975"/>
            <a:ext cx="5255634" cy="5255634"/>
          </a:xfrm>
          <a:prstGeom prst="rect">
            <a:avLst/>
          </a:prstGeom>
        </p:spPr>
      </p:pic>
      <p:grpSp>
        <p:nvGrpSpPr>
          <p:cNvPr id="9" name="组合 8">
            <a:extLst>
              <a:ext uri="{FF2B5EF4-FFF2-40B4-BE49-F238E27FC236}">
                <a16:creationId xmlns:a16="http://schemas.microsoft.com/office/drawing/2014/main" xmlns="" id="{75F43F89-23E8-4350-B871-042A7BF48BFE}"/>
              </a:ext>
            </a:extLst>
          </p:cNvPr>
          <p:cNvGrpSpPr/>
          <p:nvPr/>
        </p:nvGrpSpPr>
        <p:grpSpPr>
          <a:xfrm>
            <a:off x="387557" y="449247"/>
            <a:ext cx="4584620" cy="918728"/>
            <a:chOff x="855197" y="684990"/>
            <a:chExt cx="4584620" cy="918728"/>
          </a:xfrm>
        </p:grpSpPr>
        <p:sp>
          <p:nvSpPr>
            <p:cNvPr id="10" name="Text Box 6">
              <a:extLst>
                <a:ext uri="{FF2B5EF4-FFF2-40B4-BE49-F238E27FC236}">
                  <a16:creationId xmlns:a16="http://schemas.microsoft.com/office/drawing/2014/main" xmlns="" id="{B3A3DA9E-F8BE-490A-B7A2-321C9A06C687}"/>
                </a:ext>
              </a:extLst>
            </p:cNvPr>
            <p:cNvSpPr txBox="1">
              <a:spLocks noChangeArrowheads="1"/>
            </p:cNvSpPr>
            <p:nvPr/>
          </p:nvSpPr>
          <p:spPr bwMode="auto">
            <a:xfrm>
              <a:off x="1961877" y="821189"/>
              <a:ext cx="3477940" cy="646331"/>
            </a:xfrm>
            <a:prstGeom prst="rect">
              <a:avLst/>
            </a:prstGeom>
          </p:spPr>
          <p:txBody>
            <a:bodyPr wrap="none">
              <a:spAutoFit/>
            </a:bodyPr>
            <a:lstStyle>
              <a:defPPr>
                <a:defRPr lang="zh-CN"/>
              </a:defPPr>
              <a:lvl1pPr marL="0" defTabSz="914400" eaLnBrk="1" latinLnBrk="0" hangingPunct="1">
                <a:defRPr sz="6000" b="1">
                  <a:solidFill>
                    <a:schemeClr val="tx1">
                      <a:lumMod val="85000"/>
                      <a:lumOff val="15000"/>
                    </a:schemeClr>
                  </a:solidFill>
                  <a:latin typeface="站酷快乐体" panose="02010600030101010101" pitchFamily="2" charset="-122"/>
                  <a:ea typeface="站酷快乐体" panose="02010600030101010101" pitchFamily="2" charset="-122"/>
                </a:defRPr>
              </a:lvl1pPr>
              <a:lvl2pPr defTabSz="914400" eaLnBrk="1" latinLnBrk="0" hangingPunct="1">
                <a:defRPr sz="1800">
                  <a:latin typeface="+mn-lt"/>
                  <a:ea typeface="+mn-ea"/>
                </a:defRPr>
              </a:lvl2pPr>
              <a:lvl3pPr defTabSz="914400" eaLnBrk="1" latinLnBrk="0" hangingPunct="1">
                <a:defRPr sz="1800">
                  <a:latin typeface="+mn-lt"/>
                  <a:ea typeface="+mn-ea"/>
                </a:defRPr>
              </a:lvl3pPr>
              <a:lvl4pPr defTabSz="914400" eaLnBrk="1" latinLnBrk="0" hangingPunct="1">
                <a:defRPr sz="1800">
                  <a:latin typeface="+mn-lt"/>
                  <a:ea typeface="+mn-ea"/>
                </a:defRPr>
              </a:lvl4pPr>
              <a:lvl5pPr defTabSz="914400" eaLnBrk="1" latinLnBrk="0" hangingPunct="1">
                <a:defRPr sz="1800">
                  <a:latin typeface="+mn-lt"/>
                  <a:ea typeface="+mn-ea"/>
                </a:defRPr>
              </a:lvl5pPr>
              <a:lvl6pPr>
                <a:defRPr sz="1800">
                  <a:latin typeface="+mn-lt"/>
                  <a:ea typeface="+mn-ea"/>
                </a:defRPr>
              </a:lvl6pPr>
              <a:lvl7pPr>
                <a:defRPr sz="1800">
                  <a:latin typeface="+mn-lt"/>
                  <a:ea typeface="+mn-ea"/>
                </a:defRPr>
              </a:lvl7pPr>
              <a:lvl8pPr>
                <a:defRPr sz="1800">
                  <a:latin typeface="+mn-lt"/>
                  <a:ea typeface="+mn-ea"/>
                </a:defRPr>
              </a:lvl8pPr>
              <a:lvl9pPr>
                <a:defRPr sz="1800">
                  <a:latin typeface="+mn-lt"/>
                  <a:ea typeface="+mn-ea"/>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3600" i="0" u="none" strike="noStrike" kern="1200" cap="none" spc="0" normalizeH="0" baseline="0" noProof="0" dirty="0" err="1" smtClean="0">
                  <a:ln>
                    <a:noFill/>
                  </a:ln>
                  <a:solidFill>
                    <a:srgbClr val="E56D81"/>
                  </a:solidFill>
                  <a:effectLst/>
                  <a:uLnTx/>
                  <a:uFillTx/>
                  <a:latin typeface="UTM Tam Le" panose="02040603050506020204" pitchFamily="18" charset="0"/>
                  <a:ea typeface="字魂152号-机甲超级黑" panose="00000500000000000000" pitchFamily="2" charset="-122"/>
                  <a:sym typeface="字魂152号-机甲超级黑" panose="00000500000000000000" pitchFamily="2" charset="-122"/>
                </a:rPr>
                <a:t>Yêu</a:t>
              </a:r>
              <a:r>
                <a:rPr kumimoji="0" lang="en-US" altLang="zh-CN" sz="3600" i="0" u="none" strike="noStrike" kern="1200" cap="none" spc="0" normalizeH="0" noProof="0" dirty="0" smtClean="0">
                  <a:ln>
                    <a:noFill/>
                  </a:ln>
                  <a:solidFill>
                    <a:srgbClr val="E56D81"/>
                  </a:solidFill>
                  <a:effectLst/>
                  <a:uLnTx/>
                  <a:uFillTx/>
                  <a:latin typeface="UTM Tam Le" panose="02040603050506020204" pitchFamily="18" charset="0"/>
                  <a:ea typeface="字魂152号-机甲超级黑" panose="00000500000000000000" pitchFamily="2" charset="-122"/>
                  <a:sym typeface="字魂152号-机甲超级黑" panose="00000500000000000000" pitchFamily="2" charset="-122"/>
                </a:rPr>
                <a:t> </a:t>
              </a:r>
              <a:r>
                <a:rPr kumimoji="0" lang="en-US" altLang="zh-CN" sz="3600" i="0" u="none" strike="noStrike" kern="1200" cap="none" spc="0" normalizeH="0" noProof="0" dirty="0" err="1" smtClean="0">
                  <a:ln>
                    <a:noFill/>
                  </a:ln>
                  <a:solidFill>
                    <a:srgbClr val="E56D81"/>
                  </a:solidFill>
                  <a:effectLst/>
                  <a:uLnTx/>
                  <a:uFillTx/>
                  <a:latin typeface="UTM Tam Le" panose="02040603050506020204" pitchFamily="18" charset="0"/>
                  <a:ea typeface="字魂152号-机甲超级黑" panose="00000500000000000000" pitchFamily="2" charset="-122"/>
                  <a:sym typeface="字魂152号-机甲超级黑" panose="00000500000000000000" pitchFamily="2" charset="-122"/>
                </a:rPr>
                <a:t>cầu</a:t>
              </a:r>
              <a:r>
                <a:rPr kumimoji="0" lang="en-US" altLang="zh-CN" sz="3600" i="0" u="none" strike="noStrike" kern="1200" cap="none" spc="0" normalizeH="0" noProof="0" dirty="0" smtClean="0">
                  <a:ln>
                    <a:noFill/>
                  </a:ln>
                  <a:solidFill>
                    <a:srgbClr val="E56D81"/>
                  </a:solidFill>
                  <a:effectLst/>
                  <a:uLnTx/>
                  <a:uFillTx/>
                  <a:latin typeface="UTM Tam Le" panose="02040603050506020204" pitchFamily="18" charset="0"/>
                  <a:ea typeface="字魂152号-机甲超级黑" panose="00000500000000000000" pitchFamily="2" charset="-122"/>
                  <a:sym typeface="字魂152号-机甲超级黑" panose="00000500000000000000" pitchFamily="2" charset="-122"/>
                </a:rPr>
                <a:t> </a:t>
              </a:r>
              <a:r>
                <a:rPr kumimoji="0" lang="en-US" altLang="zh-CN" sz="3600" i="0" u="none" strike="noStrike" kern="1200" cap="none" spc="0" normalizeH="0" noProof="0" dirty="0" err="1" smtClean="0">
                  <a:ln>
                    <a:noFill/>
                  </a:ln>
                  <a:solidFill>
                    <a:srgbClr val="E56D81"/>
                  </a:solidFill>
                  <a:effectLst/>
                  <a:uLnTx/>
                  <a:uFillTx/>
                  <a:latin typeface="UTM Tam Le" panose="02040603050506020204" pitchFamily="18" charset="0"/>
                  <a:ea typeface="字魂152号-机甲超级黑" panose="00000500000000000000" pitchFamily="2" charset="-122"/>
                  <a:sym typeface="字魂152号-机甲超级黑" panose="00000500000000000000" pitchFamily="2" charset="-122"/>
                </a:rPr>
                <a:t>cần</a:t>
              </a:r>
              <a:r>
                <a:rPr kumimoji="0" lang="en-US" altLang="zh-CN" sz="3600" i="0" u="none" strike="noStrike" kern="1200" cap="none" spc="0" normalizeH="0" noProof="0" dirty="0" smtClean="0">
                  <a:ln>
                    <a:noFill/>
                  </a:ln>
                  <a:solidFill>
                    <a:srgbClr val="E56D81"/>
                  </a:solidFill>
                  <a:effectLst/>
                  <a:uLnTx/>
                  <a:uFillTx/>
                  <a:latin typeface="UTM Tam Le" panose="02040603050506020204" pitchFamily="18" charset="0"/>
                  <a:ea typeface="字魂152号-机甲超级黑" panose="00000500000000000000" pitchFamily="2" charset="-122"/>
                  <a:sym typeface="字魂152号-机甲超级黑" panose="00000500000000000000" pitchFamily="2" charset="-122"/>
                </a:rPr>
                <a:t> </a:t>
              </a:r>
              <a:r>
                <a:rPr kumimoji="0" lang="en-US" altLang="zh-CN" sz="3600" i="0" u="none" strike="noStrike" kern="1200" cap="none" spc="0" normalizeH="0" noProof="0" dirty="0" err="1" smtClean="0">
                  <a:ln>
                    <a:noFill/>
                  </a:ln>
                  <a:solidFill>
                    <a:srgbClr val="E56D81"/>
                  </a:solidFill>
                  <a:effectLst/>
                  <a:uLnTx/>
                  <a:uFillTx/>
                  <a:latin typeface="UTM Tam Le" panose="02040603050506020204" pitchFamily="18" charset="0"/>
                  <a:ea typeface="字魂152号-机甲超级黑" panose="00000500000000000000" pitchFamily="2" charset="-122"/>
                  <a:sym typeface="字魂152号-机甲超级黑" panose="00000500000000000000" pitchFamily="2" charset="-122"/>
                </a:rPr>
                <a:t>đạt</a:t>
              </a:r>
              <a:endParaRPr kumimoji="0" lang="zh-CN" altLang="en-US" sz="3600" i="0" u="none" strike="noStrike" kern="1200" cap="none" spc="0" normalizeH="0" baseline="0" noProof="0" dirty="0">
                <a:ln>
                  <a:noFill/>
                </a:ln>
                <a:solidFill>
                  <a:srgbClr val="E56D81"/>
                </a:solidFill>
                <a:effectLst/>
                <a:uLnTx/>
                <a:uFillTx/>
                <a:latin typeface="UTM Tam Le" panose="02040603050506020204" pitchFamily="18" charset="0"/>
                <a:ea typeface="字魂152号-机甲超级黑" panose="00000500000000000000" pitchFamily="2" charset="-122"/>
                <a:sym typeface="字魂152号-机甲超级黑" panose="00000500000000000000" pitchFamily="2" charset="-122"/>
              </a:endParaRPr>
            </a:p>
          </p:txBody>
        </p:sp>
        <p:pic>
          <p:nvPicPr>
            <p:cNvPr id="11" name="图片 10">
              <a:extLst>
                <a:ext uri="{FF2B5EF4-FFF2-40B4-BE49-F238E27FC236}">
                  <a16:creationId xmlns:a16="http://schemas.microsoft.com/office/drawing/2014/main" xmlns="" id="{77F2FCCB-104D-4A7A-ADBA-0D4428ACB512}"/>
                </a:ext>
              </a:extLst>
            </p:cNvPr>
            <p:cNvPicPr>
              <a:picLocks noChangeAspect="1"/>
            </p:cNvPicPr>
            <p:nvPr/>
          </p:nvPicPr>
          <p:blipFill>
            <a:blip r:embed="rId4" cstate="print">
              <a:extLst>
                <a:ext uri="{28A0092B-C50C-407E-A947-70E740481C1C}">
                  <a14:useLocalDpi xmlns:a14="http://schemas.microsoft.com/office/drawing/2010/main" val="0"/>
                </a:ext>
              </a:extLst>
            </a:blip>
            <a:srcRect t="6206" b="6206"/>
            <a:stretch/>
          </p:blipFill>
          <p:spPr>
            <a:xfrm flipH="1">
              <a:off x="855197" y="684990"/>
              <a:ext cx="1049350" cy="918728"/>
            </a:xfrm>
            <a:prstGeom prst="rect">
              <a:avLst/>
            </a:prstGeom>
          </p:spPr>
        </p:pic>
      </p:grpSp>
    </p:spTree>
    <p:extLst>
      <p:ext uri="{BB962C8B-B14F-4D97-AF65-F5344CB8AC3E}">
        <p14:creationId xmlns:p14="http://schemas.microsoft.com/office/powerpoint/2010/main" val="21689122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986">
                                            <p:txEl>
                                              <p:pRg st="0" end="0"/>
                                            </p:txEl>
                                          </p:spTgt>
                                        </p:tgtEl>
                                        <p:attrNameLst>
                                          <p:attrName>style.visibility</p:attrName>
                                        </p:attrNameLst>
                                      </p:cBhvr>
                                      <p:to>
                                        <p:strVal val="visible"/>
                                      </p:to>
                                    </p:set>
                                    <p:animEffect transition="in" filter="fade">
                                      <p:cBhvr>
                                        <p:cTn id="7" dur="1000"/>
                                        <p:tgtEl>
                                          <p:spTgt spid="41986">
                                            <p:txEl>
                                              <p:pRg st="0" end="0"/>
                                            </p:txEl>
                                          </p:spTgt>
                                        </p:tgtEl>
                                      </p:cBhvr>
                                    </p:animEffect>
                                    <p:anim calcmode="lin" valueType="num">
                                      <p:cBhvr>
                                        <p:cTn id="8" dur="1000" fill="hold"/>
                                        <p:tgtEl>
                                          <p:spTgt spid="4198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98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986">
                                            <p:txEl>
                                              <p:pRg st="1" end="1"/>
                                            </p:txEl>
                                          </p:spTgt>
                                        </p:tgtEl>
                                        <p:attrNameLst>
                                          <p:attrName>style.visibility</p:attrName>
                                        </p:attrNameLst>
                                      </p:cBhvr>
                                      <p:to>
                                        <p:strVal val="visible"/>
                                      </p:to>
                                    </p:set>
                                    <p:animEffect transition="in" filter="fade">
                                      <p:cBhvr>
                                        <p:cTn id="14" dur="1000"/>
                                        <p:tgtEl>
                                          <p:spTgt spid="41986">
                                            <p:txEl>
                                              <p:pRg st="1" end="1"/>
                                            </p:txEl>
                                          </p:spTgt>
                                        </p:tgtEl>
                                      </p:cBhvr>
                                    </p:animEffect>
                                    <p:anim calcmode="lin" valueType="num">
                                      <p:cBhvr>
                                        <p:cTn id="15" dur="1000" fill="hold"/>
                                        <p:tgtEl>
                                          <p:spTgt spid="4198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198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1986">
                                            <p:txEl>
                                              <p:pRg st="2" end="2"/>
                                            </p:txEl>
                                          </p:spTgt>
                                        </p:tgtEl>
                                        <p:attrNameLst>
                                          <p:attrName>style.visibility</p:attrName>
                                        </p:attrNameLst>
                                      </p:cBhvr>
                                      <p:to>
                                        <p:strVal val="visible"/>
                                      </p:to>
                                    </p:set>
                                    <p:animEffect transition="in" filter="fade">
                                      <p:cBhvr>
                                        <p:cTn id="21" dur="1000"/>
                                        <p:tgtEl>
                                          <p:spTgt spid="41986">
                                            <p:txEl>
                                              <p:pRg st="2" end="2"/>
                                            </p:txEl>
                                          </p:spTgt>
                                        </p:tgtEl>
                                      </p:cBhvr>
                                    </p:animEffect>
                                    <p:anim calcmode="lin" valueType="num">
                                      <p:cBhvr>
                                        <p:cTn id="22" dur="1000" fill="hold"/>
                                        <p:tgtEl>
                                          <p:spTgt spid="4198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198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1986">
                                            <p:txEl>
                                              <p:pRg st="3" end="3"/>
                                            </p:txEl>
                                          </p:spTgt>
                                        </p:tgtEl>
                                        <p:attrNameLst>
                                          <p:attrName>style.visibility</p:attrName>
                                        </p:attrNameLst>
                                      </p:cBhvr>
                                      <p:to>
                                        <p:strVal val="visible"/>
                                      </p:to>
                                    </p:set>
                                    <p:animEffect transition="in" filter="fade">
                                      <p:cBhvr>
                                        <p:cTn id="28" dur="1000"/>
                                        <p:tgtEl>
                                          <p:spTgt spid="41986">
                                            <p:txEl>
                                              <p:pRg st="3" end="3"/>
                                            </p:txEl>
                                          </p:spTgt>
                                        </p:tgtEl>
                                      </p:cBhvr>
                                    </p:animEffect>
                                    <p:anim calcmode="lin" valueType="num">
                                      <p:cBhvr>
                                        <p:cTn id="29" dur="1000" fill="hold"/>
                                        <p:tgtEl>
                                          <p:spTgt spid="4198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198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1986">
                                            <p:txEl>
                                              <p:pRg st="4" end="4"/>
                                            </p:txEl>
                                          </p:spTgt>
                                        </p:tgtEl>
                                        <p:attrNameLst>
                                          <p:attrName>style.visibility</p:attrName>
                                        </p:attrNameLst>
                                      </p:cBhvr>
                                      <p:to>
                                        <p:strVal val="visible"/>
                                      </p:to>
                                    </p:set>
                                    <p:animEffect transition="in" filter="fade">
                                      <p:cBhvr>
                                        <p:cTn id="35" dur="1000"/>
                                        <p:tgtEl>
                                          <p:spTgt spid="41986">
                                            <p:txEl>
                                              <p:pRg st="4" end="4"/>
                                            </p:txEl>
                                          </p:spTgt>
                                        </p:tgtEl>
                                      </p:cBhvr>
                                    </p:animEffect>
                                    <p:anim calcmode="lin" valueType="num">
                                      <p:cBhvr>
                                        <p:cTn id="36" dur="1000" fill="hold"/>
                                        <p:tgtEl>
                                          <p:spTgt spid="4198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198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1986">
                                            <p:txEl>
                                              <p:pRg st="5" end="5"/>
                                            </p:txEl>
                                          </p:spTgt>
                                        </p:tgtEl>
                                        <p:attrNameLst>
                                          <p:attrName>style.visibility</p:attrName>
                                        </p:attrNameLst>
                                      </p:cBhvr>
                                      <p:to>
                                        <p:strVal val="visible"/>
                                      </p:to>
                                    </p:set>
                                    <p:animEffect transition="in" filter="fade">
                                      <p:cBhvr>
                                        <p:cTn id="42" dur="1000"/>
                                        <p:tgtEl>
                                          <p:spTgt spid="41986">
                                            <p:txEl>
                                              <p:pRg st="5" end="5"/>
                                            </p:txEl>
                                          </p:spTgt>
                                        </p:tgtEl>
                                      </p:cBhvr>
                                    </p:animEffect>
                                    <p:anim calcmode="lin" valueType="num">
                                      <p:cBhvr>
                                        <p:cTn id="43" dur="1000" fill="hold"/>
                                        <p:tgtEl>
                                          <p:spTgt spid="4198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198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1986">
                                            <p:txEl>
                                              <p:pRg st="6" end="6"/>
                                            </p:txEl>
                                          </p:spTgt>
                                        </p:tgtEl>
                                        <p:attrNameLst>
                                          <p:attrName>style.visibility</p:attrName>
                                        </p:attrNameLst>
                                      </p:cBhvr>
                                      <p:to>
                                        <p:strVal val="visible"/>
                                      </p:to>
                                    </p:set>
                                    <p:animEffect transition="in" filter="fade">
                                      <p:cBhvr>
                                        <p:cTn id="49" dur="1000"/>
                                        <p:tgtEl>
                                          <p:spTgt spid="41986">
                                            <p:txEl>
                                              <p:pRg st="6" end="6"/>
                                            </p:txEl>
                                          </p:spTgt>
                                        </p:tgtEl>
                                      </p:cBhvr>
                                    </p:animEffect>
                                    <p:anim calcmode="lin" valueType="num">
                                      <p:cBhvr>
                                        <p:cTn id="50" dur="1000" fill="hold"/>
                                        <p:tgtEl>
                                          <p:spTgt spid="4198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198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1986">
                                            <p:txEl>
                                              <p:pRg st="7" end="7"/>
                                            </p:txEl>
                                          </p:spTgt>
                                        </p:tgtEl>
                                        <p:attrNameLst>
                                          <p:attrName>style.visibility</p:attrName>
                                        </p:attrNameLst>
                                      </p:cBhvr>
                                      <p:to>
                                        <p:strVal val="visible"/>
                                      </p:to>
                                    </p:set>
                                    <p:animEffect transition="in" filter="fade">
                                      <p:cBhvr>
                                        <p:cTn id="56" dur="1000"/>
                                        <p:tgtEl>
                                          <p:spTgt spid="41986">
                                            <p:txEl>
                                              <p:pRg st="7" end="7"/>
                                            </p:txEl>
                                          </p:spTgt>
                                        </p:tgtEl>
                                      </p:cBhvr>
                                    </p:animEffect>
                                    <p:anim calcmode="lin" valueType="num">
                                      <p:cBhvr>
                                        <p:cTn id="57" dur="1000" fill="hold"/>
                                        <p:tgtEl>
                                          <p:spTgt spid="41986">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198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 name="图片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03168" y="3392982"/>
            <a:ext cx="3399200" cy="3399200"/>
          </a:xfrm>
          <a:prstGeom prst="rect">
            <a:avLst/>
          </a:prstGeom>
        </p:spPr>
      </p:pic>
      <p:sp>
        <p:nvSpPr>
          <p:cNvPr id="8" name="Rectangle 7"/>
          <p:cNvSpPr/>
          <p:nvPr/>
        </p:nvSpPr>
        <p:spPr>
          <a:xfrm>
            <a:off x="6895653" y="1163040"/>
            <a:ext cx="4615030" cy="3785652"/>
          </a:xfrm>
          <a:prstGeom prst="rect">
            <a:avLst/>
          </a:prstGeom>
          <a:noFill/>
          <a:ln w="28575">
            <a:noFill/>
            <a:prstDash val="sysDot"/>
          </a:ln>
        </p:spPr>
        <p:style>
          <a:lnRef idx="1">
            <a:schemeClr val="accent3"/>
          </a:lnRef>
          <a:fillRef idx="2">
            <a:schemeClr val="accent3"/>
          </a:fillRef>
          <a:effectRef idx="1">
            <a:schemeClr val="accent3"/>
          </a:effectRef>
          <a:fontRef idx="minor">
            <a:schemeClr val="dk1"/>
          </a:fontRef>
        </p:style>
        <p:txBody>
          <a:bodyPr wrap="square">
            <a:spAutoFit/>
          </a:bodyPr>
          <a:lstStyle/>
          <a:p>
            <a:pPr algn="just" fontAlgn="base">
              <a:spcBef>
                <a:spcPct val="0"/>
              </a:spcBef>
              <a:spcAft>
                <a:spcPct val="0"/>
              </a:spcAft>
              <a:defRPr/>
            </a:pPr>
            <a:r>
              <a:rPr lang="en-US" sz="2400" dirty="0" err="1" smtClean="0">
                <a:solidFill>
                  <a:srgbClr val="000000"/>
                </a:solidFill>
                <a:latin typeface="Arial" panose="020B0604020202020204" pitchFamily="34" charset="0"/>
                <a:cs typeface="Arial" panose="020B0604020202020204" pitchFamily="34" charset="0"/>
              </a:rPr>
              <a:t>Bà</a:t>
            </a:r>
            <a:r>
              <a:rPr lang="en-US" sz="2400" dirty="0" smtClean="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tên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thật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là</a:t>
            </a:r>
            <a:r>
              <a:rPr lang="en-US" sz="2400" dirty="0">
                <a:solidFill>
                  <a:srgbClr val="000000"/>
                </a:solidFill>
                <a:latin typeface="Arial" panose="020B0604020202020204" pitchFamily="34" charset="0"/>
                <a:cs typeface="Arial" panose="020B0604020202020204" pitchFamily="34" charset="0"/>
              </a:rPr>
              <a:t> Nguyễn Thị </a:t>
            </a:r>
            <a:r>
              <a:rPr lang="en-US" sz="2400" dirty="0" err="1">
                <a:solidFill>
                  <a:srgbClr val="000000"/>
                </a:solidFill>
                <a:latin typeface="Arial" panose="020B0604020202020204" pitchFamily="34" charset="0"/>
                <a:cs typeface="Arial" panose="020B0604020202020204" pitchFamily="34" charset="0"/>
              </a:rPr>
              <a:t>Xuân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Quỳnh</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sinh</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ngày</a:t>
            </a:r>
            <a:r>
              <a:rPr lang="en-US" sz="2400" dirty="0">
                <a:solidFill>
                  <a:srgbClr val="000000"/>
                </a:solidFill>
                <a:latin typeface="Arial" panose="020B0604020202020204" pitchFamily="34" charset="0"/>
                <a:cs typeface="Arial" panose="020B0604020202020204" pitchFamily="34" charset="0"/>
              </a:rPr>
              <a:t> 6 </a:t>
            </a:r>
            <a:r>
              <a:rPr lang="en-US" sz="2400" dirty="0" err="1">
                <a:solidFill>
                  <a:srgbClr val="000000"/>
                </a:solidFill>
                <a:latin typeface="Arial" panose="020B0604020202020204" pitchFamily="34" charset="0"/>
                <a:cs typeface="Arial" panose="020B0604020202020204" pitchFamily="34" charset="0"/>
              </a:rPr>
              <a:t>tháng</a:t>
            </a:r>
            <a:r>
              <a:rPr lang="en-US" sz="2400" dirty="0">
                <a:solidFill>
                  <a:srgbClr val="000000"/>
                </a:solidFill>
                <a:latin typeface="Arial" panose="020B0604020202020204" pitchFamily="34" charset="0"/>
                <a:cs typeface="Arial" panose="020B0604020202020204" pitchFamily="34" charset="0"/>
              </a:rPr>
              <a:t> 10  </a:t>
            </a:r>
            <a:r>
              <a:rPr lang="en-US" sz="2400" dirty="0" err="1">
                <a:solidFill>
                  <a:srgbClr val="000000"/>
                </a:solidFill>
                <a:latin typeface="Arial" panose="020B0604020202020204" pitchFamily="34" charset="0"/>
                <a:cs typeface="Arial" panose="020B0604020202020204" pitchFamily="34" charset="0"/>
              </a:rPr>
              <a:t>năm</a:t>
            </a:r>
            <a:r>
              <a:rPr lang="en-US" sz="2400" dirty="0">
                <a:solidFill>
                  <a:srgbClr val="000000"/>
                </a:solidFill>
                <a:latin typeface="Arial" panose="020B0604020202020204" pitchFamily="34" charset="0"/>
                <a:cs typeface="Arial" panose="020B0604020202020204" pitchFamily="34" charset="0"/>
              </a:rPr>
              <a:t> 1942 </a:t>
            </a:r>
            <a:r>
              <a:rPr lang="en-US" sz="2400" dirty="0" err="1">
                <a:solidFill>
                  <a:srgbClr val="000000"/>
                </a:solidFill>
                <a:latin typeface="Arial" panose="020B0604020202020204" pitchFamily="34" charset="0"/>
                <a:cs typeface="Arial" panose="020B0604020202020204" pitchFamily="34" charset="0"/>
              </a:rPr>
              <a:t>tại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làng</a:t>
            </a:r>
            <a:r>
              <a:rPr lang="en-US" sz="2400" dirty="0">
                <a:solidFill>
                  <a:srgbClr val="000000"/>
                </a:solidFill>
                <a:latin typeface="Arial" panose="020B0604020202020204" pitchFamily="34" charset="0"/>
                <a:cs typeface="Arial" panose="020B0604020202020204" pitchFamily="34" charset="0"/>
              </a:rPr>
              <a:t> La </a:t>
            </a:r>
            <a:r>
              <a:rPr lang="en-US" sz="2400" dirty="0" err="1">
                <a:solidFill>
                  <a:srgbClr val="000000"/>
                </a:solidFill>
                <a:latin typeface="Arial" panose="020B0604020202020204" pitchFamily="34" charset="0"/>
                <a:cs typeface="Arial" panose="020B0604020202020204" pitchFamily="34" charset="0"/>
              </a:rPr>
              <a:t>Khê</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xã</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Văn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Khê</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thị</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xã</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Hà</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Đông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tỉnh</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Hà</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Đông</a:t>
            </a:r>
            <a:r>
              <a:rPr lang="en-US" sz="2400" dirty="0">
                <a:solidFill>
                  <a:srgbClr val="000000"/>
                </a:solidFill>
                <a:latin typeface="Arial" panose="020B0604020202020204" pitchFamily="34" charset="0"/>
                <a:cs typeface="Arial" panose="020B0604020202020204" pitchFamily="34" charset="0"/>
              </a:rPr>
              <a:t> (nay </a:t>
            </a:r>
            <a:r>
              <a:rPr lang="en-US" sz="2400" dirty="0" err="1">
                <a:solidFill>
                  <a:srgbClr val="000000"/>
                </a:solidFill>
                <a:latin typeface="Arial" panose="020B0604020202020204" pitchFamily="34" charset="0"/>
                <a:cs typeface="Arial" panose="020B0604020202020204" pitchFamily="34" charset="0"/>
              </a:rPr>
              <a:t>thuộc</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quận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Hà</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Đông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thành</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phố</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Hà</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Nội</a:t>
            </a:r>
            <a:r>
              <a:rPr lang="en-US" sz="2400" dirty="0">
                <a:solidFill>
                  <a:srgbClr val="000000"/>
                </a:solidFill>
                <a:latin typeface="Arial" panose="020B0604020202020204" pitchFamily="34" charset="0"/>
                <a:cs typeface="Arial" panose="020B0604020202020204" pitchFamily="34" charset="0"/>
              </a:rPr>
              <a:t>).</a:t>
            </a:r>
          </a:p>
          <a:p>
            <a:pPr algn="just" fontAlgn="base">
              <a:spcBef>
                <a:spcPct val="0"/>
              </a:spcBef>
              <a:spcAft>
                <a:spcPct val="0"/>
              </a:spcAft>
              <a:defRPr/>
            </a:pPr>
            <a:endParaRPr lang="en-US" sz="2400" dirty="0">
              <a:solidFill>
                <a:srgbClr val="000000"/>
              </a:solidFill>
              <a:latin typeface="Arial" panose="020B0604020202020204" pitchFamily="34" charset="0"/>
              <a:cs typeface="Arial" panose="020B0604020202020204" pitchFamily="34" charset="0"/>
            </a:endParaRPr>
          </a:p>
          <a:p>
            <a:pPr algn="just" fontAlgn="base">
              <a:spcBef>
                <a:spcPct val="0"/>
              </a:spcBef>
              <a:spcAft>
                <a:spcPct val="0"/>
              </a:spcAft>
              <a:defRPr/>
            </a:pPr>
            <a:r>
              <a:rPr lang="en-US" sz="2400" dirty="0" err="1" smtClean="0">
                <a:solidFill>
                  <a:srgbClr val="000000"/>
                </a:solidFill>
                <a:latin typeface="Arial" panose="020B0604020202020204" pitchFamily="34" charset="0"/>
                <a:cs typeface="Arial" panose="020B0604020202020204" pitchFamily="34" charset="0"/>
              </a:rPr>
              <a:t>Bà</a:t>
            </a:r>
            <a:r>
              <a:rPr lang="en-US" sz="2400" dirty="0" smtClean="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đã</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sáng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tác</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rất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nhiều</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bài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thơ</a:t>
            </a:r>
            <a:r>
              <a:rPr lang="en-US" sz="2400" dirty="0">
                <a:solidFill>
                  <a:srgbClr val="000000"/>
                </a:solidFill>
                <a:latin typeface="Arial" panose="020B0604020202020204" pitchFamily="34" charset="0"/>
                <a:cs typeface="Arial" panose="020B0604020202020204" pitchFamily="34" charset="0"/>
              </a:rPr>
              <a:t> hay, </a:t>
            </a:r>
            <a:r>
              <a:rPr lang="en-US" sz="2400" dirty="0" err="1">
                <a:solidFill>
                  <a:srgbClr val="000000"/>
                </a:solidFill>
                <a:latin typeface="Arial" panose="020B0604020202020204" pitchFamily="34" charset="0"/>
                <a:cs typeface="Arial" panose="020B0604020202020204" pitchFamily="34" charset="0"/>
              </a:rPr>
              <a:t>trong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đó</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có</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bài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Chuyện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cổ</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tích</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về</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loài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người</a:t>
            </a:r>
            <a:r>
              <a:rPr lang="en-US" sz="2400" dirty="0">
                <a:solidFill>
                  <a:srgbClr val="000000"/>
                </a:solidFill>
                <a:latin typeface="Arial" panose="020B0604020202020204" pitchFamily="34" charset="0"/>
                <a:cs typeface="Arial" panose="020B0604020202020204" pitchFamily="34" charset="0"/>
              </a:rPr>
              <a:t>.</a:t>
            </a:r>
          </a:p>
        </p:txBody>
      </p:sp>
      <p:sp>
        <p:nvSpPr>
          <p:cNvPr id="12" name="Text Box 10"/>
          <p:cNvSpPr txBox="1">
            <a:spLocks noChangeArrowheads="1"/>
          </p:cNvSpPr>
          <p:nvPr/>
        </p:nvSpPr>
        <p:spPr bwMode="auto">
          <a:xfrm>
            <a:off x="4377767" y="4353019"/>
            <a:ext cx="20537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chemeClr val="tx1"/>
                </a:solidFill>
                <a:latin typeface="Times New Roman" panose="02020603050405020304" pitchFamily="18" charset="0"/>
                <a:cs typeface="Times New Roman" panose="02020603050405020304" pitchFamily="18" charset="0"/>
              </a:defRPr>
            </a:lvl1pPr>
            <a:lvl2pPr marL="742950" indent="-285750">
              <a:defRPr sz="3800" b="1">
                <a:solidFill>
                  <a:schemeClr val="tx1"/>
                </a:solidFill>
                <a:latin typeface="Times New Roman" panose="02020603050405020304" pitchFamily="18" charset="0"/>
                <a:cs typeface="Times New Roman" panose="02020603050405020304" pitchFamily="18" charset="0"/>
              </a:defRPr>
            </a:lvl2pPr>
            <a:lvl3pPr marL="1143000" indent="-228600">
              <a:defRPr sz="3800" b="1">
                <a:solidFill>
                  <a:schemeClr val="tx1"/>
                </a:solidFill>
                <a:latin typeface="Times New Roman" panose="02020603050405020304" pitchFamily="18" charset="0"/>
                <a:cs typeface="Times New Roman" panose="02020603050405020304" pitchFamily="18" charset="0"/>
              </a:defRPr>
            </a:lvl3pPr>
            <a:lvl4pPr marL="1600200" indent="-228600">
              <a:defRPr sz="3800" b="1">
                <a:solidFill>
                  <a:schemeClr val="tx1"/>
                </a:solidFill>
                <a:latin typeface="Times New Roman" panose="02020603050405020304" pitchFamily="18" charset="0"/>
                <a:cs typeface="Times New Roman" panose="02020603050405020304" pitchFamily="18" charset="0"/>
              </a:defRPr>
            </a:lvl4pPr>
            <a:lvl5pPr marL="2057400" indent="-228600">
              <a:defRPr sz="38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38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38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38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3800" b="1">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pPr>
            <a:r>
              <a:rPr lang="en-US" altLang="en-US" sz="2800" dirty="0" err="1">
                <a:solidFill>
                  <a:schemeClr val="accent2">
                    <a:lumMod val="75000"/>
                  </a:schemeClr>
                </a:solidFill>
                <a:latin typeface="UTM Netmuc KT" panose="02040603050506020204" pitchFamily="18" charset="0"/>
                <a:cs typeface="Arial" panose="020B0604020202020204" pitchFamily="34" charset="0"/>
              </a:rPr>
              <a:t>Xuân</a:t>
            </a:r>
            <a:r>
              <a:rPr lang="en-US" altLang="en-US" sz="2800" dirty="0">
                <a:solidFill>
                  <a:schemeClr val="accent2">
                    <a:lumMod val="75000"/>
                  </a:schemeClr>
                </a:solidFill>
                <a:latin typeface="UTM Netmuc KT" panose="02040603050506020204" pitchFamily="18" charset="0"/>
                <a:cs typeface="Arial" panose="020B0604020202020204" pitchFamily="34" charset="0"/>
              </a:rPr>
              <a:t> </a:t>
            </a:r>
            <a:r>
              <a:rPr lang="en-US" altLang="en-US" sz="2800" dirty="0" err="1">
                <a:solidFill>
                  <a:schemeClr val="accent2">
                    <a:lumMod val="75000"/>
                  </a:schemeClr>
                </a:solidFill>
                <a:latin typeface="UTM Netmuc KT" panose="02040603050506020204" pitchFamily="18" charset="0"/>
                <a:cs typeface="Arial" panose="020B0604020202020204" pitchFamily="34" charset="0"/>
              </a:rPr>
              <a:t>Quỳnh</a:t>
            </a:r>
            <a:endParaRPr lang="en-US" altLang="en-US" sz="2800" dirty="0">
              <a:solidFill>
                <a:schemeClr val="accent2">
                  <a:lumMod val="75000"/>
                </a:schemeClr>
              </a:solidFill>
              <a:latin typeface="UTM Netmuc KT" panose="02040603050506020204" pitchFamily="18" charset="0"/>
              <a:cs typeface="Arial" panose="020B0604020202020204" pitchFamily="34" charset="0"/>
            </a:endParaRPr>
          </a:p>
        </p:txBody>
      </p:sp>
      <p:pic>
        <p:nvPicPr>
          <p:cNvPr id="1026" name="Picture 2" descr="Người thân xúc động khi cố thi sĩ Xuân Quỳnh được Google tôn vinh -  VietNam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8841" y="1831165"/>
            <a:ext cx="3351620" cy="2449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Xuân Quỳnh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7279">
            <a:off x="1029504" y="1298877"/>
            <a:ext cx="2784914" cy="37206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Oval 2"/>
          <p:cNvSpPr/>
          <p:nvPr/>
        </p:nvSpPr>
        <p:spPr>
          <a:xfrm>
            <a:off x="1002452" y="1065756"/>
            <a:ext cx="567267" cy="485774"/>
          </a:xfrm>
          <a:prstGeom prst="ellipse">
            <a:avLst/>
          </a:prstGeom>
          <a:solidFill>
            <a:schemeClr val="accent2">
              <a:lumMod val="60000"/>
              <a:lumOff val="40000"/>
            </a:schemeClr>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85982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259733" cy="6866905"/>
          </a:xfrm>
          <a:prstGeom prst="rect">
            <a:avLst/>
          </a:prstGeom>
        </p:spPr>
      </p:pic>
    </p:spTree>
    <p:extLst>
      <p:ext uri="{BB962C8B-B14F-4D97-AF65-F5344CB8AC3E}">
        <p14:creationId xmlns:p14="http://schemas.microsoft.com/office/powerpoint/2010/main" val="1864153535"/>
      </p:ext>
    </p:extLst>
  </p:cSld>
  <p:clrMapOvr>
    <a:masterClrMapping/>
  </p:clrMapOvr>
  <p:transition spd="med">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028098" y="1659604"/>
            <a:ext cx="5381930" cy="5381930"/>
          </a:xfrm>
          <a:prstGeom prst="rect">
            <a:avLst/>
          </a:prstGeom>
        </p:spPr>
      </p:pic>
      <p:pic>
        <p:nvPicPr>
          <p:cNvPr id="3" name="图片 2" descr="形状, 圆圈&#10;&#10;描述已自动生成">
            <a:extLst>
              <a:ext uri="{FF2B5EF4-FFF2-40B4-BE49-F238E27FC236}">
                <a16:creationId xmlns:a16="http://schemas.microsoft.com/office/drawing/2014/main" xmlns="" id="{E05FA8CB-4980-42E8-9193-C5E0579CC2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384" y="3535207"/>
            <a:ext cx="2918129" cy="2918129"/>
          </a:xfrm>
          <a:prstGeom prst="rect">
            <a:avLst/>
          </a:prstGeom>
        </p:spPr>
      </p:pic>
      <p:sp>
        <p:nvSpPr>
          <p:cNvPr id="19" name="文本框 18">
            <a:extLst>
              <a:ext uri="{FF2B5EF4-FFF2-40B4-BE49-F238E27FC236}">
                <a16:creationId xmlns:a16="http://schemas.microsoft.com/office/drawing/2014/main" xmlns="" id="{B9521303-0D5A-466B-8194-672CD6C33A66}"/>
              </a:ext>
            </a:extLst>
          </p:cNvPr>
          <p:cNvSpPr txBox="1"/>
          <p:nvPr/>
        </p:nvSpPr>
        <p:spPr>
          <a:xfrm rot="21084033">
            <a:off x="1123480" y="4121355"/>
            <a:ext cx="1773936" cy="144655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8800" dirty="0" smtClean="0">
                <a:solidFill>
                  <a:schemeClr val="bg2">
                    <a:lumMod val="25000"/>
                  </a:schemeClr>
                </a:solidFill>
                <a:latin typeface="UTM Showcard" panose="02040603050506020204" pitchFamily="18" charset="0"/>
                <a:ea typeface="字魂152号-机甲超级黑" panose="00000500000000000000" pitchFamily="2" charset="-122"/>
                <a:sym typeface="字魂152号-机甲超级黑" panose="00000500000000000000" pitchFamily="2" charset="-122"/>
              </a:rPr>
              <a:t>1</a:t>
            </a:r>
            <a:endParaRPr kumimoji="0" lang="zh-CN" altLang="en-US" sz="6000" b="0" i="0" u="none" strike="noStrike" kern="1200" cap="none" spc="0" normalizeH="0" baseline="0" noProof="0" dirty="0">
              <a:ln>
                <a:noFill/>
              </a:ln>
              <a:solidFill>
                <a:schemeClr val="bg2">
                  <a:lumMod val="25000"/>
                </a:schemeClr>
              </a:solidFill>
              <a:effectLst/>
              <a:uLnTx/>
              <a:uFillTx/>
              <a:latin typeface="UTM Showcard" panose="02040603050506020204" pitchFamily="18" charset="0"/>
              <a:ea typeface="字魂152号-机甲超级黑" panose="00000500000000000000" pitchFamily="2" charset="-122"/>
              <a:sym typeface="字魂152号-机甲超级黑" panose="00000500000000000000" pitchFamily="2" charset="-122"/>
            </a:endParaRPr>
          </a:p>
        </p:txBody>
      </p:sp>
      <p:sp>
        <p:nvSpPr>
          <p:cNvPr id="12" name="任意多边形: 形状 11">
            <a:extLst>
              <a:ext uri="{FF2B5EF4-FFF2-40B4-BE49-F238E27FC236}">
                <a16:creationId xmlns:a16="http://schemas.microsoft.com/office/drawing/2014/main" xmlns="" id="{3E00F871-8C5F-4AE8-BAB4-C983C48C7F38}"/>
              </a:ext>
            </a:extLst>
          </p:cNvPr>
          <p:cNvSpPr/>
          <p:nvPr/>
        </p:nvSpPr>
        <p:spPr>
          <a:xfrm>
            <a:off x="1517904" y="526536"/>
            <a:ext cx="8028432" cy="2820167"/>
          </a:xfrm>
          <a:custGeom>
            <a:avLst/>
            <a:gdLst>
              <a:gd name="connsiteX0" fmla="*/ 0 w 7863840"/>
              <a:gd name="connsiteY0" fmla="*/ 2816736 h 2816736"/>
              <a:gd name="connsiteX1" fmla="*/ 1371600 w 7863840"/>
              <a:gd name="connsiteY1" fmla="*/ 731904 h 2816736"/>
              <a:gd name="connsiteX2" fmla="*/ 3675888 w 7863840"/>
              <a:gd name="connsiteY2" fmla="*/ 18672 h 2816736"/>
              <a:gd name="connsiteX3" fmla="*/ 6254496 w 7863840"/>
              <a:gd name="connsiteY3" fmla="*/ 329568 h 2816736"/>
              <a:gd name="connsiteX4" fmla="*/ 7863840 w 7863840"/>
              <a:gd name="connsiteY4" fmla="*/ 1591440 h 2816736"/>
              <a:gd name="connsiteX0" fmla="*/ 0 w 7863840"/>
              <a:gd name="connsiteY0" fmla="*/ 2816736 h 2816736"/>
              <a:gd name="connsiteX1" fmla="*/ 1371600 w 7863840"/>
              <a:gd name="connsiteY1" fmla="*/ 731904 h 2816736"/>
              <a:gd name="connsiteX2" fmla="*/ 3675888 w 7863840"/>
              <a:gd name="connsiteY2" fmla="*/ 18672 h 2816736"/>
              <a:gd name="connsiteX3" fmla="*/ 6254496 w 7863840"/>
              <a:gd name="connsiteY3" fmla="*/ 329568 h 2816736"/>
              <a:gd name="connsiteX4" fmla="*/ 7863840 w 7863840"/>
              <a:gd name="connsiteY4" fmla="*/ 1591440 h 2816736"/>
              <a:gd name="connsiteX0" fmla="*/ 0 w 7863840"/>
              <a:gd name="connsiteY0" fmla="*/ 2816736 h 2816736"/>
              <a:gd name="connsiteX1" fmla="*/ 1371600 w 7863840"/>
              <a:gd name="connsiteY1" fmla="*/ 731904 h 2816736"/>
              <a:gd name="connsiteX2" fmla="*/ 3675888 w 7863840"/>
              <a:gd name="connsiteY2" fmla="*/ 18672 h 2816736"/>
              <a:gd name="connsiteX3" fmla="*/ 6254496 w 7863840"/>
              <a:gd name="connsiteY3" fmla="*/ 329568 h 2816736"/>
              <a:gd name="connsiteX4" fmla="*/ 7863840 w 7863840"/>
              <a:gd name="connsiteY4" fmla="*/ 1591440 h 2816736"/>
              <a:gd name="connsiteX0" fmla="*/ 0 w 7863840"/>
              <a:gd name="connsiteY0" fmla="*/ 2820167 h 2820167"/>
              <a:gd name="connsiteX1" fmla="*/ 1463040 w 7863840"/>
              <a:gd name="connsiteY1" fmla="*/ 790199 h 2820167"/>
              <a:gd name="connsiteX2" fmla="*/ 3675888 w 7863840"/>
              <a:gd name="connsiteY2" fmla="*/ 22103 h 2820167"/>
              <a:gd name="connsiteX3" fmla="*/ 6254496 w 7863840"/>
              <a:gd name="connsiteY3" fmla="*/ 332999 h 2820167"/>
              <a:gd name="connsiteX4" fmla="*/ 7863840 w 7863840"/>
              <a:gd name="connsiteY4" fmla="*/ 1594871 h 2820167"/>
              <a:gd name="connsiteX0" fmla="*/ 0 w 8028432"/>
              <a:gd name="connsiteY0" fmla="*/ 2820167 h 2820167"/>
              <a:gd name="connsiteX1" fmla="*/ 1463040 w 8028432"/>
              <a:gd name="connsiteY1" fmla="*/ 790199 h 2820167"/>
              <a:gd name="connsiteX2" fmla="*/ 3675888 w 8028432"/>
              <a:gd name="connsiteY2" fmla="*/ 22103 h 2820167"/>
              <a:gd name="connsiteX3" fmla="*/ 6254496 w 8028432"/>
              <a:gd name="connsiteY3" fmla="*/ 332999 h 2820167"/>
              <a:gd name="connsiteX4" fmla="*/ 8028432 w 8028432"/>
              <a:gd name="connsiteY4" fmla="*/ 1649735 h 2820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8432" h="2820167">
                <a:moveTo>
                  <a:pt x="0" y="2820167"/>
                </a:moveTo>
                <a:cubicBezTo>
                  <a:pt x="251460" y="1992635"/>
                  <a:pt x="850392" y="1256543"/>
                  <a:pt x="1463040" y="790199"/>
                </a:cubicBezTo>
                <a:cubicBezTo>
                  <a:pt x="2075688" y="323855"/>
                  <a:pt x="2877312" y="98303"/>
                  <a:pt x="3675888" y="22103"/>
                </a:cubicBezTo>
                <a:cubicBezTo>
                  <a:pt x="4474464" y="-54097"/>
                  <a:pt x="5556504" y="70871"/>
                  <a:pt x="6254496" y="332999"/>
                </a:cubicBezTo>
                <a:cubicBezTo>
                  <a:pt x="6952488" y="595127"/>
                  <a:pt x="7737348" y="1131575"/>
                  <a:pt x="8028432" y="1649735"/>
                </a:cubicBezTo>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white"/>
              </a:solidFill>
              <a:effectLst/>
              <a:uLnTx/>
              <a:uFillTx/>
              <a:latin typeface="字魂152号-机甲超级黑" panose="00000500000000000000" pitchFamily="2" charset="-122"/>
              <a:ea typeface="字魂152号-机甲超级黑" panose="00000500000000000000" pitchFamily="2" charset="-122"/>
              <a:cs typeface="+mn-cs"/>
              <a:sym typeface="字魂152号-机甲超级黑" panose="00000500000000000000" pitchFamily="2" charset="-122"/>
            </a:endParaRPr>
          </a:p>
        </p:txBody>
      </p:sp>
      <p:sp>
        <p:nvSpPr>
          <p:cNvPr id="13" name="任意多边形: 形状 12">
            <a:extLst>
              <a:ext uri="{FF2B5EF4-FFF2-40B4-BE49-F238E27FC236}">
                <a16:creationId xmlns:a16="http://schemas.microsoft.com/office/drawing/2014/main" xmlns="" id="{F62224B7-3465-461D-8211-6EEAA7A44D19}"/>
              </a:ext>
            </a:extLst>
          </p:cNvPr>
          <p:cNvSpPr/>
          <p:nvPr/>
        </p:nvSpPr>
        <p:spPr>
          <a:xfrm rot="259013">
            <a:off x="3648289" y="6039858"/>
            <a:ext cx="3499304" cy="292608"/>
          </a:xfrm>
          <a:custGeom>
            <a:avLst/>
            <a:gdLst>
              <a:gd name="connsiteX0" fmla="*/ 0 w 4187952"/>
              <a:gd name="connsiteY0" fmla="*/ 292608 h 292608"/>
              <a:gd name="connsiteX1" fmla="*/ 2944368 w 4187952"/>
              <a:gd name="connsiteY1" fmla="*/ 128016 h 292608"/>
              <a:gd name="connsiteX2" fmla="*/ 4187952 w 4187952"/>
              <a:gd name="connsiteY2" fmla="*/ 0 h 292608"/>
            </a:gdLst>
            <a:ahLst/>
            <a:cxnLst>
              <a:cxn ang="0">
                <a:pos x="connsiteX0" y="connsiteY0"/>
              </a:cxn>
              <a:cxn ang="0">
                <a:pos x="connsiteX1" y="connsiteY1"/>
              </a:cxn>
              <a:cxn ang="0">
                <a:pos x="connsiteX2" y="connsiteY2"/>
              </a:cxn>
            </a:cxnLst>
            <a:rect l="l" t="t" r="r" b="b"/>
            <a:pathLst>
              <a:path w="4187952" h="292608">
                <a:moveTo>
                  <a:pt x="0" y="292608"/>
                </a:moveTo>
                <a:lnTo>
                  <a:pt x="2944368" y="128016"/>
                </a:lnTo>
                <a:cubicBezTo>
                  <a:pt x="3642360" y="79248"/>
                  <a:pt x="3915156" y="39624"/>
                  <a:pt x="4187952" y="0"/>
                </a:cubicBezTo>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prstClr val="white"/>
              </a:solidFill>
              <a:effectLst/>
              <a:uLnTx/>
              <a:uFillTx/>
              <a:latin typeface="字魂152号-机甲超级黑" panose="00000500000000000000" pitchFamily="2" charset="-122"/>
              <a:ea typeface="字魂152号-机甲超级黑" panose="00000500000000000000" pitchFamily="2" charset="-122"/>
              <a:cs typeface="+mn-cs"/>
              <a:sym typeface="字魂152号-机甲超级黑" panose="00000500000000000000" pitchFamily="2" charset="-122"/>
            </a:endParaRPr>
          </a:p>
        </p:txBody>
      </p:sp>
      <p:pic>
        <p:nvPicPr>
          <p:cNvPr id="18" name="图片 17">
            <a:extLst>
              <a:ext uri="{FF2B5EF4-FFF2-40B4-BE49-F238E27FC236}">
                <a16:creationId xmlns:a16="http://schemas.microsoft.com/office/drawing/2014/main" xmlns="" id="{14695773-1446-4FD3-A521-750CBF41B1F0}"/>
              </a:ext>
            </a:extLst>
          </p:cNvPr>
          <p:cNvPicPr>
            <a:picLocks noChangeAspect="1"/>
          </p:cNvPicPr>
          <p:nvPr/>
        </p:nvPicPr>
        <p:blipFill rotWithShape="1">
          <a:blip r:embed="rId7"/>
          <a:srcRect l="18621" t="20137" r="48107" b="48968"/>
          <a:stretch/>
        </p:blipFill>
        <p:spPr>
          <a:xfrm>
            <a:off x="696419" y="424430"/>
            <a:ext cx="1171142" cy="1087490"/>
          </a:xfrm>
          <a:prstGeom prst="rect">
            <a:avLst/>
          </a:prstGeom>
        </p:spPr>
      </p:pic>
      <p:pic>
        <p:nvPicPr>
          <p:cNvPr id="33" name="图片 32">
            <a:extLst>
              <a:ext uri="{FF2B5EF4-FFF2-40B4-BE49-F238E27FC236}">
                <a16:creationId xmlns:a16="http://schemas.microsoft.com/office/drawing/2014/main" xmlns="" id="{444F8D22-5322-457D-8B53-16A0115CE8AA}"/>
              </a:ext>
            </a:extLst>
          </p:cNvPr>
          <p:cNvPicPr>
            <a:picLocks noChangeAspect="1"/>
          </p:cNvPicPr>
          <p:nvPr/>
        </p:nvPicPr>
        <p:blipFill rotWithShape="1">
          <a:blip r:embed="rId7"/>
          <a:srcRect l="51945" t="37003" r="17965" b="32102"/>
          <a:stretch/>
        </p:blipFill>
        <p:spPr>
          <a:xfrm>
            <a:off x="10363277" y="872718"/>
            <a:ext cx="1059178" cy="1087486"/>
          </a:xfrm>
          <a:prstGeom prst="rect">
            <a:avLst/>
          </a:prstGeom>
        </p:spPr>
      </p:pic>
      <p:sp>
        <p:nvSpPr>
          <p:cNvPr id="6" name="文本框 5"/>
          <p:cNvSpPr txBox="1"/>
          <p:nvPr/>
        </p:nvSpPr>
        <p:spPr>
          <a:xfrm>
            <a:off x="3642240" y="1659604"/>
            <a:ext cx="4011914" cy="601200"/>
          </a:xfrm>
          <a:prstGeom prst="rect">
            <a:avLst/>
          </a:prstGeom>
        </p:spPr>
        <p:txBody>
          <a:bodyPr vert="horz" lIns="91440" tIns="45720" rIns="91440" bIns="45720" rtlCol="0">
            <a:noAutofit/>
          </a:bodyPr>
          <a:lstStyle>
            <a:lvl1pPr marL="228600" indent="-228600" defTabSz="914400" eaLnBrk="1" latinLnBrk="0" hangingPunct="1">
              <a:lnSpc>
                <a:spcPct val="90000"/>
              </a:lnSpc>
              <a:spcBef>
                <a:spcPts val="1000"/>
              </a:spcBef>
              <a:buChar char="•"/>
              <a:defRPr sz="2800">
                <a:latin typeface="+mn-lt"/>
                <a:ea typeface="+mn-ea"/>
              </a:defRPr>
            </a:lvl1pPr>
            <a:lvl2pPr marL="685800" indent="-228600" defTabSz="914400" eaLnBrk="1" latinLnBrk="0" hangingPunct="1">
              <a:lnSpc>
                <a:spcPct val="90000"/>
              </a:lnSpc>
              <a:spcBef>
                <a:spcPts val="500"/>
              </a:spcBef>
              <a:buChar char="•"/>
              <a:defRPr sz="2400">
                <a:latin typeface="+mn-lt"/>
                <a:ea typeface="+mn-ea"/>
              </a:defRPr>
            </a:lvl2pPr>
            <a:lvl3pPr marL="1143000" indent="-228600" defTabSz="914400" eaLnBrk="1" latinLnBrk="0" hangingPunct="1">
              <a:lnSpc>
                <a:spcPct val="90000"/>
              </a:lnSpc>
              <a:spcBef>
                <a:spcPts val="500"/>
              </a:spcBef>
              <a:buChar char="•"/>
              <a:defRPr sz="2000">
                <a:latin typeface="+mn-lt"/>
                <a:ea typeface="+mn-ea"/>
              </a:defRPr>
            </a:lvl3pPr>
            <a:lvl4pPr marL="1600200" indent="-228600" defTabSz="914400" eaLnBrk="1" latinLnBrk="0" hangingPunct="1">
              <a:lnSpc>
                <a:spcPct val="90000"/>
              </a:lnSpc>
              <a:spcBef>
                <a:spcPts val="500"/>
              </a:spcBef>
              <a:buChar char="•"/>
              <a:defRPr sz="1800">
                <a:latin typeface="+mn-lt"/>
                <a:ea typeface="+mn-ea"/>
              </a:defRPr>
            </a:lvl4pPr>
            <a:lvl5pPr marL="2057400" indent="-228600" defTabSz="914400" eaLnBrk="1" latinLnBrk="0" hangingPunct="1">
              <a:lnSpc>
                <a:spcPct val="90000"/>
              </a:lnSpc>
              <a:spcBef>
                <a:spcPts val="500"/>
              </a:spcBef>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marL="0" marR="0" lvl="0" indent="0" algn="ctr" defTabSz="914400" rtl="0" eaLnBrk="1" fontAlgn="base" latinLnBrk="0" hangingPunct="1">
              <a:lnSpc>
                <a:spcPct val="100000"/>
              </a:lnSpc>
              <a:spcBef>
                <a:spcPts val="1000"/>
              </a:spcBef>
              <a:spcAft>
                <a:spcPct val="0"/>
              </a:spcAft>
              <a:buClrTx/>
              <a:buSzTx/>
              <a:buNone/>
              <a:tabLst/>
              <a:defRPr/>
            </a:pPr>
            <a:r>
              <a:rPr kumimoji="0" lang="en-US" altLang="zh-CN" sz="9600" b="0" i="0" u="none" strike="noStrike" kern="1200" cap="none" spc="0" normalizeH="0" baseline="0" noProof="0" dirty="0" err="1" smtClean="0">
                <a:ln w="28575">
                  <a:solidFill>
                    <a:schemeClr val="bg1"/>
                  </a:solidFill>
                </a:ln>
                <a:solidFill>
                  <a:schemeClr val="accent6">
                    <a:lumMod val="75000"/>
                  </a:schemeClr>
                </a:solidFill>
                <a:effectLst/>
                <a:uLnTx/>
                <a:uFillTx/>
                <a:latin typeface="UTM Showcard" panose="02040603050506020204" pitchFamily="18" charset="0"/>
                <a:ea typeface="字魂152号-机甲超级黑" panose="00000500000000000000" pitchFamily="2" charset="-122"/>
                <a:sym typeface="字魂152号-机甲超级黑" panose="00000500000000000000" pitchFamily="2" charset="-122"/>
              </a:rPr>
              <a:t>Luyện</a:t>
            </a:r>
            <a:r>
              <a:rPr kumimoji="0" lang="en-US" altLang="zh-CN" sz="9600" b="0" i="0" u="none" strike="noStrike" kern="1200" cap="none" spc="0" normalizeH="0" baseline="0" noProof="0" dirty="0" smtClean="0">
                <a:ln w="28575">
                  <a:solidFill>
                    <a:schemeClr val="bg1"/>
                  </a:solidFill>
                </a:ln>
                <a:solidFill>
                  <a:schemeClr val="accent6">
                    <a:lumMod val="75000"/>
                  </a:schemeClr>
                </a:solidFill>
                <a:effectLst/>
                <a:uLnTx/>
                <a:uFillTx/>
                <a:latin typeface="UTM Showcard" panose="02040603050506020204" pitchFamily="18" charset="0"/>
                <a:ea typeface="字魂152号-机甲超级黑" panose="00000500000000000000" pitchFamily="2" charset="-122"/>
                <a:sym typeface="字魂152号-机甲超级黑" panose="00000500000000000000" pitchFamily="2" charset="-122"/>
              </a:rPr>
              <a:t> </a:t>
            </a:r>
            <a:r>
              <a:rPr kumimoji="0" lang="en-US" altLang="zh-CN" sz="9600" b="0" i="0" u="none" strike="noStrike" kern="1200" cap="none" spc="0" normalizeH="0" baseline="0" noProof="0" dirty="0" err="1" smtClean="0">
                <a:ln w="28575">
                  <a:solidFill>
                    <a:schemeClr val="bg1"/>
                  </a:solidFill>
                </a:ln>
                <a:solidFill>
                  <a:schemeClr val="accent6">
                    <a:lumMod val="75000"/>
                  </a:schemeClr>
                </a:solidFill>
                <a:effectLst/>
                <a:uLnTx/>
                <a:uFillTx/>
                <a:latin typeface="UTM Showcard" panose="02040603050506020204" pitchFamily="18" charset="0"/>
                <a:ea typeface="字魂152号-机甲超级黑" panose="00000500000000000000" pitchFamily="2" charset="-122"/>
                <a:sym typeface="字魂152号-机甲超级黑" panose="00000500000000000000" pitchFamily="2" charset="-122"/>
              </a:rPr>
              <a:t>đọc</a:t>
            </a:r>
            <a:endParaRPr kumimoji="0" lang="zh-CN" altLang="en-US" sz="9600" b="0" i="0" u="none" strike="noStrike" kern="1200" cap="none" spc="0" normalizeH="0" baseline="0" noProof="0" dirty="0">
              <a:ln w="28575">
                <a:solidFill>
                  <a:schemeClr val="bg1"/>
                </a:solidFill>
              </a:ln>
              <a:solidFill>
                <a:schemeClr val="accent6">
                  <a:lumMod val="75000"/>
                </a:schemeClr>
              </a:solidFill>
              <a:effectLst/>
              <a:uLnTx/>
              <a:uFillTx/>
              <a:latin typeface="UTM Showcard" panose="02040603050506020204" pitchFamily="18" charset="0"/>
              <a:ea typeface="字魂152号-机甲超级黑" panose="00000500000000000000" pitchFamily="2" charset="-122"/>
              <a:sym typeface="字魂152号-机甲超级黑" panose="00000500000000000000" pitchFamily="2" charset="-122"/>
            </a:endParaRPr>
          </a:p>
        </p:txBody>
      </p:sp>
    </p:spTree>
    <p:extLst>
      <p:ext uri="{BB962C8B-B14F-4D97-AF65-F5344CB8AC3E}">
        <p14:creationId xmlns:p14="http://schemas.microsoft.com/office/powerpoint/2010/main" val="42194959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3" name="Check mark.wav"/>
                                        </p:tgtEl>
                                      </p:cMediaNode>
                                    </p:audio>
                                  </p:sub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Rot="1" noChangeArrowheads="1"/>
          </p:cNvSpPr>
          <p:nvPr>
            <p:ph type="body" idx="4294967295"/>
          </p:nvPr>
        </p:nvSpPr>
        <p:spPr>
          <a:xfrm>
            <a:off x="4233863" y="3570288"/>
            <a:ext cx="7958137" cy="3881437"/>
          </a:xfrm>
          <a:prstGeom prst="rect">
            <a:avLst/>
          </a:prstGeom>
        </p:spPr>
        <p:txBody>
          <a:bodyPr/>
          <a:lstStyle/>
          <a:p>
            <a:pPr>
              <a:buFontTx/>
              <a:buNone/>
            </a:pPr>
            <a:r>
              <a:rPr lang="zh-CN" altLang="en-US" b="1" dirty="0">
                <a:latin typeface="字魂152号-机甲超级黑" panose="00000500000000000000" pitchFamily="2" charset="-122"/>
                <a:ea typeface="字魂152号-机甲超级黑" panose="00000500000000000000" pitchFamily="2" charset="-122"/>
                <a:sym typeface="字魂152号-机甲超级黑" panose="00000500000000000000" pitchFamily="2" charset="-122"/>
              </a:rPr>
              <a:t>            </a:t>
            </a:r>
            <a:endParaRPr lang="zh-CN" altLang="en-US" b="1" dirty="0">
              <a:solidFill>
                <a:srgbClr val="00CC00"/>
              </a:solidFill>
              <a:latin typeface="字魂152号-机甲超级黑" panose="00000500000000000000" pitchFamily="2" charset="-122"/>
              <a:ea typeface="字魂152号-机甲超级黑" panose="00000500000000000000" pitchFamily="2" charset="-122"/>
              <a:sym typeface="字魂152号-机甲超级黑" panose="00000500000000000000" pitchFamily="2"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10856" y="288941"/>
            <a:ext cx="1197610" cy="1694019"/>
          </a:xfrm>
          <a:prstGeom prst="rect">
            <a:avLst/>
          </a:prstGeom>
        </p:spPr>
      </p:pic>
      <p:sp>
        <p:nvSpPr>
          <p:cNvPr id="15364" name="Text Box 6"/>
          <p:cNvSpPr txBox="1">
            <a:spLocks noChangeArrowheads="1"/>
          </p:cNvSpPr>
          <p:nvPr/>
        </p:nvSpPr>
        <p:spPr bwMode="auto">
          <a:xfrm>
            <a:off x="3089772" y="570922"/>
            <a:ext cx="5828840" cy="646331"/>
          </a:xfrm>
          <a:prstGeom prst="rect">
            <a:avLst/>
          </a:prstGeom>
        </p:spPr>
        <p:txBody>
          <a:bodyPr wrap="none">
            <a:spAutoFit/>
          </a:bodyPr>
          <a:lstStyle>
            <a:defPPr>
              <a:defRPr lang="zh-CN"/>
            </a:defPPr>
            <a:lvl1pPr marL="0" defTabSz="914400" eaLnBrk="1" latinLnBrk="0" hangingPunct="1">
              <a:defRPr sz="6000" b="1">
                <a:solidFill>
                  <a:schemeClr val="tx1">
                    <a:lumMod val="85000"/>
                    <a:lumOff val="15000"/>
                  </a:schemeClr>
                </a:solidFill>
                <a:latin typeface="站酷快乐体" panose="02010600030101010101" pitchFamily="2" charset="-122"/>
                <a:ea typeface="站酷快乐体" panose="02010600030101010101" pitchFamily="2" charset="-122"/>
              </a:defRPr>
            </a:lvl1pPr>
            <a:lvl2pPr defTabSz="914400" eaLnBrk="1" latinLnBrk="0" hangingPunct="1">
              <a:defRPr sz="1800">
                <a:latin typeface="+mn-lt"/>
                <a:ea typeface="+mn-ea"/>
              </a:defRPr>
            </a:lvl2pPr>
            <a:lvl3pPr defTabSz="914400" eaLnBrk="1" latinLnBrk="0" hangingPunct="1">
              <a:defRPr sz="1800">
                <a:latin typeface="+mn-lt"/>
                <a:ea typeface="+mn-ea"/>
              </a:defRPr>
            </a:lvl3pPr>
            <a:lvl4pPr defTabSz="914400" eaLnBrk="1" latinLnBrk="0" hangingPunct="1">
              <a:defRPr sz="1800">
                <a:latin typeface="+mn-lt"/>
                <a:ea typeface="+mn-ea"/>
              </a:defRPr>
            </a:lvl4pPr>
            <a:lvl5pPr defTabSz="914400" eaLnBrk="1" latinLnBrk="0" hangingPunct="1">
              <a:defRPr sz="1800">
                <a:latin typeface="+mn-lt"/>
                <a:ea typeface="+mn-ea"/>
              </a:defRPr>
            </a:lvl5pPr>
            <a:lvl6pPr>
              <a:defRPr sz="1800">
                <a:latin typeface="+mn-lt"/>
                <a:ea typeface="+mn-ea"/>
              </a:defRPr>
            </a:lvl6pPr>
            <a:lvl7pPr>
              <a:defRPr sz="1800">
                <a:latin typeface="+mn-lt"/>
                <a:ea typeface="+mn-ea"/>
              </a:defRPr>
            </a:lvl7pPr>
            <a:lvl8pPr>
              <a:defRPr sz="1800">
                <a:latin typeface="+mn-lt"/>
                <a:ea typeface="+mn-ea"/>
              </a:defRPr>
            </a:lvl8pPr>
            <a:lvl9pPr>
              <a:defRPr sz="1800">
                <a:latin typeface="+mn-lt"/>
                <a:ea typeface="+mn-ea"/>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3600" i="0" u="none" strike="noStrike" kern="1200" cap="none" spc="0" normalizeH="0" baseline="0" noProof="0" dirty="0" err="1" smtClean="0">
                <a:ln>
                  <a:noFill/>
                </a:ln>
                <a:solidFill>
                  <a:schemeClr val="accent2">
                    <a:lumMod val="75000"/>
                  </a:schemeClr>
                </a:solidFill>
                <a:effectLst/>
                <a:uLnTx/>
                <a:uFillTx/>
                <a:latin typeface="UTM Tam Le" panose="02040603050506020204" pitchFamily="18" charset="0"/>
                <a:ea typeface="字魂152号-机甲超级黑" panose="00000500000000000000" pitchFamily="2" charset="-122"/>
                <a:cs typeface="Vani" panose="020B0502040204020203" pitchFamily="34" charset="0"/>
                <a:sym typeface="字魂152号-机甲超级黑" panose="00000500000000000000" pitchFamily="2" charset="-122"/>
              </a:rPr>
              <a:t>Truyện</a:t>
            </a:r>
            <a:r>
              <a:rPr kumimoji="0" lang="en-US" altLang="zh-CN" sz="3600" i="0" u="none" strike="noStrike" kern="1200" cap="none" spc="0" normalizeH="0" noProof="0" dirty="0" smtClean="0">
                <a:ln>
                  <a:noFill/>
                </a:ln>
                <a:solidFill>
                  <a:schemeClr val="accent2">
                    <a:lumMod val="75000"/>
                  </a:schemeClr>
                </a:solidFill>
                <a:effectLst/>
                <a:uLnTx/>
                <a:uFillTx/>
                <a:latin typeface="UTM Tam Le" panose="02040603050506020204" pitchFamily="18" charset="0"/>
                <a:ea typeface="字魂152号-机甲超级黑" panose="00000500000000000000" pitchFamily="2" charset="-122"/>
                <a:cs typeface="Vani" panose="020B0502040204020203" pitchFamily="34" charset="0"/>
                <a:sym typeface="字魂152号-机甲超级黑" panose="00000500000000000000" pitchFamily="2" charset="-122"/>
              </a:rPr>
              <a:t> </a:t>
            </a:r>
            <a:r>
              <a:rPr kumimoji="0" lang="en-US" altLang="zh-CN" sz="3600" i="0" u="none" strike="noStrike" kern="1200" cap="none" spc="0" normalizeH="0" noProof="0" dirty="0" err="1" smtClean="0">
                <a:ln>
                  <a:noFill/>
                </a:ln>
                <a:solidFill>
                  <a:schemeClr val="accent2">
                    <a:lumMod val="75000"/>
                  </a:schemeClr>
                </a:solidFill>
                <a:effectLst/>
                <a:uLnTx/>
                <a:uFillTx/>
                <a:latin typeface="UTM Tam Le" panose="02040603050506020204" pitchFamily="18" charset="0"/>
                <a:ea typeface="字魂152号-机甲超级黑" panose="00000500000000000000" pitchFamily="2" charset="-122"/>
                <a:cs typeface="Vani" panose="020B0502040204020203" pitchFamily="34" charset="0"/>
                <a:sym typeface="字魂152号-机甲超级黑" panose="00000500000000000000" pitchFamily="2" charset="-122"/>
              </a:rPr>
              <a:t>cổ</a:t>
            </a:r>
            <a:r>
              <a:rPr kumimoji="0" lang="en-US" altLang="zh-CN" sz="3600" i="0" u="none" strike="noStrike" kern="1200" cap="none" spc="0" normalizeH="0" noProof="0" dirty="0" smtClean="0">
                <a:ln>
                  <a:noFill/>
                </a:ln>
                <a:solidFill>
                  <a:schemeClr val="accent2">
                    <a:lumMod val="75000"/>
                  </a:schemeClr>
                </a:solidFill>
                <a:effectLst/>
                <a:uLnTx/>
                <a:uFillTx/>
                <a:latin typeface="UTM Tam Le" panose="02040603050506020204" pitchFamily="18" charset="0"/>
                <a:ea typeface="字魂152号-机甲超级黑" panose="00000500000000000000" pitchFamily="2" charset="-122"/>
                <a:cs typeface="Vani" panose="020B0502040204020203" pitchFamily="34" charset="0"/>
                <a:sym typeface="字魂152号-机甲超级黑" panose="00000500000000000000" pitchFamily="2" charset="-122"/>
              </a:rPr>
              <a:t> </a:t>
            </a:r>
            <a:r>
              <a:rPr kumimoji="0" lang="en-US" altLang="zh-CN" sz="3600" i="0" u="none" strike="noStrike" kern="1200" cap="none" spc="0" normalizeH="0" noProof="0" dirty="0" err="1" smtClean="0">
                <a:ln>
                  <a:noFill/>
                </a:ln>
                <a:solidFill>
                  <a:schemeClr val="accent2">
                    <a:lumMod val="75000"/>
                  </a:schemeClr>
                </a:solidFill>
                <a:effectLst/>
                <a:uLnTx/>
                <a:uFillTx/>
                <a:latin typeface="UTM Tam Le" panose="02040603050506020204" pitchFamily="18" charset="0"/>
                <a:ea typeface="字魂152号-机甲超级黑" panose="00000500000000000000" pitchFamily="2" charset="-122"/>
                <a:cs typeface="Vani" panose="020B0502040204020203" pitchFamily="34" charset="0"/>
                <a:sym typeface="字魂152号-机甲超级黑" panose="00000500000000000000" pitchFamily="2" charset="-122"/>
              </a:rPr>
              <a:t>tích</a:t>
            </a:r>
            <a:r>
              <a:rPr kumimoji="0" lang="en-US" altLang="zh-CN" sz="3600" i="0" u="none" strike="noStrike" kern="1200" cap="none" spc="0" normalizeH="0" noProof="0" dirty="0" smtClean="0">
                <a:ln>
                  <a:noFill/>
                </a:ln>
                <a:solidFill>
                  <a:schemeClr val="accent2">
                    <a:lumMod val="75000"/>
                  </a:schemeClr>
                </a:solidFill>
                <a:effectLst/>
                <a:uLnTx/>
                <a:uFillTx/>
                <a:latin typeface="UTM Tam Le" panose="02040603050506020204" pitchFamily="18" charset="0"/>
                <a:ea typeface="字魂152号-机甲超级黑" panose="00000500000000000000" pitchFamily="2" charset="-122"/>
                <a:cs typeface="Vani" panose="020B0502040204020203" pitchFamily="34" charset="0"/>
                <a:sym typeface="字魂152号-机甲超级黑" panose="00000500000000000000" pitchFamily="2" charset="-122"/>
              </a:rPr>
              <a:t> </a:t>
            </a:r>
            <a:r>
              <a:rPr kumimoji="0" lang="en-US" altLang="zh-CN" sz="3600" i="0" u="none" strike="noStrike" kern="1200" cap="none" spc="0" normalizeH="0" noProof="0" dirty="0" err="1" smtClean="0">
                <a:ln>
                  <a:noFill/>
                </a:ln>
                <a:solidFill>
                  <a:schemeClr val="accent2">
                    <a:lumMod val="75000"/>
                  </a:schemeClr>
                </a:solidFill>
                <a:effectLst/>
                <a:uLnTx/>
                <a:uFillTx/>
                <a:latin typeface="UTM Tam Le" panose="02040603050506020204" pitchFamily="18" charset="0"/>
                <a:ea typeface="字魂152号-机甲超级黑" panose="00000500000000000000" pitchFamily="2" charset="-122"/>
                <a:cs typeface="Vani" panose="020B0502040204020203" pitchFamily="34" charset="0"/>
                <a:sym typeface="字魂152号-机甲超级黑" panose="00000500000000000000" pitchFamily="2" charset="-122"/>
              </a:rPr>
              <a:t>về</a:t>
            </a:r>
            <a:r>
              <a:rPr kumimoji="0" lang="en-US" altLang="zh-CN" sz="3600" i="0" u="none" strike="noStrike" kern="1200" cap="none" spc="0" normalizeH="0" noProof="0" dirty="0" smtClean="0">
                <a:ln>
                  <a:noFill/>
                </a:ln>
                <a:solidFill>
                  <a:schemeClr val="accent2">
                    <a:lumMod val="75000"/>
                  </a:schemeClr>
                </a:solidFill>
                <a:effectLst/>
                <a:uLnTx/>
                <a:uFillTx/>
                <a:latin typeface="UTM Tam Le" panose="02040603050506020204" pitchFamily="18" charset="0"/>
                <a:ea typeface="字魂152号-机甲超级黑" panose="00000500000000000000" pitchFamily="2" charset="-122"/>
                <a:cs typeface="Vani" panose="020B0502040204020203" pitchFamily="34" charset="0"/>
                <a:sym typeface="字魂152号-机甲超级黑" panose="00000500000000000000" pitchFamily="2" charset="-122"/>
              </a:rPr>
              <a:t> </a:t>
            </a:r>
            <a:r>
              <a:rPr kumimoji="0" lang="en-US" altLang="zh-CN" sz="3600" i="0" u="none" strike="noStrike" kern="1200" cap="none" spc="0" normalizeH="0" noProof="0" dirty="0" err="1" smtClean="0">
                <a:ln>
                  <a:noFill/>
                </a:ln>
                <a:solidFill>
                  <a:schemeClr val="accent2">
                    <a:lumMod val="75000"/>
                  </a:schemeClr>
                </a:solidFill>
                <a:effectLst/>
                <a:uLnTx/>
                <a:uFillTx/>
                <a:latin typeface="UTM Tam Le" panose="02040603050506020204" pitchFamily="18" charset="0"/>
                <a:ea typeface="字魂152号-机甲超级黑" panose="00000500000000000000" pitchFamily="2" charset="-122"/>
                <a:cs typeface="Vani" panose="020B0502040204020203" pitchFamily="34" charset="0"/>
                <a:sym typeface="字魂152号-机甲超级黑" panose="00000500000000000000" pitchFamily="2" charset="-122"/>
              </a:rPr>
              <a:t>loài</a:t>
            </a:r>
            <a:r>
              <a:rPr kumimoji="0" lang="en-US" altLang="zh-CN" sz="3600" i="0" u="none" strike="noStrike" kern="1200" cap="none" spc="0" normalizeH="0" noProof="0" dirty="0" smtClean="0">
                <a:ln>
                  <a:noFill/>
                </a:ln>
                <a:solidFill>
                  <a:schemeClr val="accent2">
                    <a:lumMod val="75000"/>
                  </a:schemeClr>
                </a:solidFill>
                <a:effectLst/>
                <a:uLnTx/>
                <a:uFillTx/>
                <a:latin typeface="UTM Tam Le" panose="02040603050506020204" pitchFamily="18" charset="0"/>
                <a:ea typeface="字魂152号-机甲超级黑" panose="00000500000000000000" pitchFamily="2" charset="-122"/>
                <a:cs typeface="Vani" panose="020B0502040204020203" pitchFamily="34" charset="0"/>
                <a:sym typeface="字魂152号-机甲超级黑" panose="00000500000000000000" pitchFamily="2" charset="-122"/>
              </a:rPr>
              <a:t> </a:t>
            </a:r>
            <a:r>
              <a:rPr kumimoji="0" lang="en-US" altLang="zh-CN" sz="3600" i="0" u="none" strike="noStrike" kern="1200" cap="none" spc="0" normalizeH="0" noProof="0" dirty="0" err="1" smtClean="0">
                <a:ln>
                  <a:noFill/>
                </a:ln>
                <a:solidFill>
                  <a:schemeClr val="accent2">
                    <a:lumMod val="75000"/>
                  </a:schemeClr>
                </a:solidFill>
                <a:effectLst/>
                <a:uLnTx/>
                <a:uFillTx/>
                <a:latin typeface="UTM Tam Le" panose="02040603050506020204" pitchFamily="18" charset="0"/>
                <a:ea typeface="字魂152号-机甲超级黑" panose="00000500000000000000" pitchFamily="2" charset="-122"/>
                <a:cs typeface="Vani" panose="020B0502040204020203" pitchFamily="34" charset="0"/>
                <a:sym typeface="字魂152号-机甲超级黑" panose="00000500000000000000" pitchFamily="2" charset="-122"/>
              </a:rPr>
              <a:t>người</a:t>
            </a:r>
            <a:endParaRPr kumimoji="0" lang="zh-CN" altLang="en-US" sz="3600" i="0" u="none" strike="noStrike" kern="1200" cap="none" spc="0" normalizeH="0" baseline="0" noProof="0" dirty="0">
              <a:ln>
                <a:noFill/>
              </a:ln>
              <a:solidFill>
                <a:schemeClr val="accent2">
                  <a:lumMod val="75000"/>
                </a:schemeClr>
              </a:solidFill>
              <a:effectLst/>
              <a:uLnTx/>
              <a:uFillTx/>
              <a:latin typeface="UTM Tam Le" panose="02040603050506020204" pitchFamily="18" charset="0"/>
              <a:ea typeface="字魂152号-机甲超级黑" panose="00000500000000000000" pitchFamily="2" charset="-122"/>
              <a:cs typeface="Vani" panose="020B0502040204020203" pitchFamily="34" charset="0"/>
              <a:sym typeface="字魂152号-机甲超级黑" panose="00000500000000000000" pitchFamily="2" charset="-122"/>
            </a:endParaRPr>
          </a:p>
        </p:txBody>
      </p:sp>
      <p:sp>
        <p:nvSpPr>
          <p:cNvPr id="4" name="Rectangle 3"/>
          <p:cNvSpPr/>
          <p:nvPr/>
        </p:nvSpPr>
        <p:spPr>
          <a:xfrm>
            <a:off x="721123" y="1221526"/>
            <a:ext cx="6096000" cy="5847755"/>
          </a:xfrm>
          <a:prstGeom prst="rect">
            <a:avLst/>
          </a:prstGeom>
        </p:spPr>
        <p:txBody>
          <a:bodyPr>
            <a:spAutoFit/>
          </a:bodyPr>
          <a:lstStyle/>
          <a:p>
            <a:r>
              <a:rPr lang="vi-VN" sz="2200" b="0" i="0" dirty="0" smtClean="0">
                <a:solidFill>
                  <a:schemeClr val="bg2">
                    <a:lumMod val="25000"/>
                  </a:schemeClr>
                </a:solidFill>
                <a:effectLst/>
                <a:latin typeface="Arial" panose="020B0604020202020204" pitchFamily="34" charset="0"/>
                <a:cs typeface="Arial" panose="020B0604020202020204" pitchFamily="34" charset="0"/>
              </a:rPr>
              <a:t>Trời sinh ra trước nhất</a:t>
            </a:r>
            <a:br>
              <a:rPr lang="vi-VN" sz="2200" b="0" i="0" dirty="0" smtClean="0">
                <a:solidFill>
                  <a:schemeClr val="bg2">
                    <a:lumMod val="25000"/>
                  </a:schemeClr>
                </a:solidFill>
                <a:effectLst/>
                <a:latin typeface="Arial" panose="020B0604020202020204" pitchFamily="34" charset="0"/>
                <a:cs typeface="Arial" panose="020B0604020202020204" pitchFamily="34" charset="0"/>
              </a:rPr>
            </a:br>
            <a:r>
              <a:rPr lang="vi-VN" sz="2200" b="0" i="0" dirty="0" smtClean="0">
                <a:solidFill>
                  <a:schemeClr val="bg2">
                    <a:lumMod val="25000"/>
                  </a:schemeClr>
                </a:solidFill>
                <a:effectLst/>
                <a:latin typeface="Arial" panose="020B0604020202020204" pitchFamily="34" charset="0"/>
                <a:cs typeface="Arial" panose="020B0604020202020204" pitchFamily="34" charset="0"/>
              </a:rPr>
              <a:t>Chỉ toàn là trẻ con</a:t>
            </a:r>
            <a:br>
              <a:rPr lang="vi-VN" sz="2200" b="0" i="0" dirty="0" smtClean="0">
                <a:solidFill>
                  <a:schemeClr val="bg2">
                    <a:lumMod val="25000"/>
                  </a:schemeClr>
                </a:solidFill>
                <a:effectLst/>
                <a:latin typeface="Arial" panose="020B0604020202020204" pitchFamily="34" charset="0"/>
                <a:cs typeface="Arial" panose="020B0604020202020204" pitchFamily="34" charset="0"/>
              </a:rPr>
            </a:br>
            <a:r>
              <a:rPr lang="vi-VN" sz="2200" b="0" i="0" dirty="0" smtClean="0">
                <a:solidFill>
                  <a:schemeClr val="bg2">
                    <a:lumMod val="25000"/>
                  </a:schemeClr>
                </a:solidFill>
                <a:effectLst/>
                <a:latin typeface="Arial" panose="020B0604020202020204" pitchFamily="34" charset="0"/>
                <a:cs typeface="Arial" panose="020B0604020202020204" pitchFamily="34" charset="0"/>
              </a:rPr>
              <a:t>Trên trái đất trụi trần</a:t>
            </a:r>
            <a:br>
              <a:rPr lang="vi-VN" sz="2200" b="0" i="0" dirty="0" smtClean="0">
                <a:solidFill>
                  <a:schemeClr val="bg2">
                    <a:lumMod val="25000"/>
                  </a:schemeClr>
                </a:solidFill>
                <a:effectLst/>
                <a:latin typeface="Arial" panose="020B0604020202020204" pitchFamily="34" charset="0"/>
                <a:cs typeface="Arial" panose="020B0604020202020204" pitchFamily="34" charset="0"/>
              </a:rPr>
            </a:br>
            <a:r>
              <a:rPr lang="vi-VN" sz="2200" b="0" i="0" dirty="0" smtClean="0">
                <a:solidFill>
                  <a:schemeClr val="bg2">
                    <a:lumMod val="25000"/>
                  </a:schemeClr>
                </a:solidFill>
                <a:effectLst/>
                <a:latin typeface="Arial" panose="020B0604020202020204" pitchFamily="34" charset="0"/>
                <a:cs typeface="Arial" panose="020B0604020202020204" pitchFamily="34" charset="0"/>
              </a:rPr>
              <a:t>Không dáng cây ngọn cỏ.</a:t>
            </a:r>
            <a:endParaRPr lang="en-US" sz="2200" b="0" i="0" dirty="0" smtClean="0">
              <a:solidFill>
                <a:schemeClr val="bg2">
                  <a:lumMod val="25000"/>
                </a:schemeClr>
              </a:solidFill>
              <a:effectLst/>
              <a:latin typeface="Arial" panose="020B0604020202020204" pitchFamily="34" charset="0"/>
              <a:cs typeface="Arial" panose="020B0604020202020204" pitchFamily="34" charset="0"/>
            </a:endParaRPr>
          </a:p>
          <a:p>
            <a:endParaRPr lang="vi-VN" sz="2200" b="0" i="0" dirty="0" smtClean="0">
              <a:solidFill>
                <a:schemeClr val="bg2">
                  <a:lumMod val="25000"/>
                </a:schemeClr>
              </a:solidFill>
              <a:effectLst/>
              <a:latin typeface="Arial" panose="020B0604020202020204" pitchFamily="34" charset="0"/>
              <a:cs typeface="Arial" panose="020B0604020202020204" pitchFamily="34" charset="0"/>
            </a:endParaRPr>
          </a:p>
          <a:p>
            <a:r>
              <a:rPr lang="vi-VN" sz="2200" b="0" i="0" dirty="0" smtClean="0">
                <a:solidFill>
                  <a:schemeClr val="bg2">
                    <a:lumMod val="25000"/>
                  </a:schemeClr>
                </a:solidFill>
                <a:effectLst/>
                <a:latin typeface="Arial" panose="020B0604020202020204" pitchFamily="34" charset="0"/>
                <a:cs typeface="Arial" panose="020B0604020202020204" pitchFamily="34" charset="0"/>
              </a:rPr>
              <a:t>Mắt trẻ con sáng lắm</a:t>
            </a:r>
            <a:br>
              <a:rPr lang="vi-VN" sz="2200" b="0" i="0" dirty="0" smtClean="0">
                <a:solidFill>
                  <a:schemeClr val="bg2">
                    <a:lumMod val="25000"/>
                  </a:schemeClr>
                </a:solidFill>
                <a:effectLst/>
                <a:latin typeface="Arial" panose="020B0604020202020204" pitchFamily="34" charset="0"/>
                <a:cs typeface="Arial" panose="020B0604020202020204" pitchFamily="34" charset="0"/>
              </a:rPr>
            </a:br>
            <a:r>
              <a:rPr lang="vi-VN" sz="2200" b="0" i="0" dirty="0" smtClean="0">
                <a:solidFill>
                  <a:schemeClr val="bg2">
                    <a:lumMod val="25000"/>
                  </a:schemeClr>
                </a:solidFill>
                <a:effectLst/>
                <a:latin typeface="Arial" panose="020B0604020202020204" pitchFamily="34" charset="0"/>
                <a:cs typeface="Arial" panose="020B0604020202020204" pitchFamily="34" charset="0"/>
              </a:rPr>
              <a:t>Nhưng chưa thấy gì đâu</a:t>
            </a:r>
            <a:br>
              <a:rPr lang="vi-VN" sz="2200" b="0" i="0" dirty="0" smtClean="0">
                <a:solidFill>
                  <a:schemeClr val="bg2">
                    <a:lumMod val="25000"/>
                  </a:schemeClr>
                </a:solidFill>
                <a:effectLst/>
                <a:latin typeface="Arial" panose="020B0604020202020204" pitchFamily="34" charset="0"/>
                <a:cs typeface="Arial" panose="020B0604020202020204" pitchFamily="34" charset="0"/>
              </a:rPr>
            </a:br>
            <a:r>
              <a:rPr lang="vi-VN" sz="2200" b="0" i="0" dirty="0" smtClean="0">
                <a:solidFill>
                  <a:schemeClr val="bg2">
                    <a:lumMod val="25000"/>
                  </a:schemeClr>
                </a:solidFill>
                <a:effectLst/>
                <a:latin typeface="Arial" panose="020B0604020202020204" pitchFamily="34" charset="0"/>
                <a:cs typeface="Arial" panose="020B0604020202020204" pitchFamily="34" charset="0"/>
              </a:rPr>
              <a:t>Mặt trời mới nhô cao</a:t>
            </a:r>
            <a:br>
              <a:rPr lang="vi-VN" sz="2200" b="0" i="0" dirty="0" smtClean="0">
                <a:solidFill>
                  <a:schemeClr val="bg2">
                    <a:lumMod val="25000"/>
                  </a:schemeClr>
                </a:solidFill>
                <a:effectLst/>
                <a:latin typeface="Arial" panose="020B0604020202020204" pitchFamily="34" charset="0"/>
                <a:cs typeface="Arial" panose="020B0604020202020204" pitchFamily="34" charset="0"/>
              </a:rPr>
            </a:br>
            <a:r>
              <a:rPr lang="vi-VN" sz="2200" b="0" i="0" dirty="0" smtClean="0">
                <a:solidFill>
                  <a:schemeClr val="bg2">
                    <a:lumMod val="25000"/>
                  </a:schemeClr>
                </a:solidFill>
                <a:effectLst/>
                <a:latin typeface="Arial" panose="020B0604020202020204" pitchFamily="34" charset="0"/>
                <a:cs typeface="Arial" panose="020B0604020202020204" pitchFamily="34" charset="0"/>
              </a:rPr>
              <a:t>Cho trẻ con nhìn rõ</a:t>
            </a:r>
            <a:r>
              <a:rPr lang="en-US" sz="2200" b="0" i="0" dirty="0" smtClean="0">
                <a:solidFill>
                  <a:schemeClr val="bg2">
                    <a:lumMod val="25000"/>
                  </a:schemeClr>
                </a:solidFill>
                <a:effectLst/>
                <a:latin typeface="Arial" panose="020B0604020202020204" pitchFamily="34" charset="0"/>
                <a:cs typeface="Arial" panose="020B0604020202020204" pitchFamily="34" charset="0"/>
              </a:rPr>
              <a:t>.</a:t>
            </a:r>
          </a:p>
          <a:p>
            <a:r>
              <a:rPr lang="vi-VN" sz="2200" b="0" i="0" dirty="0" smtClean="0">
                <a:solidFill>
                  <a:schemeClr val="bg2">
                    <a:lumMod val="25000"/>
                  </a:schemeClr>
                </a:solidFill>
                <a:effectLst/>
                <a:latin typeface="Arial" panose="020B0604020202020204" pitchFamily="34" charset="0"/>
                <a:cs typeface="Arial" panose="020B0604020202020204" pitchFamily="34" charset="0"/>
              </a:rPr>
              <a:t/>
            </a:r>
            <a:br>
              <a:rPr lang="vi-VN" sz="2200" b="0" i="0" dirty="0" smtClean="0">
                <a:solidFill>
                  <a:schemeClr val="bg2">
                    <a:lumMod val="25000"/>
                  </a:schemeClr>
                </a:solidFill>
                <a:effectLst/>
                <a:latin typeface="Arial" panose="020B0604020202020204" pitchFamily="34" charset="0"/>
                <a:cs typeface="Arial" panose="020B0604020202020204" pitchFamily="34" charset="0"/>
              </a:rPr>
            </a:br>
            <a:r>
              <a:rPr lang="vi-VN" sz="2200" b="0" i="0" dirty="0" smtClean="0">
                <a:solidFill>
                  <a:schemeClr val="bg2">
                    <a:lumMod val="25000"/>
                  </a:schemeClr>
                </a:solidFill>
                <a:effectLst/>
                <a:latin typeface="Arial" panose="020B0604020202020204" pitchFamily="34" charset="0"/>
                <a:cs typeface="Arial" panose="020B0604020202020204" pitchFamily="34" charset="0"/>
              </a:rPr>
              <a:t>Nhưng còn cần cho trẻ</a:t>
            </a:r>
            <a:br>
              <a:rPr lang="vi-VN" sz="2200" b="0" i="0" dirty="0" smtClean="0">
                <a:solidFill>
                  <a:schemeClr val="bg2">
                    <a:lumMod val="25000"/>
                  </a:schemeClr>
                </a:solidFill>
                <a:effectLst/>
                <a:latin typeface="Arial" panose="020B0604020202020204" pitchFamily="34" charset="0"/>
                <a:cs typeface="Arial" panose="020B0604020202020204" pitchFamily="34" charset="0"/>
              </a:rPr>
            </a:br>
            <a:r>
              <a:rPr lang="vi-VN" sz="2200" b="0" i="0" dirty="0" smtClean="0">
                <a:solidFill>
                  <a:schemeClr val="bg2">
                    <a:lumMod val="25000"/>
                  </a:schemeClr>
                </a:solidFill>
                <a:effectLst/>
                <a:latin typeface="Arial" panose="020B0604020202020204" pitchFamily="34" charset="0"/>
                <a:cs typeface="Arial" panose="020B0604020202020204" pitchFamily="34" charset="0"/>
              </a:rPr>
              <a:t>Tình yêu và lời ru</a:t>
            </a:r>
            <a:br>
              <a:rPr lang="vi-VN" sz="2200" b="0" i="0" dirty="0" smtClean="0">
                <a:solidFill>
                  <a:schemeClr val="bg2">
                    <a:lumMod val="25000"/>
                  </a:schemeClr>
                </a:solidFill>
                <a:effectLst/>
                <a:latin typeface="Arial" panose="020B0604020202020204" pitchFamily="34" charset="0"/>
                <a:cs typeface="Arial" panose="020B0604020202020204" pitchFamily="34" charset="0"/>
              </a:rPr>
            </a:br>
            <a:r>
              <a:rPr lang="vi-VN" sz="2200" b="0" i="0" dirty="0" smtClean="0">
                <a:solidFill>
                  <a:schemeClr val="bg2">
                    <a:lumMod val="25000"/>
                  </a:schemeClr>
                </a:solidFill>
                <a:effectLst/>
                <a:latin typeface="Arial" panose="020B0604020202020204" pitchFamily="34" charset="0"/>
                <a:cs typeface="Arial" panose="020B0604020202020204" pitchFamily="34" charset="0"/>
              </a:rPr>
              <a:t>Cho nên mẹ sinh ra</a:t>
            </a:r>
            <a:br>
              <a:rPr lang="vi-VN" sz="2200" b="0" i="0" dirty="0" smtClean="0">
                <a:solidFill>
                  <a:schemeClr val="bg2">
                    <a:lumMod val="25000"/>
                  </a:schemeClr>
                </a:solidFill>
                <a:effectLst/>
                <a:latin typeface="Arial" panose="020B0604020202020204" pitchFamily="34" charset="0"/>
                <a:cs typeface="Arial" panose="020B0604020202020204" pitchFamily="34" charset="0"/>
              </a:rPr>
            </a:br>
            <a:r>
              <a:rPr lang="vi-VN" sz="2200" b="0" i="0" dirty="0" smtClean="0">
                <a:solidFill>
                  <a:schemeClr val="bg2">
                    <a:lumMod val="25000"/>
                  </a:schemeClr>
                </a:solidFill>
                <a:effectLst/>
                <a:latin typeface="Arial" panose="020B0604020202020204" pitchFamily="34" charset="0"/>
                <a:cs typeface="Arial" panose="020B0604020202020204" pitchFamily="34" charset="0"/>
              </a:rPr>
              <a:t>Để bế bồng chăm sóc</a:t>
            </a:r>
            <a:r>
              <a:rPr lang="en-US" sz="2200" b="0" i="0" dirty="0" smtClean="0">
                <a:solidFill>
                  <a:schemeClr val="bg2">
                    <a:lumMod val="25000"/>
                  </a:schemeClr>
                </a:solidFill>
                <a:effectLst/>
                <a:latin typeface="Arial" panose="020B0604020202020204" pitchFamily="34" charset="0"/>
                <a:cs typeface="Arial" panose="020B0604020202020204" pitchFamily="34" charset="0"/>
              </a:rPr>
              <a:t>.</a:t>
            </a:r>
          </a:p>
          <a:p>
            <a:r>
              <a:rPr lang="vi-VN" sz="2200" b="0" i="0" dirty="0" smtClean="0">
                <a:solidFill>
                  <a:schemeClr val="bg2">
                    <a:lumMod val="25000"/>
                  </a:schemeClr>
                </a:solidFill>
                <a:effectLst/>
                <a:latin typeface="Arial" panose="020B0604020202020204" pitchFamily="34" charset="0"/>
                <a:cs typeface="Arial" panose="020B0604020202020204" pitchFamily="34" charset="0"/>
              </a:rPr>
              <a:t/>
            </a:r>
            <a:br>
              <a:rPr lang="vi-VN" sz="2200" b="0" i="0" dirty="0" smtClean="0">
                <a:solidFill>
                  <a:schemeClr val="bg2">
                    <a:lumMod val="25000"/>
                  </a:schemeClr>
                </a:solidFill>
                <a:effectLst/>
                <a:latin typeface="Arial" panose="020B0604020202020204" pitchFamily="34" charset="0"/>
                <a:cs typeface="Arial" panose="020B0604020202020204" pitchFamily="34" charset="0"/>
              </a:rPr>
            </a:br>
            <a:r>
              <a:rPr lang="vi-VN" sz="2200" b="0" i="0" dirty="0" smtClean="0">
                <a:solidFill>
                  <a:schemeClr val="bg2">
                    <a:lumMod val="25000"/>
                  </a:schemeClr>
                </a:solidFill>
                <a:effectLst/>
                <a:latin typeface="Arial" panose="020B0604020202020204" pitchFamily="34" charset="0"/>
                <a:cs typeface="Arial" panose="020B0604020202020204" pitchFamily="34" charset="0"/>
              </a:rPr>
              <a:t/>
            </a:r>
            <a:br>
              <a:rPr lang="vi-VN" sz="2200" b="0" i="0" dirty="0" smtClean="0">
                <a:solidFill>
                  <a:schemeClr val="bg2">
                    <a:lumMod val="25000"/>
                  </a:schemeClr>
                </a:solidFill>
                <a:effectLst/>
                <a:latin typeface="Arial" panose="020B0604020202020204" pitchFamily="34" charset="0"/>
                <a:cs typeface="Arial" panose="020B0604020202020204" pitchFamily="34" charset="0"/>
              </a:rPr>
            </a:br>
            <a:endParaRPr lang="vi-VN" sz="2200" b="0" i="0" dirty="0">
              <a:solidFill>
                <a:schemeClr val="bg2">
                  <a:lumMod val="25000"/>
                </a:schemeClr>
              </a:solidFill>
              <a:effectLst/>
              <a:latin typeface="Arial" panose="020B0604020202020204" pitchFamily="34" charset="0"/>
              <a:cs typeface="Arial" panose="020B0604020202020204" pitchFamily="34" charset="0"/>
            </a:endParaRPr>
          </a:p>
        </p:txBody>
      </p:sp>
      <p:sp>
        <p:nvSpPr>
          <p:cNvPr id="5" name="Rectangle 4"/>
          <p:cNvSpPr/>
          <p:nvPr/>
        </p:nvSpPr>
        <p:spPr>
          <a:xfrm>
            <a:off x="4142397" y="1938041"/>
            <a:ext cx="6096000" cy="3477875"/>
          </a:xfrm>
          <a:prstGeom prst="rect">
            <a:avLst/>
          </a:prstGeom>
        </p:spPr>
        <p:txBody>
          <a:bodyPr>
            <a:spAutoFit/>
          </a:bodyPr>
          <a:lstStyle/>
          <a:p>
            <a:r>
              <a:rPr lang="vi-VN" sz="2200" b="0" i="0" dirty="0" smtClean="0">
                <a:solidFill>
                  <a:schemeClr val="bg2">
                    <a:lumMod val="25000"/>
                  </a:schemeClr>
                </a:solidFill>
                <a:effectLst/>
                <a:latin typeface="Arial" panose="020B0604020202020204" pitchFamily="34" charset="0"/>
                <a:cs typeface="Arial" panose="020B0604020202020204" pitchFamily="34" charset="0"/>
              </a:rPr>
              <a:t>Muốn cho trẻ hiểu biết</a:t>
            </a:r>
            <a:br>
              <a:rPr lang="vi-VN" sz="2200" b="0" i="0" dirty="0" smtClean="0">
                <a:solidFill>
                  <a:schemeClr val="bg2">
                    <a:lumMod val="25000"/>
                  </a:schemeClr>
                </a:solidFill>
                <a:effectLst/>
                <a:latin typeface="Arial" panose="020B0604020202020204" pitchFamily="34" charset="0"/>
                <a:cs typeface="Arial" panose="020B0604020202020204" pitchFamily="34" charset="0"/>
              </a:rPr>
            </a:br>
            <a:r>
              <a:rPr lang="vi-VN" sz="2200" b="0" i="0" dirty="0" smtClean="0">
                <a:solidFill>
                  <a:schemeClr val="bg2">
                    <a:lumMod val="25000"/>
                  </a:schemeClr>
                </a:solidFill>
                <a:effectLst/>
                <a:latin typeface="Arial" panose="020B0604020202020204" pitchFamily="34" charset="0"/>
                <a:cs typeface="Arial" panose="020B0604020202020204" pitchFamily="34" charset="0"/>
              </a:rPr>
              <a:t>Thế là bố sinh ra</a:t>
            </a:r>
            <a:br>
              <a:rPr lang="vi-VN" sz="2200" b="0" i="0" dirty="0" smtClean="0">
                <a:solidFill>
                  <a:schemeClr val="bg2">
                    <a:lumMod val="25000"/>
                  </a:schemeClr>
                </a:solidFill>
                <a:effectLst/>
                <a:latin typeface="Arial" panose="020B0604020202020204" pitchFamily="34" charset="0"/>
                <a:cs typeface="Arial" panose="020B0604020202020204" pitchFamily="34" charset="0"/>
              </a:rPr>
            </a:br>
            <a:r>
              <a:rPr lang="vi-VN" sz="2200" b="0" i="0" dirty="0" smtClean="0">
                <a:solidFill>
                  <a:schemeClr val="bg2">
                    <a:lumMod val="25000"/>
                  </a:schemeClr>
                </a:solidFill>
                <a:effectLst/>
                <a:latin typeface="Arial" panose="020B0604020202020204" pitchFamily="34" charset="0"/>
                <a:cs typeface="Arial" panose="020B0604020202020204" pitchFamily="34" charset="0"/>
              </a:rPr>
              <a:t>Bố bảo cho biết ngoan</a:t>
            </a:r>
            <a:br>
              <a:rPr lang="vi-VN" sz="2200" b="0" i="0" dirty="0" smtClean="0">
                <a:solidFill>
                  <a:schemeClr val="bg2">
                    <a:lumMod val="25000"/>
                  </a:schemeClr>
                </a:solidFill>
                <a:effectLst/>
                <a:latin typeface="Arial" panose="020B0604020202020204" pitchFamily="34" charset="0"/>
                <a:cs typeface="Arial" panose="020B0604020202020204" pitchFamily="34" charset="0"/>
              </a:rPr>
            </a:br>
            <a:r>
              <a:rPr lang="vi-VN" sz="2200" b="0" i="0" dirty="0" smtClean="0">
                <a:solidFill>
                  <a:schemeClr val="bg2">
                    <a:lumMod val="25000"/>
                  </a:schemeClr>
                </a:solidFill>
                <a:effectLst/>
                <a:latin typeface="Arial" panose="020B0604020202020204" pitchFamily="34" charset="0"/>
                <a:cs typeface="Arial" panose="020B0604020202020204" pitchFamily="34" charset="0"/>
              </a:rPr>
              <a:t>Bố dạy cho biết nghĩ</a:t>
            </a:r>
            <a:endParaRPr lang="en-US" sz="2200" b="0" i="0" dirty="0" smtClean="0">
              <a:solidFill>
                <a:schemeClr val="bg2">
                  <a:lumMod val="25000"/>
                </a:schemeClr>
              </a:solidFill>
              <a:effectLst/>
              <a:latin typeface="Arial" panose="020B0604020202020204" pitchFamily="34" charset="0"/>
              <a:cs typeface="Arial" panose="020B0604020202020204" pitchFamily="34" charset="0"/>
            </a:endParaRPr>
          </a:p>
          <a:p>
            <a:endParaRPr lang="en-US" sz="2200" dirty="0" smtClean="0">
              <a:solidFill>
                <a:schemeClr val="bg2">
                  <a:lumMod val="25000"/>
                </a:schemeClr>
              </a:solidFill>
              <a:latin typeface="Arial" panose="020B0604020202020204" pitchFamily="34" charset="0"/>
              <a:cs typeface="Arial" panose="020B0604020202020204" pitchFamily="34" charset="0"/>
            </a:endParaRPr>
          </a:p>
          <a:p>
            <a:r>
              <a:rPr lang="vi-VN" sz="2200" dirty="0" smtClean="0">
                <a:solidFill>
                  <a:schemeClr val="bg2">
                    <a:lumMod val="25000"/>
                  </a:schemeClr>
                </a:solidFill>
                <a:latin typeface="Arial" panose="020B0604020202020204" pitchFamily="34" charset="0"/>
                <a:cs typeface="Arial" panose="020B0604020202020204" pitchFamily="34" charset="0"/>
              </a:rPr>
              <a:t>Rộng </a:t>
            </a:r>
            <a:r>
              <a:rPr lang="vi-VN" sz="2200" dirty="0">
                <a:solidFill>
                  <a:schemeClr val="bg2">
                    <a:lumMod val="25000"/>
                  </a:schemeClr>
                </a:solidFill>
                <a:latin typeface="Arial" panose="020B0604020202020204" pitchFamily="34" charset="0"/>
                <a:cs typeface="Arial" panose="020B0604020202020204" pitchFamily="34" charset="0"/>
              </a:rPr>
              <a:t>lắm là mặt bể</a:t>
            </a:r>
            <a:br>
              <a:rPr lang="vi-VN" sz="2200" dirty="0">
                <a:solidFill>
                  <a:schemeClr val="bg2">
                    <a:lumMod val="25000"/>
                  </a:schemeClr>
                </a:solidFill>
                <a:latin typeface="Arial" panose="020B0604020202020204" pitchFamily="34" charset="0"/>
                <a:cs typeface="Arial" panose="020B0604020202020204" pitchFamily="34" charset="0"/>
              </a:rPr>
            </a:br>
            <a:r>
              <a:rPr lang="vi-VN" sz="2200" dirty="0">
                <a:solidFill>
                  <a:schemeClr val="bg2">
                    <a:lumMod val="25000"/>
                  </a:schemeClr>
                </a:solidFill>
                <a:latin typeface="Arial" panose="020B0604020202020204" pitchFamily="34" charset="0"/>
                <a:cs typeface="Arial" panose="020B0604020202020204" pitchFamily="34" charset="0"/>
              </a:rPr>
              <a:t>Dài là con đường đi</a:t>
            </a:r>
            <a:br>
              <a:rPr lang="vi-VN" sz="2200" dirty="0">
                <a:solidFill>
                  <a:schemeClr val="bg2">
                    <a:lumMod val="25000"/>
                  </a:schemeClr>
                </a:solidFill>
                <a:latin typeface="Arial" panose="020B0604020202020204" pitchFamily="34" charset="0"/>
                <a:cs typeface="Arial" panose="020B0604020202020204" pitchFamily="34" charset="0"/>
              </a:rPr>
            </a:br>
            <a:r>
              <a:rPr lang="vi-VN" sz="2200" dirty="0">
                <a:solidFill>
                  <a:schemeClr val="bg2">
                    <a:lumMod val="25000"/>
                  </a:schemeClr>
                </a:solidFill>
                <a:latin typeface="Arial" panose="020B0604020202020204" pitchFamily="34" charset="0"/>
                <a:cs typeface="Arial" panose="020B0604020202020204" pitchFamily="34" charset="0"/>
              </a:rPr>
              <a:t>Núi thì xanh và xa</a:t>
            </a:r>
            <a:br>
              <a:rPr lang="vi-VN" sz="2200" dirty="0">
                <a:solidFill>
                  <a:schemeClr val="bg2">
                    <a:lumMod val="25000"/>
                  </a:schemeClr>
                </a:solidFill>
                <a:latin typeface="Arial" panose="020B0604020202020204" pitchFamily="34" charset="0"/>
                <a:cs typeface="Arial" panose="020B0604020202020204" pitchFamily="34" charset="0"/>
              </a:rPr>
            </a:br>
            <a:r>
              <a:rPr lang="vi-VN" sz="2200" dirty="0">
                <a:solidFill>
                  <a:schemeClr val="bg2">
                    <a:lumMod val="25000"/>
                  </a:schemeClr>
                </a:solidFill>
                <a:latin typeface="Arial" panose="020B0604020202020204" pitchFamily="34" charset="0"/>
                <a:cs typeface="Arial" panose="020B0604020202020204" pitchFamily="34" charset="0"/>
              </a:rPr>
              <a:t>Hình tròn là trái </a:t>
            </a:r>
            <a:r>
              <a:rPr lang="vi-VN" sz="2200" dirty="0" smtClean="0">
                <a:solidFill>
                  <a:schemeClr val="bg2">
                    <a:lumMod val="25000"/>
                  </a:schemeClr>
                </a:solidFill>
                <a:latin typeface="Arial" panose="020B0604020202020204" pitchFamily="34" charset="0"/>
                <a:cs typeface="Arial" panose="020B0604020202020204" pitchFamily="34" charset="0"/>
              </a:rPr>
              <a:t>đất</a:t>
            </a:r>
            <a:r>
              <a:rPr lang="en-US" sz="2200" dirty="0" smtClean="0">
                <a:solidFill>
                  <a:schemeClr val="bg2">
                    <a:lumMod val="25000"/>
                  </a:schemeClr>
                </a:solidFill>
                <a:latin typeface="Arial" panose="020B0604020202020204" pitchFamily="34" charset="0"/>
                <a:cs typeface="Arial" panose="020B0604020202020204" pitchFamily="34" charset="0"/>
              </a:rPr>
              <a:t>.</a:t>
            </a:r>
          </a:p>
          <a:p>
            <a:endParaRPr lang="vi-VN" sz="2200" dirty="0">
              <a:solidFill>
                <a:schemeClr val="bg2">
                  <a:lumMod val="25000"/>
                </a:schemeClr>
              </a:solidFill>
              <a:latin typeface="Arial" panose="020B0604020202020204" pitchFamily="34" charset="0"/>
              <a:cs typeface="Arial" panose="020B0604020202020204" pitchFamily="34" charset="0"/>
            </a:endParaRPr>
          </a:p>
        </p:txBody>
      </p:sp>
      <p:sp>
        <p:nvSpPr>
          <p:cNvPr id="6" name="Rectangle 5"/>
          <p:cNvSpPr/>
          <p:nvPr/>
        </p:nvSpPr>
        <p:spPr>
          <a:xfrm>
            <a:off x="7531649" y="1938040"/>
            <a:ext cx="6096000" cy="3477875"/>
          </a:xfrm>
          <a:prstGeom prst="rect">
            <a:avLst/>
          </a:prstGeom>
        </p:spPr>
        <p:txBody>
          <a:bodyPr>
            <a:spAutoFit/>
          </a:bodyPr>
          <a:lstStyle/>
          <a:p>
            <a:r>
              <a:rPr lang="vi-VN" sz="2200" dirty="0" smtClean="0">
                <a:solidFill>
                  <a:schemeClr val="bg2">
                    <a:lumMod val="25000"/>
                  </a:schemeClr>
                </a:solidFill>
                <a:latin typeface="Arial" panose="020B0604020202020204" pitchFamily="34" charset="0"/>
                <a:cs typeface="Arial" panose="020B0604020202020204" pitchFamily="34" charset="0"/>
              </a:rPr>
              <a:t>Chữ bắt đầu có trước</a:t>
            </a:r>
            <a:br>
              <a:rPr lang="vi-VN" sz="2200" dirty="0" smtClean="0">
                <a:solidFill>
                  <a:schemeClr val="bg2">
                    <a:lumMod val="25000"/>
                  </a:schemeClr>
                </a:solidFill>
                <a:latin typeface="Arial" panose="020B0604020202020204" pitchFamily="34" charset="0"/>
                <a:cs typeface="Arial" panose="020B0604020202020204" pitchFamily="34" charset="0"/>
              </a:rPr>
            </a:br>
            <a:r>
              <a:rPr lang="vi-VN" sz="2200" dirty="0" smtClean="0">
                <a:solidFill>
                  <a:schemeClr val="bg2">
                    <a:lumMod val="25000"/>
                  </a:schemeClr>
                </a:solidFill>
                <a:latin typeface="Arial" panose="020B0604020202020204" pitchFamily="34" charset="0"/>
                <a:cs typeface="Arial" panose="020B0604020202020204" pitchFamily="34" charset="0"/>
              </a:rPr>
              <a:t>Rồi có ghế có bàn</a:t>
            </a:r>
            <a:br>
              <a:rPr lang="vi-VN" sz="2200" dirty="0" smtClean="0">
                <a:solidFill>
                  <a:schemeClr val="bg2">
                    <a:lumMod val="25000"/>
                  </a:schemeClr>
                </a:solidFill>
                <a:latin typeface="Arial" panose="020B0604020202020204" pitchFamily="34" charset="0"/>
                <a:cs typeface="Arial" panose="020B0604020202020204" pitchFamily="34" charset="0"/>
              </a:rPr>
            </a:br>
            <a:r>
              <a:rPr lang="vi-VN" sz="2200" dirty="0" smtClean="0">
                <a:solidFill>
                  <a:schemeClr val="bg2">
                    <a:lumMod val="25000"/>
                  </a:schemeClr>
                </a:solidFill>
                <a:latin typeface="Arial" panose="020B0604020202020204" pitchFamily="34" charset="0"/>
                <a:cs typeface="Arial" panose="020B0604020202020204" pitchFamily="34" charset="0"/>
              </a:rPr>
              <a:t>Rồi có lớp có trường</a:t>
            </a:r>
            <a:br>
              <a:rPr lang="vi-VN" sz="2200" dirty="0" smtClean="0">
                <a:solidFill>
                  <a:schemeClr val="bg2">
                    <a:lumMod val="25000"/>
                  </a:schemeClr>
                </a:solidFill>
                <a:latin typeface="Arial" panose="020B0604020202020204" pitchFamily="34" charset="0"/>
                <a:cs typeface="Arial" panose="020B0604020202020204" pitchFamily="34" charset="0"/>
              </a:rPr>
            </a:br>
            <a:r>
              <a:rPr lang="vi-VN" sz="2200" dirty="0" smtClean="0">
                <a:solidFill>
                  <a:schemeClr val="bg2">
                    <a:lumMod val="25000"/>
                  </a:schemeClr>
                </a:solidFill>
                <a:latin typeface="Arial" panose="020B0604020202020204" pitchFamily="34" charset="0"/>
                <a:cs typeface="Arial" panose="020B0604020202020204" pitchFamily="34" charset="0"/>
              </a:rPr>
              <a:t>Và sinh ra thầy giá</a:t>
            </a:r>
            <a:r>
              <a:rPr lang="en-US" sz="2200" dirty="0" smtClean="0">
                <a:solidFill>
                  <a:schemeClr val="bg2">
                    <a:lumMod val="25000"/>
                  </a:schemeClr>
                </a:solidFill>
                <a:latin typeface="Arial" panose="020B0604020202020204" pitchFamily="34" charset="0"/>
                <a:cs typeface="Arial" panose="020B0604020202020204" pitchFamily="34" charset="0"/>
              </a:rPr>
              <a:t>o.</a:t>
            </a:r>
          </a:p>
          <a:p>
            <a:r>
              <a:rPr lang="vi-VN" sz="2200" dirty="0" smtClean="0">
                <a:solidFill>
                  <a:schemeClr val="bg2">
                    <a:lumMod val="25000"/>
                  </a:schemeClr>
                </a:solidFill>
                <a:latin typeface="Arial" panose="020B0604020202020204" pitchFamily="34" charset="0"/>
                <a:cs typeface="Arial" panose="020B0604020202020204" pitchFamily="34" charset="0"/>
              </a:rPr>
              <a:t/>
            </a:r>
            <a:br>
              <a:rPr lang="vi-VN" sz="2200" dirty="0" smtClean="0">
                <a:solidFill>
                  <a:schemeClr val="bg2">
                    <a:lumMod val="25000"/>
                  </a:schemeClr>
                </a:solidFill>
                <a:latin typeface="Arial" panose="020B0604020202020204" pitchFamily="34" charset="0"/>
                <a:cs typeface="Arial" panose="020B0604020202020204" pitchFamily="34" charset="0"/>
              </a:rPr>
            </a:br>
            <a:r>
              <a:rPr lang="vi-VN" sz="2200" dirty="0" smtClean="0">
                <a:solidFill>
                  <a:schemeClr val="bg2">
                    <a:lumMod val="25000"/>
                  </a:schemeClr>
                </a:solidFill>
                <a:latin typeface="Arial" panose="020B0604020202020204" pitchFamily="34" charset="0"/>
                <a:cs typeface="Arial" panose="020B0604020202020204" pitchFamily="34" charset="0"/>
              </a:rPr>
              <a:t>Cái bảng bằng cái chiếu</a:t>
            </a:r>
            <a:br>
              <a:rPr lang="vi-VN" sz="2200" dirty="0" smtClean="0">
                <a:solidFill>
                  <a:schemeClr val="bg2">
                    <a:lumMod val="25000"/>
                  </a:schemeClr>
                </a:solidFill>
                <a:latin typeface="Arial" panose="020B0604020202020204" pitchFamily="34" charset="0"/>
                <a:cs typeface="Arial" panose="020B0604020202020204" pitchFamily="34" charset="0"/>
              </a:rPr>
            </a:br>
            <a:r>
              <a:rPr lang="vi-VN" sz="2200" dirty="0" smtClean="0">
                <a:solidFill>
                  <a:schemeClr val="bg2">
                    <a:lumMod val="25000"/>
                  </a:schemeClr>
                </a:solidFill>
                <a:latin typeface="Arial" panose="020B0604020202020204" pitchFamily="34" charset="0"/>
                <a:cs typeface="Arial" panose="020B0604020202020204" pitchFamily="34" charset="0"/>
              </a:rPr>
              <a:t>Cục phấn từ đá ra</a:t>
            </a:r>
            <a:br>
              <a:rPr lang="vi-VN" sz="2200" dirty="0" smtClean="0">
                <a:solidFill>
                  <a:schemeClr val="bg2">
                    <a:lumMod val="25000"/>
                  </a:schemeClr>
                </a:solidFill>
                <a:latin typeface="Arial" panose="020B0604020202020204" pitchFamily="34" charset="0"/>
                <a:cs typeface="Arial" panose="020B0604020202020204" pitchFamily="34" charset="0"/>
              </a:rPr>
            </a:br>
            <a:r>
              <a:rPr lang="vi-VN" sz="2200" dirty="0" smtClean="0">
                <a:solidFill>
                  <a:schemeClr val="bg2">
                    <a:lumMod val="25000"/>
                  </a:schemeClr>
                </a:solidFill>
                <a:latin typeface="Arial" panose="020B0604020202020204" pitchFamily="34" charset="0"/>
                <a:cs typeface="Arial" panose="020B0604020202020204" pitchFamily="34" charset="0"/>
              </a:rPr>
              <a:t>Thầy viết chữ thật to</a:t>
            </a:r>
            <a:br>
              <a:rPr lang="vi-VN" sz="2200" dirty="0" smtClean="0">
                <a:solidFill>
                  <a:schemeClr val="bg2">
                    <a:lumMod val="25000"/>
                  </a:schemeClr>
                </a:solidFill>
                <a:latin typeface="Arial" panose="020B0604020202020204" pitchFamily="34" charset="0"/>
                <a:cs typeface="Arial" panose="020B0604020202020204" pitchFamily="34" charset="0"/>
              </a:rPr>
            </a:br>
            <a:r>
              <a:rPr lang="vi-VN" sz="2200" dirty="0" smtClean="0">
                <a:solidFill>
                  <a:schemeClr val="bg2">
                    <a:lumMod val="25000"/>
                  </a:schemeClr>
                </a:solidFill>
                <a:latin typeface="Arial" panose="020B0604020202020204" pitchFamily="34" charset="0"/>
                <a:cs typeface="Arial" panose="020B0604020202020204" pitchFamily="34" charset="0"/>
              </a:rPr>
              <a:t>“Chuyện loài người” trước nhất.</a:t>
            </a:r>
          </a:p>
          <a:p>
            <a:pPr algn="ctr"/>
            <a:r>
              <a:rPr lang="vi-VN" sz="2200" i="1" dirty="0" smtClean="0">
                <a:solidFill>
                  <a:schemeClr val="bg2">
                    <a:lumMod val="25000"/>
                  </a:schemeClr>
                </a:solidFill>
                <a:latin typeface="Arial" panose="020B0604020202020204" pitchFamily="34" charset="0"/>
                <a:cs typeface="Arial" panose="020B0604020202020204" pitchFamily="34" charset="0"/>
              </a:rPr>
              <a:t>Xuân Quỳnh</a:t>
            </a:r>
            <a:endParaRPr lang="vi-VN" sz="2200"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866705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checkerboard(across)">
                                      <p:cBhvr>
                                        <p:cTn id="7" dur="500"/>
                                        <p:tgtEl>
                                          <p:spTgt spid="75779">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randombar(horizontal)">
                                      <p:cBhvr>
                                        <p:cTn id="17" dur="500"/>
                                        <p:tgtEl>
                                          <p:spTgt spid="1536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P spid="15364"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7" name="任意多边形: 形状 26">
            <a:extLst>
              <a:ext uri="{FF2B5EF4-FFF2-40B4-BE49-F238E27FC236}">
                <a16:creationId xmlns:a16="http://schemas.microsoft.com/office/drawing/2014/main" xmlns="" id="{11093F0F-BEC3-4B54-92F7-11DA3EE43C98}"/>
              </a:ext>
            </a:extLst>
          </p:cNvPr>
          <p:cNvSpPr/>
          <p:nvPr/>
        </p:nvSpPr>
        <p:spPr>
          <a:xfrm>
            <a:off x="2954425" y="462996"/>
            <a:ext cx="8157923" cy="4338845"/>
          </a:xfrm>
          <a:custGeom>
            <a:avLst/>
            <a:gdLst>
              <a:gd name="connsiteX0" fmla="*/ 194255 w 8021226"/>
              <a:gd name="connsiteY0" fmla="*/ 1208888 h 4772731"/>
              <a:gd name="connsiteX1" fmla="*/ 3387621 w 8021226"/>
              <a:gd name="connsiteY1" fmla="*/ 294488 h 4772731"/>
              <a:gd name="connsiteX2" fmla="*/ 7228101 w 8021226"/>
              <a:gd name="connsiteY2" fmla="*/ 350759 h 4772731"/>
              <a:gd name="connsiteX3" fmla="*/ 7748606 w 8021226"/>
              <a:gd name="connsiteY3" fmla="*/ 4317848 h 4772731"/>
              <a:gd name="connsiteX4" fmla="*/ 3908126 w 8021226"/>
              <a:gd name="connsiteY4" fmla="*/ 4585134 h 4772731"/>
              <a:gd name="connsiteX5" fmla="*/ 742895 w 8021226"/>
              <a:gd name="connsiteY5" fmla="*/ 4486661 h 4772731"/>
              <a:gd name="connsiteX6" fmla="*/ 194255 w 8021226"/>
              <a:gd name="connsiteY6" fmla="*/ 1208888 h 477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1226" h="4772731">
                <a:moveTo>
                  <a:pt x="194255" y="1208888"/>
                </a:moveTo>
                <a:cubicBezTo>
                  <a:pt x="635043" y="510192"/>
                  <a:pt x="2215313" y="437509"/>
                  <a:pt x="3387621" y="294488"/>
                </a:cubicBezTo>
                <a:cubicBezTo>
                  <a:pt x="4559929" y="151466"/>
                  <a:pt x="6501270" y="-319801"/>
                  <a:pt x="7228101" y="350759"/>
                </a:cubicBezTo>
                <a:cubicBezTo>
                  <a:pt x="7954932" y="1021319"/>
                  <a:pt x="8301935" y="3612119"/>
                  <a:pt x="7748606" y="4317848"/>
                </a:cubicBezTo>
                <a:cubicBezTo>
                  <a:pt x="7195277" y="5023577"/>
                  <a:pt x="5075745" y="4556999"/>
                  <a:pt x="3908126" y="4585134"/>
                </a:cubicBezTo>
                <a:cubicBezTo>
                  <a:pt x="2740508" y="4613270"/>
                  <a:pt x="1368907" y="5049369"/>
                  <a:pt x="742895" y="4486661"/>
                </a:cubicBezTo>
                <a:cubicBezTo>
                  <a:pt x="116883" y="3923953"/>
                  <a:pt x="-246533" y="1907584"/>
                  <a:pt x="194255" y="1208888"/>
                </a:cubicBezTo>
                <a:close/>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prstClr val="white"/>
              </a:solidFill>
              <a:effectLst/>
              <a:uLnTx/>
              <a:uFillTx/>
              <a:latin typeface="字魂152号-机甲超级黑" panose="00000500000000000000" pitchFamily="2" charset="-122"/>
              <a:ea typeface="字魂152号-机甲超级黑" panose="00000500000000000000" pitchFamily="2" charset="-122"/>
              <a:cs typeface="+mn-cs"/>
              <a:sym typeface="字魂152号-机甲超级黑" panose="00000500000000000000" pitchFamily="2" charset="-122"/>
            </a:endParaRPr>
          </a:p>
        </p:txBody>
      </p:sp>
      <p:grpSp>
        <p:nvGrpSpPr>
          <p:cNvPr id="20" name="组合 19">
            <a:extLst>
              <a:ext uri="{FF2B5EF4-FFF2-40B4-BE49-F238E27FC236}">
                <a16:creationId xmlns:a16="http://schemas.microsoft.com/office/drawing/2014/main" xmlns="" id="{086C413C-607D-4248-B829-718F2741C080}"/>
              </a:ext>
            </a:extLst>
          </p:cNvPr>
          <p:cNvGrpSpPr/>
          <p:nvPr/>
        </p:nvGrpSpPr>
        <p:grpSpPr>
          <a:xfrm rot="20788818">
            <a:off x="8615006" y="4134388"/>
            <a:ext cx="2230320" cy="1195500"/>
            <a:chOff x="9192135" y="764704"/>
            <a:chExt cx="2230320" cy="1195500"/>
          </a:xfrm>
        </p:grpSpPr>
        <p:pic>
          <p:nvPicPr>
            <p:cNvPr id="30" name="图片 29">
              <a:extLst>
                <a:ext uri="{FF2B5EF4-FFF2-40B4-BE49-F238E27FC236}">
                  <a16:creationId xmlns:a16="http://schemas.microsoft.com/office/drawing/2014/main" xmlns="" id="{39D8654E-F309-41CC-B141-EF862A36E531}"/>
                </a:ext>
              </a:extLst>
            </p:cNvPr>
            <p:cNvPicPr>
              <a:picLocks noChangeAspect="1"/>
            </p:cNvPicPr>
            <p:nvPr/>
          </p:nvPicPr>
          <p:blipFill rotWithShape="1">
            <a:blip r:embed="rId5"/>
            <a:srcRect l="18621" t="20137" r="48107" b="48968"/>
            <a:stretch/>
          </p:blipFill>
          <p:spPr>
            <a:xfrm>
              <a:off x="9192135" y="764704"/>
              <a:ext cx="1171142" cy="1087490"/>
            </a:xfrm>
            <a:prstGeom prst="rect">
              <a:avLst/>
            </a:prstGeom>
          </p:spPr>
        </p:pic>
        <p:pic>
          <p:nvPicPr>
            <p:cNvPr id="31" name="图片 30">
              <a:extLst>
                <a:ext uri="{FF2B5EF4-FFF2-40B4-BE49-F238E27FC236}">
                  <a16:creationId xmlns:a16="http://schemas.microsoft.com/office/drawing/2014/main" xmlns="" id="{57625B24-8E7E-47E6-A4C7-265A7961D1B4}"/>
                </a:ext>
              </a:extLst>
            </p:cNvPr>
            <p:cNvPicPr>
              <a:picLocks noChangeAspect="1"/>
            </p:cNvPicPr>
            <p:nvPr/>
          </p:nvPicPr>
          <p:blipFill rotWithShape="1">
            <a:blip r:embed="rId5"/>
            <a:srcRect l="51945" t="37003" r="17965" b="32102"/>
            <a:stretch/>
          </p:blipFill>
          <p:spPr>
            <a:xfrm>
              <a:off x="10363277" y="872718"/>
              <a:ext cx="1059178" cy="1087486"/>
            </a:xfrm>
            <a:prstGeom prst="rect">
              <a:avLst/>
            </a:prstGeom>
          </p:spPr>
        </p:pic>
      </p:grpSp>
      <p:pic>
        <p:nvPicPr>
          <p:cNvPr id="26" name="图片 25" descr="图片包含 游戏机, 飞行&#10;&#10;描述已自动生成">
            <a:extLst>
              <a:ext uri="{FF2B5EF4-FFF2-40B4-BE49-F238E27FC236}">
                <a16:creationId xmlns:a16="http://schemas.microsoft.com/office/drawing/2014/main" xmlns="" id="{ABACFF79-4D18-4154-86DC-1FD9B45378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120" t="34855" b="34695"/>
          <a:stretch/>
        </p:blipFill>
        <p:spPr>
          <a:xfrm>
            <a:off x="9635720" y="570031"/>
            <a:ext cx="2460663" cy="2088232"/>
          </a:xfrm>
          <a:prstGeom prst="rect">
            <a:avLst/>
          </a:prstGeom>
        </p:spPr>
      </p:pic>
      <p:sp>
        <p:nvSpPr>
          <p:cNvPr id="10" name="文本框 5"/>
          <p:cNvSpPr txBox="1"/>
          <p:nvPr/>
        </p:nvSpPr>
        <p:spPr>
          <a:xfrm>
            <a:off x="4255199" y="1248705"/>
            <a:ext cx="5803078" cy="594924"/>
          </a:xfrm>
          <a:prstGeom prst="rect">
            <a:avLst/>
          </a:prstGeom>
        </p:spPr>
        <p:txBody>
          <a:bodyPr vert="horz" lIns="91440" tIns="45720" rIns="91440" bIns="45720" rtlCol="0">
            <a:noAutofit/>
          </a:bodyPr>
          <a:lstStyle>
            <a:lvl1pPr marL="228600" indent="-228600" defTabSz="914400" eaLnBrk="1" latinLnBrk="0" hangingPunct="1">
              <a:lnSpc>
                <a:spcPct val="90000"/>
              </a:lnSpc>
              <a:spcBef>
                <a:spcPts val="1000"/>
              </a:spcBef>
              <a:buChar char="•"/>
              <a:defRPr sz="2800">
                <a:latin typeface="+mn-lt"/>
                <a:ea typeface="+mn-ea"/>
              </a:defRPr>
            </a:lvl1pPr>
            <a:lvl2pPr marL="685800" indent="-228600" defTabSz="914400" eaLnBrk="1" latinLnBrk="0" hangingPunct="1">
              <a:lnSpc>
                <a:spcPct val="90000"/>
              </a:lnSpc>
              <a:spcBef>
                <a:spcPts val="500"/>
              </a:spcBef>
              <a:buChar char="•"/>
              <a:defRPr sz="2400">
                <a:latin typeface="+mn-lt"/>
                <a:ea typeface="+mn-ea"/>
              </a:defRPr>
            </a:lvl2pPr>
            <a:lvl3pPr marL="1143000" indent="-228600" defTabSz="914400" eaLnBrk="1" latinLnBrk="0" hangingPunct="1">
              <a:lnSpc>
                <a:spcPct val="90000"/>
              </a:lnSpc>
              <a:spcBef>
                <a:spcPts val="500"/>
              </a:spcBef>
              <a:buChar char="•"/>
              <a:defRPr sz="2000">
                <a:latin typeface="+mn-lt"/>
                <a:ea typeface="+mn-ea"/>
              </a:defRPr>
            </a:lvl3pPr>
            <a:lvl4pPr marL="1600200" indent="-228600" defTabSz="914400" eaLnBrk="1" latinLnBrk="0" hangingPunct="1">
              <a:lnSpc>
                <a:spcPct val="90000"/>
              </a:lnSpc>
              <a:spcBef>
                <a:spcPts val="500"/>
              </a:spcBef>
              <a:buChar char="•"/>
              <a:defRPr sz="1800">
                <a:latin typeface="+mn-lt"/>
                <a:ea typeface="+mn-ea"/>
              </a:defRPr>
            </a:lvl4pPr>
            <a:lvl5pPr marL="2057400" indent="-228600" defTabSz="914400" eaLnBrk="1" latinLnBrk="0" hangingPunct="1">
              <a:lnSpc>
                <a:spcPct val="90000"/>
              </a:lnSpc>
              <a:spcBef>
                <a:spcPts val="500"/>
              </a:spcBef>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marL="0" marR="0" lvl="0" indent="0" algn="ctr" defTabSz="914400" rtl="0" eaLnBrk="1" fontAlgn="base" latinLnBrk="0" hangingPunct="1">
              <a:lnSpc>
                <a:spcPct val="100000"/>
              </a:lnSpc>
              <a:spcBef>
                <a:spcPts val="1000"/>
              </a:spcBef>
              <a:spcAft>
                <a:spcPct val="0"/>
              </a:spcAft>
              <a:buClrTx/>
              <a:buSzTx/>
              <a:buNone/>
              <a:tabLst/>
              <a:defRPr/>
            </a:pPr>
            <a:r>
              <a:rPr kumimoji="0" lang="en-US" altLang="zh-CN" sz="9600" b="0" i="0" u="none" strike="noStrike" kern="1200" cap="none" spc="0" normalizeH="0" baseline="0" noProof="0" dirty="0" err="1" smtClean="0">
                <a:ln w="19050">
                  <a:solidFill>
                    <a:schemeClr val="tx1"/>
                  </a:solidFill>
                </a:ln>
                <a:solidFill>
                  <a:srgbClr val="FFC000"/>
                </a:solidFill>
                <a:effectLst/>
                <a:uLnTx/>
                <a:uFillTx/>
                <a:latin typeface="UTM Showcard" panose="02040603050506020204" pitchFamily="18" charset="0"/>
                <a:ea typeface="字魂152号-机甲超级黑" panose="00000500000000000000" pitchFamily="2" charset="-122"/>
                <a:sym typeface="字魂152号-机甲超级黑" panose="00000500000000000000" pitchFamily="2" charset="-122"/>
              </a:rPr>
              <a:t>Tìm</a:t>
            </a:r>
            <a:r>
              <a:rPr lang="en-US" altLang="zh-CN" sz="9600" dirty="0">
                <a:ln w="19050">
                  <a:solidFill>
                    <a:schemeClr val="tx1"/>
                  </a:solidFill>
                </a:ln>
                <a:solidFill>
                  <a:srgbClr val="FFC000"/>
                </a:solidFill>
                <a:latin typeface="UTM Showcard" panose="02040603050506020204" pitchFamily="18" charset="0"/>
                <a:ea typeface="字魂152号-机甲超级黑" panose="00000500000000000000" pitchFamily="2" charset="-122"/>
                <a:sym typeface="字魂152号-机甲超级黑" panose="00000500000000000000" pitchFamily="2" charset="-122"/>
              </a:rPr>
              <a:t> </a:t>
            </a:r>
            <a:r>
              <a:rPr kumimoji="0" lang="en-US" altLang="zh-CN" sz="9600" b="0" i="0" u="none" strike="noStrike" kern="1200" cap="none" spc="0" normalizeH="0" noProof="0" err="1" smtClean="0">
                <a:ln w="19050">
                  <a:solidFill>
                    <a:schemeClr val="tx1"/>
                  </a:solidFill>
                </a:ln>
                <a:solidFill>
                  <a:srgbClr val="FFC000"/>
                </a:solidFill>
                <a:effectLst/>
                <a:uLnTx/>
                <a:uFillTx/>
                <a:latin typeface="UTM Showcard" panose="02040603050506020204" pitchFamily="18" charset="0"/>
                <a:ea typeface="字魂152号-机甲超级黑" panose="00000500000000000000" pitchFamily="2" charset="-122"/>
                <a:sym typeface="字魂152号-机甲超级黑" panose="00000500000000000000" pitchFamily="2" charset="-122"/>
              </a:rPr>
              <a:t>hiểu</a:t>
            </a:r>
            <a:r>
              <a:rPr kumimoji="0" lang="en-US" altLang="zh-CN" sz="9600" b="0" i="0" u="none" strike="noStrike" kern="1200" cap="none" spc="0" normalizeH="0" noProof="0" smtClean="0">
                <a:ln w="19050">
                  <a:solidFill>
                    <a:schemeClr val="tx1"/>
                  </a:solidFill>
                </a:ln>
                <a:solidFill>
                  <a:srgbClr val="FFC000"/>
                </a:solidFill>
                <a:effectLst/>
                <a:uLnTx/>
                <a:uFillTx/>
                <a:latin typeface="UTM Showcard" panose="02040603050506020204" pitchFamily="18" charset="0"/>
                <a:ea typeface="字魂152号-机甲超级黑" panose="00000500000000000000" pitchFamily="2" charset="-122"/>
                <a:sym typeface="字魂152号-机甲超级黑" panose="00000500000000000000" pitchFamily="2" charset="-122"/>
              </a:rPr>
              <a:t> </a:t>
            </a:r>
            <a:r>
              <a:rPr kumimoji="0" lang="en-US" altLang="zh-CN" sz="9600" b="0" i="0" u="none" strike="noStrike" kern="1200" cap="none" spc="0" normalizeH="0" noProof="0" smtClean="0">
                <a:ln w="19050">
                  <a:solidFill>
                    <a:schemeClr val="tx1"/>
                  </a:solidFill>
                </a:ln>
                <a:solidFill>
                  <a:srgbClr val="FFC000"/>
                </a:solidFill>
                <a:effectLst/>
                <a:uLnTx/>
                <a:uFillTx/>
                <a:latin typeface="UTM Showcard" panose="02040603050506020204" pitchFamily="18" charset="0"/>
                <a:ea typeface="字魂152号-机甲超级黑" panose="00000500000000000000" pitchFamily="2" charset="-122"/>
                <a:sym typeface="字魂152号-机甲超级黑" panose="00000500000000000000" pitchFamily="2" charset="-122"/>
              </a:rPr>
              <a:t>bài</a:t>
            </a:r>
            <a:endParaRPr kumimoji="0" lang="zh-CN" altLang="en-US" sz="9600" b="0" i="0" u="none" strike="noStrike" kern="1200" cap="none" spc="0" normalizeH="0" baseline="0" noProof="0" dirty="0">
              <a:ln w="19050">
                <a:solidFill>
                  <a:schemeClr val="tx1"/>
                </a:solidFill>
              </a:ln>
              <a:solidFill>
                <a:srgbClr val="FFC000"/>
              </a:solidFill>
              <a:effectLst/>
              <a:uLnTx/>
              <a:uFillTx/>
              <a:latin typeface="UTM Showcard" panose="02040603050506020204" pitchFamily="18" charset="0"/>
              <a:ea typeface="字魂152号-机甲超级黑" panose="00000500000000000000" pitchFamily="2" charset="-122"/>
              <a:sym typeface="字魂152号-机甲超级黑" panose="00000500000000000000" pitchFamily="2" charset="-122"/>
            </a:endParaRPr>
          </a:p>
        </p:txBody>
      </p:sp>
      <p:pic>
        <p:nvPicPr>
          <p:cNvPr id="11" name="图片 2"/>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97979" y="199285"/>
            <a:ext cx="6389981" cy="6389981"/>
          </a:xfrm>
          <a:prstGeom prst="rect">
            <a:avLst/>
          </a:prstGeom>
        </p:spPr>
      </p:pic>
      <p:sp>
        <p:nvSpPr>
          <p:cNvPr id="12" name="文本框 18">
            <a:extLst>
              <a:ext uri="{FF2B5EF4-FFF2-40B4-BE49-F238E27FC236}">
                <a16:creationId xmlns:a16="http://schemas.microsoft.com/office/drawing/2014/main" xmlns="" id="{B9521303-0D5A-466B-8194-672CD6C33A66}"/>
              </a:ext>
            </a:extLst>
          </p:cNvPr>
          <p:cNvSpPr txBox="1"/>
          <p:nvPr/>
        </p:nvSpPr>
        <p:spPr>
          <a:xfrm rot="21084033">
            <a:off x="1010043" y="317031"/>
            <a:ext cx="1773936" cy="2646878"/>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16600" dirty="0" smtClean="0">
                <a:solidFill>
                  <a:schemeClr val="bg2">
                    <a:lumMod val="25000"/>
                  </a:schemeClr>
                </a:solidFill>
                <a:latin typeface="UTM Showcard" panose="02040603050506020204" pitchFamily="18" charset="0"/>
                <a:ea typeface="字魂152号-机甲超级黑" panose="00000500000000000000" pitchFamily="2" charset="-122"/>
                <a:sym typeface="字魂152号-机甲超级黑" panose="00000500000000000000" pitchFamily="2" charset="-122"/>
              </a:rPr>
              <a:t>2</a:t>
            </a:r>
            <a:endParaRPr kumimoji="0" lang="zh-CN" altLang="en-US" sz="8800" b="0" i="0" u="none" strike="noStrike" kern="1200" cap="none" spc="0" normalizeH="0" baseline="0" noProof="0" dirty="0">
              <a:ln>
                <a:noFill/>
              </a:ln>
              <a:solidFill>
                <a:schemeClr val="bg2">
                  <a:lumMod val="25000"/>
                </a:schemeClr>
              </a:solidFill>
              <a:effectLst/>
              <a:uLnTx/>
              <a:uFillTx/>
              <a:latin typeface="UTM Showcard" panose="02040603050506020204" pitchFamily="18" charset="0"/>
              <a:ea typeface="字魂152号-机甲超级黑" panose="00000500000000000000" pitchFamily="2" charset="-122"/>
              <a:sym typeface="字魂152号-机甲超级黑" panose="00000500000000000000" pitchFamily="2" charset="-122"/>
            </a:endParaRPr>
          </a:p>
        </p:txBody>
      </p:sp>
    </p:spTree>
    <p:extLst>
      <p:ext uri="{BB962C8B-B14F-4D97-AF65-F5344CB8AC3E}">
        <p14:creationId xmlns:p14="http://schemas.microsoft.com/office/powerpoint/2010/main" val="8391051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99234" y="1812137"/>
            <a:ext cx="6381725" cy="3477875"/>
          </a:xfrm>
          <a:prstGeom prst="rect">
            <a:avLst/>
          </a:prstGeom>
          <a:noFill/>
        </p:spPr>
        <p:txBody>
          <a:bodyPr wrap="square" rtlCol="0">
            <a:spAutoFit/>
          </a:bodyPr>
          <a:lstStyle/>
          <a:p>
            <a:pPr algn="ctr"/>
            <a:r>
              <a:rPr lang="en-US" altLang="en-US" sz="4400" dirty="0" err="1">
                <a:solidFill>
                  <a:schemeClr val="bg2">
                    <a:lumMod val="50000"/>
                  </a:schemeClr>
                </a:solidFill>
                <a:latin typeface="Arial" panose="020B0604020202020204" pitchFamily="34" charset="0"/>
                <a:cs typeface="Arial" panose="020B0604020202020204" pitchFamily="34" charset="0"/>
              </a:rPr>
              <a:t>Mọi</a:t>
            </a:r>
            <a:r>
              <a:rPr lang="en-US" altLang="en-US" sz="4400" dirty="0">
                <a:solidFill>
                  <a:schemeClr val="bg2">
                    <a:lumMod val="50000"/>
                  </a:schemeClr>
                </a:solidFill>
                <a:latin typeface="Arial" panose="020B0604020202020204" pitchFamily="34" charset="0"/>
                <a:cs typeface="Arial" panose="020B0604020202020204" pitchFamily="34" charset="0"/>
              </a:rPr>
              <a:t> </a:t>
            </a:r>
            <a:r>
              <a:rPr lang="en-US" altLang="en-US" sz="4400" dirty="0" err="1">
                <a:solidFill>
                  <a:schemeClr val="bg2">
                    <a:lumMod val="50000"/>
                  </a:schemeClr>
                </a:solidFill>
                <a:latin typeface="Arial" panose="020B0604020202020204" pitchFamily="34" charset="0"/>
                <a:cs typeface="Arial" panose="020B0604020202020204" pitchFamily="34" charset="0"/>
              </a:rPr>
              <a:t>vật</a:t>
            </a:r>
            <a:r>
              <a:rPr lang="en-US" altLang="en-US" sz="4400" dirty="0">
                <a:solidFill>
                  <a:schemeClr val="bg2">
                    <a:lumMod val="50000"/>
                  </a:schemeClr>
                </a:solidFill>
                <a:latin typeface="Arial" panose="020B0604020202020204" pitchFamily="34" charset="0"/>
                <a:cs typeface="Arial" panose="020B0604020202020204" pitchFamily="34" charset="0"/>
              </a:rPr>
              <a:t> </a:t>
            </a:r>
            <a:r>
              <a:rPr lang="en-US" altLang="en-US" sz="4400" dirty="0" err="1">
                <a:solidFill>
                  <a:schemeClr val="bg2">
                    <a:lumMod val="50000"/>
                  </a:schemeClr>
                </a:solidFill>
                <a:latin typeface="Arial" panose="020B0604020202020204" pitchFamily="34" charset="0"/>
                <a:cs typeface="Arial" panose="020B0604020202020204" pitchFamily="34" charset="0"/>
              </a:rPr>
              <a:t>trên</a:t>
            </a:r>
            <a:r>
              <a:rPr lang="en-US" altLang="en-US" sz="4400" dirty="0">
                <a:solidFill>
                  <a:schemeClr val="bg2">
                    <a:lumMod val="50000"/>
                  </a:schemeClr>
                </a:solidFill>
                <a:latin typeface="Arial" panose="020B0604020202020204" pitchFamily="34" charset="0"/>
                <a:cs typeface="Arial" panose="020B0604020202020204" pitchFamily="34" charset="0"/>
              </a:rPr>
              <a:t> </a:t>
            </a:r>
            <a:r>
              <a:rPr lang="en-US" altLang="en-US" sz="4400" dirty="0" err="1">
                <a:solidFill>
                  <a:schemeClr val="bg2">
                    <a:lumMod val="50000"/>
                  </a:schemeClr>
                </a:solidFill>
                <a:latin typeface="Arial" panose="020B0604020202020204" pitchFamily="34" charset="0"/>
                <a:cs typeface="Arial" panose="020B0604020202020204" pitchFamily="34" charset="0"/>
              </a:rPr>
              <a:t>trái</a:t>
            </a:r>
            <a:r>
              <a:rPr lang="en-US" altLang="en-US" sz="4400" dirty="0">
                <a:solidFill>
                  <a:schemeClr val="bg2">
                    <a:lumMod val="50000"/>
                  </a:schemeClr>
                </a:solidFill>
                <a:latin typeface="Arial" panose="020B0604020202020204" pitchFamily="34" charset="0"/>
                <a:cs typeface="Arial" panose="020B0604020202020204" pitchFamily="34" charset="0"/>
              </a:rPr>
              <a:t> </a:t>
            </a:r>
            <a:r>
              <a:rPr lang="en-US" altLang="en-US" sz="4400" dirty="0" err="1">
                <a:solidFill>
                  <a:schemeClr val="bg2">
                    <a:lumMod val="50000"/>
                  </a:schemeClr>
                </a:solidFill>
                <a:latin typeface="Arial" panose="020B0604020202020204" pitchFamily="34" charset="0"/>
                <a:cs typeface="Arial" panose="020B0604020202020204" pitchFamily="34" charset="0"/>
              </a:rPr>
              <a:t>đất</a:t>
            </a:r>
            <a:r>
              <a:rPr lang="en-US" altLang="en-US" sz="4400" dirty="0">
                <a:solidFill>
                  <a:schemeClr val="bg2">
                    <a:lumMod val="50000"/>
                  </a:schemeClr>
                </a:solidFill>
                <a:latin typeface="Arial" panose="020B0604020202020204" pitchFamily="34" charset="0"/>
                <a:cs typeface="Arial" panose="020B0604020202020204" pitchFamily="34" charset="0"/>
              </a:rPr>
              <a:t> </a:t>
            </a:r>
            <a:r>
              <a:rPr lang="en-US" altLang="en-US" sz="4400" dirty="0" err="1">
                <a:solidFill>
                  <a:schemeClr val="bg2">
                    <a:lumMod val="50000"/>
                  </a:schemeClr>
                </a:solidFill>
                <a:latin typeface="Arial" panose="020B0604020202020204" pitchFamily="34" charset="0"/>
                <a:cs typeface="Arial" panose="020B0604020202020204" pitchFamily="34" charset="0"/>
              </a:rPr>
              <a:t>được</a:t>
            </a:r>
            <a:r>
              <a:rPr lang="en-US" altLang="en-US" sz="4400" dirty="0">
                <a:solidFill>
                  <a:schemeClr val="bg2">
                    <a:lumMod val="50000"/>
                  </a:schemeClr>
                </a:solidFill>
                <a:latin typeface="Arial" panose="020B0604020202020204" pitchFamily="34" charset="0"/>
                <a:cs typeface="Arial" panose="020B0604020202020204" pitchFamily="34" charset="0"/>
              </a:rPr>
              <a:t> </a:t>
            </a:r>
            <a:r>
              <a:rPr lang="en-US" altLang="en-US" sz="4400" dirty="0" err="1" smtClean="0">
                <a:solidFill>
                  <a:schemeClr val="bg2">
                    <a:lumMod val="50000"/>
                  </a:schemeClr>
                </a:solidFill>
                <a:latin typeface="Arial" panose="020B0604020202020204" pitchFamily="34" charset="0"/>
                <a:cs typeface="Arial" panose="020B0604020202020204" pitchFamily="34" charset="0"/>
              </a:rPr>
              <a:t>sinh</a:t>
            </a:r>
            <a:r>
              <a:rPr lang="en-US" altLang="en-US" sz="4400" dirty="0" smtClean="0">
                <a:solidFill>
                  <a:schemeClr val="bg2">
                    <a:lumMod val="50000"/>
                  </a:schemeClr>
                </a:solidFill>
                <a:latin typeface="Arial" panose="020B0604020202020204" pitchFamily="34" charset="0"/>
                <a:cs typeface="Arial" panose="020B0604020202020204" pitchFamily="34" charset="0"/>
              </a:rPr>
              <a:t> </a:t>
            </a:r>
            <a:r>
              <a:rPr lang="en-US" altLang="en-US" sz="4400" dirty="0" err="1">
                <a:solidFill>
                  <a:schemeClr val="bg2">
                    <a:lumMod val="50000"/>
                  </a:schemeClr>
                </a:solidFill>
                <a:latin typeface="Arial" panose="020B0604020202020204" pitchFamily="34" charset="0"/>
                <a:cs typeface="Arial" panose="020B0604020202020204" pitchFamily="34" charset="0"/>
              </a:rPr>
              <a:t>ra</a:t>
            </a:r>
            <a:r>
              <a:rPr lang="en-US" altLang="en-US" sz="4400" dirty="0">
                <a:solidFill>
                  <a:schemeClr val="bg2">
                    <a:lumMod val="50000"/>
                  </a:schemeClr>
                </a:solidFill>
                <a:latin typeface="Arial" panose="020B0604020202020204" pitchFamily="34" charset="0"/>
                <a:cs typeface="Arial" panose="020B0604020202020204" pitchFamily="34" charset="0"/>
              </a:rPr>
              <a:t> </a:t>
            </a:r>
            <a:r>
              <a:rPr lang="en-US" altLang="en-US" sz="4400" dirty="0" err="1">
                <a:solidFill>
                  <a:schemeClr val="bg2">
                    <a:lumMod val="50000"/>
                  </a:schemeClr>
                </a:solidFill>
                <a:latin typeface="Arial" panose="020B0604020202020204" pitchFamily="34" charset="0"/>
                <a:cs typeface="Arial" panose="020B0604020202020204" pitchFamily="34" charset="0"/>
              </a:rPr>
              <a:t>là</a:t>
            </a:r>
            <a:r>
              <a:rPr lang="en-US" altLang="en-US" sz="4400" dirty="0">
                <a:solidFill>
                  <a:schemeClr val="bg2">
                    <a:lumMod val="50000"/>
                  </a:schemeClr>
                </a:solidFill>
                <a:latin typeface="Arial" panose="020B0604020202020204" pitchFamily="34" charset="0"/>
                <a:cs typeface="Arial" panose="020B0604020202020204" pitchFamily="34" charset="0"/>
              </a:rPr>
              <a:t> </a:t>
            </a:r>
            <a:r>
              <a:rPr lang="en-US" altLang="en-US" sz="4400" dirty="0" err="1">
                <a:solidFill>
                  <a:schemeClr val="bg2">
                    <a:lumMod val="50000"/>
                  </a:schemeClr>
                </a:solidFill>
                <a:latin typeface="Arial" panose="020B0604020202020204" pitchFamily="34" charset="0"/>
                <a:cs typeface="Arial" panose="020B0604020202020204" pitchFamily="34" charset="0"/>
              </a:rPr>
              <a:t>vì</a:t>
            </a:r>
            <a:r>
              <a:rPr lang="en-US" altLang="en-US" sz="4400" dirty="0">
                <a:solidFill>
                  <a:schemeClr val="bg2">
                    <a:lumMod val="50000"/>
                  </a:schemeClr>
                </a:solidFill>
                <a:latin typeface="Arial" panose="020B0604020202020204" pitchFamily="34" charset="0"/>
                <a:cs typeface="Arial" panose="020B0604020202020204" pitchFamily="34" charset="0"/>
              </a:rPr>
              <a:t> con </a:t>
            </a:r>
            <a:r>
              <a:rPr lang="en-US" altLang="en-US" sz="4400" dirty="0" err="1">
                <a:solidFill>
                  <a:schemeClr val="bg2">
                    <a:lumMod val="50000"/>
                  </a:schemeClr>
                </a:solidFill>
                <a:latin typeface="Arial" panose="020B0604020202020204" pitchFamily="34" charset="0"/>
                <a:cs typeface="Arial" panose="020B0604020202020204" pitchFamily="34" charset="0"/>
              </a:rPr>
              <a:t>người</a:t>
            </a:r>
            <a:r>
              <a:rPr lang="en-US" altLang="en-US" sz="4400" dirty="0">
                <a:solidFill>
                  <a:schemeClr val="bg2">
                    <a:lumMod val="50000"/>
                  </a:schemeClr>
                </a:solidFill>
                <a:latin typeface="Arial" panose="020B0604020202020204" pitchFamily="34" charset="0"/>
                <a:cs typeface="Arial" panose="020B0604020202020204" pitchFamily="34" charset="0"/>
              </a:rPr>
              <a:t>, </a:t>
            </a:r>
            <a:r>
              <a:rPr lang="en-US" altLang="en-US" sz="4400" dirty="0" err="1">
                <a:solidFill>
                  <a:schemeClr val="bg2">
                    <a:lumMod val="50000"/>
                  </a:schemeClr>
                </a:solidFill>
                <a:latin typeface="Arial" panose="020B0604020202020204" pitchFamily="34" charset="0"/>
                <a:cs typeface="Arial" panose="020B0604020202020204" pitchFamily="34" charset="0"/>
              </a:rPr>
              <a:t>vì</a:t>
            </a:r>
            <a:r>
              <a:rPr lang="en-US" altLang="en-US" sz="4400" dirty="0">
                <a:solidFill>
                  <a:schemeClr val="bg2">
                    <a:lumMod val="50000"/>
                  </a:schemeClr>
                </a:solidFill>
                <a:latin typeface="Arial" panose="020B0604020202020204" pitchFamily="34" charset="0"/>
                <a:cs typeface="Arial" panose="020B0604020202020204" pitchFamily="34" charset="0"/>
              </a:rPr>
              <a:t> </a:t>
            </a:r>
            <a:r>
              <a:rPr lang="en-US" altLang="en-US" sz="4400" dirty="0" err="1">
                <a:solidFill>
                  <a:schemeClr val="bg2">
                    <a:lumMod val="50000"/>
                  </a:schemeClr>
                </a:solidFill>
                <a:latin typeface="Arial" panose="020B0604020202020204" pitchFamily="34" charset="0"/>
                <a:cs typeface="Arial" panose="020B0604020202020204" pitchFamily="34" charset="0"/>
              </a:rPr>
              <a:t>trẻ</a:t>
            </a:r>
            <a:r>
              <a:rPr lang="en-US" altLang="en-US" sz="4400" dirty="0">
                <a:solidFill>
                  <a:schemeClr val="bg2">
                    <a:lumMod val="50000"/>
                  </a:schemeClr>
                </a:solidFill>
                <a:latin typeface="Arial" panose="020B0604020202020204" pitchFamily="34" charset="0"/>
                <a:cs typeface="Arial" panose="020B0604020202020204" pitchFamily="34" charset="0"/>
              </a:rPr>
              <a:t> </a:t>
            </a:r>
            <a:r>
              <a:rPr lang="en-US" altLang="en-US" sz="4400" dirty="0" err="1">
                <a:solidFill>
                  <a:schemeClr val="bg2">
                    <a:lumMod val="50000"/>
                  </a:schemeClr>
                </a:solidFill>
                <a:latin typeface="Arial" panose="020B0604020202020204" pitchFamily="34" charset="0"/>
                <a:cs typeface="Arial" panose="020B0604020202020204" pitchFamily="34" charset="0"/>
              </a:rPr>
              <a:t>em</a:t>
            </a:r>
            <a:r>
              <a:rPr lang="en-US" altLang="en-US" sz="4400" dirty="0">
                <a:solidFill>
                  <a:schemeClr val="bg2">
                    <a:lumMod val="50000"/>
                  </a:schemeClr>
                </a:solidFill>
                <a:latin typeface="Arial" panose="020B0604020202020204" pitchFamily="34" charset="0"/>
                <a:cs typeface="Arial" panose="020B0604020202020204" pitchFamily="34" charset="0"/>
              </a:rPr>
              <a:t>, do </a:t>
            </a:r>
            <a:r>
              <a:rPr lang="en-US" altLang="en-US" sz="4400" dirty="0" err="1" smtClean="0">
                <a:solidFill>
                  <a:schemeClr val="bg2">
                    <a:lumMod val="50000"/>
                  </a:schemeClr>
                </a:solidFill>
                <a:latin typeface="Arial" panose="020B0604020202020204" pitchFamily="34" charset="0"/>
                <a:cs typeface="Arial" panose="020B0604020202020204" pitchFamily="34" charset="0"/>
              </a:rPr>
              <a:t>vậy</a:t>
            </a:r>
            <a:r>
              <a:rPr lang="en-US" altLang="en-US" sz="4400" dirty="0" smtClean="0">
                <a:solidFill>
                  <a:schemeClr val="bg2">
                    <a:lumMod val="50000"/>
                  </a:schemeClr>
                </a:solidFill>
                <a:latin typeface="Arial" panose="020B0604020202020204" pitchFamily="34" charset="0"/>
                <a:cs typeface="Arial" panose="020B0604020202020204" pitchFamily="34" charset="0"/>
              </a:rPr>
              <a:t> </a:t>
            </a:r>
            <a:r>
              <a:rPr lang="en-US" altLang="en-US" sz="4400" dirty="0" err="1" smtClean="0">
                <a:solidFill>
                  <a:schemeClr val="bg2">
                    <a:lumMod val="50000"/>
                  </a:schemeClr>
                </a:solidFill>
                <a:latin typeface="Arial" panose="020B0604020202020204" pitchFamily="34" charset="0"/>
                <a:cs typeface="Arial" panose="020B0604020202020204" pitchFamily="34" charset="0"/>
              </a:rPr>
              <a:t>cần</a:t>
            </a:r>
            <a:r>
              <a:rPr lang="en-US" altLang="en-US" sz="4400" dirty="0" smtClean="0">
                <a:solidFill>
                  <a:schemeClr val="bg2">
                    <a:lumMod val="50000"/>
                  </a:schemeClr>
                </a:solidFill>
                <a:latin typeface="Arial" panose="020B0604020202020204" pitchFamily="34" charset="0"/>
                <a:cs typeface="Arial" panose="020B0604020202020204" pitchFamily="34" charset="0"/>
              </a:rPr>
              <a:t> </a:t>
            </a:r>
            <a:r>
              <a:rPr lang="en-US" altLang="en-US" sz="4400" dirty="0" err="1">
                <a:solidFill>
                  <a:schemeClr val="bg2">
                    <a:lumMod val="50000"/>
                  </a:schemeClr>
                </a:solidFill>
                <a:latin typeface="Arial" panose="020B0604020202020204" pitchFamily="34" charset="0"/>
                <a:cs typeface="Arial" panose="020B0604020202020204" pitchFamily="34" charset="0"/>
              </a:rPr>
              <a:t>dành</a:t>
            </a:r>
            <a:r>
              <a:rPr lang="en-US" altLang="en-US" sz="4400" dirty="0">
                <a:solidFill>
                  <a:schemeClr val="bg2">
                    <a:lumMod val="50000"/>
                  </a:schemeClr>
                </a:solidFill>
                <a:latin typeface="Arial" panose="020B0604020202020204" pitchFamily="34" charset="0"/>
                <a:cs typeface="Arial" panose="020B0604020202020204" pitchFamily="34" charset="0"/>
              </a:rPr>
              <a:t> </a:t>
            </a:r>
            <a:r>
              <a:rPr lang="en-US" altLang="en-US" sz="4400" dirty="0" err="1">
                <a:solidFill>
                  <a:schemeClr val="bg2">
                    <a:lumMod val="50000"/>
                  </a:schemeClr>
                </a:solidFill>
                <a:latin typeface="Arial" panose="020B0604020202020204" pitchFamily="34" charset="0"/>
                <a:cs typeface="Arial" panose="020B0604020202020204" pitchFamily="34" charset="0"/>
              </a:rPr>
              <a:t>cho</a:t>
            </a:r>
            <a:r>
              <a:rPr lang="en-US" altLang="en-US" sz="4400" dirty="0">
                <a:solidFill>
                  <a:schemeClr val="bg2">
                    <a:lumMod val="50000"/>
                  </a:schemeClr>
                </a:solidFill>
                <a:latin typeface="Arial" panose="020B0604020202020204" pitchFamily="34" charset="0"/>
                <a:cs typeface="Arial" panose="020B0604020202020204" pitchFamily="34" charset="0"/>
              </a:rPr>
              <a:t> </a:t>
            </a:r>
            <a:r>
              <a:rPr lang="en-US" altLang="en-US" sz="4400" dirty="0" err="1">
                <a:solidFill>
                  <a:schemeClr val="bg2">
                    <a:lumMod val="50000"/>
                  </a:schemeClr>
                </a:solidFill>
                <a:latin typeface="Arial" panose="020B0604020202020204" pitchFamily="34" charset="0"/>
                <a:cs typeface="Arial" panose="020B0604020202020204" pitchFamily="34" charset="0"/>
              </a:rPr>
              <a:t>trẻ</a:t>
            </a:r>
            <a:r>
              <a:rPr lang="en-US" altLang="en-US" sz="4400" dirty="0">
                <a:solidFill>
                  <a:schemeClr val="bg2">
                    <a:lumMod val="50000"/>
                  </a:schemeClr>
                </a:solidFill>
                <a:latin typeface="Arial" panose="020B0604020202020204" pitchFamily="34" charset="0"/>
                <a:cs typeface="Arial" panose="020B0604020202020204" pitchFamily="34" charset="0"/>
              </a:rPr>
              <a:t> </a:t>
            </a:r>
            <a:r>
              <a:rPr lang="en-US" altLang="en-US" sz="4400" dirty="0" err="1">
                <a:solidFill>
                  <a:schemeClr val="bg2">
                    <a:lumMod val="50000"/>
                  </a:schemeClr>
                </a:solidFill>
                <a:latin typeface="Arial" panose="020B0604020202020204" pitchFamily="34" charset="0"/>
                <a:cs typeface="Arial" panose="020B0604020202020204" pitchFamily="34" charset="0"/>
              </a:rPr>
              <a:t>em</a:t>
            </a:r>
            <a:r>
              <a:rPr lang="en-US" altLang="en-US" sz="4400" dirty="0">
                <a:solidFill>
                  <a:schemeClr val="bg2">
                    <a:lumMod val="50000"/>
                  </a:schemeClr>
                </a:solidFill>
                <a:latin typeface="Arial" panose="020B0604020202020204" pitchFamily="34" charset="0"/>
                <a:cs typeface="Arial" panose="020B0604020202020204" pitchFamily="34" charset="0"/>
              </a:rPr>
              <a:t> </a:t>
            </a:r>
            <a:r>
              <a:rPr lang="en-US" altLang="en-US" sz="4400" dirty="0" err="1">
                <a:solidFill>
                  <a:schemeClr val="bg2">
                    <a:lumMod val="50000"/>
                  </a:schemeClr>
                </a:solidFill>
                <a:latin typeface="Arial" panose="020B0604020202020204" pitchFamily="34" charset="0"/>
                <a:cs typeface="Arial" panose="020B0604020202020204" pitchFamily="34" charset="0"/>
              </a:rPr>
              <a:t>những</a:t>
            </a:r>
            <a:r>
              <a:rPr lang="en-US" altLang="en-US" sz="4400" dirty="0">
                <a:solidFill>
                  <a:schemeClr val="bg2">
                    <a:lumMod val="50000"/>
                  </a:schemeClr>
                </a:solidFill>
                <a:latin typeface="Arial" panose="020B0604020202020204" pitchFamily="34" charset="0"/>
                <a:cs typeface="Arial" panose="020B0604020202020204" pitchFamily="34" charset="0"/>
              </a:rPr>
              <a:t> </a:t>
            </a:r>
            <a:r>
              <a:rPr lang="en-US" altLang="en-US" sz="4400" dirty="0" err="1">
                <a:solidFill>
                  <a:schemeClr val="bg2">
                    <a:lumMod val="50000"/>
                  </a:schemeClr>
                </a:solidFill>
                <a:latin typeface="Arial" panose="020B0604020202020204" pitchFamily="34" charset="0"/>
                <a:cs typeface="Arial" panose="020B0604020202020204" pitchFamily="34" charset="0"/>
              </a:rPr>
              <a:t>điều</a:t>
            </a:r>
            <a:r>
              <a:rPr lang="en-US" altLang="en-US" sz="4400" dirty="0">
                <a:solidFill>
                  <a:schemeClr val="bg2">
                    <a:lumMod val="50000"/>
                  </a:schemeClr>
                </a:solidFill>
                <a:latin typeface="Arial" panose="020B0604020202020204" pitchFamily="34" charset="0"/>
                <a:cs typeface="Arial" panose="020B0604020202020204" pitchFamily="34" charset="0"/>
              </a:rPr>
              <a:t> </a:t>
            </a:r>
            <a:r>
              <a:rPr lang="en-US" altLang="en-US" sz="4400" dirty="0" err="1">
                <a:solidFill>
                  <a:schemeClr val="bg2">
                    <a:lumMod val="50000"/>
                  </a:schemeClr>
                </a:solidFill>
                <a:latin typeface="Arial" panose="020B0604020202020204" pitchFamily="34" charset="0"/>
                <a:cs typeface="Arial" panose="020B0604020202020204" pitchFamily="34" charset="0"/>
              </a:rPr>
              <a:t>tốt</a:t>
            </a:r>
            <a:r>
              <a:rPr lang="en-US" altLang="en-US" sz="4400" dirty="0">
                <a:solidFill>
                  <a:schemeClr val="bg2">
                    <a:lumMod val="50000"/>
                  </a:schemeClr>
                </a:solidFill>
                <a:latin typeface="Arial" panose="020B0604020202020204" pitchFamily="34" charset="0"/>
                <a:cs typeface="Arial" panose="020B0604020202020204" pitchFamily="34" charset="0"/>
              </a:rPr>
              <a:t> </a:t>
            </a:r>
            <a:r>
              <a:rPr lang="en-US" altLang="en-US" sz="4400" dirty="0" err="1">
                <a:solidFill>
                  <a:schemeClr val="bg2">
                    <a:lumMod val="50000"/>
                  </a:schemeClr>
                </a:solidFill>
                <a:latin typeface="Arial" panose="020B0604020202020204" pitchFamily="34" charset="0"/>
                <a:cs typeface="Arial" panose="020B0604020202020204" pitchFamily="34" charset="0"/>
              </a:rPr>
              <a:t>đẹp</a:t>
            </a:r>
            <a:r>
              <a:rPr lang="en-US" altLang="en-US" sz="4400" dirty="0">
                <a:solidFill>
                  <a:schemeClr val="bg2">
                    <a:lumMod val="50000"/>
                  </a:schemeClr>
                </a:solidFill>
                <a:latin typeface="Arial" panose="020B0604020202020204" pitchFamily="34" charset="0"/>
                <a:cs typeface="Arial" panose="020B0604020202020204" pitchFamily="34" charset="0"/>
              </a:rPr>
              <a:t> </a:t>
            </a:r>
            <a:r>
              <a:rPr lang="en-US" altLang="en-US" sz="4400" dirty="0" err="1" smtClean="0">
                <a:solidFill>
                  <a:schemeClr val="bg2">
                    <a:lumMod val="50000"/>
                  </a:schemeClr>
                </a:solidFill>
                <a:latin typeface="Arial" panose="020B0604020202020204" pitchFamily="34" charset="0"/>
                <a:cs typeface="Arial" panose="020B0604020202020204" pitchFamily="34" charset="0"/>
              </a:rPr>
              <a:t>nhất</a:t>
            </a:r>
            <a:r>
              <a:rPr lang="en-US" altLang="en-US" sz="4400" dirty="0">
                <a:solidFill>
                  <a:schemeClr val="bg2">
                    <a:lumMod val="50000"/>
                  </a:schemeClr>
                </a:solidFill>
                <a:latin typeface="Arial" panose="020B0604020202020204" pitchFamily="34" charset="0"/>
                <a:cs typeface="Arial" panose="020B0604020202020204" pitchFamily="34" charset="0"/>
              </a:rPr>
              <a:t>.</a:t>
            </a:r>
            <a:endParaRPr lang="en-US" altLang="en-US" sz="4800" dirty="0">
              <a:solidFill>
                <a:schemeClr val="bg2">
                  <a:lumMod val="50000"/>
                </a:schemeClr>
              </a:solidFill>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167326" y="479395"/>
            <a:ext cx="5707234" cy="5707234"/>
          </a:xfrm>
          <a:prstGeom prst="rect">
            <a:avLst/>
          </a:prstGeom>
        </p:spPr>
      </p:pic>
      <p:grpSp>
        <p:nvGrpSpPr>
          <p:cNvPr id="10" name="组合 9">
            <a:extLst>
              <a:ext uri="{FF2B5EF4-FFF2-40B4-BE49-F238E27FC236}">
                <a16:creationId xmlns:a16="http://schemas.microsoft.com/office/drawing/2014/main" xmlns="" id="{EB10A5FD-640D-404D-BD13-EA781F64CAC7}"/>
              </a:ext>
            </a:extLst>
          </p:cNvPr>
          <p:cNvGrpSpPr/>
          <p:nvPr/>
        </p:nvGrpSpPr>
        <p:grpSpPr>
          <a:xfrm>
            <a:off x="667475" y="676587"/>
            <a:ext cx="3481048" cy="918728"/>
            <a:chOff x="855197" y="684990"/>
            <a:chExt cx="3481048" cy="918728"/>
          </a:xfrm>
        </p:grpSpPr>
        <p:sp>
          <p:nvSpPr>
            <p:cNvPr id="11" name="Text Box 6">
              <a:extLst>
                <a:ext uri="{FF2B5EF4-FFF2-40B4-BE49-F238E27FC236}">
                  <a16:creationId xmlns:a16="http://schemas.microsoft.com/office/drawing/2014/main" xmlns="" id="{0DE570CA-0987-4EAA-800A-D7EC26EDBB27}"/>
                </a:ext>
              </a:extLst>
            </p:cNvPr>
            <p:cNvSpPr txBox="1">
              <a:spLocks noChangeArrowheads="1"/>
            </p:cNvSpPr>
            <p:nvPr/>
          </p:nvSpPr>
          <p:spPr bwMode="auto">
            <a:xfrm>
              <a:off x="1809591" y="772721"/>
              <a:ext cx="2526654" cy="830997"/>
            </a:xfrm>
            <a:prstGeom prst="rect">
              <a:avLst/>
            </a:prstGeom>
          </p:spPr>
          <p:txBody>
            <a:bodyPr wrap="none">
              <a:spAutoFit/>
            </a:bodyPr>
            <a:lstStyle>
              <a:defPPr>
                <a:defRPr lang="zh-CN"/>
              </a:defPPr>
              <a:lvl1pPr marL="0" defTabSz="914400" eaLnBrk="1" latinLnBrk="0" hangingPunct="1">
                <a:defRPr sz="6000" b="1">
                  <a:solidFill>
                    <a:schemeClr val="tx1">
                      <a:lumMod val="85000"/>
                      <a:lumOff val="15000"/>
                    </a:schemeClr>
                  </a:solidFill>
                  <a:latin typeface="站酷快乐体" panose="02010600030101010101" pitchFamily="2" charset="-122"/>
                  <a:ea typeface="站酷快乐体" panose="02010600030101010101" pitchFamily="2" charset="-122"/>
                </a:defRPr>
              </a:lvl1pPr>
              <a:lvl2pPr defTabSz="914400" eaLnBrk="1" latinLnBrk="0" hangingPunct="1">
                <a:defRPr sz="1800">
                  <a:latin typeface="+mn-lt"/>
                  <a:ea typeface="+mn-ea"/>
                </a:defRPr>
              </a:lvl2pPr>
              <a:lvl3pPr defTabSz="914400" eaLnBrk="1" latinLnBrk="0" hangingPunct="1">
                <a:defRPr sz="1800">
                  <a:latin typeface="+mn-lt"/>
                  <a:ea typeface="+mn-ea"/>
                </a:defRPr>
              </a:lvl3pPr>
              <a:lvl4pPr defTabSz="914400" eaLnBrk="1" latinLnBrk="0" hangingPunct="1">
                <a:defRPr sz="1800">
                  <a:latin typeface="+mn-lt"/>
                  <a:ea typeface="+mn-ea"/>
                </a:defRPr>
              </a:lvl4pPr>
              <a:lvl5pPr defTabSz="914400" eaLnBrk="1" latinLnBrk="0" hangingPunct="1">
                <a:defRPr sz="1800">
                  <a:latin typeface="+mn-lt"/>
                  <a:ea typeface="+mn-ea"/>
                </a:defRPr>
              </a:lvl5pPr>
              <a:lvl6pPr>
                <a:defRPr sz="1800">
                  <a:latin typeface="+mn-lt"/>
                  <a:ea typeface="+mn-ea"/>
                </a:defRPr>
              </a:lvl6pPr>
              <a:lvl7pPr>
                <a:defRPr sz="1800">
                  <a:latin typeface="+mn-lt"/>
                  <a:ea typeface="+mn-ea"/>
                </a:defRPr>
              </a:lvl7pPr>
              <a:lvl8pPr>
                <a:defRPr sz="1800">
                  <a:latin typeface="+mn-lt"/>
                  <a:ea typeface="+mn-ea"/>
                </a:defRPr>
              </a:lvl8pPr>
              <a:lvl9pPr>
                <a:defRPr sz="1800">
                  <a:latin typeface="+mn-lt"/>
                  <a:ea typeface="+mn-ea"/>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4800" b="1" i="0" u="none" strike="noStrike" kern="1200" cap="none" spc="0" normalizeH="0" baseline="0" noProof="0" dirty="0" err="1" smtClean="0">
                  <a:ln>
                    <a:noFill/>
                  </a:ln>
                  <a:solidFill>
                    <a:srgbClr val="E0526A"/>
                  </a:solidFill>
                  <a:effectLst/>
                  <a:uLnTx/>
                  <a:uFillTx/>
                  <a:latin typeface="UTM Gradoo" panose="02040603050506020204" pitchFamily="18" charset="0"/>
                  <a:ea typeface="字魂152号-机甲超级黑" panose="00000500000000000000" pitchFamily="2" charset="-122"/>
                  <a:sym typeface="字魂152号-机甲超级黑" panose="00000500000000000000" pitchFamily="2" charset="-122"/>
                </a:rPr>
                <a:t>Nội</a:t>
              </a:r>
              <a:r>
                <a:rPr kumimoji="0" lang="en-US" altLang="zh-CN" sz="4800" b="1" i="0" u="none" strike="noStrike" kern="1200" cap="none" spc="0" normalizeH="0" noProof="0" dirty="0" smtClean="0">
                  <a:ln>
                    <a:noFill/>
                  </a:ln>
                  <a:solidFill>
                    <a:srgbClr val="E0526A"/>
                  </a:solidFill>
                  <a:effectLst/>
                  <a:uLnTx/>
                  <a:uFillTx/>
                  <a:latin typeface="UTM Gradoo" panose="02040603050506020204" pitchFamily="18" charset="0"/>
                  <a:ea typeface="字魂152号-机甲超级黑" panose="00000500000000000000" pitchFamily="2" charset="-122"/>
                  <a:sym typeface="字魂152号-机甲超级黑" panose="00000500000000000000" pitchFamily="2" charset="-122"/>
                </a:rPr>
                <a:t> dung</a:t>
              </a:r>
              <a:endParaRPr kumimoji="0" lang="zh-CN" altLang="en-US" sz="4800" b="1" i="0" u="none" strike="noStrike" kern="1200" cap="none" spc="0" normalizeH="0" baseline="0" noProof="0" dirty="0">
                <a:ln>
                  <a:noFill/>
                </a:ln>
                <a:solidFill>
                  <a:srgbClr val="E0526A"/>
                </a:solidFill>
                <a:effectLst/>
                <a:uLnTx/>
                <a:uFillTx/>
                <a:latin typeface="UTM Gradoo" panose="02040603050506020204" pitchFamily="18" charset="0"/>
                <a:ea typeface="字魂152号-机甲超级黑" panose="00000500000000000000" pitchFamily="2" charset="-122"/>
                <a:sym typeface="字魂152号-机甲超级黑" panose="00000500000000000000" pitchFamily="2" charset="-122"/>
              </a:endParaRPr>
            </a:p>
          </p:txBody>
        </p:sp>
        <p:pic>
          <p:nvPicPr>
            <p:cNvPr id="12" name="图片 11">
              <a:extLst>
                <a:ext uri="{FF2B5EF4-FFF2-40B4-BE49-F238E27FC236}">
                  <a16:creationId xmlns:a16="http://schemas.microsoft.com/office/drawing/2014/main" xmlns="" id="{BA929A7E-2C4F-4856-988E-59DE3D4B909F}"/>
                </a:ext>
              </a:extLst>
            </p:cNvPr>
            <p:cNvPicPr>
              <a:picLocks noChangeAspect="1"/>
            </p:cNvPicPr>
            <p:nvPr/>
          </p:nvPicPr>
          <p:blipFill>
            <a:blip r:embed="rId4" cstate="print">
              <a:extLst>
                <a:ext uri="{28A0092B-C50C-407E-A947-70E740481C1C}">
                  <a14:useLocalDpi xmlns:a14="http://schemas.microsoft.com/office/drawing/2010/main" val="0"/>
                </a:ext>
              </a:extLst>
            </a:blip>
            <a:srcRect t="6206" b="6206"/>
            <a:stretch/>
          </p:blipFill>
          <p:spPr>
            <a:xfrm flipH="1">
              <a:off x="855197" y="684990"/>
              <a:ext cx="1049350" cy="918728"/>
            </a:xfrm>
            <a:prstGeom prst="rect">
              <a:avLst/>
            </a:prstGeom>
          </p:spPr>
        </p:pic>
      </p:grpSp>
    </p:spTree>
    <p:extLst>
      <p:ext uri="{BB962C8B-B14F-4D97-AF65-F5344CB8AC3E}">
        <p14:creationId xmlns:p14="http://schemas.microsoft.com/office/powerpoint/2010/main" val="138407203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42" presetClass="path" presetSubtype="0" decel="46600" fill="hold" nodeType="withEffect">
                                  <p:stCondLst>
                                    <p:cond delay="0"/>
                                  </p:stCondLst>
                                  <p:childTnLst>
                                    <p:animMotion origin="layout" path="M -0.0013 0.14537 L -3.75E-6 3.7037E-7 " pathEditMode="relative" rAng="0" ptsTypes="AA">
                                      <p:cBhvr>
                                        <p:cTn id="9" dur="750" fill="hold"/>
                                        <p:tgtEl>
                                          <p:spTgt spid="3"/>
                                        </p:tgtEl>
                                        <p:attrNameLst>
                                          <p:attrName>ppt_x</p:attrName>
                                          <p:attrName>ppt_y</p:attrName>
                                        </p:attrNameLst>
                                      </p:cBhvr>
                                      <p:rCtr x="65" y="-7269"/>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xmlns="" id="{CC7E5209-16AE-4A9B-8DB1-890CABFE2D75}"/>
              </a:ext>
            </a:extLst>
          </p:cNvPr>
          <p:cNvGrpSpPr/>
          <p:nvPr/>
        </p:nvGrpSpPr>
        <p:grpSpPr>
          <a:xfrm>
            <a:off x="925659" y="691354"/>
            <a:ext cx="5100081" cy="918728"/>
            <a:chOff x="855197" y="684990"/>
            <a:chExt cx="5100081" cy="918728"/>
          </a:xfrm>
        </p:grpSpPr>
        <p:sp>
          <p:nvSpPr>
            <p:cNvPr id="26" name="Text Box 6">
              <a:extLst>
                <a:ext uri="{FF2B5EF4-FFF2-40B4-BE49-F238E27FC236}">
                  <a16:creationId xmlns:a16="http://schemas.microsoft.com/office/drawing/2014/main" xmlns="" id="{F1D8A2BB-0B27-418A-BB62-C4A875AAF4FC}"/>
                </a:ext>
              </a:extLst>
            </p:cNvPr>
            <p:cNvSpPr txBox="1">
              <a:spLocks noChangeArrowheads="1"/>
            </p:cNvSpPr>
            <p:nvPr/>
          </p:nvSpPr>
          <p:spPr bwMode="auto">
            <a:xfrm>
              <a:off x="1961877" y="821189"/>
              <a:ext cx="3993401" cy="646331"/>
            </a:xfrm>
            <a:prstGeom prst="rect">
              <a:avLst/>
            </a:prstGeom>
          </p:spPr>
          <p:txBody>
            <a:bodyPr wrap="none">
              <a:spAutoFit/>
            </a:bodyPr>
            <a:lstStyle>
              <a:defPPr>
                <a:defRPr lang="zh-CN"/>
              </a:defPPr>
              <a:lvl1pPr marL="0" defTabSz="914400" eaLnBrk="1" latinLnBrk="0" hangingPunct="1">
                <a:defRPr sz="6000" b="1">
                  <a:solidFill>
                    <a:schemeClr val="tx1">
                      <a:lumMod val="85000"/>
                      <a:lumOff val="15000"/>
                    </a:schemeClr>
                  </a:solidFill>
                  <a:latin typeface="站酷快乐体" panose="02010600030101010101" pitchFamily="2" charset="-122"/>
                  <a:ea typeface="站酷快乐体" panose="02010600030101010101" pitchFamily="2" charset="-122"/>
                </a:defRPr>
              </a:lvl1pPr>
              <a:lvl2pPr defTabSz="914400" eaLnBrk="1" latinLnBrk="0" hangingPunct="1">
                <a:defRPr sz="1800">
                  <a:latin typeface="+mn-lt"/>
                  <a:ea typeface="+mn-ea"/>
                </a:defRPr>
              </a:lvl2pPr>
              <a:lvl3pPr defTabSz="914400" eaLnBrk="1" latinLnBrk="0" hangingPunct="1">
                <a:defRPr sz="1800">
                  <a:latin typeface="+mn-lt"/>
                  <a:ea typeface="+mn-ea"/>
                </a:defRPr>
              </a:lvl3pPr>
              <a:lvl4pPr defTabSz="914400" eaLnBrk="1" latinLnBrk="0" hangingPunct="1">
                <a:defRPr sz="1800">
                  <a:latin typeface="+mn-lt"/>
                  <a:ea typeface="+mn-ea"/>
                </a:defRPr>
              </a:lvl4pPr>
              <a:lvl5pPr defTabSz="914400" eaLnBrk="1" latinLnBrk="0" hangingPunct="1">
                <a:defRPr sz="1800">
                  <a:latin typeface="+mn-lt"/>
                  <a:ea typeface="+mn-ea"/>
                </a:defRPr>
              </a:lvl5pPr>
              <a:lvl6pPr>
                <a:defRPr sz="1800">
                  <a:latin typeface="+mn-lt"/>
                  <a:ea typeface="+mn-ea"/>
                </a:defRPr>
              </a:lvl6pPr>
              <a:lvl7pPr>
                <a:defRPr sz="1800">
                  <a:latin typeface="+mn-lt"/>
                  <a:ea typeface="+mn-ea"/>
                </a:defRPr>
              </a:lvl7pPr>
              <a:lvl8pPr>
                <a:defRPr sz="1800">
                  <a:latin typeface="+mn-lt"/>
                  <a:ea typeface="+mn-ea"/>
                </a:defRPr>
              </a:lvl8pPr>
              <a:lvl9pPr>
                <a:defRPr sz="1800">
                  <a:latin typeface="+mn-lt"/>
                  <a:ea typeface="+mn-ea"/>
                </a:defRPr>
              </a:lvl9pPr>
            </a:lstStyle>
            <a:p>
              <a:pPr fontAlgn="base">
                <a:spcBef>
                  <a:spcPct val="0"/>
                </a:spcBef>
                <a:spcAft>
                  <a:spcPct val="0"/>
                </a:spcAft>
              </a:pPr>
              <a:r>
                <a:rPr lang="en-US" altLang="vi-VN" sz="3600" dirty="0" err="1">
                  <a:solidFill>
                    <a:srgbClr val="E56D81"/>
                  </a:solidFill>
                  <a:latin typeface="UTM Gradoo" panose="02040603050506020204" pitchFamily="18" charset="0"/>
                </a:rPr>
                <a:t>Luyện</a:t>
              </a:r>
              <a:r>
                <a:rPr lang="en-US" altLang="vi-VN" sz="3600" dirty="0">
                  <a:solidFill>
                    <a:srgbClr val="E56D81"/>
                  </a:solidFill>
                  <a:latin typeface="UTM Gradoo" panose="02040603050506020204" pitchFamily="18" charset="0"/>
                </a:rPr>
                <a:t> </a:t>
              </a:r>
              <a:r>
                <a:rPr lang="en-US" altLang="vi-VN" sz="3600" dirty="0" err="1">
                  <a:solidFill>
                    <a:srgbClr val="E56D81"/>
                  </a:solidFill>
                  <a:latin typeface="UTM Gradoo" panose="02040603050506020204" pitchFamily="18" charset="0"/>
                </a:rPr>
                <a:t>đọc</a:t>
              </a:r>
              <a:r>
                <a:rPr lang="en-US" altLang="vi-VN" sz="3600" dirty="0">
                  <a:solidFill>
                    <a:srgbClr val="E56D81"/>
                  </a:solidFill>
                  <a:latin typeface="UTM Gradoo" panose="02040603050506020204" pitchFamily="18" charset="0"/>
                </a:rPr>
                <a:t> </a:t>
              </a:r>
              <a:r>
                <a:rPr lang="en-US" altLang="vi-VN" sz="3600" dirty="0" err="1">
                  <a:solidFill>
                    <a:srgbClr val="E56D81"/>
                  </a:solidFill>
                  <a:latin typeface="UTM Gradoo" panose="02040603050506020204" pitchFamily="18" charset="0"/>
                </a:rPr>
                <a:t>diễn</a:t>
              </a:r>
              <a:r>
                <a:rPr lang="en-US" altLang="vi-VN" sz="3600" dirty="0">
                  <a:solidFill>
                    <a:srgbClr val="E56D81"/>
                  </a:solidFill>
                  <a:latin typeface="UTM Gradoo" panose="02040603050506020204" pitchFamily="18" charset="0"/>
                </a:rPr>
                <a:t> </a:t>
              </a:r>
              <a:r>
                <a:rPr lang="en-US" altLang="vi-VN" sz="3600" dirty="0" err="1" smtClean="0">
                  <a:solidFill>
                    <a:srgbClr val="E56D81"/>
                  </a:solidFill>
                  <a:latin typeface="UTM Gradoo" panose="02040603050506020204" pitchFamily="18" charset="0"/>
                </a:rPr>
                <a:t>cảm</a:t>
              </a:r>
              <a:endParaRPr lang="en-US" altLang="vi-VN" sz="3600" dirty="0">
                <a:solidFill>
                  <a:srgbClr val="E56D81"/>
                </a:solidFill>
                <a:latin typeface="UTM Gradoo" panose="02040603050506020204" pitchFamily="18" charset="0"/>
              </a:endParaRPr>
            </a:p>
          </p:txBody>
        </p:sp>
        <p:pic>
          <p:nvPicPr>
            <p:cNvPr id="27" name="图片 26">
              <a:extLst>
                <a:ext uri="{FF2B5EF4-FFF2-40B4-BE49-F238E27FC236}">
                  <a16:creationId xmlns:a16="http://schemas.microsoft.com/office/drawing/2014/main" xmlns="" id="{D6E8E955-2363-4C3B-A68C-DD136E0EE4BB}"/>
                </a:ext>
              </a:extLst>
            </p:cNvPr>
            <p:cNvPicPr>
              <a:picLocks noChangeAspect="1"/>
            </p:cNvPicPr>
            <p:nvPr/>
          </p:nvPicPr>
          <p:blipFill>
            <a:blip r:embed="rId3" cstate="print">
              <a:extLst>
                <a:ext uri="{28A0092B-C50C-407E-A947-70E740481C1C}">
                  <a14:useLocalDpi xmlns:a14="http://schemas.microsoft.com/office/drawing/2010/main" val="0"/>
                </a:ext>
              </a:extLst>
            </a:blip>
            <a:srcRect t="6206" b="6206"/>
            <a:stretch/>
          </p:blipFill>
          <p:spPr>
            <a:xfrm flipH="1">
              <a:off x="855197" y="684990"/>
              <a:ext cx="1049350" cy="918728"/>
            </a:xfrm>
            <a:prstGeom prst="rect">
              <a:avLst/>
            </a:prstGeom>
          </p:spPr>
        </p:pic>
      </p:grpSp>
      <p:sp>
        <p:nvSpPr>
          <p:cNvPr id="22" name="Text Box 14"/>
          <p:cNvSpPr txBox="1">
            <a:spLocks noChangeArrowheads="1"/>
          </p:cNvSpPr>
          <p:nvPr/>
        </p:nvSpPr>
        <p:spPr bwMode="auto">
          <a:xfrm>
            <a:off x="3719457" y="1792067"/>
            <a:ext cx="42672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chemeClr val="tx1"/>
                </a:solidFill>
                <a:latin typeface="Times New Roman" panose="02020603050405020304" pitchFamily="18" charset="0"/>
                <a:cs typeface="Times New Roman" panose="02020603050405020304" pitchFamily="18" charset="0"/>
              </a:defRPr>
            </a:lvl1pPr>
            <a:lvl2pPr marL="742950" indent="-285750">
              <a:defRPr sz="3800" b="1">
                <a:solidFill>
                  <a:schemeClr val="tx1"/>
                </a:solidFill>
                <a:latin typeface="Times New Roman" panose="02020603050405020304" pitchFamily="18" charset="0"/>
                <a:cs typeface="Times New Roman" panose="02020603050405020304" pitchFamily="18" charset="0"/>
              </a:defRPr>
            </a:lvl2pPr>
            <a:lvl3pPr marL="1143000" indent="-228600">
              <a:defRPr sz="3800" b="1">
                <a:solidFill>
                  <a:schemeClr val="tx1"/>
                </a:solidFill>
                <a:latin typeface="Times New Roman" panose="02020603050405020304" pitchFamily="18" charset="0"/>
                <a:cs typeface="Times New Roman" panose="02020603050405020304" pitchFamily="18" charset="0"/>
              </a:defRPr>
            </a:lvl3pPr>
            <a:lvl4pPr marL="1600200" indent="-228600">
              <a:defRPr sz="3800" b="1">
                <a:solidFill>
                  <a:schemeClr val="tx1"/>
                </a:solidFill>
                <a:latin typeface="Times New Roman" panose="02020603050405020304" pitchFamily="18" charset="0"/>
                <a:cs typeface="Times New Roman" panose="02020603050405020304" pitchFamily="18" charset="0"/>
              </a:defRPr>
            </a:lvl4pPr>
            <a:lvl5pPr marL="2057400" indent="-228600">
              <a:defRPr sz="38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38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38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38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3800" b="1">
                <a:solidFill>
                  <a:schemeClr val="tx1"/>
                </a:solidFill>
                <a:latin typeface="Times New Roman" panose="02020603050405020304" pitchFamily="18" charset="0"/>
                <a:cs typeface="Times New Roman" panose="02020603050405020304" pitchFamily="18" charset="0"/>
              </a:defRPr>
            </a:lvl9pPr>
          </a:lstStyle>
          <a:p>
            <a:pPr fontAlgn="base">
              <a:spcBef>
                <a:spcPct val="0"/>
              </a:spcBef>
              <a:spcAft>
                <a:spcPct val="0"/>
              </a:spcAft>
            </a:pPr>
            <a:r>
              <a:rPr lang="en-US" altLang="vi-VN" sz="2800" b="0" dirty="0" err="1">
                <a:solidFill>
                  <a:schemeClr val="bg2">
                    <a:lumMod val="25000"/>
                  </a:schemeClr>
                </a:solidFill>
                <a:latin typeface="Arial" panose="020B0604020202020204" pitchFamily="34" charset="0"/>
                <a:cs typeface="Arial" panose="020B0604020202020204" pitchFamily="34" charset="0"/>
              </a:rPr>
              <a:t>Nhưng</a:t>
            </a:r>
            <a:r>
              <a:rPr lang="en-US" altLang="vi-VN" sz="2800" b="0" dirty="0">
                <a:solidFill>
                  <a:schemeClr val="bg2">
                    <a:lumMod val="25000"/>
                  </a:schemeClr>
                </a:solidFill>
                <a:latin typeface="Arial" panose="020B0604020202020204" pitchFamily="34" charset="0"/>
                <a:cs typeface="Arial" panose="020B0604020202020204" pitchFamily="34" charset="0"/>
              </a:rPr>
              <a:t> </a:t>
            </a:r>
            <a:r>
              <a:rPr lang="en-US" altLang="vi-VN" sz="2800" b="0" dirty="0" err="1">
                <a:solidFill>
                  <a:schemeClr val="bg2">
                    <a:lumMod val="25000"/>
                  </a:schemeClr>
                </a:solidFill>
                <a:latin typeface="Arial" panose="020B0604020202020204" pitchFamily="34" charset="0"/>
                <a:cs typeface="Arial" panose="020B0604020202020204" pitchFamily="34" charset="0"/>
              </a:rPr>
              <a:t>còn</a:t>
            </a:r>
            <a:r>
              <a:rPr lang="en-US" altLang="vi-VN" sz="2800" b="0" dirty="0">
                <a:solidFill>
                  <a:schemeClr val="bg2">
                    <a:lumMod val="25000"/>
                  </a:schemeClr>
                </a:solidFill>
                <a:latin typeface="Arial" panose="020B0604020202020204" pitchFamily="34" charset="0"/>
                <a:cs typeface="Arial" panose="020B0604020202020204" pitchFamily="34" charset="0"/>
              </a:rPr>
              <a:t> </a:t>
            </a:r>
            <a:r>
              <a:rPr lang="en-US" altLang="vi-VN" sz="2800" b="0" dirty="0" err="1">
                <a:solidFill>
                  <a:schemeClr val="bg2">
                    <a:lumMod val="25000"/>
                  </a:schemeClr>
                </a:solidFill>
                <a:latin typeface="Arial" panose="020B0604020202020204" pitchFamily="34" charset="0"/>
                <a:cs typeface="Arial" panose="020B0604020202020204" pitchFamily="34" charset="0"/>
              </a:rPr>
              <a:t>cần</a:t>
            </a:r>
            <a:r>
              <a:rPr lang="en-US" altLang="vi-VN" sz="2800" b="0" dirty="0">
                <a:solidFill>
                  <a:schemeClr val="bg2">
                    <a:lumMod val="25000"/>
                  </a:schemeClr>
                </a:solidFill>
                <a:latin typeface="Arial" panose="020B0604020202020204" pitchFamily="34" charset="0"/>
                <a:cs typeface="Arial" panose="020B0604020202020204" pitchFamily="34" charset="0"/>
              </a:rPr>
              <a:t> </a:t>
            </a:r>
            <a:r>
              <a:rPr lang="en-US" altLang="vi-VN" sz="2800" b="0" dirty="0" err="1">
                <a:solidFill>
                  <a:schemeClr val="bg2">
                    <a:lumMod val="25000"/>
                  </a:schemeClr>
                </a:solidFill>
                <a:latin typeface="Arial" panose="020B0604020202020204" pitchFamily="34" charset="0"/>
                <a:cs typeface="Arial" panose="020B0604020202020204" pitchFamily="34" charset="0"/>
              </a:rPr>
              <a:t>cho</a:t>
            </a:r>
            <a:r>
              <a:rPr lang="en-US" altLang="vi-VN" sz="2800" b="0" dirty="0">
                <a:solidFill>
                  <a:schemeClr val="bg2">
                    <a:lumMod val="25000"/>
                  </a:schemeClr>
                </a:solidFill>
                <a:latin typeface="Arial" panose="020B0604020202020204" pitchFamily="34" charset="0"/>
                <a:cs typeface="Arial" panose="020B0604020202020204" pitchFamily="34" charset="0"/>
              </a:rPr>
              <a:t> </a:t>
            </a:r>
            <a:r>
              <a:rPr lang="en-US" altLang="vi-VN" sz="2800" b="0" dirty="0" err="1">
                <a:solidFill>
                  <a:schemeClr val="bg2">
                    <a:lumMod val="25000"/>
                  </a:schemeClr>
                </a:solidFill>
                <a:latin typeface="Arial" panose="020B0604020202020204" pitchFamily="34" charset="0"/>
                <a:cs typeface="Arial" panose="020B0604020202020204" pitchFamily="34" charset="0"/>
              </a:rPr>
              <a:t>trẻ</a:t>
            </a:r>
            <a:endParaRPr lang="en-US" altLang="vi-VN" sz="2800" b="0" dirty="0">
              <a:solidFill>
                <a:schemeClr val="bg2">
                  <a:lumMod val="25000"/>
                </a:schemeClr>
              </a:solidFill>
              <a:latin typeface="Arial" panose="020B0604020202020204" pitchFamily="34" charset="0"/>
              <a:cs typeface="Arial" panose="020B0604020202020204" pitchFamily="34" charset="0"/>
            </a:endParaRPr>
          </a:p>
          <a:p>
            <a:pPr fontAlgn="base">
              <a:spcBef>
                <a:spcPct val="0"/>
              </a:spcBef>
              <a:spcAft>
                <a:spcPct val="0"/>
              </a:spcAft>
            </a:pPr>
            <a:r>
              <a:rPr lang="en-US" altLang="vi-VN" sz="2800" b="0" dirty="0" err="1">
                <a:solidFill>
                  <a:schemeClr val="bg2">
                    <a:lumMod val="25000"/>
                  </a:schemeClr>
                </a:solidFill>
                <a:latin typeface="Arial" panose="020B0604020202020204" pitchFamily="34" charset="0"/>
                <a:cs typeface="Arial" panose="020B0604020202020204" pitchFamily="34" charset="0"/>
              </a:rPr>
              <a:t>Tình</a:t>
            </a:r>
            <a:r>
              <a:rPr lang="en-US" altLang="vi-VN" sz="2800" b="0" dirty="0">
                <a:solidFill>
                  <a:schemeClr val="bg2">
                    <a:lumMod val="25000"/>
                  </a:schemeClr>
                </a:solidFill>
                <a:latin typeface="Arial" panose="020B0604020202020204" pitchFamily="34" charset="0"/>
                <a:cs typeface="Arial" panose="020B0604020202020204" pitchFamily="34" charset="0"/>
              </a:rPr>
              <a:t> </a:t>
            </a:r>
            <a:r>
              <a:rPr lang="en-US" altLang="vi-VN" sz="2800" b="0" dirty="0" err="1">
                <a:solidFill>
                  <a:schemeClr val="bg2">
                    <a:lumMod val="25000"/>
                  </a:schemeClr>
                </a:solidFill>
                <a:latin typeface="Arial" panose="020B0604020202020204" pitchFamily="34" charset="0"/>
                <a:cs typeface="Arial" panose="020B0604020202020204" pitchFamily="34" charset="0"/>
              </a:rPr>
              <a:t>yêu</a:t>
            </a:r>
            <a:r>
              <a:rPr lang="en-US" altLang="vi-VN" sz="2800" b="0" dirty="0">
                <a:solidFill>
                  <a:schemeClr val="bg2">
                    <a:lumMod val="25000"/>
                  </a:schemeClr>
                </a:solidFill>
                <a:latin typeface="Arial" panose="020B0604020202020204" pitchFamily="34" charset="0"/>
                <a:cs typeface="Arial" panose="020B0604020202020204" pitchFamily="34" charset="0"/>
              </a:rPr>
              <a:t> </a:t>
            </a:r>
            <a:r>
              <a:rPr lang="en-US" altLang="vi-VN" sz="2800" b="0" dirty="0" err="1">
                <a:solidFill>
                  <a:schemeClr val="bg2">
                    <a:lumMod val="25000"/>
                  </a:schemeClr>
                </a:solidFill>
                <a:latin typeface="Arial" panose="020B0604020202020204" pitchFamily="34" charset="0"/>
                <a:cs typeface="Arial" panose="020B0604020202020204" pitchFamily="34" charset="0"/>
              </a:rPr>
              <a:t>và</a:t>
            </a:r>
            <a:r>
              <a:rPr lang="en-US" altLang="vi-VN" sz="2800" b="0" dirty="0">
                <a:solidFill>
                  <a:schemeClr val="bg2">
                    <a:lumMod val="25000"/>
                  </a:schemeClr>
                </a:solidFill>
                <a:latin typeface="Arial" panose="020B0604020202020204" pitchFamily="34" charset="0"/>
                <a:cs typeface="Arial" panose="020B0604020202020204" pitchFamily="34" charset="0"/>
              </a:rPr>
              <a:t> </a:t>
            </a:r>
            <a:r>
              <a:rPr lang="en-US" altLang="vi-VN" sz="2800" b="0" dirty="0" err="1">
                <a:solidFill>
                  <a:schemeClr val="bg2">
                    <a:lumMod val="25000"/>
                  </a:schemeClr>
                </a:solidFill>
                <a:latin typeface="Arial" panose="020B0604020202020204" pitchFamily="34" charset="0"/>
                <a:cs typeface="Arial" panose="020B0604020202020204" pitchFamily="34" charset="0"/>
              </a:rPr>
              <a:t>lời</a:t>
            </a:r>
            <a:r>
              <a:rPr lang="en-US" altLang="vi-VN" sz="2800" b="0" dirty="0">
                <a:solidFill>
                  <a:schemeClr val="bg2">
                    <a:lumMod val="25000"/>
                  </a:schemeClr>
                </a:solidFill>
                <a:latin typeface="Arial" panose="020B0604020202020204" pitchFamily="34" charset="0"/>
                <a:cs typeface="Arial" panose="020B0604020202020204" pitchFamily="34" charset="0"/>
              </a:rPr>
              <a:t> </a:t>
            </a:r>
            <a:r>
              <a:rPr lang="en-US" altLang="vi-VN" sz="2800" b="0" dirty="0" err="1">
                <a:solidFill>
                  <a:schemeClr val="bg2">
                    <a:lumMod val="25000"/>
                  </a:schemeClr>
                </a:solidFill>
                <a:latin typeface="Arial" panose="020B0604020202020204" pitchFamily="34" charset="0"/>
                <a:cs typeface="Arial" panose="020B0604020202020204" pitchFamily="34" charset="0"/>
              </a:rPr>
              <a:t>ru</a:t>
            </a:r>
            <a:r>
              <a:rPr lang="en-US" altLang="vi-VN" sz="2800" b="0" dirty="0">
                <a:solidFill>
                  <a:schemeClr val="bg2">
                    <a:lumMod val="25000"/>
                  </a:schemeClr>
                </a:solidFill>
                <a:latin typeface="Arial" panose="020B0604020202020204" pitchFamily="34" charset="0"/>
                <a:cs typeface="Arial" panose="020B0604020202020204" pitchFamily="34" charset="0"/>
              </a:rPr>
              <a:t>            </a:t>
            </a:r>
          </a:p>
          <a:p>
            <a:pPr fontAlgn="base">
              <a:spcBef>
                <a:spcPct val="0"/>
              </a:spcBef>
              <a:spcAft>
                <a:spcPct val="0"/>
              </a:spcAft>
            </a:pPr>
            <a:r>
              <a:rPr lang="en-US" altLang="vi-VN" sz="2800" b="0" dirty="0">
                <a:solidFill>
                  <a:schemeClr val="bg2">
                    <a:lumMod val="25000"/>
                  </a:schemeClr>
                </a:solidFill>
                <a:latin typeface="Arial" panose="020B0604020202020204" pitchFamily="34" charset="0"/>
                <a:cs typeface="Arial" panose="020B0604020202020204" pitchFamily="34" charset="0"/>
              </a:rPr>
              <a:t>Cho </a:t>
            </a:r>
            <a:r>
              <a:rPr lang="en-US" altLang="vi-VN" sz="2800" b="0" dirty="0" err="1">
                <a:solidFill>
                  <a:schemeClr val="bg2">
                    <a:lumMod val="25000"/>
                  </a:schemeClr>
                </a:solidFill>
                <a:latin typeface="Arial" panose="020B0604020202020204" pitchFamily="34" charset="0"/>
                <a:cs typeface="Arial" panose="020B0604020202020204" pitchFamily="34" charset="0"/>
              </a:rPr>
              <a:t>nên</a:t>
            </a:r>
            <a:r>
              <a:rPr lang="en-US" altLang="vi-VN" sz="2800" b="0" dirty="0">
                <a:solidFill>
                  <a:schemeClr val="bg2">
                    <a:lumMod val="25000"/>
                  </a:schemeClr>
                </a:solidFill>
                <a:latin typeface="Arial" panose="020B0604020202020204" pitchFamily="34" charset="0"/>
                <a:cs typeface="Arial" panose="020B0604020202020204" pitchFamily="34" charset="0"/>
              </a:rPr>
              <a:t> </a:t>
            </a:r>
            <a:r>
              <a:rPr lang="en-US" altLang="vi-VN" sz="2800" b="0" dirty="0" err="1">
                <a:solidFill>
                  <a:schemeClr val="bg2">
                    <a:lumMod val="25000"/>
                  </a:schemeClr>
                </a:solidFill>
                <a:latin typeface="Arial" panose="020B0604020202020204" pitchFamily="34" charset="0"/>
                <a:cs typeface="Arial" panose="020B0604020202020204" pitchFamily="34" charset="0"/>
              </a:rPr>
              <a:t>mẹ</a:t>
            </a:r>
            <a:r>
              <a:rPr lang="en-US" altLang="vi-VN" sz="2800" b="0" dirty="0">
                <a:solidFill>
                  <a:schemeClr val="bg2">
                    <a:lumMod val="25000"/>
                  </a:schemeClr>
                </a:solidFill>
                <a:latin typeface="Arial" panose="020B0604020202020204" pitchFamily="34" charset="0"/>
                <a:cs typeface="Arial" panose="020B0604020202020204" pitchFamily="34" charset="0"/>
              </a:rPr>
              <a:t> </a:t>
            </a:r>
            <a:r>
              <a:rPr lang="en-US" altLang="vi-VN" sz="2800" b="0" dirty="0" err="1">
                <a:solidFill>
                  <a:schemeClr val="bg2">
                    <a:lumMod val="25000"/>
                  </a:schemeClr>
                </a:solidFill>
                <a:latin typeface="Arial" panose="020B0604020202020204" pitchFamily="34" charset="0"/>
                <a:cs typeface="Arial" panose="020B0604020202020204" pitchFamily="34" charset="0"/>
              </a:rPr>
              <a:t>sinh</a:t>
            </a:r>
            <a:r>
              <a:rPr lang="en-US" altLang="vi-VN" sz="2800" b="0" dirty="0">
                <a:solidFill>
                  <a:schemeClr val="bg2">
                    <a:lumMod val="25000"/>
                  </a:schemeClr>
                </a:solidFill>
                <a:latin typeface="Arial" panose="020B0604020202020204" pitchFamily="34" charset="0"/>
                <a:cs typeface="Arial" panose="020B0604020202020204" pitchFamily="34" charset="0"/>
              </a:rPr>
              <a:t> </a:t>
            </a:r>
            <a:r>
              <a:rPr lang="en-US" altLang="vi-VN" sz="2800" b="0" dirty="0" err="1">
                <a:solidFill>
                  <a:schemeClr val="bg2">
                    <a:lumMod val="25000"/>
                  </a:schemeClr>
                </a:solidFill>
                <a:latin typeface="Arial" panose="020B0604020202020204" pitchFamily="34" charset="0"/>
                <a:cs typeface="Arial" panose="020B0604020202020204" pitchFamily="34" charset="0"/>
              </a:rPr>
              <a:t>ra</a:t>
            </a:r>
            <a:endParaRPr lang="en-US" altLang="vi-VN" sz="2800" b="0" dirty="0">
              <a:solidFill>
                <a:schemeClr val="bg2">
                  <a:lumMod val="25000"/>
                </a:schemeClr>
              </a:solidFill>
              <a:latin typeface="Arial" panose="020B0604020202020204" pitchFamily="34" charset="0"/>
              <a:cs typeface="Arial" panose="020B0604020202020204" pitchFamily="34" charset="0"/>
            </a:endParaRPr>
          </a:p>
          <a:p>
            <a:pPr fontAlgn="base">
              <a:spcBef>
                <a:spcPct val="0"/>
              </a:spcBef>
              <a:spcAft>
                <a:spcPct val="0"/>
              </a:spcAft>
            </a:pPr>
            <a:r>
              <a:rPr lang="en-US" altLang="vi-VN" sz="2800" b="0" dirty="0" err="1">
                <a:solidFill>
                  <a:schemeClr val="bg2">
                    <a:lumMod val="25000"/>
                  </a:schemeClr>
                </a:solidFill>
                <a:latin typeface="Arial" panose="020B0604020202020204" pitchFamily="34" charset="0"/>
                <a:cs typeface="Arial" panose="020B0604020202020204" pitchFamily="34" charset="0"/>
              </a:rPr>
              <a:t>Để</a:t>
            </a:r>
            <a:r>
              <a:rPr lang="en-US" altLang="vi-VN" sz="2800" b="0" dirty="0">
                <a:solidFill>
                  <a:schemeClr val="bg2">
                    <a:lumMod val="25000"/>
                  </a:schemeClr>
                </a:solidFill>
                <a:latin typeface="Arial" panose="020B0604020202020204" pitchFamily="34" charset="0"/>
                <a:cs typeface="Arial" panose="020B0604020202020204" pitchFamily="34" charset="0"/>
              </a:rPr>
              <a:t> </a:t>
            </a:r>
            <a:r>
              <a:rPr lang="en-US" altLang="vi-VN" sz="2800" b="0" dirty="0" err="1">
                <a:solidFill>
                  <a:schemeClr val="bg2">
                    <a:lumMod val="25000"/>
                  </a:schemeClr>
                </a:solidFill>
                <a:latin typeface="Arial" panose="020B0604020202020204" pitchFamily="34" charset="0"/>
                <a:cs typeface="Arial" panose="020B0604020202020204" pitchFamily="34" charset="0"/>
              </a:rPr>
              <a:t>bế</a:t>
            </a:r>
            <a:r>
              <a:rPr lang="en-US" altLang="vi-VN" sz="2800" b="0" dirty="0">
                <a:solidFill>
                  <a:schemeClr val="bg2">
                    <a:lumMod val="25000"/>
                  </a:schemeClr>
                </a:solidFill>
                <a:latin typeface="Arial" panose="020B0604020202020204" pitchFamily="34" charset="0"/>
                <a:cs typeface="Arial" panose="020B0604020202020204" pitchFamily="34" charset="0"/>
              </a:rPr>
              <a:t> </a:t>
            </a:r>
            <a:r>
              <a:rPr lang="en-US" altLang="vi-VN" sz="2800" b="0" dirty="0" err="1">
                <a:solidFill>
                  <a:schemeClr val="bg2">
                    <a:lumMod val="25000"/>
                  </a:schemeClr>
                </a:solidFill>
                <a:latin typeface="Arial" panose="020B0604020202020204" pitchFamily="34" charset="0"/>
                <a:cs typeface="Arial" panose="020B0604020202020204" pitchFamily="34" charset="0"/>
              </a:rPr>
              <a:t>bồng</a:t>
            </a:r>
            <a:r>
              <a:rPr lang="en-US" altLang="vi-VN" sz="2800" b="0" dirty="0">
                <a:solidFill>
                  <a:schemeClr val="bg2">
                    <a:lumMod val="25000"/>
                  </a:schemeClr>
                </a:solidFill>
                <a:latin typeface="Arial" panose="020B0604020202020204" pitchFamily="34" charset="0"/>
                <a:cs typeface="Arial" panose="020B0604020202020204" pitchFamily="34" charset="0"/>
              </a:rPr>
              <a:t> </a:t>
            </a:r>
            <a:r>
              <a:rPr lang="en-US" altLang="vi-VN" sz="2800" b="0" dirty="0" err="1">
                <a:solidFill>
                  <a:schemeClr val="bg2">
                    <a:lumMod val="25000"/>
                  </a:schemeClr>
                </a:solidFill>
                <a:latin typeface="Arial" panose="020B0604020202020204" pitchFamily="34" charset="0"/>
                <a:cs typeface="Arial" panose="020B0604020202020204" pitchFamily="34" charset="0"/>
              </a:rPr>
              <a:t>chăm</a:t>
            </a:r>
            <a:r>
              <a:rPr lang="en-US" altLang="vi-VN" sz="2800" b="0" dirty="0">
                <a:solidFill>
                  <a:schemeClr val="bg2">
                    <a:lumMod val="25000"/>
                  </a:schemeClr>
                </a:solidFill>
                <a:latin typeface="Arial" panose="020B0604020202020204" pitchFamily="34" charset="0"/>
                <a:cs typeface="Arial" panose="020B0604020202020204" pitchFamily="34" charset="0"/>
              </a:rPr>
              <a:t> </a:t>
            </a:r>
            <a:r>
              <a:rPr lang="en-US" altLang="vi-VN" sz="2800" b="0" dirty="0" err="1">
                <a:solidFill>
                  <a:schemeClr val="bg2">
                    <a:lumMod val="25000"/>
                  </a:schemeClr>
                </a:solidFill>
                <a:latin typeface="Arial" panose="020B0604020202020204" pitchFamily="34" charset="0"/>
                <a:cs typeface="Arial" panose="020B0604020202020204" pitchFamily="34" charset="0"/>
              </a:rPr>
              <a:t>sóc</a:t>
            </a:r>
            <a:endParaRPr lang="en-US" altLang="vi-VN" sz="2800" b="0" dirty="0">
              <a:solidFill>
                <a:schemeClr val="bg2">
                  <a:lumMod val="25000"/>
                </a:schemeClr>
              </a:solidFill>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719457" y="3681192"/>
            <a:ext cx="38862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chemeClr val="tx1"/>
                </a:solidFill>
                <a:latin typeface="Times New Roman" panose="02020603050405020304" pitchFamily="18" charset="0"/>
                <a:cs typeface="Times New Roman" panose="02020603050405020304" pitchFamily="18" charset="0"/>
              </a:defRPr>
            </a:lvl1pPr>
            <a:lvl2pPr marL="742950" indent="-285750">
              <a:defRPr sz="3800" b="1">
                <a:solidFill>
                  <a:schemeClr val="tx1"/>
                </a:solidFill>
                <a:latin typeface="Times New Roman" panose="02020603050405020304" pitchFamily="18" charset="0"/>
                <a:cs typeface="Times New Roman" panose="02020603050405020304" pitchFamily="18" charset="0"/>
              </a:defRPr>
            </a:lvl2pPr>
            <a:lvl3pPr marL="1143000" indent="-228600">
              <a:defRPr sz="3800" b="1">
                <a:solidFill>
                  <a:schemeClr val="tx1"/>
                </a:solidFill>
                <a:latin typeface="Times New Roman" panose="02020603050405020304" pitchFamily="18" charset="0"/>
                <a:cs typeface="Times New Roman" panose="02020603050405020304" pitchFamily="18" charset="0"/>
              </a:defRPr>
            </a:lvl3pPr>
            <a:lvl4pPr marL="1600200" indent="-228600">
              <a:defRPr sz="3800" b="1">
                <a:solidFill>
                  <a:schemeClr val="tx1"/>
                </a:solidFill>
                <a:latin typeface="Times New Roman" panose="02020603050405020304" pitchFamily="18" charset="0"/>
                <a:cs typeface="Times New Roman" panose="02020603050405020304" pitchFamily="18" charset="0"/>
              </a:defRPr>
            </a:lvl4pPr>
            <a:lvl5pPr marL="2057400" indent="-228600">
              <a:defRPr sz="38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38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38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38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3800" b="1">
                <a:solidFill>
                  <a:schemeClr val="tx1"/>
                </a:solidFill>
                <a:latin typeface="Times New Roman" panose="02020603050405020304" pitchFamily="18" charset="0"/>
                <a:cs typeface="Times New Roman" panose="02020603050405020304" pitchFamily="18" charset="0"/>
              </a:defRPr>
            </a:lvl9pPr>
          </a:lstStyle>
          <a:p>
            <a:pPr fontAlgn="base">
              <a:spcBef>
                <a:spcPct val="0"/>
              </a:spcBef>
              <a:spcAft>
                <a:spcPct val="0"/>
              </a:spcAft>
            </a:pPr>
            <a:r>
              <a:rPr lang="en-US" altLang="vi-VN" sz="2800" b="0">
                <a:solidFill>
                  <a:schemeClr val="bg2">
                    <a:lumMod val="25000"/>
                  </a:schemeClr>
                </a:solidFill>
                <a:latin typeface="Arial" panose="020B0604020202020204" pitchFamily="34" charset="0"/>
                <a:cs typeface="Arial" panose="020B0604020202020204" pitchFamily="34" charset="0"/>
              </a:rPr>
              <a:t>Muốn cho trẻ hiểu biết</a:t>
            </a:r>
          </a:p>
          <a:p>
            <a:pPr fontAlgn="base">
              <a:spcBef>
                <a:spcPct val="0"/>
              </a:spcBef>
              <a:spcAft>
                <a:spcPct val="0"/>
              </a:spcAft>
            </a:pPr>
            <a:r>
              <a:rPr lang="en-US" altLang="vi-VN" sz="2800" b="0">
                <a:solidFill>
                  <a:schemeClr val="bg2">
                    <a:lumMod val="25000"/>
                  </a:schemeClr>
                </a:solidFill>
                <a:latin typeface="Arial" panose="020B0604020202020204" pitchFamily="34" charset="0"/>
                <a:cs typeface="Arial" panose="020B0604020202020204" pitchFamily="34" charset="0"/>
              </a:rPr>
              <a:t>Thế là bố sinh ra</a:t>
            </a:r>
          </a:p>
          <a:p>
            <a:pPr fontAlgn="base">
              <a:spcBef>
                <a:spcPct val="0"/>
              </a:spcBef>
              <a:spcAft>
                <a:spcPct val="0"/>
              </a:spcAft>
            </a:pPr>
            <a:r>
              <a:rPr lang="en-US" altLang="vi-VN" sz="2800" b="0">
                <a:solidFill>
                  <a:schemeClr val="bg2">
                    <a:lumMod val="25000"/>
                  </a:schemeClr>
                </a:solidFill>
                <a:latin typeface="Arial" panose="020B0604020202020204" pitchFamily="34" charset="0"/>
                <a:cs typeface="Arial" panose="020B0604020202020204" pitchFamily="34" charset="0"/>
              </a:rPr>
              <a:t>Bố bảo cho biết ngoan</a:t>
            </a:r>
          </a:p>
          <a:p>
            <a:pPr fontAlgn="base">
              <a:spcBef>
                <a:spcPct val="0"/>
              </a:spcBef>
              <a:spcAft>
                <a:spcPct val="0"/>
              </a:spcAft>
            </a:pPr>
            <a:r>
              <a:rPr lang="en-US" altLang="vi-VN" sz="2800" b="0">
                <a:solidFill>
                  <a:schemeClr val="bg2">
                    <a:lumMod val="25000"/>
                  </a:schemeClr>
                </a:solidFill>
                <a:latin typeface="Arial" panose="020B0604020202020204" pitchFamily="34" charset="0"/>
                <a:cs typeface="Arial" panose="020B0604020202020204" pitchFamily="34" charset="0"/>
              </a:rPr>
              <a:t>Bố dạy cho biết nghĩ</a:t>
            </a:r>
          </a:p>
        </p:txBody>
      </p:sp>
      <p:cxnSp>
        <p:nvCxnSpPr>
          <p:cNvPr id="24" name="Straight Connector 23"/>
          <p:cNvCxnSpPr/>
          <p:nvPr/>
        </p:nvCxnSpPr>
        <p:spPr>
          <a:xfrm>
            <a:off x="3863921" y="2677891"/>
            <a:ext cx="1332023" cy="0"/>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flipV="1">
            <a:off x="5807020" y="2677891"/>
            <a:ext cx="769937" cy="0"/>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a:xfrm>
            <a:off x="4321121" y="3516091"/>
            <a:ext cx="1150937" cy="0"/>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5845120" y="3514431"/>
            <a:ext cx="1405535" cy="1660"/>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p:cNvCxnSpPr/>
          <p:nvPr/>
        </p:nvCxnSpPr>
        <p:spPr>
          <a:xfrm>
            <a:off x="5807020" y="4963891"/>
            <a:ext cx="1447800" cy="0"/>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p:cNvCxnSpPr/>
          <p:nvPr/>
        </p:nvCxnSpPr>
        <p:spPr>
          <a:xfrm flipV="1">
            <a:off x="5662557" y="5368067"/>
            <a:ext cx="1405218" cy="0"/>
          </a:xfrm>
          <a:prstGeom prst="line">
            <a:avLst/>
          </a:prstGeom>
        </p:spPr>
        <p:style>
          <a:lnRef idx="2">
            <a:schemeClr val="dk1"/>
          </a:lnRef>
          <a:fillRef idx="0">
            <a:schemeClr val="dk1"/>
          </a:fillRef>
          <a:effectRef idx="1">
            <a:schemeClr val="dk1"/>
          </a:effectRef>
          <a:fontRef idx="minor">
            <a:schemeClr val="tx1"/>
          </a:fontRef>
        </p:style>
      </p:cxnSp>
      <p:pic>
        <p:nvPicPr>
          <p:cNvPr id="34" name="图片 1"/>
          <p:cNvPicPr>
            <a:picLocks noChangeAspect="1"/>
          </p:cNvPicPr>
          <p:nvPr/>
        </p:nvPicPr>
        <p:blipFill>
          <a:blip r:embed="rId4">
            <a:extLst>
              <a:ext uri="{28A0092B-C50C-407E-A947-70E740481C1C}">
                <a14:useLocalDpi xmlns:a14="http://schemas.microsoft.com/office/drawing/2010/main" val="0"/>
              </a:ext>
            </a:extLst>
          </a:blip>
          <a:srcRect/>
          <a:stretch/>
        </p:blipFill>
        <p:spPr>
          <a:xfrm>
            <a:off x="8145958" y="2173877"/>
            <a:ext cx="2805598" cy="4458212"/>
          </a:xfrm>
          <a:prstGeom prst="rect">
            <a:avLst/>
          </a:prstGeom>
        </p:spPr>
      </p:pic>
      <p:pic>
        <p:nvPicPr>
          <p:cNvPr id="35" name="图片 4"/>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8903" y="3345627"/>
            <a:ext cx="2795237" cy="3016061"/>
          </a:xfrm>
          <a:prstGeom prst="rect">
            <a:avLst/>
          </a:prstGeom>
        </p:spPr>
      </p:pic>
    </p:spTree>
    <p:extLst>
      <p:ext uri="{BB962C8B-B14F-4D97-AF65-F5344CB8AC3E}">
        <p14:creationId xmlns:p14="http://schemas.microsoft.com/office/powerpoint/2010/main" val="173100110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87816311"/>
</p:tagLst>
</file>

<file path=ppt/theme/theme1.xml><?xml version="1.0" encoding="utf-8"?>
<a:theme xmlns:a="http://schemas.openxmlformats.org/drawingml/2006/main" name="www.99ppt.com">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魂152号-机甲超级黑">
      <a:majorFont>
        <a:latin typeface="字魂152号-机甲超级黑"/>
        <a:ea typeface="字魂152号-机甲超级黑"/>
        <a:cs typeface=""/>
      </a:majorFont>
      <a:minorFont>
        <a:latin typeface="字魂152号-机甲超级黑"/>
        <a:ea typeface="字魂152号-机甲超级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自定义 50">
      <a:dk1>
        <a:sysClr val="windowText" lastClr="000000"/>
      </a:dk1>
      <a:lt1>
        <a:sysClr val="window" lastClr="FFFFFF"/>
      </a:lt1>
      <a:dk2>
        <a:srgbClr val="44546A"/>
      </a:dk2>
      <a:lt2>
        <a:srgbClr val="E7E6E6"/>
      </a:lt2>
      <a:accent1>
        <a:srgbClr val="0070C0"/>
      </a:accent1>
      <a:accent2>
        <a:srgbClr val="92D050"/>
      </a:accent2>
      <a:accent3>
        <a:srgbClr val="0070C0"/>
      </a:accent3>
      <a:accent4>
        <a:srgbClr val="92D050"/>
      </a:accent4>
      <a:accent5>
        <a:srgbClr val="0070C0"/>
      </a:accent5>
      <a:accent6>
        <a:srgbClr val="92D050"/>
      </a:accent6>
      <a:hlink>
        <a:srgbClr val="0070C0"/>
      </a:hlink>
      <a:folHlink>
        <a:srgbClr val="92D05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276</Words>
  <Application>Microsoft Office PowerPoint</Application>
  <PresentationFormat>Custom</PresentationFormat>
  <Paragraphs>58</Paragraphs>
  <Slides>11</Slides>
  <Notes>10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11</vt:i4>
      </vt:variant>
    </vt:vector>
  </HeadingPairs>
  <TitlesOfParts>
    <vt:vector size="28" baseType="lpstr">
      <vt:lpstr>Arial</vt:lpstr>
      <vt:lpstr>站酷快乐体</vt:lpstr>
      <vt:lpstr>Cambria</vt:lpstr>
      <vt:lpstr>UTM Netmuc KT</vt:lpstr>
      <vt:lpstr>Calibri Light</vt:lpstr>
      <vt:lpstr>宋体</vt:lpstr>
      <vt:lpstr>UTM Showcard</vt:lpstr>
      <vt:lpstr>Times New Roman</vt:lpstr>
      <vt:lpstr>Calibri</vt:lpstr>
      <vt:lpstr>UTM Tam Le</vt:lpstr>
      <vt:lpstr>字魂152号-机甲超级黑</vt:lpstr>
      <vt:lpstr>等线</vt:lpstr>
      <vt:lpstr>Vani</vt:lpstr>
      <vt:lpstr>UTM Gradoo</vt:lpstr>
      <vt:lpstr>www.99ppt.com</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THANH HUONG</cp:lastModifiedBy>
  <cp:revision>22</cp:revision>
  <dcterms:created xsi:type="dcterms:W3CDTF">2021-12-28T12:00:25Z</dcterms:created>
  <dcterms:modified xsi:type="dcterms:W3CDTF">2023-01-15T08:38:33Z</dcterms:modified>
</cp:coreProperties>
</file>