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96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9E30-966E-497D-BD8C-00C0DC583C5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5461-8B28-4980-A302-694BE95A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5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6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4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35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90f9fdb79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90f9fdb79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0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03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9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0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B6E5-07BB-434D-BCD7-4C85BA25992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4591-D080-4283-9030-527009286B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852" y="-49755"/>
            <a:ext cx="1373283" cy="11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../clipboard/media/image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../clipboard/media/image29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3456188" y="423532"/>
            <a:ext cx="4362450" cy="4059889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=""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4829355" y="599313"/>
            <a:ext cx="3624263" cy="3372899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8" y="1250065"/>
            <a:ext cx="4124750" cy="4124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3062538" y="1760671"/>
            <a:ext cx="6276016" cy="1396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=""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8144786" y="1100915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=""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8461841" y="861810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5574811" y="3517177"/>
            <a:ext cx="473759" cy="47375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=""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=""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690934" y="1339700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=""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007989" y="1100595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17" y="568691"/>
            <a:ext cx="1328321" cy="132832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796" y="2782051"/>
            <a:ext cx="1794780" cy="17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20" y="1298169"/>
            <a:ext cx="4346298" cy="434629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3807554" y="572476"/>
            <a:ext cx="1670929" cy="290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dist" defTabSz="685800">
              <a:defRPr/>
            </a:pPr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42" y="315301"/>
            <a:ext cx="7143751" cy="514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Dấu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hiệu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hết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=""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29" y="1553933"/>
            <a:ext cx="5435567" cy="78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9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9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682929" y="2653942"/>
            <a:ext cx="6411629" cy="7832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Chú</a:t>
            </a:r>
            <a:r>
              <a:rPr lang="en-US" sz="2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ý: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tổng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thì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29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2939854" y="90886"/>
            <a:ext cx="6204146" cy="5052615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3564051" y="444599"/>
            <a:ext cx="5242492" cy="4254303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4732960" y="2176479"/>
            <a:ext cx="588215" cy="45371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=""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4254224" y="1552556"/>
            <a:ext cx="4301032" cy="3254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04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104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=""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7008260" y="1515390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=""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7325315" y="1276286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=""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1855938" y="-540928"/>
            <a:ext cx="3624263" cy="3372899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122"/>
            <a:ext cx="4572009" cy="4572009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=""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589298" y="1629055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=""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906353" y="1389950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010" y="1491511"/>
            <a:ext cx="3789990" cy="378999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3807554" y="572476"/>
            <a:ext cx="1670929" cy="290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dist" defTabSz="685800">
              <a:defRPr/>
            </a:pPr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46" y="217252"/>
            <a:ext cx="6247009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9? 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CF436F68-D634-43BF-85F7-C5CAD33C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16" y="1462937"/>
            <a:ext cx="4914900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5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99;  1999;  108; 5643;  29385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184E5C3-D878-45AE-9CA9-08A8AB03DFE7}"/>
              </a:ext>
            </a:extLst>
          </p:cNvPr>
          <p:cNvSpPr/>
          <p:nvPr/>
        </p:nvSpPr>
        <p:spPr>
          <a:xfrm>
            <a:off x="1228726" y="1647208"/>
            <a:ext cx="1107281" cy="1107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3BBEDB5-99B4-4D1C-B1CE-F0B2BD6A2605}"/>
              </a:ext>
            </a:extLst>
          </p:cNvPr>
          <p:cNvSpPr/>
          <p:nvPr/>
        </p:nvSpPr>
        <p:spPr>
          <a:xfrm>
            <a:off x="4292620" y="1546555"/>
            <a:ext cx="1272362" cy="1207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4CCD0AA-288A-4623-A31F-A004116624E1}"/>
              </a:ext>
            </a:extLst>
          </p:cNvPr>
          <p:cNvSpPr/>
          <p:nvPr/>
        </p:nvSpPr>
        <p:spPr>
          <a:xfrm>
            <a:off x="1685151" y="2762668"/>
            <a:ext cx="1629162" cy="11306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25C8D06-EAB1-4AE7-B871-731901A5BD95}"/>
              </a:ext>
            </a:extLst>
          </p:cNvPr>
          <p:cNvSpPr/>
          <p:nvPr/>
        </p:nvSpPr>
        <p:spPr>
          <a:xfrm>
            <a:off x="3457465" y="2762668"/>
            <a:ext cx="1896545" cy="11306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338" y="2289003"/>
            <a:ext cx="3352523" cy="335252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=""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1" y="235253"/>
            <a:ext cx="6208718" cy="105039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000250" y="1434867"/>
            <a:ext cx="6208718" cy="18503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108; 7853;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5553; 1097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381F59F-42FD-4E71-87E6-D6603F2A267B}"/>
              </a:ext>
            </a:extLst>
          </p:cNvPr>
          <p:cNvSpPr/>
          <p:nvPr/>
        </p:nvSpPr>
        <p:spPr>
          <a:xfrm>
            <a:off x="3446461" y="1640064"/>
            <a:ext cx="1107281" cy="1107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19B483C-5A59-4286-90F4-79F15D46FC1E}"/>
              </a:ext>
            </a:extLst>
          </p:cNvPr>
          <p:cNvSpPr/>
          <p:nvPr/>
        </p:nvSpPr>
        <p:spPr>
          <a:xfrm>
            <a:off x="5999951" y="1644208"/>
            <a:ext cx="1739504" cy="1107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885D96B-C56C-4F49-BFD9-E81EF70711DB}"/>
              </a:ext>
            </a:extLst>
          </p:cNvPr>
          <p:cNvSpPr/>
          <p:nvPr/>
        </p:nvSpPr>
        <p:spPr>
          <a:xfrm>
            <a:off x="5130199" y="2857983"/>
            <a:ext cx="1739504" cy="1107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4"/>
          <p:cNvSpPr/>
          <p:nvPr/>
        </p:nvSpPr>
        <p:spPr>
          <a:xfrm>
            <a:off x="721514" y="1578655"/>
            <a:ext cx="1909725" cy="1306100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79" name="Google Shape;1179;p34"/>
          <p:cNvCxnSpPr>
            <a:cxnSpLocks/>
          </p:cNvCxnSpPr>
          <p:nvPr/>
        </p:nvCxnSpPr>
        <p:spPr>
          <a:xfrm rot="10800000" flipH="1">
            <a:off x="2460581" y="1561853"/>
            <a:ext cx="1541100" cy="7947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0" name="Google Shape;1180;p34"/>
          <p:cNvSpPr/>
          <p:nvPr/>
        </p:nvSpPr>
        <p:spPr>
          <a:xfrm flipH="1">
            <a:off x="6824092" y="1679620"/>
            <a:ext cx="1909725" cy="1306100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3" name="Google Shape;1183;p34"/>
          <p:cNvCxnSpPr>
            <a:cxnSpLocks/>
          </p:cNvCxnSpPr>
          <p:nvPr/>
        </p:nvCxnSpPr>
        <p:spPr>
          <a:xfrm rot="-5400000" flipH="1">
            <a:off x="5861550" y="1324300"/>
            <a:ext cx="81900" cy="2184300"/>
          </a:xfrm>
          <a:prstGeom prst="curvedConnector4">
            <a:avLst>
              <a:gd name="adj1" fmla="val -290751"/>
              <a:gd name="adj2" fmla="val 51479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5" name="Google Shape;1185;p34"/>
          <p:cNvSpPr/>
          <p:nvPr/>
        </p:nvSpPr>
        <p:spPr>
          <a:xfrm rot="10800000" flipH="1">
            <a:off x="721514" y="3325717"/>
            <a:ext cx="1909725" cy="1306100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8" name="Google Shape;1188;p34"/>
          <p:cNvCxnSpPr>
            <a:cxnSpLocks/>
          </p:cNvCxnSpPr>
          <p:nvPr/>
        </p:nvCxnSpPr>
        <p:spPr>
          <a:xfrm>
            <a:off x="2460581" y="4107650"/>
            <a:ext cx="2073000" cy="5217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9" name="Google Shape;1189;p34"/>
          <p:cNvSpPr/>
          <p:nvPr/>
        </p:nvSpPr>
        <p:spPr>
          <a:xfrm rot="10800000">
            <a:off x="6824092" y="3426682"/>
            <a:ext cx="1909725" cy="1306100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92" name="Google Shape;1192;p34"/>
          <p:cNvCxnSpPr>
            <a:cxnSpLocks/>
          </p:cNvCxnSpPr>
          <p:nvPr/>
        </p:nvCxnSpPr>
        <p:spPr>
          <a:xfrm>
            <a:off x="5785748" y="3325716"/>
            <a:ext cx="1209000" cy="8829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28AABB2E-51CC-4083-8FCC-4545ACFC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52" y="715123"/>
            <a:ext cx="4857241" cy="485724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C5D06B1-7AD7-4F49-9934-C86F558F3667}"/>
              </a:ext>
            </a:extLst>
          </p:cNvPr>
          <p:cNvSpPr txBox="1">
            <a:spLocks/>
          </p:cNvSpPr>
          <p:nvPr/>
        </p:nvSpPr>
        <p:spPr>
          <a:xfrm>
            <a:off x="3807554" y="572476"/>
            <a:ext cx="1670929" cy="290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dist" defTabSz="685800">
              <a:defRPr/>
            </a:pPr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40CFBCBE-F4EE-48C8-BABB-35AFD0182D6B}"/>
              </a:ext>
            </a:extLst>
          </p:cNvPr>
          <p:cNvSpPr txBox="1">
            <a:spLocks/>
          </p:cNvSpPr>
          <p:nvPr/>
        </p:nvSpPr>
        <p:spPr>
          <a:xfrm>
            <a:off x="364640" y="297368"/>
            <a:ext cx="8556755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BA529E-6350-4015-B34A-74AB1E735D83}"/>
              </a:ext>
            </a:extLst>
          </p:cNvPr>
          <p:cNvSpPr txBox="1"/>
          <p:nvPr/>
        </p:nvSpPr>
        <p:spPr>
          <a:xfrm>
            <a:off x="998129" y="1627024"/>
            <a:ext cx="1850231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E15F9EB-95E9-4783-AA29-50B6193516CE}"/>
              </a:ext>
            </a:extLst>
          </p:cNvPr>
          <p:cNvSpPr txBox="1"/>
          <p:nvPr/>
        </p:nvSpPr>
        <p:spPr>
          <a:xfrm>
            <a:off x="6994651" y="1740951"/>
            <a:ext cx="1850231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84AFE9-6E7E-490D-A300-E14E45C341C3}"/>
              </a:ext>
            </a:extLst>
          </p:cNvPr>
          <p:cNvSpPr txBox="1"/>
          <p:nvPr/>
        </p:nvSpPr>
        <p:spPr>
          <a:xfrm>
            <a:off x="1092337" y="3392377"/>
            <a:ext cx="1850231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3B6FA0D-27C7-4C68-A153-E331B728DEF8}"/>
              </a:ext>
            </a:extLst>
          </p:cNvPr>
          <p:cNvSpPr txBox="1"/>
          <p:nvPr/>
        </p:nvSpPr>
        <p:spPr>
          <a:xfrm>
            <a:off x="7038829" y="3544438"/>
            <a:ext cx="1850231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607FC9-1666-4CC4-A068-6908C5DE0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595" y="1518647"/>
            <a:ext cx="3187610" cy="449971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774DE6C0-CF81-4C33-88F3-91BE0914F43F}"/>
              </a:ext>
            </a:extLst>
          </p:cNvPr>
          <p:cNvSpPr txBox="1">
            <a:spLocks/>
          </p:cNvSpPr>
          <p:nvPr/>
        </p:nvSpPr>
        <p:spPr>
          <a:xfrm>
            <a:off x="3807554" y="572476"/>
            <a:ext cx="1670929" cy="290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dist" defTabSz="685800">
              <a:defRPr/>
            </a:pPr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AB9D5AD-6C28-43CC-BDF0-17F0BDA0C595}"/>
              </a:ext>
            </a:extLst>
          </p:cNvPr>
          <p:cNvSpPr txBox="1">
            <a:spLocks/>
          </p:cNvSpPr>
          <p:nvPr/>
        </p:nvSpPr>
        <p:spPr>
          <a:xfrm>
            <a:off x="257175" y="304661"/>
            <a:ext cx="8422481" cy="10875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D623D-66E9-4EAD-97BA-77BFB94F0AE4}"/>
              </a:ext>
            </a:extLst>
          </p:cNvPr>
          <p:cNvSpPr txBox="1"/>
          <p:nvPr/>
        </p:nvSpPr>
        <p:spPr>
          <a:xfrm>
            <a:off x="2273722" y="2156252"/>
            <a:ext cx="867686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351FB9-A581-462F-B93D-AEED964686B0}"/>
              </a:ext>
            </a:extLst>
          </p:cNvPr>
          <p:cNvSpPr txBox="1"/>
          <p:nvPr/>
        </p:nvSpPr>
        <p:spPr>
          <a:xfrm>
            <a:off x="4727991" y="2156252"/>
            <a:ext cx="867686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FFCCE5-7AEC-4CAF-B06A-691B81FC2B10}"/>
              </a:ext>
            </a:extLst>
          </p:cNvPr>
          <p:cNvSpPr txBox="1"/>
          <p:nvPr/>
        </p:nvSpPr>
        <p:spPr>
          <a:xfrm>
            <a:off x="6984613" y="2091028"/>
            <a:ext cx="6169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D718C94-FA5B-4203-91E2-4A5241BF0FC9}"/>
              </a:ext>
            </a:extLst>
          </p:cNvPr>
          <p:cNvSpPr txBox="1"/>
          <p:nvPr/>
        </p:nvSpPr>
        <p:spPr>
          <a:xfrm>
            <a:off x="7996270" y="2091028"/>
            <a:ext cx="6169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6E7A69-3A75-469D-A589-BA382FE15470}"/>
              </a:ext>
            </a:extLst>
          </p:cNvPr>
          <p:cNvSpPr/>
          <p:nvPr/>
        </p:nvSpPr>
        <p:spPr>
          <a:xfrm>
            <a:off x="2998385" y="2218933"/>
            <a:ext cx="577340" cy="57518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5699E5C-B06E-4BD1-A304-E4F1C3EE1F39}"/>
              </a:ext>
            </a:extLst>
          </p:cNvPr>
          <p:cNvSpPr/>
          <p:nvPr/>
        </p:nvSpPr>
        <p:spPr>
          <a:xfrm>
            <a:off x="5478482" y="2218933"/>
            <a:ext cx="577340" cy="57518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B69AB28-03AF-4298-B587-B62D0C88A6E2}"/>
              </a:ext>
            </a:extLst>
          </p:cNvPr>
          <p:cNvSpPr/>
          <p:nvPr/>
        </p:nvSpPr>
        <p:spPr>
          <a:xfrm>
            <a:off x="7418930" y="2156252"/>
            <a:ext cx="577340" cy="57518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52676C5-5EE4-4F13-9571-DD0881BBDCE6}"/>
              </a:ext>
            </a:extLst>
          </p:cNvPr>
          <p:cNvSpPr txBox="1"/>
          <p:nvPr/>
        </p:nvSpPr>
        <p:spPr>
          <a:xfrm>
            <a:off x="3030273" y="2091028"/>
            <a:ext cx="6169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9C5A586-A977-45D2-9959-2D783D7DC053}"/>
              </a:ext>
            </a:extLst>
          </p:cNvPr>
          <p:cNvSpPr txBox="1"/>
          <p:nvPr/>
        </p:nvSpPr>
        <p:spPr>
          <a:xfrm>
            <a:off x="5527451" y="2091028"/>
            <a:ext cx="6169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C2FFBBF-C015-41F7-89FC-8D386CDF46B6}"/>
              </a:ext>
            </a:extLst>
          </p:cNvPr>
          <p:cNvSpPr txBox="1"/>
          <p:nvPr/>
        </p:nvSpPr>
        <p:spPr>
          <a:xfrm>
            <a:off x="7475892" y="2028347"/>
            <a:ext cx="6169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141345" y="-222161"/>
            <a:ext cx="9319260" cy="5995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96" y="1412044"/>
            <a:ext cx="2964180" cy="3949770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0146EBE7-E49B-45AE-8162-47C3C3D23308}"/>
              </a:ext>
            </a:extLst>
          </p:cNvPr>
          <p:cNvSpPr txBox="1"/>
          <p:nvPr/>
        </p:nvSpPr>
        <p:spPr>
          <a:xfrm>
            <a:off x="3682200" y="599699"/>
            <a:ext cx="2764382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500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Toán</a:t>
            </a:r>
            <a:endParaRPr lang="zh-CN" altLang="en-US" sz="75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6E52B886-652E-4869-997B-63AC4A197E59}"/>
              </a:ext>
            </a:extLst>
          </p:cNvPr>
          <p:cNvSpPr txBox="1"/>
          <p:nvPr/>
        </p:nvSpPr>
        <p:spPr>
          <a:xfrm>
            <a:off x="2134875" y="2368284"/>
            <a:ext cx="7181081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Dấu</a:t>
            </a:r>
            <a:r>
              <a:rPr lang="en-US" altLang="zh-CN" sz="60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hiệu</a:t>
            </a:r>
            <a:r>
              <a:rPr lang="en-US" altLang="zh-CN" sz="60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chia </a:t>
            </a:r>
            <a:r>
              <a:rPr lang="en-US" altLang="zh-CN" sz="6000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hết</a:t>
            </a:r>
            <a:r>
              <a:rPr lang="en-US" altLang="zh-CN" sz="60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60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3</a:t>
            </a:r>
            <a:endParaRPr lang="zh-CN" altLang="en-US" sz="60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7660" y="255682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72138" y="1308038"/>
            <a:ext cx="4909466" cy="272382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8600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Khám</a:t>
            </a:r>
            <a:r>
              <a:rPr lang="en-US" altLang="zh-CN" sz="86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 </a:t>
            </a:r>
            <a:r>
              <a:rPr lang="en-US" altLang="zh-CN" sz="8600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phá</a:t>
            </a:r>
            <a:endParaRPr lang="zh-CN" altLang="en-US" sz="86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幼圆" panose="02010509060101010101" pitchFamily="49" charset="-122"/>
            </a:endParaRPr>
          </a:p>
        </p:txBody>
      </p:sp>
      <p:grpSp>
        <p:nvGrpSpPr>
          <p:cNvPr id="6" name="Group 1"/>
          <p:cNvGrpSpPr/>
          <p:nvPr/>
        </p:nvGrpSpPr>
        <p:grpSpPr>
          <a:xfrm rot="13320717">
            <a:off x="785743" y="1344134"/>
            <a:ext cx="2334207" cy="3756641"/>
            <a:chOff x="-175349" y="817343"/>
            <a:chExt cx="5591819" cy="8999398"/>
          </a:xfrm>
        </p:grpSpPr>
        <p:sp>
          <p:nvSpPr>
            <p:cNvPr id="7" name="Shape 1925"/>
            <p:cNvSpPr/>
            <p:nvPr/>
          </p:nvSpPr>
          <p:spPr>
            <a:xfrm>
              <a:off x="5190100" y="6825523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6663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153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7624"/>
                    <a:pt x="3086" y="7624"/>
                    <a:pt x="3086" y="7624"/>
                  </a:cubicBezTo>
                  <a:cubicBezTo>
                    <a:pt x="1851" y="4447"/>
                    <a:pt x="1851" y="4447"/>
                    <a:pt x="2469" y="3812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6789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131" y="4447"/>
                    <a:pt x="19131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0491" y="14612"/>
                  </a:cubicBezTo>
                  <a:cubicBezTo>
                    <a:pt x="12960" y="14612"/>
                    <a:pt x="14194" y="13341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8" name="Shape 1926"/>
            <p:cNvSpPr/>
            <p:nvPr/>
          </p:nvSpPr>
          <p:spPr>
            <a:xfrm>
              <a:off x="4963729" y="585039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1851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9" name="Shape 1927"/>
            <p:cNvSpPr/>
            <p:nvPr/>
          </p:nvSpPr>
          <p:spPr>
            <a:xfrm>
              <a:off x="4579018" y="6198448"/>
              <a:ext cx="630351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0" name="Shape 1928"/>
            <p:cNvSpPr/>
            <p:nvPr/>
          </p:nvSpPr>
          <p:spPr>
            <a:xfrm>
              <a:off x="4886092" y="8069624"/>
              <a:ext cx="219405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976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788"/>
                    <a:pt x="19694" y="17788"/>
                    <a:pt x="19694" y="17788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9059"/>
                    <a:pt x="13341" y="19059"/>
                    <a:pt x="13341" y="19059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9059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694"/>
                    <a:pt x="4447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788"/>
                    <a:pt x="1906" y="17788"/>
                    <a:pt x="3176" y="14612"/>
                  </a:cubicBezTo>
                  <a:cubicBezTo>
                    <a:pt x="2541" y="13976"/>
                    <a:pt x="2541" y="13976"/>
                    <a:pt x="2541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7624"/>
                    <a:pt x="3176" y="7624"/>
                    <a:pt x="3176" y="7624"/>
                  </a:cubicBezTo>
                  <a:cubicBezTo>
                    <a:pt x="1906" y="4447"/>
                    <a:pt x="1906" y="4447"/>
                    <a:pt x="2541" y="4447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812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3176"/>
                  </a:cubicBezTo>
                  <a:cubicBezTo>
                    <a:pt x="14612" y="3812"/>
                    <a:pt x="14612" y="3812"/>
                    <a:pt x="14612" y="3812"/>
                  </a:cubicBezTo>
                  <a:cubicBezTo>
                    <a:pt x="16518" y="3176"/>
                    <a:pt x="17153" y="2541"/>
                    <a:pt x="17788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4447"/>
                    <a:pt x="19694" y="4447"/>
                    <a:pt x="19694" y="4447"/>
                  </a:cubicBezTo>
                  <a:cubicBezTo>
                    <a:pt x="19694" y="4447"/>
                    <a:pt x="19694" y="4447"/>
                    <a:pt x="18424" y="7624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9059" y="13976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3341"/>
                    <a:pt x="8894" y="14612"/>
                    <a:pt x="10800" y="14612"/>
                  </a:cubicBezTo>
                  <a:cubicBezTo>
                    <a:pt x="12706" y="14612"/>
                    <a:pt x="14612" y="13341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1" name="Shape 1929"/>
            <p:cNvSpPr/>
            <p:nvPr/>
          </p:nvSpPr>
          <p:spPr>
            <a:xfrm>
              <a:off x="4691881" y="5375930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749" y="17788"/>
                    <a:pt x="19131" y="17788"/>
                  </a:cubicBezTo>
                  <a:cubicBezTo>
                    <a:pt x="17897" y="19694"/>
                    <a:pt x="17897" y="19694"/>
                    <a:pt x="17897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4811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2343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2469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937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874" y="0"/>
                    <a:pt x="9874" y="0"/>
                  </a:cubicBezTo>
                  <a:cubicBezTo>
                    <a:pt x="12343" y="0"/>
                    <a:pt x="12343" y="0"/>
                    <a:pt x="12343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811" y="3812"/>
                    <a:pt x="14811" y="3812"/>
                    <a:pt x="14811" y="3812"/>
                  </a:cubicBezTo>
                  <a:cubicBezTo>
                    <a:pt x="16046" y="3176"/>
                    <a:pt x="17280" y="2541"/>
                    <a:pt x="17280" y="2541"/>
                  </a:cubicBezTo>
                  <a:cubicBezTo>
                    <a:pt x="17897" y="2541"/>
                    <a:pt x="17897" y="2541"/>
                    <a:pt x="17897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7624"/>
                  </a:moveTo>
                  <a:cubicBezTo>
                    <a:pt x="8640" y="7624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7624"/>
                    <a:pt x="11109" y="7624"/>
                  </a:cubicBezTo>
                  <a:close/>
                  <a:moveTo>
                    <a:pt x="11109" y="7624"/>
                  </a:moveTo>
                  <a:cubicBezTo>
                    <a:pt x="11109" y="7624"/>
                    <a:pt x="11109" y="7624"/>
                    <a:pt x="11109" y="762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" name="Shape 1930"/>
            <p:cNvSpPr/>
            <p:nvPr/>
          </p:nvSpPr>
          <p:spPr>
            <a:xfrm>
              <a:off x="2025442" y="7591827"/>
              <a:ext cx="2231856" cy="222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8508" y="7934"/>
                  </a:moveTo>
                  <a:cubicBezTo>
                    <a:pt x="18756" y="8844"/>
                    <a:pt x="18756" y="8844"/>
                    <a:pt x="18756" y="8844"/>
                  </a:cubicBezTo>
                  <a:cubicBezTo>
                    <a:pt x="21544" y="10253"/>
                    <a:pt x="21528" y="10405"/>
                    <a:pt x="21496" y="10709"/>
                  </a:cubicBezTo>
                  <a:cubicBezTo>
                    <a:pt x="21258" y="12989"/>
                    <a:pt x="21258" y="12989"/>
                    <a:pt x="21258" y="12989"/>
                  </a:cubicBezTo>
                  <a:cubicBezTo>
                    <a:pt x="21201" y="13175"/>
                    <a:pt x="21201" y="13175"/>
                    <a:pt x="21201" y="13175"/>
                  </a:cubicBezTo>
                  <a:cubicBezTo>
                    <a:pt x="21034" y="13311"/>
                    <a:pt x="21034" y="13311"/>
                    <a:pt x="21034" y="13311"/>
                  </a:cubicBezTo>
                  <a:cubicBezTo>
                    <a:pt x="20951" y="13379"/>
                    <a:pt x="20742" y="13549"/>
                    <a:pt x="18117" y="14231"/>
                  </a:cubicBezTo>
                  <a:cubicBezTo>
                    <a:pt x="17686" y="15069"/>
                    <a:pt x="17686" y="15069"/>
                    <a:pt x="17686" y="15069"/>
                  </a:cubicBezTo>
                  <a:cubicBezTo>
                    <a:pt x="18591" y="18084"/>
                    <a:pt x="18508" y="18153"/>
                    <a:pt x="18216" y="18391"/>
                  </a:cubicBezTo>
                  <a:cubicBezTo>
                    <a:pt x="16466" y="19819"/>
                    <a:pt x="16466" y="19819"/>
                    <a:pt x="16466" y="19819"/>
                  </a:cubicBezTo>
                  <a:cubicBezTo>
                    <a:pt x="16216" y="20023"/>
                    <a:pt x="16091" y="20125"/>
                    <a:pt x="13435" y="18538"/>
                  </a:cubicBezTo>
                  <a:cubicBezTo>
                    <a:pt x="12532" y="18788"/>
                    <a:pt x="12532" y="18788"/>
                    <a:pt x="12532" y="18788"/>
                  </a:cubicBezTo>
                  <a:cubicBezTo>
                    <a:pt x="11679" y="20388"/>
                    <a:pt x="11165" y="21294"/>
                    <a:pt x="10957" y="21464"/>
                  </a:cubicBezTo>
                  <a:cubicBezTo>
                    <a:pt x="10790" y="21600"/>
                    <a:pt x="10790" y="21600"/>
                    <a:pt x="10790" y="21600"/>
                  </a:cubicBezTo>
                  <a:cubicBezTo>
                    <a:pt x="8377" y="21345"/>
                    <a:pt x="8377" y="21345"/>
                    <a:pt x="8377" y="21345"/>
                  </a:cubicBezTo>
                  <a:cubicBezTo>
                    <a:pt x="8034" y="21347"/>
                    <a:pt x="7883" y="21331"/>
                    <a:pt x="7170" y="18298"/>
                  </a:cubicBezTo>
                  <a:cubicBezTo>
                    <a:pt x="6339" y="17864"/>
                    <a:pt x="6339" y="17864"/>
                    <a:pt x="6339" y="17864"/>
                  </a:cubicBezTo>
                  <a:cubicBezTo>
                    <a:pt x="3304" y="18811"/>
                    <a:pt x="3237" y="18727"/>
                    <a:pt x="3034" y="18475"/>
                  </a:cubicBezTo>
                  <a:cubicBezTo>
                    <a:pt x="1617" y="16711"/>
                    <a:pt x="1617" y="16711"/>
                    <a:pt x="1617" y="16711"/>
                  </a:cubicBezTo>
                  <a:cubicBezTo>
                    <a:pt x="1415" y="16460"/>
                    <a:pt x="1347" y="16376"/>
                    <a:pt x="2965" y="13666"/>
                  </a:cubicBezTo>
                  <a:cubicBezTo>
                    <a:pt x="2717" y="12756"/>
                    <a:pt x="2717" y="12756"/>
                    <a:pt x="2717" y="12756"/>
                  </a:cubicBezTo>
                  <a:cubicBezTo>
                    <a:pt x="-30" y="11313"/>
                    <a:pt x="-56" y="11195"/>
                    <a:pt x="17" y="10857"/>
                  </a:cubicBezTo>
                  <a:cubicBezTo>
                    <a:pt x="255" y="8577"/>
                    <a:pt x="255" y="8577"/>
                    <a:pt x="255" y="8577"/>
                  </a:cubicBezTo>
                  <a:cubicBezTo>
                    <a:pt x="313" y="8391"/>
                    <a:pt x="313" y="8391"/>
                    <a:pt x="313" y="8391"/>
                  </a:cubicBezTo>
                  <a:cubicBezTo>
                    <a:pt x="438" y="8289"/>
                    <a:pt x="438" y="8289"/>
                    <a:pt x="438" y="8289"/>
                  </a:cubicBezTo>
                  <a:cubicBezTo>
                    <a:pt x="521" y="8221"/>
                    <a:pt x="730" y="8051"/>
                    <a:pt x="3322" y="7327"/>
                  </a:cubicBezTo>
                  <a:cubicBezTo>
                    <a:pt x="3828" y="6497"/>
                    <a:pt x="3828" y="6497"/>
                    <a:pt x="3828" y="6497"/>
                  </a:cubicBezTo>
                  <a:cubicBezTo>
                    <a:pt x="2881" y="3516"/>
                    <a:pt x="3006" y="3413"/>
                    <a:pt x="3256" y="3209"/>
                  </a:cubicBezTo>
                  <a:cubicBezTo>
                    <a:pt x="5006" y="1781"/>
                    <a:pt x="5006" y="1781"/>
                    <a:pt x="5006" y="1781"/>
                  </a:cubicBezTo>
                  <a:cubicBezTo>
                    <a:pt x="5298" y="1543"/>
                    <a:pt x="5381" y="1475"/>
                    <a:pt x="8037" y="3062"/>
                  </a:cubicBezTo>
                  <a:cubicBezTo>
                    <a:pt x="8981" y="2778"/>
                    <a:pt x="8981" y="2778"/>
                    <a:pt x="8981" y="2778"/>
                  </a:cubicBezTo>
                  <a:cubicBezTo>
                    <a:pt x="9835" y="1178"/>
                    <a:pt x="10349" y="272"/>
                    <a:pt x="10515" y="136"/>
                  </a:cubicBezTo>
                  <a:cubicBezTo>
                    <a:pt x="10682" y="0"/>
                    <a:pt x="10682" y="0"/>
                    <a:pt x="10682" y="0"/>
                  </a:cubicBezTo>
                  <a:cubicBezTo>
                    <a:pt x="13137" y="221"/>
                    <a:pt x="13137" y="221"/>
                    <a:pt x="13137" y="221"/>
                  </a:cubicBezTo>
                  <a:cubicBezTo>
                    <a:pt x="13514" y="261"/>
                    <a:pt x="13589" y="269"/>
                    <a:pt x="14302" y="3302"/>
                  </a:cubicBezTo>
                  <a:cubicBezTo>
                    <a:pt x="15134" y="3736"/>
                    <a:pt x="15134" y="3736"/>
                    <a:pt x="15134" y="3736"/>
                  </a:cubicBezTo>
                  <a:cubicBezTo>
                    <a:pt x="18168" y="2789"/>
                    <a:pt x="18235" y="2873"/>
                    <a:pt x="18438" y="3125"/>
                  </a:cubicBezTo>
                  <a:cubicBezTo>
                    <a:pt x="19855" y="4889"/>
                    <a:pt x="19855" y="4889"/>
                    <a:pt x="19855" y="4889"/>
                  </a:cubicBezTo>
                  <a:cubicBezTo>
                    <a:pt x="20057" y="5140"/>
                    <a:pt x="20125" y="5224"/>
                    <a:pt x="18508" y="7934"/>
                  </a:cubicBezTo>
                  <a:close/>
                  <a:moveTo>
                    <a:pt x="8408" y="7903"/>
                  </a:moveTo>
                  <a:cubicBezTo>
                    <a:pt x="6783" y="9229"/>
                    <a:pt x="6537" y="11585"/>
                    <a:pt x="7819" y="13180"/>
                  </a:cubicBezTo>
                  <a:cubicBezTo>
                    <a:pt x="9101" y="14776"/>
                    <a:pt x="11439" y="15023"/>
                    <a:pt x="13064" y="13697"/>
                  </a:cubicBezTo>
                  <a:cubicBezTo>
                    <a:pt x="14689" y="12371"/>
                    <a:pt x="14935" y="10015"/>
                    <a:pt x="13653" y="8420"/>
                  </a:cubicBezTo>
                  <a:cubicBezTo>
                    <a:pt x="12371" y="6824"/>
                    <a:pt x="10033" y="6577"/>
                    <a:pt x="8408" y="7903"/>
                  </a:cubicBezTo>
                  <a:close/>
                  <a:moveTo>
                    <a:pt x="8408" y="7903"/>
                  </a:moveTo>
                  <a:cubicBezTo>
                    <a:pt x="8408" y="7903"/>
                    <a:pt x="8408" y="7903"/>
                    <a:pt x="8408" y="790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3" name="Shape 1931"/>
            <p:cNvSpPr/>
            <p:nvPr/>
          </p:nvSpPr>
          <p:spPr>
            <a:xfrm>
              <a:off x="3314388" y="5613813"/>
              <a:ext cx="1306828" cy="130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8491" y="7950"/>
                  </a:moveTo>
                  <a:cubicBezTo>
                    <a:pt x="18739" y="8861"/>
                    <a:pt x="18739" y="8861"/>
                    <a:pt x="18739" y="8861"/>
                  </a:cubicBezTo>
                  <a:cubicBezTo>
                    <a:pt x="21521" y="10273"/>
                    <a:pt x="21472" y="10383"/>
                    <a:pt x="21432" y="10764"/>
                  </a:cubicBezTo>
                  <a:cubicBezTo>
                    <a:pt x="21161" y="13006"/>
                    <a:pt x="21161" y="13006"/>
                    <a:pt x="21161" y="13006"/>
                  </a:cubicBezTo>
                  <a:cubicBezTo>
                    <a:pt x="21179" y="13200"/>
                    <a:pt x="21179" y="13200"/>
                    <a:pt x="21179" y="13200"/>
                  </a:cubicBezTo>
                  <a:cubicBezTo>
                    <a:pt x="21012" y="13337"/>
                    <a:pt x="21012" y="13337"/>
                    <a:pt x="21012" y="13337"/>
                  </a:cubicBezTo>
                  <a:cubicBezTo>
                    <a:pt x="20929" y="13405"/>
                    <a:pt x="20721" y="13575"/>
                    <a:pt x="18102" y="14259"/>
                  </a:cubicBezTo>
                  <a:cubicBezTo>
                    <a:pt x="17630" y="15133"/>
                    <a:pt x="17630" y="15133"/>
                    <a:pt x="17630" y="15133"/>
                  </a:cubicBezTo>
                  <a:cubicBezTo>
                    <a:pt x="18541" y="18078"/>
                    <a:pt x="18458" y="18146"/>
                    <a:pt x="18167" y="18384"/>
                  </a:cubicBezTo>
                  <a:cubicBezTo>
                    <a:pt x="16421" y="19815"/>
                    <a:pt x="16421" y="19815"/>
                    <a:pt x="16421" y="19815"/>
                  </a:cubicBezTo>
                  <a:cubicBezTo>
                    <a:pt x="16171" y="20020"/>
                    <a:pt x="16047" y="20122"/>
                    <a:pt x="13431" y="18574"/>
                  </a:cubicBezTo>
                  <a:cubicBezTo>
                    <a:pt x="12488" y="18859"/>
                    <a:pt x="12488" y="18859"/>
                    <a:pt x="12488" y="18859"/>
                  </a:cubicBezTo>
                  <a:cubicBezTo>
                    <a:pt x="11679" y="20428"/>
                    <a:pt x="11132" y="21293"/>
                    <a:pt x="10924" y="21464"/>
                  </a:cubicBezTo>
                  <a:cubicBezTo>
                    <a:pt x="10758" y="21600"/>
                    <a:pt x="10758" y="21600"/>
                    <a:pt x="10758" y="21600"/>
                  </a:cubicBezTo>
                  <a:cubicBezTo>
                    <a:pt x="8384" y="21386"/>
                    <a:pt x="8384" y="21386"/>
                    <a:pt x="8384" y="21386"/>
                  </a:cubicBezTo>
                  <a:cubicBezTo>
                    <a:pt x="8008" y="21346"/>
                    <a:pt x="7857" y="21330"/>
                    <a:pt x="7146" y="18291"/>
                  </a:cubicBezTo>
                  <a:cubicBezTo>
                    <a:pt x="6317" y="17857"/>
                    <a:pt x="6317" y="17857"/>
                    <a:pt x="6317" y="17857"/>
                  </a:cubicBezTo>
                  <a:cubicBezTo>
                    <a:pt x="3323" y="18847"/>
                    <a:pt x="3256" y="18763"/>
                    <a:pt x="3020" y="18469"/>
                  </a:cubicBezTo>
                  <a:cubicBezTo>
                    <a:pt x="1640" y="16744"/>
                    <a:pt x="1640" y="16744"/>
                    <a:pt x="1640" y="16744"/>
                  </a:cubicBezTo>
                  <a:cubicBezTo>
                    <a:pt x="1404" y="16450"/>
                    <a:pt x="1337" y="16365"/>
                    <a:pt x="2951" y="13650"/>
                  </a:cubicBezTo>
                  <a:cubicBezTo>
                    <a:pt x="2703" y="12739"/>
                    <a:pt x="2703" y="12739"/>
                    <a:pt x="2703" y="12739"/>
                  </a:cubicBezTo>
                  <a:cubicBezTo>
                    <a:pt x="-79" y="11327"/>
                    <a:pt x="-30" y="11217"/>
                    <a:pt x="10" y="10836"/>
                  </a:cubicBezTo>
                  <a:cubicBezTo>
                    <a:pt x="281" y="8594"/>
                    <a:pt x="281" y="8594"/>
                    <a:pt x="281" y="8594"/>
                  </a:cubicBezTo>
                  <a:cubicBezTo>
                    <a:pt x="263" y="8400"/>
                    <a:pt x="263" y="8400"/>
                    <a:pt x="263" y="8400"/>
                  </a:cubicBezTo>
                  <a:cubicBezTo>
                    <a:pt x="430" y="8263"/>
                    <a:pt x="430" y="8263"/>
                    <a:pt x="430" y="8263"/>
                  </a:cubicBezTo>
                  <a:cubicBezTo>
                    <a:pt x="513" y="8195"/>
                    <a:pt x="721" y="8025"/>
                    <a:pt x="3340" y="7341"/>
                  </a:cubicBezTo>
                  <a:cubicBezTo>
                    <a:pt x="3812" y="6467"/>
                    <a:pt x="3812" y="6467"/>
                    <a:pt x="3812" y="6467"/>
                  </a:cubicBezTo>
                  <a:cubicBezTo>
                    <a:pt x="2867" y="3480"/>
                    <a:pt x="2950" y="3412"/>
                    <a:pt x="3241" y="3174"/>
                  </a:cubicBezTo>
                  <a:cubicBezTo>
                    <a:pt x="4987" y="1743"/>
                    <a:pt x="4987" y="1743"/>
                    <a:pt x="4987" y="1743"/>
                  </a:cubicBezTo>
                  <a:cubicBezTo>
                    <a:pt x="5279" y="1504"/>
                    <a:pt x="5362" y="1436"/>
                    <a:pt x="8011" y="3026"/>
                  </a:cubicBezTo>
                  <a:cubicBezTo>
                    <a:pt x="8954" y="2741"/>
                    <a:pt x="8954" y="2741"/>
                    <a:pt x="8954" y="2741"/>
                  </a:cubicBezTo>
                  <a:cubicBezTo>
                    <a:pt x="9763" y="1172"/>
                    <a:pt x="10310" y="307"/>
                    <a:pt x="10518" y="136"/>
                  </a:cubicBezTo>
                  <a:cubicBezTo>
                    <a:pt x="10684" y="0"/>
                    <a:pt x="10684" y="0"/>
                    <a:pt x="10684" y="0"/>
                  </a:cubicBezTo>
                  <a:cubicBezTo>
                    <a:pt x="13100" y="180"/>
                    <a:pt x="13100" y="180"/>
                    <a:pt x="13100" y="180"/>
                  </a:cubicBezTo>
                  <a:cubicBezTo>
                    <a:pt x="13434" y="254"/>
                    <a:pt x="13585" y="270"/>
                    <a:pt x="14296" y="3309"/>
                  </a:cubicBezTo>
                  <a:cubicBezTo>
                    <a:pt x="15125" y="3743"/>
                    <a:pt x="15125" y="3743"/>
                    <a:pt x="15125" y="3743"/>
                  </a:cubicBezTo>
                  <a:cubicBezTo>
                    <a:pt x="18119" y="2753"/>
                    <a:pt x="18186" y="2837"/>
                    <a:pt x="18422" y="3131"/>
                  </a:cubicBezTo>
                  <a:cubicBezTo>
                    <a:pt x="19802" y="4856"/>
                    <a:pt x="19802" y="4856"/>
                    <a:pt x="19802" y="4856"/>
                  </a:cubicBezTo>
                  <a:cubicBezTo>
                    <a:pt x="20038" y="5150"/>
                    <a:pt x="20105" y="5235"/>
                    <a:pt x="18491" y="7950"/>
                  </a:cubicBezTo>
                  <a:close/>
                  <a:moveTo>
                    <a:pt x="8415" y="7919"/>
                  </a:moveTo>
                  <a:cubicBezTo>
                    <a:pt x="6794" y="9247"/>
                    <a:pt x="6514" y="11566"/>
                    <a:pt x="7827" y="13206"/>
                  </a:cubicBezTo>
                  <a:cubicBezTo>
                    <a:pt x="9106" y="14804"/>
                    <a:pt x="11405" y="15010"/>
                    <a:pt x="13027" y="13681"/>
                  </a:cubicBezTo>
                  <a:cubicBezTo>
                    <a:pt x="14648" y="12353"/>
                    <a:pt x="14928" y="10034"/>
                    <a:pt x="13648" y="8436"/>
                  </a:cubicBezTo>
                  <a:cubicBezTo>
                    <a:pt x="12336" y="6796"/>
                    <a:pt x="10037" y="6590"/>
                    <a:pt x="8415" y="7919"/>
                  </a:cubicBezTo>
                  <a:close/>
                  <a:moveTo>
                    <a:pt x="8415" y="7919"/>
                  </a:moveTo>
                  <a:cubicBezTo>
                    <a:pt x="8415" y="7919"/>
                    <a:pt x="8415" y="7919"/>
                    <a:pt x="8415" y="7919"/>
                  </a:cubicBezTo>
                </a:path>
              </a:pathLst>
            </a:custGeom>
            <a:solidFill>
              <a:srgbClr val="9CB833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" name="Shape 1932"/>
            <p:cNvSpPr/>
            <p:nvPr/>
          </p:nvSpPr>
          <p:spPr>
            <a:xfrm>
              <a:off x="-115559" y="5669945"/>
              <a:ext cx="1699566" cy="169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8546" y="7942"/>
                  </a:moveTo>
                  <a:cubicBezTo>
                    <a:pt x="18744" y="8847"/>
                    <a:pt x="18744" y="8847"/>
                    <a:pt x="18744" y="8847"/>
                  </a:cubicBezTo>
                  <a:cubicBezTo>
                    <a:pt x="21557" y="10282"/>
                    <a:pt x="21503" y="10403"/>
                    <a:pt x="21468" y="10736"/>
                  </a:cubicBezTo>
                  <a:cubicBezTo>
                    <a:pt x="21234" y="12984"/>
                    <a:pt x="21234" y="12984"/>
                    <a:pt x="21234" y="12984"/>
                  </a:cubicBezTo>
                  <a:cubicBezTo>
                    <a:pt x="21171" y="13188"/>
                    <a:pt x="21171" y="13188"/>
                    <a:pt x="21171" y="13188"/>
                  </a:cubicBezTo>
                  <a:cubicBezTo>
                    <a:pt x="21034" y="13300"/>
                    <a:pt x="21034" y="13300"/>
                    <a:pt x="21034" y="13300"/>
                  </a:cubicBezTo>
                  <a:cubicBezTo>
                    <a:pt x="20943" y="13374"/>
                    <a:pt x="20715" y="13560"/>
                    <a:pt x="18179" y="14260"/>
                  </a:cubicBezTo>
                  <a:cubicBezTo>
                    <a:pt x="17671" y="15132"/>
                    <a:pt x="17671" y="15132"/>
                    <a:pt x="17671" y="15132"/>
                  </a:cubicBezTo>
                  <a:cubicBezTo>
                    <a:pt x="18614" y="18095"/>
                    <a:pt x="18523" y="18169"/>
                    <a:pt x="18250" y="18393"/>
                  </a:cubicBezTo>
                  <a:cubicBezTo>
                    <a:pt x="16471" y="19846"/>
                    <a:pt x="16471" y="19846"/>
                    <a:pt x="16471" y="19846"/>
                  </a:cubicBezTo>
                  <a:cubicBezTo>
                    <a:pt x="16197" y="20069"/>
                    <a:pt x="16106" y="20144"/>
                    <a:pt x="13475" y="18560"/>
                  </a:cubicBezTo>
                  <a:cubicBezTo>
                    <a:pt x="12532" y="18797"/>
                    <a:pt x="12532" y="18797"/>
                    <a:pt x="12532" y="18797"/>
                  </a:cubicBezTo>
                  <a:cubicBezTo>
                    <a:pt x="11698" y="20392"/>
                    <a:pt x="11144" y="21302"/>
                    <a:pt x="10962" y="21451"/>
                  </a:cubicBezTo>
                  <a:cubicBezTo>
                    <a:pt x="10779" y="21600"/>
                    <a:pt x="10779" y="21600"/>
                    <a:pt x="10779" y="21600"/>
                  </a:cubicBezTo>
                  <a:cubicBezTo>
                    <a:pt x="8385" y="21346"/>
                    <a:pt x="8385" y="21346"/>
                    <a:pt x="8385" y="21346"/>
                  </a:cubicBezTo>
                  <a:cubicBezTo>
                    <a:pt x="8009" y="21348"/>
                    <a:pt x="7927" y="21340"/>
                    <a:pt x="7157" y="18311"/>
                  </a:cubicBezTo>
                  <a:cubicBezTo>
                    <a:pt x="6330" y="17845"/>
                    <a:pt x="6330" y="17845"/>
                    <a:pt x="6330" y="17845"/>
                  </a:cubicBezTo>
                  <a:cubicBezTo>
                    <a:pt x="3347" y="18834"/>
                    <a:pt x="3273" y="18742"/>
                    <a:pt x="3051" y="18466"/>
                  </a:cubicBezTo>
                  <a:cubicBezTo>
                    <a:pt x="1648" y="16717"/>
                    <a:pt x="1648" y="16717"/>
                    <a:pt x="1648" y="16717"/>
                  </a:cubicBezTo>
                  <a:cubicBezTo>
                    <a:pt x="1426" y="16441"/>
                    <a:pt x="1352" y="16349"/>
                    <a:pt x="2968" y="13658"/>
                  </a:cubicBezTo>
                  <a:cubicBezTo>
                    <a:pt x="2688" y="12744"/>
                    <a:pt x="2688" y="12744"/>
                    <a:pt x="2688" y="12744"/>
                  </a:cubicBezTo>
                  <a:cubicBezTo>
                    <a:pt x="-43" y="11318"/>
                    <a:pt x="-34" y="11235"/>
                    <a:pt x="9" y="10818"/>
                  </a:cubicBezTo>
                  <a:cubicBezTo>
                    <a:pt x="280" y="8616"/>
                    <a:pt x="280" y="8616"/>
                    <a:pt x="280" y="8616"/>
                  </a:cubicBezTo>
                  <a:cubicBezTo>
                    <a:pt x="306" y="8366"/>
                    <a:pt x="306" y="8366"/>
                    <a:pt x="306" y="8366"/>
                  </a:cubicBezTo>
                  <a:cubicBezTo>
                    <a:pt x="443" y="8254"/>
                    <a:pt x="443" y="8254"/>
                    <a:pt x="443" y="8254"/>
                  </a:cubicBezTo>
                  <a:cubicBezTo>
                    <a:pt x="489" y="8217"/>
                    <a:pt x="717" y="8031"/>
                    <a:pt x="3335" y="7340"/>
                  </a:cubicBezTo>
                  <a:cubicBezTo>
                    <a:pt x="3797" y="6505"/>
                    <a:pt x="3797" y="6505"/>
                    <a:pt x="3797" y="6505"/>
                  </a:cubicBezTo>
                  <a:cubicBezTo>
                    <a:pt x="2900" y="3505"/>
                    <a:pt x="2991" y="3431"/>
                    <a:pt x="3264" y="3207"/>
                  </a:cubicBezTo>
                  <a:cubicBezTo>
                    <a:pt x="4998" y="1791"/>
                    <a:pt x="4998" y="1791"/>
                    <a:pt x="4998" y="1791"/>
                  </a:cubicBezTo>
                  <a:cubicBezTo>
                    <a:pt x="5272" y="1568"/>
                    <a:pt x="5363" y="1493"/>
                    <a:pt x="8039" y="3040"/>
                  </a:cubicBezTo>
                  <a:cubicBezTo>
                    <a:pt x="8945" y="2757"/>
                    <a:pt x="8945" y="2757"/>
                    <a:pt x="8945" y="2757"/>
                  </a:cubicBezTo>
                  <a:cubicBezTo>
                    <a:pt x="9816" y="1208"/>
                    <a:pt x="10333" y="252"/>
                    <a:pt x="10516" y="103"/>
                  </a:cubicBezTo>
                  <a:cubicBezTo>
                    <a:pt x="10735" y="0"/>
                    <a:pt x="10735" y="0"/>
                    <a:pt x="10735" y="0"/>
                  </a:cubicBezTo>
                  <a:cubicBezTo>
                    <a:pt x="13129" y="254"/>
                    <a:pt x="13129" y="254"/>
                    <a:pt x="13129" y="254"/>
                  </a:cubicBezTo>
                  <a:cubicBezTo>
                    <a:pt x="13505" y="252"/>
                    <a:pt x="13587" y="260"/>
                    <a:pt x="14357" y="3289"/>
                  </a:cubicBezTo>
                  <a:cubicBezTo>
                    <a:pt x="15184" y="3755"/>
                    <a:pt x="15184" y="3755"/>
                    <a:pt x="15184" y="3755"/>
                  </a:cubicBezTo>
                  <a:cubicBezTo>
                    <a:pt x="18167" y="2766"/>
                    <a:pt x="18241" y="2858"/>
                    <a:pt x="18463" y="3134"/>
                  </a:cubicBezTo>
                  <a:cubicBezTo>
                    <a:pt x="19866" y="4883"/>
                    <a:pt x="19866" y="4883"/>
                    <a:pt x="19866" y="4883"/>
                  </a:cubicBezTo>
                  <a:cubicBezTo>
                    <a:pt x="20088" y="5159"/>
                    <a:pt x="20162" y="5251"/>
                    <a:pt x="18546" y="7942"/>
                  </a:cubicBezTo>
                  <a:close/>
                  <a:moveTo>
                    <a:pt x="8407" y="7920"/>
                  </a:moveTo>
                  <a:cubicBezTo>
                    <a:pt x="6811" y="9224"/>
                    <a:pt x="6522" y="11593"/>
                    <a:pt x="7815" y="13203"/>
                  </a:cubicBezTo>
                  <a:cubicBezTo>
                    <a:pt x="9108" y="14814"/>
                    <a:pt x="11465" y="15021"/>
                    <a:pt x="13061" y="13717"/>
                  </a:cubicBezTo>
                  <a:cubicBezTo>
                    <a:pt x="14703" y="12376"/>
                    <a:pt x="14992" y="10007"/>
                    <a:pt x="13699" y="8397"/>
                  </a:cubicBezTo>
                  <a:cubicBezTo>
                    <a:pt x="12406" y="6786"/>
                    <a:pt x="10049" y="6579"/>
                    <a:pt x="8407" y="7920"/>
                  </a:cubicBezTo>
                  <a:close/>
                  <a:moveTo>
                    <a:pt x="8407" y="7920"/>
                  </a:moveTo>
                  <a:cubicBezTo>
                    <a:pt x="8407" y="7920"/>
                    <a:pt x="8407" y="7920"/>
                    <a:pt x="8407" y="7920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5" name="Shape 1933"/>
            <p:cNvSpPr/>
            <p:nvPr/>
          </p:nvSpPr>
          <p:spPr>
            <a:xfrm>
              <a:off x="1029118" y="3852722"/>
              <a:ext cx="1426424" cy="14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18522" y="7993"/>
                  </a:moveTo>
                  <a:cubicBezTo>
                    <a:pt x="18834" y="8831"/>
                    <a:pt x="18834" y="8831"/>
                    <a:pt x="18834" y="8831"/>
                  </a:cubicBezTo>
                  <a:cubicBezTo>
                    <a:pt x="21553" y="10257"/>
                    <a:pt x="21539" y="10389"/>
                    <a:pt x="21497" y="10787"/>
                  </a:cubicBezTo>
                  <a:cubicBezTo>
                    <a:pt x="21201" y="12970"/>
                    <a:pt x="21201" y="12970"/>
                    <a:pt x="21201" y="12970"/>
                  </a:cubicBezTo>
                  <a:cubicBezTo>
                    <a:pt x="21246" y="13176"/>
                    <a:pt x="21246" y="13176"/>
                    <a:pt x="21246" y="13176"/>
                  </a:cubicBezTo>
                  <a:cubicBezTo>
                    <a:pt x="21100" y="13295"/>
                    <a:pt x="21100" y="13295"/>
                    <a:pt x="21100" y="13295"/>
                  </a:cubicBezTo>
                  <a:cubicBezTo>
                    <a:pt x="21027" y="13354"/>
                    <a:pt x="20735" y="13592"/>
                    <a:pt x="18129" y="14258"/>
                  </a:cubicBezTo>
                  <a:cubicBezTo>
                    <a:pt x="17709" y="15085"/>
                    <a:pt x="17709" y="15085"/>
                    <a:pt x="17709" y="15085"/>
                  </a:cubicBezTo>
                  <a:cubicBezTo>
                    <a:pt x="18589" y="18129"/>
                    <a:pt x="18516" y="18189"/>
                    <a:pt x="18297" y="18367"/>
                  </a:cubicBezTo>
                  <a:cubicBezTo>
                    <a:pt x="16473" y="19853"/>
                    <a:pt x="16473" y="19853"/>
                    <a:pt x="16473" y="19853"/>
                  </a:cubicBezTo>
                  <a:cubicBezTo>
                    <a:pt x="16254" y="20031"/>
                    <a:pt x="16108" y="20150"/>
                    <a:pt x="13476" y="18532"/>
                  </a:cubicBezTo>
                  <a:cubicBezTo>
                    <a:pt x="12510" y="18833"/>
                    <a:pt x="12510" y="18833"/>
                    <a:pt x="12510" y="18833"/>
                  </a:cubicBezTo>
                  <a:cubicBezTo>
                    <a:pt x="11682" y="20356"/>
                    <a:pt x="11116" y="21303"/>
                    <a:pt x="10970" y="21422"/>
                  </a:cubicBezTo>
                  <a:cubicBezTo>
                    <a:pt x="10751" y="21600"/>
                    <a:pt x="10751" y="21600"/>
                    <a:pt x="10751" y="21600"/>
                  </a:cubicBezTo>
                  <a:cubicBezTo>
                    <a:pt x="8375" y="21351"/>
                    <a:pt x="8375" y="21351"/>
                    <a:pt x="8375" y="21351"/>
                  </a:cubicBezTo>
                  <a:cubicBezTo>
                    <a:pt x="7979" y="21309"/>
                    <a:pt x="7847" y="21295"/>
                    <a:pt x="7157" y="18338"/>
                  </a:cubicBezTo>
                  <a:cubicBezTo>
                    <a:pt x="6275" y="17843"/>
                    <a:pt x="6275" y="17843"/>
                    <a:pt x="6275" y="17843"/>
                  </a:cubicBezTo>
                  <a:cubicBezTo>
                    <a:pt x="3305" y="18806"/>
                    <a:pt x="3246" y="18733"/>
                    <a:pt x="3010" y="18440"/>
                  </a:cubicBezTo>
                  <a:cubicBezTo>
                    <a:pt x="1652" y="16754"/>
                    <a:pt x="1652" y="16754"/>
                    <a:pt x="1652" y="16754"/>
                  </a:cubicBezTo>
                  <a:cubicBezTo>
                    <a:pt x="1416" y="16461"/>
                    <a:pt x="1357" y="16388"/>
                    <a:pt x="2984" y="13607"/>
                  </a:cubicBezTo>
                  <a:cubicBezTo>
                    <a:pt x="2672" y="12769"/>
                    <a:pt x="2672" y="12769"/>
                    <a:pt x="2672" y="12769"/>
                  </a:cubicBezTo>
                  <a:cubicBezTo>
                    <a:pt x="-47" y="11343"/>
                    <a:pt x="-33" y="11211"/>
                    <a:pt x="9" y="10813"/>
                  </a:cubicBezTo>
                  <a:cubicBezTo>
                    <a:pt x="305" y="8630"/>
                    <a:pt x="305" y="8630"/>
                    <a:pt x="305" y="8630"/>
                  </a:cubicBezTo>
                  <a:cubicBezTo>
                    <a:pt x="260" y="8424"/>
                    <a:pt x="260" y="8424"/>
                    <a:pt x="260" y="8424"/>
                  </a:cubicBezTo>
                  <a:cubicBezTo>
                    <a:pt x="406" y="8305"/>
                    <a:pt x="406" y="8305"/>
                    <a:pt x="406" y="8305"/>
                  </a:cubicBezTo>
                  <a:cubicBezTo>
                    <a:pt x="479" y="8246"/>
                    <a:pt x="698" y="8068"/>
                    <a:pt x="3377" y="7342"/>
                  </a:cubicBezTo>
                  <a:cubicBezTo>
                    <a:pt x="3797" y="6515"/>
                    <a:pt x="3797" y="6515"/>
                    <a:pt x="3797" y="6515"/>
                  </a:cubicBezTo>
                  <a:cubicBezTo>
                    <a:pt x="2917" y="3471"/>
                    <a:pt x="2990" y="3411"/>
                    <a:pt x="3209" y="3233"/>
                  </a:cubicBezTo>
                  <a:cubicBezTo>
                    <a:pt x="5033" y="1747"/>
                    <a:pt x="5033" y="1747"/>
                    <a:pt x="5033" y="1747"/>
                  </a:cubicBezTo>
                  <a:cubicBezTo>
                    <a:pt x="5252" y="1569"/>
                    <a:pt x="5398" y="1450"/>
                    <a:pt x="8030" y="3068"/>
                  </a:cubicBezTo>
                  <a:cubicBezTo>
                    <a:pt x="8996" y="2767"/>
                    <a:pt x="8996" y="2767"/>
                    <a:pt x="8996" y="2767"/>
                  </a:cubicBezTo>
                  <a:cubicBezTo>
                    <a:pt x="9824" y="1244"/>
                    <a:pt x="10390" y="297"/>
                    <a:pt x="10536" y="178"/>
                  </a:cubicBezTo>
                  <a:cubicBezTo>
                    <a:pt x="10755" y="0"/>
                    <a:pt x="10755" y="0"/>
                    <a:pt x="10755" y="0"/>
                  </a:cubicBezTo>
                  <a:cubicBezTo>
                    <a:pt x="13131" y="249"/>
                    <a:pt x="13131" y="249"/>
                    <a:pt x="13131" y="249"/>
                  </a:cubicBezTo>
                  <a:cubicBezTo>
                    <a:pt x="13527" y="291"/>
                    <a:pt x="13659" y="305"/>
                    <a:pt x="14349" y="3262"/>
                  </a:cubicBezTo>
                  <a:cubicBezTo>
                    <a:pt x="15231" y="3757"/>
                    <a:pt x="15231" y="3757"/>
                    <a:pt x="15231" y="3757"/>
                  </a:cubicBezTo>
                  <a:cubicBezTo>
                    <a:pt x="18201" y="2794"/>
                    <a:pt x="18260" y="2867"/>
                    <a:pt x="18496" y="3160"/>
                  </a:cubicBezTo>
                  <a:cubicBezTo>
                    <a:pt x="19854" y="4846"/>
                    <a:pt x="19854" y="4846"/>
                    <a:pt x="19854" y="4846"/>
                  </a:cubicBezTo>
                  <a:cubicBezTo>
                    <a:pt x="20090" y="5139"/>
                    <a:pt x="20149" y="5212"/>
                    <a:pt x="18522" y="7993"/>
                  </a:cubicBezTo>
                  <a:close/>
                  <a:moveTo>
                    <a:pt x="8451" y="7942"/>
                  </a:moveTo>
                  <a:cubicBezTo>
                    <a:pt x="6846" y="9250"/>
                    <a:pt x="6536" y="11565"/>
                    <a:pt x="7834" y="13177"/>
                  </a:cubicBezTo>
                  <a:cubicBezTo>
                    <a:pt x="9132" y="14789"/>
                    <a:pt x="11449" y="14965"/>
                    <a:pt x="13055" y="13658"/>
                  </a:cubicBezTo>
                  <a:cubicBezTo>
                    <a:pt x="14660" y="12350"/>
                    <a:pt x="14970" y="10035"/>
                    <a:pt x="13672" y="8423"/>
                  </a:cubicBezTo>
                  <a:cubicBezTo>
                    <a:pt x="12374" y="6811"/>
                    <a:pt x="10057" y="6635"/>
                    <a:pt x="8451" y="7942"/>
                  </a:cubicBezTo>
                  <a:close/>
                  <a:moveTo>
                    <a:pt x="8451" y="7942"/>
                  </a:moveTo>
                  <a:cubicBezTo>
                    <a:pt x="8451" y="7942"/>
                    <a:pt x="8451" y="7942"/>
                    <a:pt x="8451" y="7942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6" name="Shape 1934"/>
            <p:cNvSpPr/>
            <p:nvPr/>
          </p:nvSpPr>
          <p:spPr>
            <a:xfrm>
              <a:off x="4110496" y="6933275"/>
              <a:ext cx="1187567" cy="1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5" y="13485"/>
                  </a:moveTo>
                  <a:cubicBezTo>
                    <a:pt x="18313" y="14440"/>
                    <a:pt x="18313" y="14440"/>
                    <a:pt x="18313" y="14440"/>
                  </a:cubicBezTo>
                  <a:cubicBezTo>
                    <a:pt x="19604" y="17304"/>
                    <a:pt x="19487" y="17423"/>
                    <a:pt x="19252" y="17662"/>
                  </a:cubicBezTo>
                  <a:cubicBezTo>
                    <a:pt x="17609" y="19213"/>
                    <a:pt x="17609" y="19213"/>
                    <a:pt x="17609" y="19213"/>
                  </a:cubicBezTo>
                  <a:cubicBezTo>
                    <a:pt x="17491" y="19333"/>
                    <a:pt x="17491" y="19333"/>
                    <a:pt x="17491" y="19333"/>
                  </a:cubicBezTo>
                  <a:cubicBezTo>
                    <a:pt x="17257" y="19333"/>
                    <a:pt x="17257" y="19333"/>
                    <a:pt x="17257" y="19333"/>
                  </a:cubicBezTo>
                  <a:cubicBezTo>
                    <a:pt x="17139" y="19333"/>
                    <a:pt x="16904" y="19333"/>
                    <a:pt x="14439" y="18259"/>
                  </a:cubicBezTo>
                  <a:cubicBezTo>
                    <a:pt x="13500" y="18617"/>
                    <a:pt x="13500" y="18617"/>
                    <a:pt x="13500" y="18617"/>
                  </a:cubicBezTo>
                  <a:cubicBezTo>
                    <a:pt x="12326" y="21600"/>
                    <a:pt x="12209" y="21600"/>
                    <a:pt x="11857" y="21600"/>
                  </a:cubicBezTo>
                  <a:cubicBezTo>
                    <a:pt x="9626" y="21600"/>
                    <a:pt x="9626" y="21600"/>
                    <a:pt x="9626" y="21600"/>
                  </a:cubicBezTo>
                  <a:cubicBezTo>
                    <a:pt x="9274" y="21600"/>
                    <a:pt x="9157" y="21600"/>
                    <a:pt x="8100" y="18617"/>
                  </a:cubicBezTo>
                  <a:cubicBezTo>
                    <a:pt x="7161" y="18259"/>
                    <a:pt x="7161" y="18259"/>
                    <a:pt x="7161" y="18259"/>
                  </a:cubicBezTo>
                  <a:cubicBezTo>
                    <a:pt x="5517" y="18975"/>
                    <a:pt x="4578" y="19333"/>
                    <a:pt x="4343" y="19333"/>
                  </a:cubicBezTo>
                  <a:cubicBezTo>
                    <a:pt x="4109" y="19333"/>
                    <a:pt x="4109" y="19333"/>
                    <a:pt x="4109" y="19333"/>
                  </a:cubicBezTo>
                  <a:cubicBezTo>
                    <a:pt x="2348" y="17543"/>
                    <a:pt x="2348" y="17543"/>
                    <a:pt x="2348" y="17543"/>
                  </a:cubicBezTo>
                  <a:cubicBezTo>
                    <a:pt x="2113" y="17304"/>
                    <a:pt x="1996" y="17185"/>
                    <a:pt x="3287" y="14320"/>
                  </a:cubicBezTo>
                  <a:cubicBezTo>
                    <a:pt x="2935" y="13485"/>
                    <a:pt x="2935" y="13485"/>
                    <a:pt x="2935" y="13485"/>
                  </a:cubicBezTo>
                  <a:cubicBezTo>
                    <a:pt x="0" y="12292"/>
                    <a:pt x="0" y="12172"/>
                    <a:pt x="0" y="11814"/>
                  </a:cubicBezTo>
                  <a:cubicBezTo>
                    <a:pt x="0" y="9547"/>
                    <a:pt x="0" y="9547"/>
                    <a:pt x="0" y="9547"/>
                  </a:cubicBezTo>
                  <a:cubicBezTo>
                    <a:pt x="0" y="9189"/>
                    <a:pt x="0" y="9070"/>
                    <a:pt x="2935" y="7996"/>
                  </a:cubicBezTo>
                  <a:cubicBezTo>
                    <a:pt x="3287" y="7160"/>
                    <a:pt x="3287" y="7160"/>
                    <a:pt x="3287" y="7160"/>
                  </a:cubicBezTo>
                  <a:cubicBezTo>
                    <a:pt x="2113" y="4296"/>
                    <a:pt x="2113" y="4177"/>
                    <a:pt x="2348" y="3938"/>
                  </a:cubicBezTo>
                  <a:cubicBezTo>
                    <a:pt x="3991" y="2267"/>
                    <a:pt x="3991" y="2267"/>
                    <a:pt x="3991" y="2267"/>
                  </a:cubicBezTo>
                  <a:cubicBezTo>
                    <a:pt x="4109" y="2148"/>
                    <a:pt x="4109" y="2148"/>
                    <a:pt x="4109" y="2148"/>
                  </a:cubicBezTo>
                  <a:cubicBezTo>
                    <a:pt x="4343" y="2148"/>
                    <a:pt x="4343" y="2148"/>
                    <a:pt x="4343" y="2148"/>
                  </a:cubicBezTo>
                  <a:cubicBezTo>
                    <a:pt x="4461" y="2148"/>
                    <a:pt x="4696" y="2148"/>
                    <a:pt x="7161" y="3341"/>
                  </a:cubicBezTo>
                  <a:cubicBezTo>
                    <a:pt x="8100" y="2983"/>
                    <a:pt x="8100" y="2983"/>
                    <a:pt x="8100" y="2983"/>
                  </a:cubicBezTo>
                  <a:cubicBezTo>
                    <a:pt x="9274" y="0"/>
                    <a:pt x="9391" y="0"/>
                    <a:pt x="9743" y="0"/>
                  </a:cubicBezTo>
                  <a:cubicBezTo>
                    <a:pt x="11974" y="0"/>
                    <a:pt x="11974" y="0"/>
                    <a:pt x="11974" y="0"/>
                  </a:cubicBezTo>
                  <a:cubicBezTo>
                    <a:pt x="12326" y="0"/>
                    <a:pt x="12443" y="0"/>
                    <a:pt x="13500" y="2983"/>
                  </a:cubicBezTo>
                  <a:cubicBezTo>
                    <a:pt x="14439" y="3341"/>
                    <a:pt x="14439" y="3341"/>
                    <a:pt x="14439" y="3341"/>
                  </a:cubicBezTo>
                  <a:cubicBezTo>
                    <a:pt x="16083" y="2625"/>
                    <a:pt x="17022" y="2267"/>
                    <a:pt x="17374" y="2267"/>
                  </a:cubicBezTo>
                  <a:cubicBezTo>
                    <a:pt x="17609" y="2267"/>
                    <a:pt x="17609" y="2267"/>
                    <a:pt x="17609" y="2267"/>
                  </a:cubicBezTo>
                  <a:cubicBezTo>
                    <a:pt x="19252" y="3938"/>
                    <a:pt x="19252" y="3938"/>
                    <a:pt x="19252" y="3938"/>
                  </a:cubicBezTo>
                  <a:cubicBezTo>
                    <a:pt x="19604" y="4296"/>
                    <a:pt x="19604" y="4296"/>
                    <a:pt x="18313" y="7160"/>
                  </a:cubicBezTo>
                  <a:cubicBezTo>
                    <a:pt x="18665" y="8115"/>
                    <a:pt x="18665" y="8115"/>
                    <a:pt x="18665" y="8115"/>
                  </a:cubicBezTo>
                  <a:cubicBezTo>
                    <a:pt x="21600" y="9189"/>
                    <a:pt x="21600" y="9308"/>
                    <a:pt x="21600" y="9666"/>
                  </a:cubicBezTo>
                  <a:cubicBezTo>
                    <a:pt x="21600" y="11934"/>
                    <a:pt x="21600" y="11934"/>
                    <a:pt x="21600" y="11934"/>
                  </a:cubicBezTo>
                  <a:cubicBezTo>
                    <a:pt x="21600" y="12292"/>
                    <a:pt x="21600" y="12411"/>
                    <a:pt x="18665" y="13485"/>
                  </a:cubicBezTo>
                  <a:close/>
                  <a:moveTo>
                    <a:pt x="10800" y="7041"/>
                  </a:moveTo>
                  <a:cubicBezTo>
                    <a:pt x="8687" y="7041"/>
                    <a:pt x="7043" y="8712"/>
                    <a:pt x="7043" y="10740"/>
                  </a:cubicBezTo>
                  <a:cubicBezTo>
                    <a:pt x="7043" y="12888"/>
                    <a:pt x="8687" y="14559"/>
                    <a:pt x="10800" y="14559"/>
                  </a:cubicBezTo>
                  <a:cubicBezTo>
                    <a:pt x="12913" y="14559"/>
                    <a:pt x="14557" y="12888"/>
                    <a:pt x="14557" y="10740"/>
                  </a:cubicBezTo>
                  <a:cubicBezTo>
                    <a:pt x="14557" y="8712"/>
                    <a:pt x="12913" y="7041"/>
                    <a:pt x="10800" y="7041"/>
                  </a:cubicBezTo>
                  <a:close/>
                  <a:moveTo>
                    <a:pt x="10800" y="7041"/>
                  </a:moveTo>
                  <a:cubicBezTo>
                    <a:pt x="10800" y="7041"/>
                    <a:pt x="10800" y="7041"/>
                    <a:pt x="10800" y="7041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7" name="Shape 1935"/>
            <p:cNvSpPr/>
            <p:nvPr/>
          </p:nvSpPr>
          <p:spPr>
            <a:xfrm>
              <a:off x="527637" y="7984800"/>
              <a:ext cx="1064211" cy="103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1" y="13609"/>
                  </a:moveTo>
                  <a:cubicBezTo>
                    <a:pt x="18305" y="14483"/>
                    <a:pt x="18305" y="14483"/>
                    <a:pt x="18305" y="14483"/>
                  </a:cubicBezTo>
                  <a:cubicBezTo>
                    <a:pt x="19525" y="17355"/>
                    <a:pt x="19403" y="17480"/>
                    <a:pt x="19159" y="17729"/>
                  </a:cubicBezTo>
                  <a:cubicBezTo>
                    <a:pt x="17573" y="19353"/>
                    <a:pt x="17573" y="19353"/>
                    <a:pt x="17573" y="19353"/>
                  </a:cubicBezTo>
                  <a:cubicBezTo>
                    <a:pt x="17451" y="19477"/>
                    <a:pt x="17451" y="19477"/>
                    <a:pt x="17451" y="19477"/>
                  </a:cubicBezTo>
                  <a:cubicBezTo>
                    <a:pt x="17207" y="19477"/>
                    <a:pt x="17207" y="19477"/>
                    <a:pt x="17207" y="19477"/>
                  </a:cubicBezTo>
                  <a:cubicBezTo>
                    <a:pt x="17207" y="19477"/>
                    <a:pt x="16841" y="19477"/>
                    <a:pt x="14400" y="18354"/>
                  </a:cubicBezTo>
                  <a:cubicBezTo>
                    <a:pt x="13546" y="18728"/>
                    <a:pt x="13546" y="18728"/>
                    <a:pt x="13546" y="18728"/>
                  </a:cubicBezTo>
                  <a:cubicBezTo>
                    <a:pt x="12325" y="21600"/>
                    <a:pt x="12203" y="21600"/>
                    <a:pt x="11837" y="21600"/>
                  </a:cubicBezTo>
                  <a:cubicBezTo>
                    <a:pt x="9641" y="21600"/>
                    <a:pt x="9641" y="21600"/>
                    <a:pt x="9641" y="21600"/>
                  </a:cubicBezTo>
                  <a:cubicBezTo>
                    <a:pt x="9275" y="21600"/>
                    <a:pt x="9153" y="21600"/>
                    <a:pt x="8054" y="18728"/>
                  </a:cubicBezTo>
                  <a:cubicBezTo>
                    <a:pt x="7200" y="18354"/>
                    <a:pt x="7200" y="18354"/>
                    <a:pt x="7200" y="18354"/>
                  </a:cubicBezTo>
                  <a:cubicBezTo>
                    <a:pt x="5492" y="18978"/>
                    <a:pt x="4515" y="19353"/>
                    <a:pt x="4271" y="19353"/>
                  </a:cubicBezTo>
                  <a:cubicBezTo>
                    <a:pt x="4027" y="19353"/>
                    <a:pt x="4027" y="19353"/>
                    <a:pt x="4027" y="19353"/>
                  </a:cubicBezTo>
                  <a:cubicBezTo>
                    <a:pt x="2319" y="17605"/>
                    <a:pt x="2319" y="17605"/>
                    <a:pt x="2319" y="17605"/>
                  </a:cubicBezTo>
                  <a:cubicBezTo>
                    <a:pt x="2075" y="17355"/>
                    <a:pt x="1953" y="17355"/>
                    <a:pt x="3295" y="14483"/>
                  </a:cubicBezTo>
                  <a:cubicBezTo>
                    <a:pt x="2929" y="13484"/>
                    <a:pt x="2929" y="13484"/>
                    <a:pt x="2929" y="13484"/>
                  </a:cubicBezTo>
                  <a:cubicBezTo>
                    <a:pt x="0" y="12361"/>
                    <a:pt x="0" y="12236"/>
                    <a:pt x="0" y="11861"/>
                  </a:cubicBezTo>
                  <a:cubicBezTo>
                    <a:pt x="0" y="9614"/>
                    <a:pt x="0" y="9614"/>
                    <a:pt x="0" y="9614"/>
                  </a:cubicBezTo>
                  <a:cubicBezTo>
                    <a:pt x="0" y="9239"/>
                    <a:pt x="0" y="9114"/>
                    <a:pt x="2929" y="7991"/>
                  </a:cubicBezTo>
                  <a:cubicBezTo>
                    <a:pt x="3295" y="7117"/>
                    <a:pt x="3295" y="7117"/>
                    <a:pt x="3295" y="7117"/>
                  </a:cubicBezTo>
                  <a:cubicBezTo>
                    <a:pt x="2075" y="4245"/>
                    <a:pt x="2075" y="4120"/>
                    <a:pt x="2319" y="3871"/>
                  </a:cubicBezTo>
                  <a:cubicBezTo>
                    <a:pt x="4027" y="2247"/>
                    <a:pt x="4027" y="2247"/>
                    <a:pt x="4027" y="2247"/>
                  </a:cubicBezTo>
                  <a:cubicBezTo>
                    <a:pt x="4149" y="2123"/>
                    <a:pt x="4149" y="2123"/>
                    <a:pt x="4149" y="2123"/>
                  </a:cubicBezTo>
                  <a:cubicBezTo>
                    <a:pt x="4271" y="2123"/>
                    <a:pt x="4271" y="2123"/>
                    <a:pt x="4271" y="2123"/>
                  </a:cubicBezTo>
                  <a:cubicBezTo>
                    <a:pt x="4393" y="2123"/>
                    <a:pt x="4759" y="2123"/>
                    <a:pt x="7200" y="3246"/>
                  </a:cubicBezTo>
                  <a:cubicBezTo>
                    <a:pt x="8054" y="2872"/>
                    <a:pt x="8054" y="2872"/>
                    <a:pt x="8054" y="2872"/>
                  </a:cubicBezTo>
                  <a:cubicBezTo>
                    <a:pt x="9275" y="0"/>
                    <a:pt x="9397" y="0"/>
                    <a:pt x="9641" y="0"/>
                  </a:cubicBezTo>
                  <a:cubicBezTo>
                    <a:pt x="11959" y="0"/>
                    <a:pt x="11959" y="0"/>
                    <a:pt x="11959" y="0"/>
                  </a:cubicBezTo>
                  <a:cubicBezTo>
                    <a:pt x="12325" y="0"/>
                    <a:pt x="12447" y="0"/>
                    <a:pt x="13546" y="2872"/>
                  </a:cubicBezTo>
                  <a:cubicBezTo>
                    <a:pt x="14400" y="3246"/>
                    <a:pt x="14400" y="3246"/>
                    <a:pt x="14400" y="3246"/>
                  </a:cubicBezTo>
                  <a:cubicBezTo>
                    <a:pt x="16108" y="2622"/>
                    <a:pt x="17085" y="2247"/>
                    <a:pt x="17329" y="2247"/>
                  </a:cubicBezTo>
                  <a:cubicBezTo>
                    <a:pt x="17573" y="2247"/>
                    <a:pt x="17573" y="2247"/>
                    <a:pt x="17573" y="2247"/>
                  </a:cubicBezTo>
                  <a:cubicBezTo>
                    <a:pt x="19281" y="3995"/>
                    <a:pt x="19281" y="3995"/>
                    <a:pt x="19281" y="3995"/>
                  </a:cubicBezTo>
                  <a:cubicBezTo>
                    <a:pt x="19525" y="4245"/>
                    <a:pt x="19647" y="4370"/>
                    <a:pt x="18305" y="7117"/>
                  </a:cubicBezTo>
                  <a:cubicBezTo>
                    <a:pt x="18671" y="8116"/>
                    <a:pt x="18671" y="8116"/>
                    <a:pt x="18671" y="8116"/>
                  </a:cubicBezTo>
                  <a:cubicBezTo>
                    <a:pt x="21600" y="9239"/>
                    <a:pt x="21600" y="9364"/>
                    <a:pt x="21600" y="9739"/>
                  </a:cubicBezTo>
                  <a:cubicBezTo>
                    <a:pt x="21600" y="11986"/>
                    <a:pt x="21600" y="11986"/>
                    <a:pt x="21600" y="11986"/>
                  </a:cubicBezTo>
                  <a:cubicBezTo>
                    <a:pt x="21600" y="12361"/>
                    <a:pt x="21600" y="12486"/>
                    <a:pt x="18671" y="13609"/>
                  </a:cubicBezTo>
                  <a:close/>
                  <a:moveTo>
                    <a:pt x="10739" y="6992"/>
                  </a:moveTo>
                  <a:cubicBezTo>
                    <a:pt x="8664" y="6992"/>
                    <a:pt x="6956" y="8740"/>
                    <a:pt x="6956" y="10862"/>
                  </a:cubicBezTo>
                  <a:cubicBezTo>
                    <a:pt x="6956" y="12860"/>
                    <a:pt x="8664" y="14608"/>
                    <a:pt x="10739" y="14608"/>
                  </a:cubicBezTo>
                  <a:cubicBezTo>
                    <a:pt x="12814" y="14608"/>
                    <a:pt x="14522" y="12860"/>
                    <a:pt x="14522" y="10862"/>
                  </a:cubicBezTo>
                  <a:cubicBezTo>
                    <a:pt x="14522" y="8740"/>
                    <a:pt x="12814" y="6992"/>
                    <a:pt x="10739" y="6992"/>
                  </a:cubicBezTo>
                  <a:close/>
                  <a:moveTo>
                    <a:pt x="10739" y="6992"/>
                  </a:moveTo>
                  <a:cubicBezTo>
                    <a:pt x="10739" y="6992"/>
                    <a:pt x="10739" y="6992"/>
                    <a:pt x="10739" y="6992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8" name="Shape 1936"/>
            <p:cNvSpPr/>
            <p:nvPr/>
          </p:nvSpPr>
          <p:spPr>
            <a:xfrm>
              <a:off x="2514361" y="2754162"/>
              <a:ext cx="1451481" cy="14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8524" y="7936"/>
                  </a:moveTo>
                  <a:cubicBezTo>
                    <a:pt x="18733" y="8894"/>
                    <a:pt x="18733" y="8894"/>
                    <a:pt x="18733" y="8894"/>
                  </a:cubicBezTo>
                  <a:cubicBezTo>
                    <a:pt x="21556" y="10314"/>
                    <a:pt x="21543" y="10437"/>
                    <a:pt x="21449" y="10739"/>
                  </a:cubicBezTo>
                  <a:cubicBezTo>
                    <a:pt x="21215" y="12961"/>
                    <a:pt x="21215" y="12961"/>
                    <a:pt x="21215" y="12961"/>
                  </a:cubicBezTo>
                  <a:cubicBezTo>
                    <a:pt x="21189" y="13208"/>
                    <a:pt x="21189" y="13208"/>
                    <a:pt x="21189" y="13208"/>
                  </a:cubicBezTo>
                  <a:cubicBezTo>
                    <a:pt x="21054" y="13319"/>
                    <a:pt x="21054" y="13319"/>
                    <a:pt x="21054" y="13319"/>
                  </a:cubicBezTo>
                  <a:cubicBezTo>
                    <a:pt x="20986" y="13374"/>
                    <a:pt x="20715" y="13595"/>
                    <a:pt x="18106" y="14258"/>
                  </a:cubicBezTo>
                  <a:cubicBezTo>
                    <a:pt x="17648" y="15083"/>
                    <a:pt x="17648" y="15083"/>
                    <a:pt x="17648" y="15083"/>
                  </a:cubicBezTo>
                  <a:cubicBezTo>
                    <a:pt x="18574" y="18051"/>
                    <a:pt x="18438" y="18161"/>
                    <a:pt x="18167" y="18383"/>
                  </a:cubicBezTo>
                  <a:cubicBezTo>
                    <a:pt x="16406" y="19820"/>
                    <a:pt x="16406" y="19820"/>
                    <a:pt x="16406" y="19820"/>
                  </a:cubicBezTo>
                  <a:cubicBezTo>
                    <a:pt x="16135" y="20041"/>
                    <a:pt x="16067" y="20097"/>
                    <a:pt x="13379" y="18567"/>
                  </a:cubicBezTo>
                  <a:cubicBezTo>
                    <a:pt x="12483" y="18847"/>
                    <a:pt x="12483" y="18847"/>
                    <a:pt x="12483" y="18847"/>
                  </a:cubicBezTo>
                  <a:cubicBezTo>
                    <a:pt x="11633" y="20443"/>
                    <a:pt x="11107" y="21324"/>
                    <a:pt x="10904" y="21489"/>
                  </a:cubicBezTo>
                  <a:cubicBezTo>
                    <a:pt x="10768" y="21600"/>
                    <a:pt x="10768" y="21600"/>
                    <a:pt x="10768" y="21600"/>
                  </a:cubicBezTo>
                  <a:cubicBezTo>
                    <a:pt x="8373" y="21411"/>
                    <a:pt x="8373" y="21411"/>
                    <a:pt x="8373" y="21411"/>
                  </a:cubicBezTo>
                  <a:cubicBezTo>
                    <a:pt x="8005" y="21372"/>
                    <a:pt x="7883" y="21360"/>
                    <a:pt x="7147" y="18349"/>
                  </a:cubicBezTo>
                  <a:cubicBezTo>
                    <a:pt x="6328" y="17889"/>
                    <a:pt x="6328" y="17889"/>
                    <a:pt x="6328" y="17889"/>
                  </a:cubicBezTo>
                  <a:cubicBezTo>
                    <a:pt x="3313" y="18883"/>
                    <a:pt x="3203" y="18747"/>
                    <a:pt x="2984" y="18474"/>
                  </a:cubicBezTo>
                  <a:cubicBezTo>
                    <a:pt x="1615" y="16770"/>
                    <a:pt x="1615" y="16770"/>
                    <a:pt x="1615" y="16770"/>
                  </a:cubicBezTo>
                  <a:cubicBezTo>
                    <a:pt x="1396" y="16498"/>
                    <a:pt x="1342" y="16430"/>
                    <a:pt x="2933" y="13664"/>
                  </a:cubicBezTo>
                  <a:cubicBezTo>
                    <a:pt x="2657" y="12761"/>
                    <a:pt x="2657" y="12761"/>
                    <a:pt x="2657" y="12761"/>
                  </a:cubicBezTo>
                  <a:cubicBezTo>
                    <a:pt x="-44" y="11354"/>
                    <a:pt x="-31" y="11231"/>
                    <a:pt x="8" y="10861"/>
                  </a:cubicBezTo>
                  <a:cubicBezTo>
                    <a:pt x="242" y="8639"/>
                    <a:pt x="242" y="8639"/>
                    <a:pt x="242" y="8639"/>
                  </a:cubicBezTo>
                  <a:cubicBezTo>
                    <a:pt x="268" y="8392"/>
                    <a:pt x="268" y="8392"/>
                    <a:pt x="268" y="8392"/>
                  </a:cubicBezTo>
                  <a:cubicBezTo>
                    <a:pt x="403" y="8281"/>
                    <a:pt x="403" y="8281"/>
                    <a:pt x="403" y="8281"/>
                  </a:cubicBezTo>
                  <a:cubicBezTo>
                    <a:pt x="471" y="8226"/>
                    <a:pt x="674" y="8060"/>
                    <a:pt x="3283" y="7398"/>
                  </a:cubicBezTo>
                  <a:cubicBezTo>
                    <a:pt x="3810" y="6517"/>
                    <a:pt x="3810" y="6517"/>
                    <a:pt x="3810" y="6517"/>
                  </a:cubicBezTo>
                  <a:cubicBezTo>
                    <a:pt x="2883" y="3549"/>
                    <a:pt x="2951" y="3494"/>
                    <a:pt x="3222" y="3273"/>
                  </a:cubicBezTo>
                  <a:cubicBezTo>
                    <a:pt x="4984" y="1835"/>
                    <a:pt x="4984" y="1835"/>
                    <a:pt x="4984" y="1835"/>
                  </a:cubicBezTo>
                  <a:cubicBezTo>
                    <a:pt x="5255" y="1614"/>
                    <a:pt x="5390" y="1503"/>
                    <a:pt x="8010" y="3089"/>
                  </a:cubicBezTo>
                  <a:cubicBezTo>
                    <a:pt x="8907" y="2808"/>
                    <a:pt x="8907" y="2808"/>
                    <a:pt x="8907" y="2808"/>
                  </a:cubicBezTo>
                  <a:cubicBezTo>
                    <a:pt x="9756" y="1213"/>
                    <a:pt x="10282" y="332"/>
                    <a:pt x="10485" y="166"/>
                  </a:cubicBezTo>
                  <a:cubicBezTo>
                    <a:pt x="10689" y="0"/>
                    <a:pt x="10689" y="0"/>
                    <a:pt x="10689" y="0"/>
                  </a:cubicBezTo>
                  <a:cubicBezTo>
                    <a:pt x="13139" y="257"/>
                    <a:pt x="13139" y="257"/>
                    <a:pt x="13139" y="257"/>
                  </a:cubicBezTo>
                  <a:cubicBezTo>
                    <a:pt x="13507" y="296"/>
                    <a:pt x="13629" y="309"/>
                    <a:pt x="14365" y="3319"/>
                  </a:cubicBezTo>
                  <a:cubicBezTo>
                    <a:pt x="15184" y="3779"/>
                    <a:pt x="15184" y="3779"/>
                    <a:pt x="15184" y="3779"/>
                  </a:cubicBezTo>
                  <a:cubicBezTo>
                    <a:pt x="18199" y="2785"/>
                    <a:pt x="18254" y="2853"/>
                    <a:pt x="18473" y="3126"/>
                  </a:cubicBezTo>
                  <a:cubicBezTo>
                    <a:pt x="19897" y="4898"/>
                    <a:pt x="19897" y="4898"/>
                    <a:pt x="19897" y="4898"/>
                  </a:cubicBezTo>
                  <a:cubicBezTo>
                    <a:pt x="20116" y="5170"/>
                    <a:pt x="20170" y="5238"/>
                    <a:pt x="18524" y="7936"/>
                  </a:cubicBezTo>
                  <a:close/>
                  <a:moveTo>
                    <a:pt x="8429" y="7938"/>
                  </a:moveTo>
                  <a:cubicBezTo>
                    <a:pt x="6803" y="9265"/>
                    <a:pt x="6556" y="11610"/>
                    <a:pt x="7815" y="13178"/>
                  </a:cubicBezTo>
                  <a:cubicBezTo>
                    <a:pt x="9129" y="14813"/>
                    <a:pt x="11457" y="15057"/>
                    <a:pt x="13083" y="13730"/>
                  </a:cubicBezTo>
                  <a:cubicBezTo>
                    <a:pt x="14709" y="12403"/>
                    <a:pt x="14956" y="10058"/>
                    <a:pt x="13642" y="8422"/>
                  </a:cubicBezTo>
                  <a:cubicBezTo>
                    <a:pt x="12383" y="6855"/>
                    <a:pt x="10055" y="6611"/>
                    <a:pt x="8429" y="7938"/>
                  </a:cubicBezTo>
                  <a:close/>
                  <a:moveTo>
                    <a:pt x="8429" y="7938"/>
                  </a:moveTo>
                  <a:cubicBezTo>
                    <a:pt x="8429" y="7938"/>
                    <a:pt x="8429" y="7938"/>
                    <a:pt x="8429" y="793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" name="Shape 1937"/>
            <p:cNvSpPr/>
            <p:nvPr/>
          </p:nvSpPr>
          <p:spPr>
            <a:xfrm>
              <a:off x="1330362" y="2828528"/>
              <a:ext cx="773137" cy="7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13546"/>
                  </a:moveTo>
                  <a:cubicBezTo>
                    <a:pt x="18360" y="14461"/>
                    <a:pt x="18360" y="14461"/>
                    <a:pt x="18360" y="14461"/>
                  </a:cubicBezTo>
                  <a:cubicBezTo>
                    <a:pt x="19620" y="17390"/>
                    <a:pt x="19440" y="17390"/>
                    <a:pt x="19260" y="17756"/>
                  </a:cubicBezTo>
                  <a:cubicBezTo>
                    <a:pt x="17640" y="19220"/>
                    <a:pt x="17640" y="19220"/>
                    <a:pt x="17640" y="19220"/>
                  </a:cubicBezTo>
                  <a:cubicBezTo>
                    <a:pt x="17460" y="19403"/>
                    <a:pt x="17460" y="19403"/>
                    <a:pt x="17460" y="19403"/>
                  </a:cubicBezTo>
                  <a:cubicBezTo>
                    <a:pt x="17280" y="19403"/>
                    <a:pt x="17280" y="19403"/>
                    <a:pt x="17280" y="19403"/>
                  </a:cubicBezTo>
                  <a:cubicBezTo>
                    <a:pt x="17100" y="19403"/>
                    <a:pt x="16920" y="19403"/>
                    <a:pt x="14400" y="18305"/>
                  </a:cubicBezTo>
                  <a:cubicBezTo>
                    <a:pt x="13500" y="18671"/>
                    <a:pt x="13500" y="18671"/>
                    <a:pt x="13500" y="18671"/>
                  </a:cubicBezTo>
                  <a:cubicBezTo>
                    <a:pt x="12420" y="21600"/>
                    <a:pt x="12240" y="21600"/>
                    <a:pt x="11880" y="21600"/>
                  </a:cubicBezTo>
                  <a:cubicBezTo>
                    <a:pt x="9540" y="21600"/>
                    <a:pt x="9540" y="21600"/>
                    <a:pt x="9540" y="21600"/>
                  </a:cubicBezTo>
                  <a:cubicBezTo>
                    <a:pt x="9360" y="21600"/>
                    <a:pt x="9180" y="21600"/>
                    <a:pt x="8100" y="18671"/>
                  </a:cubicBezTo>
                  <a:cubicBezTo>
                    <a:pt x="7200" y="18305"/>
                    <a:pt x="7200" y="18305"/>
                    <a:pt x="7200" y="18305"/>
                  </a:cubicBezTo>
                  <a:cubicBezTo>
                    <a:pt x="5580" y="19037"/>
                    <a:pt x="4500" y="19403"/>
                    <a:pt x="4320" y="19403"/>
                  </a:cubicBezTo>
                  <a:cubicBezTo>
                    <a:pt x="4140" y="19403"/>
                    <a:pt x="4140" y="19403"/>
                    <a:pt x="4140" y="19403"/>
                  </a:cubicBezTo>
                  <a:cubicBezTo>
                    <a:pt x="2340" y="17573"/>
                    <a:pt x="2340" y="17573"/>
                    <a:pt x="2340" y="17573"/>
                  </a:cubicBezTo>
                  <a:cubicBezTo>
                    <a:pt x="2160" y="17390"/>
                    <a:pt x="1980" y="17207"/>
                    <a:pt x="3240" y="14461"/>
                  </a:cubicBezTo>
                  <a:cubicBezTo>
                    <a:pt x="2880" y="13546"/>
                    <a:pt x="2880" y="13546"/>
                    <a:pt x="2880" y="13546"/>
                  </a:cubicBezTo>
                  <a:cubicBezTo>
                    <a:pt x="0" y="12447"/>
                    <a:pt x="0" y="12264"/>
                    <a:pt x="0" y="11898"/>
                  </a:cubicBezTo>
                  <a:cubicBezTo>
                    <a:pt x="0" y="9702"/>
                    <a:pt x="0" y="9702"/>
                    <a:pt x="0" y="9702"/>
                  </a:cubicBezTo>
                  <a:cubicBezTo>
                    <a:pt x="0" y="9336"/>
                    <a:pt x="0" y="9153"/>
                    <a:pt x="2880" y="8054"/>
                  </a:cubicBezTo>
                  <a:cubicBezTo>
                    <a:pt x="3240" y="7139"/>
                    <a:pt x="3240" y="7139"/>
                    <a:pt x="3240" y="7139"/>
                  </a:cubicBezTo>
                  <a:cubicBezTo>
                    <a:pt x="1980" y="4393"/>
                    <a:pt x="2160" y="4210"/>
                    <a:pt x="2340" y="4027"/>
                  </a:cubicBezTo>
                  <a:cubicBezTo>
                    <a:pt x="3960" y="2380"/>
                    <a:pt x="3960" y="2380"/>
                    <a:pt x="3960" y="2380"/>
                  </a:cubicBezTo>
                  <a:cubicBezTo>
                    <a:pt x="4140" y="2197"/>
                    <a:pt x="4140" y="2197"/>
                    <a:pt x="4140" y="2197"/>
                  </a:cubicBezTo>
                  <a:cubicBezTo>
                    <a:pt x="4320" y="2197"/>
                    <a:pt x="4320" y="2197"/>
                    <a:pt x="4320" y="2197"/>
                  </a:cubicBezTo>
                  <a:cubicBezTo>
                    <a:pt x="4500" y="2197"/>
                    <a:pt x="4680" y="2197"/>
                    <a:pt x="7200" y="3295"/>
                  </a:cubicBezTo>
                  <a:cubicBezTo>
                    <a:pt x="8100" y="2929"/>
                    <a:pt x="8100" y="2929"/>
                    <a:pt x="8100" y="2929"/>
                  </a:cubicBezTo>
                  <a:cubicBezTo>
                    <a:pt x="9180" y="0"/>
                    <a:pt x="9360" y="0"/>
                    <a:pt x="9720" y="0"/>
                  </a:cubicBezTo>
                  <a:cubicBezTo>
                    <a:pt x="12060" y="0"/>
                    <a:pt x="12060" y="0"/>
                    <a:pt x="12060" y="0"/>
                  </a:cubicBezTo>
                  <a:cubicBezTo>
                    <a:pt x="12420" y="0"/>
                    <a:pt x="12420" y="0"/>
                    <a:pt x="13500" y="2929"/>
                  </a:cubicBezTo>
                  <a:cubicBezTo>
                    <a:pt x="14400" y="3478"/>
                    <a:pt x="14400" y="3478"/>
                    <a:pt x="14400" y="3478"/>
                  </a:cubicBezTo>
                  <a:cubicBezTo>
                    <a:pt x="16020" y="2746"/>
                    <a:pt x="17100" y="2380"/>
                    <a:pt x="17280" y="2380"/>
                  </a:cubicBezTo>
                  <a:cubicBezTo>
                    <a:pt x="17460" y="2380"/>
                    <a:pt x="17460" y="2380"/>
                    <a:pt x="17460" y="2380"/>
                  </a:cubicBezTo>
                  <a:cubicBezTo>
                    <a:pt x="19260" y="4027"/>
                    <a:pt x="19260" y="4027"/>
                    <a:pt x="19260" y="4027"/>
                  </a:cubicBezTo>
                  <a:cubicBezTo>
                    <a:pt x="19440" y="4393"/>
                    <a:pt x="19620" y="4393"/>
                    <a:pt x="18360" y="7322"/>
                  </a:cubicBezTo>
                  <a:cubicBezTo>
                    <a:pt x="18720" y="8054"/>
                    <a:pt x="18720" y="8054"/>
                    <a:pt x="18720" y="8054"/>
                  </a:cubicBezTo>
                  <a:cubicBezTo>
                    <a:pt x="21600" y="9336"/>
                    <a:pt x="21600" y="9336"/>
                    <a:pt x="21600" y="9702"/>
                  </a:cubicBezTo>
                  <a:cubicBezTo>
                    <a:pt x="21600" y="12081"/>
                    <a:pt x="21600" y="12081"/>
                    <a:pt x="21600" y="12081"/>
                  </a:cubicBezTo>
                  <a:cubicBezTo>
                    <a:pt x="21600" y="12447"/>
                    <a:pt x="21600" y="12447"/>
                    <a:pt x="18720" y="13546"/>
                  </a:cubicBezTo>
                  <a:close/>
                  <a:moveTo>
                    <a:pt x="10800" y="7139"/>
                  </a:moveTo>
                  <a:cubicBezTo>
                    <a:pt x="8640" y="7139"/>
                    <a:pt x="7020" y="8786"/>
                    <a:pt x="7020" y="10800"/>
                  </a:cubicBezTo>
                  <a:cubicBezTo>
                    <a:pt x="7020" y="12997"/>
                    <a:pt x="8640" y="14644"/>
                    <a:pt x="10800" y="14644"/>
                  </a:cubicBezTo>
                  <a:cubicBezTo>
                    <a:pt x="12960" y="14644"/>
                    <a:pt x="14580" y="12997"/>
                    <a:pt x="14580" y="10800"/>
                  </a:cubicBezTo>
                  <a:cubicBezTo>
                    <a:pt x="14580" y="8786"/>
                    <a:pt x="12960" y="7139"/>
                    <a:pt x="10800" y="7139"/>
                  </a:cubicBezTo>
                  <a:close/>
                  <a:moveTo>
                    <a:pt x="10800" y="7139"/>
                  </a:moveTo>
                  <a:cubicBezTo>
                    <a:pt x="10800" y="7139"/>
                    <a:pt x="10800" y="7139"/>
                    <a:pt x="10800" y="7139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0" name="Shape 1938"/>
            <p:cNvSpPr/>
            <p:nvPr/>
          </p:nvSpPr>
          <p:spPr>
            <a:xfrm>
              <a:off x="1824683" y="9390756"/>
              <a:ext cx="341295" cy="3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47" y="13553"/>
                  </a:moveTo>
                  <a:cubicBezTo>
                    <a:pt x="18340" y="14400"/>
                    <a:pt x="18340" y="14400"/>
                    <a:pt x="18340" y="14400"/>
                  </a:cubicBezTo>
                  <a:cubicBezTo>
                    <a:pt x="19562" y="17365"/>
                    <a:pt x="19155" y="17365"/>
                    <a:pt x="19155" y="17788"/>
                  </a:cubicBezTo>
                  <a:cubicBezTo>
                    <a:pt x="17525" y="19482"/>
                    <a:pt x="17525" y="19482"/>
                    <a:pt x="17525" y="19482"/>
                  </a:cubicBezTo>
                  <a:cubicBezTo>
                    <a:pt x="17525" y="19482"/>
                    <a:pt x="17525" y="19482"/>
                    <a:pt x="17525" y="19482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6709" y="19482"/>
                    <a:pt x="14264" y="18212"/>
                  </a:cubicBezTo>
                  <a:cubicBezTo>
                    <a:pt x="13449" y="18635"/>
                    <a:pt x="13449" y="18635"/>
                    <a:pt x="13449" y="18635"/>
                  </a:cubicBezTo>
                  <a:cubicBezTo>
                    <a:pt x="12226" y="21600"/>
                    <a:pt x="12226" y="21600"/>
                    <a:pt x="11819" y="21600"/>
                  </a:cubicBezTo>
                  <a:cubicBezTo>
                    <a:pt x="9781" y="21600"/>
                    <a:pt x="9781" y="21600"/>
                    <a:pt x="9781" y="21600"/>
                  </a:cubicBezTo>
                  <a:cubicBezTo>
                    <a:pt x="9374" y="21600"/>
                    <a:pt x="9374" y="21600"/>
                    <a:pt x="8151" y="18635"/>
                  </a:cubicBezTo>
                  <a:cubicBezTo>
                    <a:pt x="7336" y="18212"/>
                    <a:pt x="7336" y="18212"/>
                    <a:pt x="7336" y="18212"/>
                  </a:cubicBezTo>
                  <a:cubicBezTo>
                    <a:pt x="5706" y="19059"/>
                    <a:pt x="4483" y="19482"/>
                    <a:pt x="4483" y="19482"/>
                  </a:cubicBezTo>
                  <a:cubicBezTo>
                    <a:pt x="4075" y="19482"/>
                    <a:pt x="4075" y="19482"/>
                    <a:pt x="4075" y="19482"/>
                  </a:cubicBezTo>
                  <a:cubicBezTo>
                    <a:pt x="2445" y="17788"/>
                    <a:pt x="2445" y="17788"/>
                    <a:pt x="2445" y="17788"/>
                  </a:cubicBezTo>
                  <a:cubicBezTo>
                    <a:pt x="2038" y="17365"/>
                    <a:pt x="2038" y="17365"/>
                    <a:pt x="3260" y="14400"/>
                  </a:cubicBezTo>
                  <a:cubicBezTo>
                    <a:pt x="3260" y="13553"/>
                    <a:pt x="3260" y="13553"/>
                    <a:pt x="3260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741"/>
                    <a:pt x="0" y="9741"/>
                    <a:pt x="0" y="9741"/>
                  </a:cubicBezTo>
                  <a:cubicBezTo>
                    <a:pt x="0" y="9318"/>
                    <a:pt x="0" y="9318"/>
                    <a:pt x="3260" y="8047"/>
                  </a:cubicBezTo>
                  <a:cubicBezTo>
                    <a:pt x="3260" y="7200"/>
                    <a:pt x="3260" y="7200"/>
                    <a:pt x="3260" y="7200"/>
                  </a:cubicBezTo>
                  <a:cubicBezTo>
                    <a:pt x="2038" y="4235"/>
                    <a:pt x="2445" y="4235"/>
                    <a:pt x="2445" y="3812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483" y="2118"/>
                    <a:pt x="4483" y="2118"/>
                    <a:pt x="4483" y="2118"/>
                  </a:cubicBezTo>
                  <a:cubicBezTo>
                    <a:pt x="4483" y="2118"/>
                    <a:pt x="4891" y="2118"/>
                    <a:pt x="7336" y="3388"/>
                  </a:cubicBezTo>
                  <a:cubicBezTo>
                    <a:pt x="8151" y="2965"/>
                    <a:pt x="8151" y="2965"/>
                    <a:pt x="8151" y="2965"/>
                  </a:cubicBezTo>
                  <a:cubicBezTo>
                    <a:pt x="9374" y="0"/>
                    <a:pt x="9374" y="0"/>
                    <a:pt x="9781" y="0"/>
                  </a:cubicBezTo>
                  <a:cubicBezTo>
                    <a:pt x="11819" y="0"/>
                    <a:pt x="11819" y="0"/>
                    <a:pt x="11819" y="0"/>
                  </a:cubicBezTo>
                  <a:cubicBezTo>
                    <a:pt x="12226" y="0"/>
                    <a:pt x="12634" y="0"/>
                    <a:pt x="13449" y="2965"/>
                  </a:cubicBezTo>
                  <a:cubicBezTo>
                    <a:pt x="14264" y="3388"/>
                    <a:pt x="14264" y="3388"/>
                    <a:pt x="14264" y="3388"/>
                  </a:cubicBezTo>
                  <a:cubicBezTo>
                    <a:pt x="15894" y="2541"/>
                    <a:pt x="17117" y="2118"/>
                    <a:pt x="17117" y="2118"/>
                  </a:cubicBezTo>
                  <a:cubicBezTo>
                    <a:pt x="17525" y="2118"/>
                    <a:pt x="17525" y="2118"/>
                    <a:pt x="17525" y="2118"/>
                  </a:cubicBezTo>
                  <a:cubicBezTo>
                    <a:pt x="19155" y="3812"/>
                    <a:pt x="19155" y="3812"/>
                    <a:pt x="19155" y="3812"/>
                  </a:cubicBezTo>
                  <a:cubicBezTo>
                    <a:pt x="19562" y="4235"/>
                    <a:pt x="19562" y="4235"/>
                    <a:pt x="18340" y="7200"/>
                  </a:cubicBezTo>
                  <a:cubicBezTo>
                    <a:pt x="18747" y="8047"/>
                    <a:pt x="18747" y="8047"/>
                    <a:pt x="18747" y="8047"/>
                  </a:cubicBezTo>
                  <a:cubicBezTo>
                    <a:pt x="21600" y="9318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747" y="13553"/>
                  </a:cubicBezTo>
                  <a:close/>
                  <a:moveTo>
                    <a:pt x="11004" y="7200"/>
                  </a:moveTo>
                  <a:cubicBezTo>
                    <a:pt x="8558" y="7200"/>
                    <a:pt x="6928" y="8894"/>
                    <a:pt x="6928" y="11012"/>
                  </a:cubicBezTo>
                  <a:cubicBezTo>
                    <a:pt x="6928" y="12706"/>
                    <a:pt x="8558" y="14400"/>
                    <a:pt x="11004" y="14400"/>
                  </a:cubicBezTo>
                  <a:cubicBezTo>
                    <a:pt x="13042" y="14400"/>
                    <a:pt x="14672" y="12706"/>
                    <a:pt x="14672" y="11012"/>
                  </a:cubicBezTo>
                  <a:cubicBezTo>
                    <a:pt x="14672" y="8894"/>
                    <a:pt x="13042" y="7200"/>
                    <a:pt x="11004" y="7200"/>
                  </a:cubicBezTo>
                  <a:close/>
                  <a:moveTo>
                    <a:pt x="11004" y="7200"/>
                  </a:moveTo>
                  <a:cubicBezTo>
                    <a:pt x="11004" y="7200"/>
                    <a:pt x="11004" y="7200"/>
                    <a:pt x="11004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1" name="Shape 1939"/>
            <p:cNvSpPr/>
            <p:nvPr/>
          </p:nvSpPr>
          <p:spPr>
            <a:xfrm>
              <a:off x="2788964" y="6862185"/>
              <a:ext cx="344779" cy="3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13553"/>
                  </a:moveTo>
                  <a:cubicBezTo>
                    <a:pt x="17932" y="14400"/>
                    <a:pt x="17932" y="14400"/>
                    <a:pt x="17932" y="14400"/>
                  </a:cubicBezTo>
                  <a:cubicBezTo>
                    <a:pt x="19155" y="17365"/>
                    <a:pt x="19155" y="17365"/>
                    <a:pt x="19155" y="17788"/>
                  </a:cubicBezTo>
                  <a:cubicBezTo>
                    <a:pt x="17525" y="19059"/>
                    <a:pt x="17525" y="19059"/>
                    <a:pt x="17525" y="19059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6709" y="19482"/>
                    <a:pt x="14264" y="18212"/>
                  </a:cubicBezTo>
                  <a:cubicBezTo>
                    <a:pt x="13449" y="18635"/>
                    <a:pt x="13449" y="18635"/>
                    <a:pt x="13449" y="18635"/>
                  </a:cubicBezTo>
                  <a:cubicBezTo>
                    <a:pt x="12226" y="21600"/>
                    <a:pt x="12226" y="21600"/>
                    <a:pt x="11819" y="21600"/>
                  </a:cubicBezTo>
                  <a:cubicBezTo>
                    <a:pt x="9374" y="21600"/>
                    <a:pt x="9374" y="21600"/>
                    <a:pt x="9374" y="21600"/>
                  </a:cubicBezTo>
                  <a:cubicBezTo>
                    <a:pt x="9374" y="21600"/>
                    <a:pt x="8966" y="21600"/>
                    <a:pt x="8151" y="18635"/>
                  </a:cubicBezTo>
                  <a:cubicBezTo>
                    <a:pt x="7336" y="18212"/>
                    <a:pt x="7336" y="18212"/>
                    <a:pt x="7336" y="18212"/>
                  </a:cubicBezTo>
                  <a:cubicBezTo>
                    <a:pt x="5706" y="19059"/>
                    <a:pt x="4483" y="19482"/>
                    <a:pt x="4483" y="19482"/>
                  </a:cubicBezTo>
                  <a:cubicBezTo>
                    <a:pt x="4075" y="19482"/>
                    <a:pt x="4075" y="19482"/>
                    <a:pt x="4075" y="19482"/>
                  </a:cubicBezTo>
                  <a:cubicBezTo>
                    <a:pt x="2445" y="17365"/>
                    <a:pt x="2445" y="17365"/>
                    <a:pt x="2445" y="17365"/>
                  </a:cubicBezTo>
                  <a:cubicBezTo>
                    <a:pt x="2038" y="17365"/>
                    <a:pt x="2038" y="17365"/>
                    <a:pt x="3260" y="14400"/>
                  </a:cubicBezTo>
                  <a:cubicBezTo>
                    <a:pt x="2853" y="13553"/>
                    <a:pt x="2853" y="13553"/>
                    <a:pt x="2853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318"/>
                    <a:pt x="0" y="9318"/>
                    <a:pt x="0" y="9318"/>
                  </a:cubicBezTo>
                  <a:cubicBezTo>
                    <a:pt x="0" y="9318"/>
                    <a:pt x="0" y="8894"/>
                    <a:pt x="2853" y="8047"/>
                  </a:cubicBezTo>
                  <a:cubicBezTo>
                    <a:pt x="3260" y="7200"/>
                    <a:pt x="3260" y="7200"/>
                    <a:pt x="3260" y="7200"/>
                  </a:cubicBezTo>
                  <a:cubicBezTo>
                    <a:pt x="2038" y="4235"/>
                    <a:pt x="2038" y="4235"/>
                    <a:pt x="2445" y="3812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483" y="2118"/>
                    <a:pt x="4483" y="2118"/>
                    <a:pt x="4483" y="2118"/>
                  </a:cubicBezTo>
                  <a:cubicBezTo>
                    <a:pt x="4483" y="2118"/>
                    <a:pt x="4891" y="2118"/>
                    <a:pt x="7336" y="2965"/>
                  </a:cubicBezTo>
                  <a:cubicBezTo>
                    <a:pt x="8151" y="2965"/>
                    <a:pt x="8151" y="2965"/>
                    <a:pt x="8151" y="2965"/>
                  </a:cubicBezTo>
                  <a:cubicBezTo>
                    <a:pt x="9374" y="0"/>
                    <a:pt x="9374" y="0"/>
                    <a:pt x="9781" y="0"/>
                  </a:cubicBezTo>
                  <a:cubicBezTo>
                    <a:pt x="11819" y="0"/>
                    <a:pt x="11819" y="0"/>
                    <a:pt x="11819" y="0"/>
                  </a:cubicBezTo>
                  <a:cubicBezTo>
                    <a:pt x="12226" y="0"/>
                    <a:pt x="12226" y="0"/>
                    <a:pt x="13449" y="2965"/>
                  </a:cubicBezTo>
                  <a:cubicBezTo>
                    <a:pt x="14264" y="3388"/>
                    <a:pt x="14264" y="3388"/>
                    <a:pt x="14264" y="3388"/>
                  </a:cubicBezTo>
                  <a:cubicBezTo>
                    <a:pt x="15894" y="2541"/>
                    <a:pt x="16709" y="2118"/>
                    <a:pt x="17117" y="2118"/>
                  </a:cubicBezTo>
                  <a:cubicBezTo>
                    <a:pt x="17525" y="2118"/>
                    <a:pt x="17525" y="2118"/>
                    <a:pt x="17525" y="2118"/>
                  </a:cubicBezTo>
                  <a:cubicBezTo>
                    <a:pt x="19155" y="3812"/>
                    <a:pt x="19155" y="3812"/>
                    <a:pt x="19155" y="3812"/>
                  </a:cubicBezTo>
                  <a:cubicBezTo>
                    <a:pt x="19155" y="4235"/>
                    <a:pt x="19562" y="4235"/>
                    <a:pt x="17932" y="7200"/>
                  </a:cubicBezTo>
                  <a:cubicBezTo>
                    <a:pt x="18340" y="8047"/>
                    <a:pt x="18340" y="8047"/>
                    <a:pt x="18340" y="8047"/>
                  </a:cubicBezTo>
                  <a:cubicBezTo>
                    <a:pt x="21600" y="9318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340" y="13553"/>
                  </a:cubicBezTo>
                  <a:close/>
                  <a:moveTo>
                    <a:pt x="10596" y="6776"/>
                  </a:moveTo>
                  <a:cubicBezTo>
                    <a:pt x="8558" y="6776"/>
                    <a:pt x="6928" y="8471"/>
                    <a:pt x="6928" y="10588"/>
                  </a:cubicBezTo>
                  <a:cubicBezTo>
                    <a:pt x="6928" y="12706"/>
                    <a:pt x="8558" y="14400"/>
                    <a:pt x="10596" y="14400"/>
                  </a:cubicBezTo>
                  <a:cubicBezTo>
                    <a:pt x="12634" y="14400"/>
                    <a:pt x="14264" y="12706"/>
                    <a:pt x="14264" y="10588"/>
                  </a:cubicBezTo>
                  <a:cubicBezTo>
                    <a:pt x="14264" y="8471"/>
                    <a:pt x="12634" y="6776"/>
                    <a:pt x="10596" y="6776"/>
                  </a:cubicBezTo>
                  <a:close/>
                  <a:moveTo>
                    <a:pt x="10596" y="6776"/>
                  </a:moveTo>
                  <a:cubicBezTo>
                    <a:pt x="10596" y="6776"/>
                    <a:pt x="10596" y="6776"/>
                    <a:pt x="10596" y="6776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2" name="Shape 1940"/>
            <p:cNvSpPr/>
            <p:nvPr/>
          </p:nvSpPr>
          <p:spPr>
            <a:xfrm>
              <a:off x="3798896" y="7100440"/>
              <a:ext cx="337814" cy="3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2" y="13553"/>
                  </a:moveTo>
                  <a:cubicBezTo>
                    <a:pt x="18277" y="14400"/>
                    <a:pt x="18277" y="14400"/>
                    <a:pt x="18277" y="14400"/>
                  </a:cubicBezTo>
                  <a:cubicBezTo>
                    <a:pt x="19523" y="17365"/>
                    <a:pt x="19523" y="17365"/>
                    <a:pt x="19523" y="17788"/>
                  </a:cubicBezTo>
                  <a:cubicBezTo>
                    <a:pt x="17862" y="19059"/>
                    <a:pt x="17862" y="19059"/>
                    <a:pt x="17862" y="19059"/>
                  </a:cubicBezTo>
                  <a:cubicBezTo>
                    <a:pt x="17446" y="19482"/>
                    <a:pt x="17446" y="19482"/>
                    <a:pt x="17446" y="19482"/>
                  </a:cubicBezTo>
                  <a:cubicBezTo>
                    <a:pt x="17446" y="19482"/>
                    <a:pt x="17446" y="19482"/>
                    <a:pt x="17446" y="19482"/>
                  </a:cubicBezTo>
                  <a:cubicBezTo>
                    <a:pt x="17446" y="19482"/>
                    <a:pt x="17031" y="19482"/>
                    <a:pt x="14538" y="18212"/>
                  </a:cubicBezTo>
                  <a:cubicBezTo>
                    <a:pt x="13708" y="18635"/>
                    <a:pt x="13708" y="18635"/>
                    <a:pt x="13708" y="18635"/>
                  </a:cubicBezTo>
                  <a:cubicBezTo>
                    <a:pt x="12462" y="216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554" y="21600"/>
                    <a:pt x="9138" y="21600"/>
                    <a:pt x="8308" y="18635"/>
                  </a:cubicBezTo>
                  <a:cubicBezTo>
                    <a:pt x="7062" y="18212"/>
                    <a:pt x="7062" y="18212"/>
                    <a:pt x="7062" y="18212"/>
                  </a:cubicBezTo>
                  <a:cubicBezTo>
                    <a:pt x="5400" y="19059"/>
                    <a:pt x="4569" y="19059"/>
                    <a:pt x="4154" y="19059"/>
                  </a:cubicBezTo>
                  <a:cubicBezTo>
                    <a:pt x="4154" y="19059"/>
                    <a:pt x="4154" y="19059"/>
                    <a:pt x="4154" y="19059"/>
                  </a:cubicBezTo>
                  <a:cubicBezTo>
                    <a:pt x="2492" y="17365"/>
                    <a:pt x="2492" y="17365"/>
                    <a:pt x="2492" y="17365"/>
                  </a:cubicBezTo>
                  <a:cubicBezTo>
                    <a:pt x="2077" y="17365"/>
                    <a:pt x="2077" y="17365"/>
                    <a:pt x="3323" y="14400"/>
                  </a:cubicBezTo>
                  <a:cubicBezTo>
                    <a:pt x="2908" y="13553"/>
                    <a:pt x="2908" y="13553"/>
                    <a:pt x="2908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318"/>
                    <a:pt x="0" y="9318"/>
                    <a:pt x="0" y="9318"/>
                  </a:cubicBezTo>
                  <a:cubicBezTo>
                    <a:pt x="0" y="9318"/>
                    <a:pt x="0" y="8894"/>
                    <a:pt x="2908" y="8047"/>
                  </a:cubicBezTo>
                  <a:cubicBezTo>
                    <a:pt x="3323" y="7200"/>
                    <a:pt x="3323" y="7200"/>
                    <a:pt x="3323" y="7200"/>
                  </a:cubicBezTo>
                  <a:cubicBezTo>
                    <a:pt x="2077" y="4235"/>
                    <a:pt x="2077" y="3812"/>
                    <a:pt x="2492" y="3812"/>
                  </a:cubicBezTo>
                  <a:cubicBezTo>
                    <a:pt x="4154" y="2118"/>
                    <a:pt x="4154" y="2118"/>
                    <a:pt x="4154" y="2118"/>
                  </a:cubicBezTo>
                  <a:cubicBezTo>
                    <a:pt x="4154" y="2118"/>
                    <a:pt x="4154" y="2118"/>
                    <a:pt x="4154" y="2118"/>
                  </a:cubicBezTo>
                  <a:cubicBezTo>
                    <a:pt x="4569" y="2118"/>
                    <a:pt x="4569" y="2118"/>
                    <a:pt x="4569" y="2118"/>
                  </a:cubicBezTo>
                  <a:cubicBezTo>
                    <a:pt x="4569" y="2118"/>
                    <a:pt x="4985" y="2118"/>
                    <a:pt x="7477" y="2965"/>
                  </a:cubicBezTo>
                  <a:cubicBezTo>
                    <a:pt x="8308" y="2965"/>
                    <a:pt x="8308" y="2965"/>
                    <a:pt x="8308" y="2965"/>
                  </a:cubicBezTo>
                  <a:cubicBezTo>
                    <a:pt x="9554" y="0"/>
                    <a:pt x="9554" y="0"/>
                    <a:pt x="9969" y="0"/>
                  </a:cubicBezTo>
                  <a:cubicBezTo>
                    <a:pt x="12046" y="0"/>
                    <a:pt x="12046" y="0"/>
                    <a:pt x="12046" y="0"/>
                  </a:cubicBezTo>
                  <a:cubicBezTo>
                    <a:pt x="12462" y="0"/>
                    <a:pt x="12462" y="0"/>
                    <a:pt x="13708" y="2965"/>
                  </a:cubicBezTo>
                  <a:cubicBezTo>
                    <a:pt x="14538" y="2965"/>
                    <a:pt x="14538" y="2965"/>
                    <a:pt x="14538" y="2965"/>
                  </a:cubicBezTo>
                  <a:cubicBezTo>
                    <a:pt x="16200" y="2541"/>
                    <a:pt x="17031" y="2118"/>
                    <a:pt x="17446" y="2118"/>
                  </a:cubicBezTo>
                  <a:cubicBezTo>
                    <a:pt x="17862" y="2118"/>
                    <a:pt x="17862" y="2118"/>
                    <a:pt x="17862" y="2118"/>
                  </a:cubicBezTo>
                  <a:cubicBezTo>
                    <a:pt x="19523" y="3812"/>
                    <a:pt x="19523" y="3812"/>
                    <a:pt x="19523" y="3812"/>
                  </a:cubicBezTo>
                  <a:cubicBezTo>
                    <a:pt x="19523" y="4235"/>
                    <a:pt x="19938" y="4235"/>
                    <a:pt x="18277" y="7200"/>
                  </a:cubicBezTo>
                  <a:cubicBezTo>
                    <a:pt x="18692" y="8047"/>
                    <a:pt x="18692" y="8047"/>
                    <a:pt x="18692" y="8047"/>
                  </a:cubicBezTo>
                  <a:cubicBezTo>
                    <a:pt x="21600" y="8894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692" y="13553"/>
                  </a:cubicBezTo>
                  <a:close/>
                  <a:moveTo>
                    <a:pt x="10800" y="6776"/>
                  </a:moveTo>
                  <a:cubicBezTo>
                    <a:pt x="8723" y="6776"/>
                    <a:pt x="7062" y="8471"/>
                    <a:pt x="7062" y="10588"/>
                  </a:cubicBezTo>
                  <a:cubicBezTo>
                    <a:pt x="7062" y="12706"/>
                    <a:pt x="8723" y="14400"/>
                    <a:pt x="10800" y="14400"/>
                  </a:cubicBezTo>
                  <a:cubicBezTo>
                    <a:pt x="12877" y="14400"/>
                    <a:pt x="14538" y="12706"/>
                    <a:pt x="14538" y="10588"/>
                  </a:cubicBezTo>
                  <a:cubicBezTo>
                    <a:pt x="14538" y="8471"/>
                    <a:pt x="12877" y="6776"/>
                    <a:pt x="10800" y="6776"/>
                  </a:cubicBezTo>
                  <a:close/>
                  <a:moveTo>
                    <a:pt x="10800" y="6776"/>
                  </a:moveTo>
                  <a:cubicBezTo>
                    <a:pt x="10800" y="6776"/>
                    <a:pt x="10800" y="6776"/>
                    <a:pt x="10800" y="6776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3" name="Shape 1941"/>
            <p:cNvSpPr/>
            <p:nvPr/>
          </p:nvSpPr>
          <p:spPr>
            <a:xfrm>
              <a:off x="1521186" y="7731516"/>
              <a:ext cx="452739" cy="44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461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217"/>
                    <a:pt x="19440" y="17217"/>
                    <a:pt x="19131" y="17530"/>
                  </a:cubicBezTo>
                  <a:cubicBezTo>
                    <a:pt x="17589" y="19096"/>
                    <a:pt x="17589" y="19096"/>
                    <a:pt x="17589" y="19096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6971" y="19409"/>
                    <a:pt x="16663" y="19409"/>
                    <a:pt x="14194" y="18157"/>
                  </a:cubicBezTo>
                  <a:cubicBezTo>
                    <a:pt x="13269" y="18470"/>
                    <a:pt x="13269" y="18470"/>
                    <a:pt x="13269" y="18470"/>
                  </a:cubicBezTo>
                  <a:cubicBezTo>
                    <a:pt x="12343" y="21600"/>
                    <a:pt x="12034" y="21600"/>
                    <a:pt x="11726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8949" y="21600"/>
                    <a:pt x="8023" y="18470"/>
                  </a:cubicBezTo>
                  <a:cubicBezTo>
                    <a:pt x="7097" y="18157"/>
                    <a:pt x="7097" y="18157"/>
                    <a:pt x="7097" y="18157"/>
                  </a:cubicBezTo>
                  <a:cubicBezTo>
                    <a:pt x="5246" y="18783"/>
                    <a:pt x="4320" y="19096"/>
                    <a:pt x="4011" y="19096"/>
                  </a:cubicBezTo>
                  <a:cubicBezTo>
                    <a:pt x="4011" y="19096"/>
                    <a:pt x="4011" y="19096"/>
                    <a:pt x="4011" y="19096"/>
                  </a:cubicBezTo>
                  <a:cubicBezTo>
                    <a:pt x="2160" y="17530"/>
                    <a:pt x="2160" y="17530"/>
                    <a:pt x="2160" y="17530"/>
                  </a:cubicBezTo>
                  <a:cubicBezTo>
                    <a:pt x="1851" y="17217"/>
                    <a:pt x="1851" y="17217"/>
                    <a:pt x="3086" y="14400"/>
                  </a:cubicBezTo>
                  <a:cubicBezTo>
                    <a:pt x="2777" y="13461"/>
                    <a:pt x="2777" y="13461"/>
                    <a:pt x="2777" y="13461"/>
                  </a:cubicBezTo>
                  <a:cubicBezTo>
                    <a:pt x="0" y="12209"/>
                    <a:pt x="0" y="12209"/>
                    <a:pt x="0" y="11896"/>
                  </a:cubicBezTo>
                  <a:cubicBezTo>
                    <a:pt x="0" y="9391"/>
                    <a:pt x="0" y="9391"/>
                    <a:pt x="0" y="9391"/>
                  </a:cubicBezTo>
                  <a:cubicBezTo>
                    <a:pt x="0" y="9078"/>
                    <a:pt x="0" y="9078"/>
                    <a:pt x="2777" y="7826"/>
                  </a:cubicBezTo>
                  <a:cubicBezTo>
                    <a:pt x="3086" y="7200"/>
                    <a:pt x="3086" y="7200"/>
                    <a:pt x="3086" y="7200"/>
                  </a:cubicBezTo>
                  <a:cubicBezTo>
                    <a:pt x="1851" y="4070"/>
                    <a:pt x="2160" y="4070"/>
                    <a:pt x="2160" y="3757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130"/>
                  </a:cubicBezTo>
                  <a:cubicBezTo>
                    <a:pt x="8023" y="2817"/>
                    <a:pt x="8023" y="2817"/>
                    <a:pt x="8023" y="2817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2817"/>
                  </a:cubicBezTo>
                  <a:cubicBezTo>
                    <a:pt x="14503" y="3130"/>
                    <a:pt x="14503" y="3130"/>
                    <a:pt x="14503" y="3130"/>
                  </a:cubicBezTo>
                  <a:cubicBezTo>
                    <a:pt x="16046" y="2504"/>
                    <a:pt x="16971" y="2191"/>
                    <a:pt x="17280" y="2191"/>
                  </a:cubicBezTo>
                  <a:cubicBezTo>
                    <a:pt x="17589" y="2191"/>
                    <a:pt x="17589" y="2191"/>
                    <a:pt x="17589" y="2191"/>
                  </a:cubicBezTo>
                  <a:cubicBezTo>
                    <a:pt x="19131" y="4070"/>
                    <a:pt x="19131" y="4070"/>
                    <a:pt x="19131" y="4070"/>
                  </a:cubicBezTo>
                  <a:cubicBezTo>
                    <a:pt x="19440" y="4070"/>
                    <a:pt x="19440" y="4383"/>
                    <a:pt x="18206" y="7200"/>
                  </a:cubicBezTo>
                  <a:cubicBezTo>
                    <a:pt x="18514" y="8139"/>
                    <a:pt x="18514" y="8139"/>
                    <a:pt x="18514" y="8139"/>
                  </a:cubicBezTo>
                  <a:cubicBezTo>
                    <a:pt x="21600" y="9078"/>
                    <a:pt x="21600" y="9391"/>
                    <a:pt x="21600" y="9704"/>
                  </a:cubicBezTo>
                  <a:cubicBezTo>
                    <a:pt x="21600" y="11896"/>
                    <a:pt x="21600" y="11896"/>
                    <a:pt x="21600" y="11896"/>
                  </a:cubicBezTo>
                  <a:cubicBezTo>
                    <a:pt x="21600" y="12209"/>
                    <a:pt x="21600" y="12522"/>
                    <a:pt x="18514" y="13461"/>
                  </a:cubicBezTo>
                  <a:close/>
                  <a:moveTo>
                    <a:pt x="10800" y="6887"/>
                  </a:moveTo>
                  <a:cubicBezTo>
                    <a:pt x="8640" y="6887"/>
                    <a:pt x="6789" y="8765"/>
                    <a:pt x="6789" y="10643"/>
                  </a:cubicBezTo>
                  <a:cubicBezTo>
                    <a:pt x="6789" y="12835"/>
                    <a:pt x="8640" y="14400"/>
                    <a:pt x="10800" y="14400"/>
                  </a:cubicBezTo>
                  <a:cubicBezTo>
                    <a:pt x="12651" y="14400"/>
                    <a:pt x="14503" y="12835"/>
                    <a:pt x="14503" y="10643"/>
                  </a:cubicBezTo>
                  <a:cubicBezTo>
                    <a:pt x="14503" y="8765"/>
                    <a:pt x="12651" y="6887"/>
                    <a:pt x="10800" y="6887"/>
                  </a:cubicBezTo>
                  <a:close/>
                  <a:moveTo>
                    <a:pt x="10800" y="6887"/>
                  </a:moveTo>
                  <a:cubicBezTo>
                    <a:pt x="10800" y="6887"/>
                    <a:pt x="10800" y="6887"/>
                    <a:pt x="10800" y="6887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" name="Shape 1942"/>
            <p:cNvSpPr/>
            <p:nvPr/>
          </p:nvSpPr>
          <p:spPr>
            <a:xfrm>
              <a:off x="2250997" y="6907250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530"/>
                    <a:pt x="2469" y="17530"/>
                    <a:pt x="2469" y="17530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461"/>
                    <a:pt x="3086" y="13461"/>
                    <a:pt x="3086" y="13461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078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2835"/>
                    <a:pt x="8640" y="14713"/>
                    <a:pt x="10800" y="14713"/>
                  </a:cubicBezTo>
                  <a:cubicBezTo>
                    <a:pt x="12960" y="14713"/>
                    <a:pt x="14503" y="12835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5" name="Shape 1943"/>
            <p:cNvSpPr/>
            <p:nvPr/>
          </p:nvSpPr>
          <p:spPr>
            <a:xfrm>
              <a:off x="1800513" y="5287031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6" name="Shape 1944"/>
            <p:cNvSpPr/>
            <p:nvPr/>
          </p:nvSpPr>
          <p:spPr>
            <a:xfrm>
              <a:off x="2525100" y="4320309"/>
              <a:ext cx="449257" cy="4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659"/>
                  </a:moveTo>
                  <a:cubicBezTo>
                    <a:pt x="18206" y="14612"/>
                    <a:pt x="18206" y="14612"/>
                    <a:pt x="18206" y="14612"/>
                  </a:cubicBezTo>
                  <a:cubicBezTo>
                    <a:pt x="19440" y="17471"/>
                    <a:pt x="19440" y="17471"/>
                    <a:pt x="19131" y="17788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6971" y="19376"/>
                    <a:pt x="14503" y="18424"/>
                  </a:cubicBezTo>
                  <a:cubicBezTo>
                    <a:pt x="13577" y="18741"/>
                    <a:pt x="13577" y="18741"/>
                    <a:pt x="13577" y="18741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41"/>
                  </a:cubicBezTo>
                  <a:cubicBezTo>
                    <a:pt x="7097" y="18424"/>
                    <a:pt x="7097" y="18424"/>
                    <a:pt x="7097" y="18424"/>
                  </a:cubicBezTo>
                  <a:cubicBezTo>
                    <a:pt x="5554" y="19059"/>
                    <a:pt x="4629" y="19376"/>
                    <a:pt x="4320" y="19376"/>
                  </a:cubicBezTo>
                  <a:cubicBezTo>
                    <a:pt x="4011" y="19376"/>
                    <a:pt x="4011" y="19376"/>
                    <a:pt x="4011" y="19376"/>
                  </a:cubicBezTo>
                  <a:cubicBezTo>
                    <a:pt x="2160" y="17788"/>
                    <a:pt x="2160" y="17788"/>
                    <a:pt x="2160" y="17788"/>
                  </a:cubicBezTo>
                  <a:cubicBezTo>
                    <a:pt x="2160" y="17471"/>
                    <a:pt x="1851" y="17471"/>
                    <a:pt x="3394" y="14294"/>
                  </a:cubicBezTo>
                  <a:cubicBezTo>
                    <a:pt x="2777" y="13659"/>
                    <a:pt x="2777" y="13659"/>
                    <a:pt x="2777" y="13659"/>
                  </a:cubicBezTo>
                  <a:cubicBezTo>
                    <a:pt x="0" y="12388"/>
                    <a:pt x="0" y="12388"/>
                    <a:pt x="0" y="11753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212"/>
                    <a:pt x="0" y="9212"/>
                    <a:pt x="2777" y="7941"/>
                  </a:cubicBezTo>
                  <a:cubicBezTo>
                    <a:pt x="3394" y="6988"/>
                    <a:pt x="3394" y="6988"/>
                    <a:pt x="3394" y="6988"/>
                  </a:cubicBezTo>
                  <a:cubicBezTo>
                    <a:pt x="2160" y="4129"/>
                    <a:pt x="2160" y="4129"/>
                    <a:pt x="2469" y="3812"/>
                  </a:cubicBezTo>
                  <a:cubicBezTo>
                    <a:pt x="4011" y="2224"/>
                    <a:pt x="4011" y="2224"/>
                    <a:pt x="4011" y="2224"/>
                  </a:cubicBezTo>
                  <a:cubicBezTo>
                    <a:pt x="4011" y="1906"/>
                    <a:pt x="4011" y="1906"/>
                    <a:pt x="4011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629" y="1906"/>
                    <a:pt x="7097" y="3176"/>
                  </a:cubicBezTo>
                  <a:cubicBezTo>
                    <a:pt x="8023" y="2859"/>
                    <a:pt x="8023" y="2859"/>
                    <a:pt x="8023" y="2859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2859"/>
                  </a:cubicBezTo>
                  <a:cubicBezTo>
                    <a:pt x="14503" y="3176"/>
                    <a:pt x="14503" y="3176"/>
                    <a:pt x="14503" y="3176"/>
                  </a:cubicBezTo>
                  <a:cubicBezTo>
                    <a:pt x="16046" y="2541"/>
                    <a:pt x="16971" y="2224"/>
                    <a:pt x="17280" y="2224"/>
                  </a:cubicBezTo>
                  <a:cubicBezTo>
                    <a:pt x="17589" y="2224"/>
                    <a:pt x="17589" y="2224"/>
                    <a:pt x="17589" y="2224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440" y="4129"/>
                    <a:pt x="19749" y="4129"/>
                    <a:pt x="18206" y="6988"/>
                  </a:cubicBezTo>
                  <a:cubicBezTo>
                    <a:pt x="18514" y="7941"/>
                    <a:pt x="18514" y="7941"/>
                    <a:pt x="18514" y="7941"/>
                  </a:cubicBezTo>
                  <a:cubicBezTo>
                    <a:pt x="21600" y="9212"/>
                    <a:pt x="21600" y="9212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388"/>
                    <a:pt x="21600" y="12388"/>
                    <a:pt x="18514" y="13659"/>
                  </a:cubicBezTo>
                  <a:close/>
                  <a:moveTo>
                    <a:pt x="10800" y="6988"/>
                  </a:moveTo>
                  <a:cubicBezTo>
                    <a:pt x="8640" y="6988"/>
                    <a:pt x="7097" y="8576"/>
                    <a:pt x="7097" y="10800"/>
                  </a:cubicBezTo>
                  <a:cubicBezTo>
                    <a:pt x="7097" y="13024"/>
                    <a:pt x="8640" y="14612"/>
                    <a:pt x="10800" y="14612"/>
                  </a:cubicBezTo>
                  <a:cubicBezTo>
                    <a:pt x="12960" y="14612"/>
                    <a:pt x="14503" y="13024"/>
                    <a:pt x="14503" y="10800"/>
                  </a:cubicBezTo>
                  <a:cubicBezTo>
                    <a:pt x="14503" y="8576"/>
                    <a:pt x="12960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7" name="Shape 1945"/>
            <p:cNvSpPr/>
            <p:nvPr/>
          </p:nvSpPr>
          <p:spPr>
            <a:xfrm>
              <a:off x="3796039" y="4132041"/>
              <a:ext cx="456222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8" y="13461"/>
                  </a:moveTo>
                  <a:cubicBezTo>
                    <a:pt x="18254" y="14400"/>
                    <a:pt x="18254" y="14400"/>
                    <a:pt x="18254" y="14400"/>
                  </a:cubicBezTo>
                  <a:cubicBezTo>
                    <a:pt x="19470" y="17217"/>
                    <a:pt x="19470" y="17530"/>
                    <a:pt x="19166" y="17530"/>
                  </a:cubicBezTo>
                  <a:cubicBezTo>
                    <a:pt x="17645" y="19409"/>
                    <a:pt x="17645" y="19409"/>
                    <a:pt x="17645" y="19409"/>
                  </a:cubicBezTo>
                  <a:cubicBezTo>
                    <a:pt x="17341" y="19409"/>
                    <a:pt x="17341" y="19409"/>
                    <a:pt x="17341" y="19409"/>
                  </a:cubicBezTo>
                  <a:cubicBezTo>
                    <a:pt x="17037" y="19409"/>
                    <a:pt x="17037" y="19409"/>
                    <a:pt x="17037" y="19409"/>
                  </a:cubicBezTo>
                  <a:cubicBezTo>
                    <a:pt x="17037" y="19409"/>
                    <a:pt x="16732" y="19409"/>
                    <a:pt x="14299" y="18157"/>
                  </a:cubicBezTo>
                  <a:cubicBezTo>
                    <a:pt x="13386" y="18783"/>
                    <a:pt x="13386" y="18783"/>
                    <a:pt x="13386" y="18783"/>
                  </a:cubicBezTo>
                  <a:cubicBezTo>
                    <a:pt x="12169" y="21600"/>
                    <a:pt x="12169" y="21600"/>
                    <a:pt x="11865" y="21600"/>
                  </a:cubicBezTo>
                  <a:cubicBezTo>
                    <a:pt x="9735" y="21600"/>
                    <a:pt x="9735" y="21600"/>
                    <a:pt x="9735" y="21600"/>
                  </a:cubicBezTo>
                  <a:cubicBezTo>
                    <a:pt x="9127" y="21600"/>
                    <a:pt x="9127" y="21600"/>
                    <a:pt x="8214" y="18783"/>
                  </a:cubicBezTo>
                  <a:cubicBezTo>
                    <a:pt x="7301" y="18157"/>
                    <a:pt x="7301" y="18157"/>
                    <a:pt x="7301" y="18157"/>
                  </a:cubicBezTo>
                  <a:cubicBezTo>
                    <a:pt x="5476" y="19096"/>
                    <a:pt x="4563" y="19409"/>
                    <a:pt x="4259" y="19409"/>
                  </a:cubicBezTo>
                  <a:cubicBezTo>
                    <a:pt x="4259" y="19409"/>
                    <a:pt x="4259" y="19409"/>
                    <a:pt x="4259" y="19409"/>
                  </a:cubicBezTo>
                  <a:cubicBezTo>
                    <a:pt x="2434" y="17530"/>
                    <a:pt x="2434" y="17530"/>
                    <a:pt x="2434" y="17530"/>
                  </a:cubicBezTo>
                  <a:cubicBezTo>
                    <a:pt x="2130" y="17217"/>
                    <a:pt x="2130" y="17217"/>
                    <a:pt x="3346" y="14400"/>
                  </a:cubicBezTo>
                  <a:cubicBezTo>
                    <a:pt x="3042" y="13461"/>
                    <a:pt x="3042" y="13461"/>
                    <a:pt x="3042" y="13461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078"/>
                    <a:pt x="3042" y="8139"/>
                  </a:cubicBezTo>
                  <a:cubicBezTo>
                    <a:pt x="3346" y="7200"/>
                    <a:pt x="3346" y="7200"/>
                    <a:pt x="3346" y="7200"/>
                  </a:cubicBezTo>
                  <a:cubicBezTo>
                    <a:pt x="2130" y="4383"/>
                    <a:pt x="2130" y="4070"/>
                    <a:pt x="2434" y="4070"/>
                  </a:cubicBezTo>
                  <a:cubicBezTo>
                    <a:pt x="3955" y="2504"/>
                    <a:pt x="3955" y="2504"/>
                    <a:pt x="3955" y="2504"/>
                  </a:cubicBezTo>
                  <a:cubicBezTo>
                    <a:pt x="4259" y="2191"/>
                    <a:pt x="4259" y="2191"/>
                    <a:pt x="4259" y="2191"/>
                  </a:cubicBezTo>
                  <a:cubicBezTo>
                    <a:pt x="4259" y="2191"/>
                    <a:pt x="4259" y="2191"/>
                    <a:pt x="4259" y="2191"/>
                  </a:cubicBezTo>
                  <a:cubicBezTo>
                    <a:pt x="4563" y="2191"/>
                    <a:pt x="4868" y="2191"/>
                    <a:pt x="7301" y="3443"/>
                  </a:cubicBezTo>
                  <a:cubicBezTo>
                    <a:pt x="8214" y="3130"/>
                    <a:pt x="8214" y="3130"/>
                    <a:pt x="8214" y="3130"/>
                  </a:cubicBezTo>
                  <a:cubicBezTo>
                    <a:pt x="9127" y="0"/>
                    <a:pt x="9431" y="0"/>
                    <a:pt x="9735" y="0"/>
                  </a:cubicBezTo>
                  <a:cubicBezTo>
                    <a:pt x="11865" y="0"/>
                    <a:pt x="11865" y="0"/>
                    <a:pt x="11865" y="0"/>
                  </a:cubicBezTo>
                  <a:cubicBezTo>
                    <a:pt x="12169" y="0"/>
                    <a:pt x="12473" y="0"/>
                    <a:pt x="13386" y="3130"/>
                  </a:cubicBezTo>
                  <a:cubicBezTo>
                    <a:pt x="14299" y="3443"/>
                    <a:pt x="14299" y="3443"/>
                    <a:pt x="14299" y="3443"/>
                  </a:cubicBezTo>
                  <a:cubicBezTo>
                    <a:pt x="16124" y="2504"/>
                    <a:pt x="17037" y="2191"/>
                    <a:pt x="17341" y="2191"/>
                  </a:cubicBezTo>
                  <a:cubicBezTo>
                    <a:pt x="17341" y="2191"/>
                    <a:pt x="17341" y="2191"/>
                    <a:pt x="17341" y="2191"/>
                  </a:cubicBezTo>
                  <a:cubicBezTo>
                    <a:pt x="19166" y="4070"/>
                    <a:pt x="19166" y="4070"/>
                    <a:pt x="19166" y="4070"/>
                  </a:cubicBezTo>
                  <a:cubicBezTo>
                    <a:pt x="19470" y="4383"/>
                    <a:pt x="19470" y="4383"/>
                    <a:pt x="18254" y="7200"/>
                  </a:cubicBezTo>
                  <a:cubicBezTo>
                    <a:pt x="18558" y="8139"/>
                    <a:pt x="18558" y="8139"/>
                    <a:pt x="18558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1896"/>
                    <a:pt x="21600" y="11896"/>
                    <a:pt x="21600" y="11896"/>
                  </a:cubicBezTo>
                  <a:cubicBezTo>
                    <a:pt x="21600" y="12209"/>
                    <a:pt x="21600" y="12522"/>
                    <a:pt x="18558" y="13461"/>
                  </a:cubicBezTo>
                  <a:close/>
                  <a:moveTo>
                    <a:pt x="10648" y="7200"/>
                  </a:moveTo>
                  <a:cubicBezTo>
                    <a:pt x="8823" y="7200"/>
                    <a:pt x="6997" y="8765"/>
                    <a:pt x="6997" y="10957"/>
                  </a:cubicBezTo>
                  <a:cubicBezTo>
                    <a:pt x="6997" y="12835"/>
                    <a:pt x="8823" y="14713"/>
                    <a:pt x="10648" y="14713"/>
                  </a:cubicBezTo>
                  <a:cubicBezTo>
                    <a:pt x="12777" y="14713"/>
                    <a:pt x="14603" y="12835"/>
                    <a:pt x="14603" y="10957"/>
                  </a:cubicBezTo>
                  <a:cubicBezTo>
                    <a:pt x="14603" y="8765"/>
                    <a:pt x="12777" y="7200"/>
                    <a:pt x="10648" y="7200"/>
                  </a:cubicBezTo>
                  <a:close/>
                  <a:moveTo>
                    <a:pt x="10648" y="7200"/>
                  </a:moveTo>
                  <a:cubicBezTo>
                    <a:pt x="10648" y="7200"/>
                    <a:pt x="10648" y="7200"/>
                    <a:pt x="10648" y="7200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8" name="Shape 1946"/>
            <p:cNvSpPr/>
            <p:nvPr/>
          </p:nvSpPr>
          <p:spPr>
            <a:xfrm>
              <a:off x="1915230" y="3496164"/>
              <a:ext cx="452738" cy="4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659"/>
                  </a:moveTo>
                  <a:cubicBezTo>
                    <a:pt x="18514" y="14294"/>
                    <a:pt x="18514" y="14294"/>
                    <a:pt x="18514" y="14294"/>
                  </a:cubicBezTo>
                  <a:cubicBezTo>
                    <a:pt x="19749" y="17471"/>
                    <a:pt x="19440" y="17471"/>
                    <a:pt x="19440" y="17788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6971" y="19376"/>
                    <a:pt x="14503" y="18424"/>
                  </a:cubicBezTo>
                  <a:cubicBezTo>
                    <a:pt x="13577" y="18741"/>
                    <a:pt x="13577" y="18741"/>
                    <a:pt x="13577" y="18741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41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629" y="19376"/>
                    <a:pt x="4320" y="19376"/>
                  </a:cubicBezTo>
                  <a:cubicBezTo>
                    <a:pt x="4011" y="19376"/>
                    <a:pt x="4011" y="19376"/>
                    <a:pt x="4011" y="19376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160" y="17471"/>
                    <a:pt x="2160" y="17471"/>
                    <a:pt x="3394" y="14294"/>
                  </a:cubicBezTo>
                  <a:cubicBezTo>
                    <a:pt x="3086" y="13659"/>
                    <a:pt x="3086" y="13659"/>
                    <a:pt x="3086" y="13659"/>
                  </a:cubicBezTo>
                  <a:cubicBezTo>
                    <a:pt x="0" y="12388"/>
                    <a:pt x="0" y="12388"/>
                    <a:pt x="0" y="11753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212"/>
                    <a:pt x="0" y="9212"/>
                    <a:pt x="3086" y="7941"/>
                  </a:cubicBezTo>
                  <a:cubicBezTo>
                    <a:pt x="3394" y="6988"/>
                    <a:pt x="3394" y="6988"/>
                    <a:pt x="3394" y="6988"/>
                  </a:cubicBezTo>
                  <a:cubicBezTo>
                    <a:pt x="2160" y="4129"/>
                    <a:pt x="2160" y="4129"/>
                    <a:pt x="2469" y="3812"/>
                  </a:cubicBezTo>
                  <a:cubicBezTo>
                    <a:pt x="4011" y="2224"/>
                    <a:pt x="4011" y="2224"/>
                    <a:pt x="4011" y="2224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629" y="1906"/>
                    <a:pt x="4937" y="1906"/>
                    <a:pt x="7406" y="3176"/>
                  </a:cubicBezTo>
                  <a:cubicBezTo>
                    <a:pt x="8023" y="2859"/>
                    <a:pt x="8023" y="2859"/>
                    <a:pt x="8023" y="2859"/>
                  </a:cubicBezTo>
                  <a:cubicBezTo>
                    <a:pt x="9257" y="0"/>
                    <a:pt x="9566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651" y="0"/>
                    <a:pt x="13577" y="2859"/>
                  </a:cubicBezTo>
                  <a:cubicBezTo>
                    <a:pt x="14503" y="3176"/>
                    <a:pt x="14503" y="3176"/>
                    <a:pt x="14503" y="3176"/>
                  </a:cubicBezTo>
                  <a:cubicBezTo>
                    <a:pt x="16354" y="2541"/>
                    <a:pt x="17280" y="2224"/>
                    <a:pt x="17280" y="2224"/>
                  </a:cubicBezTo>
                  <a:cubicBezTo>
                    <a:pt x="17589" y="2224"/>
                    <a:pt x="17589" y="2224"/>
                    <a:pt x="17589" y="2224"/>
                  </a:cubicBezTo>
                  <a:cubicBezTo>
                    <a:pt x="19440" y="3812"/>
                    <a:pt x="19440" y="3812"/>
                    <a:pt x="19440" y="3812"/>
                  </a:cubicBezTo>
                  <a:cubicBezTo>
                    <a:pt x="19749" y="4129"/>
                    <a:pt x="19749" y="4129"/>
                    <a:pt x="18514" y="6988"/>
                  </a:cubicBezTo>
                  <a:cubicBezTo>
                    <a:pt x="18823" y="7941"/>
                    <a:pt x="18823" y="7941"/>
                    <a:pt x="18823" y="7941"/>
                  </a:cubicBezTo>
                  <a:cubicBezTo>
                    <a:pt x="21600" y="9212"/>
                    <a:pt x="21600" y="9212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388"/>
                    <a:pt x="21600" y="12388"/>
                    <a:pt x="18823" y="13659"/>
                  </a:cubicBezTo>
                  <a:close/>
                  <a:moveTo>
                    <a:pt x="10800" y="6988"/>
                  </a:moveTo>
                  <a:cubicBezTo>
                    <a:pt x="8949" y="6988"/>
                    <a:pt x="7097" y="8576"/>
                    <a:pt x="7097" y="10800"/>
                  </a:cubicBezTo>
                  <a:cubicBezTo>
                    <a:pt x="7097" y="13024"/>
                    <a:pt x="8949" y="14612"/>
                    <a:pt x="10800" y="14612"/>
                  </a:cubicBezTo>
                  <a:cubicBezTo>
                    <a:pt x="12960" y="14612"/>
                    <a:pt x="14811" y="13024"/>
                    <a:pt x="14811" y="10800"/>
                  </a:cubicBezTo>
                  <a:cubicBezTo>
                    <a:pt x="14811" y="8576"/>
                    <a:pt x="12960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9" name="Shape 1947"/>
            <p:cNvSpPr/>
            <p:nvPr/>
          </p:nvSpPr>
          <p:spPr>
            <a:xfrm>
              <a:off x="4371897" y="8250926"/>
              <a:ext cx="487564" cy="4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536"/>
                  </a:moveTo>
                  <a:cubicBezTo>
                    <a:pt x="18189" y="14400"/>
                    <a:pt x="18189" y="14400"/>
                    <a:pt x="18189" y="14400"/>
                  </a:cubicBezTo>
                  <a:cubicBezTo>
                    <a:pt x="19611" y="17280"/>
                    <a:pt x="19326" y="17280"/>
                    <a:pt x="19042" y="17568"/>
                  </a:cubicBezTo>
                  <a:cubicBezTo>
                    <a:pt x="17621" y="19296"/>
                    <a:pt x="17621" y="19296"/>
                    <a:pt x="17621" y="19296"/>
                  </a:cubicBezTo>
                  <a:cubicBezTo>
                    <a:pt x="17337" y="19296"/>
                    <a:pt x="17337" y="19296"/>
                    <a:pt x="17337" y="19296"/>
                  </a:cubicBezTo>
                  <a:cubicBezTo>
                    <a:pt x="17337" y="19296"/>
                    <a:pt x="17337" y="19296"/>
                    <a:pt x="17337" y="19296"/>
                  </a:cubicBezTo>
                  <a:cubicBezTo>
                    <a:pt x="17053" y="19296"/>
                    <a:pt x="16768" y="19296"/>
                    <a:pt x="14495" y="18144"/>
                  </a:cubicBezTo>
                  <a:cubicBezTo>
                    <a:pt x="13642" y="18432"/>
                    <a:pt x="13642" y="18432"/>
                    <a:pt x="13642" y="18432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379" y="21600"/>
                    <a:pt x="9095" y="21600"/>
                    <a:pt x="7958" y="18432"/>
                  </a:cubicBezTo>
                  <a:cubicBezTo>
                    <a:pt x="7105" y="18144"/>
                    <a:pt x="7105" y="18144"/>
                    <a:pt x="7105" y="18144"/>
                  </a:cubicBezTo>
                  <a:cubicBezTo>
                    <a:pt x="5400" y="19008"/>
                    <a:pt x="4547" y="19296"/>
                    <a:pt x="4263" y="19296"/>
                  </a:cubicBezTo>
                  <a:cubicBezTo>
                    <a:pt x="3979" y="19296"/>
                    <a:pt x="3979" y="19296"/>
                    <a:pt x="3979" y="19296"/>
                  </a:cubicBezTo>
                  <a:cubicBezTo>
                    <a:pt x="2274" y="17568"/>
                    <a:pt x="2274" y="17568"/>
                    <a:pt x="2274" y="17568"/>
                  </a:cubicBezTo>
                  <a:cubicBezTo>
                    <a:pt x="1989" y="17280"/>
                    <a:pt x="1989" y="17280"/>
                    <a:pt x="3411" y="14400"/>
                  </a:cubicBezTo>
                  <a:cubicBezTo>
                    <a:pt x="3126" y="13536"/>
                    <a:pt x="3126" y="13536"/>
                    <a:pt x="3126" y="13536"/>
                  </a:cubicBezTo>
                  <a:cubicBezTo>
                    <a:pt x="0" y="12384"/>
                    <a:pt x="0" y="12096"/>
                    <a:pt x="0" y="11808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9216"/>
                    <a:pt x="0" y="9216"/>
                    <a:pt x="3126" y="8064"/>
                  </a:cubicBezTo>
                  <a:cubicBezTo>
                    <a:pt x="3411" y="7200"/>
                    <a:pt x="3411" y="7200"/>
                    <a:pt x="3411" y="7200"/>
                  </a:cubicBezTo>
                  <a:cubicBezTo>
                    <a:pt x="1989" y="4320"/>
                    <a:pt x="2274" y="4320"/>
                    <a:pt x="2558" y="4032"/>
                  </a:cubicBezTo>
                  <a:cubicBezTo>
                    <a:pt x="3979" y="2304"/>
                    <a:pt x="3979" y="2304"/>
                    <a:pt x="3979" y="2304"/>
                  </a:cubicBezTo>
                  <a:cubicBezTo>
                    <a:pt x="4263" y="2304"/>
                    <a:pt x="4263" y="2304"/>
                    <a:pt x="4263" y="2304"/>
                  </a:cubicBezTo>
                  <a:cubicBezTo>
                    <a:pt x="4263" y="2304"/>
                    <a:pt x="4263" y="2304"/>
                    <a:pt x="4263" y="2304"/>
                  </a:cubicBezTo>
                  <a:cubicBezTo>
                    <a:pt x="4547" y="2304"/>
                    <a:pt x="4832" y="2304"/>
                    <a:pt x="7105" y="3456"/>
                  </a:cubicBezTo>
                  <a:cubicBezTo>
                    <a:pt x="8242" y="3168"/>
                    <a:pt x="8242" y="3168"/>
                    <a:pt x="8242" y="3168"/>
                  </a:cubicBezTo>
                  <a:cubicBezTo>
                    <a:pt x="9379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642" y="3168"/>
                  </a:cubicBezTo>
                  <a:cubicBezTo>
                    <a:pt x="14495" y="3456"/>
                    <a:pt x="14495" y="3456"/>
                    <a:pt x="14495" y="3456"/>
                  </a:cubicBezTo>
                  <a:cubicBezTo>
                    <a:pt x="16200" y="2592"/>
                    <a:pt x="17053" y="2304"/>
                    <a:pt x="17337" y="2304"/>
                  </a:cubicBezTo>
                  <a:cubicBezTo>
                    <a:pt x="17621" y="2304"/>
                    <a:pt x="17621" y="2304"/>
                    <a:pt x="17621" y="2304"/>
                  </a:cubicBezTo>
                  <a:cubicBezTo>
                    <a:pt x="19326" y="4032"/>
                    <a:pt x="19326" y="4032"/>
                    <a:pt x="19326" y="4032"/>
                  </a:cubicBezTo>
                  <a:cubicBezTo>
                    <a:pt x="19611" y="4320"/>
                    <a:pt x="19611" y="4320"/>
                    <a:pt x="18189" y="7200"/>
                  </a:cubicBezTo>
                  <a:cubicBezTo>
                    <a:pt x="18758" y="8064"/>
                    <a:pt x="18758" y="8064"/>
                    <a:pt x="18758" y="8064"/>
                  </a:cubicBezTo>
                  <a:cubicBezTo>
                    <a:pt x="21600" y="9216"/>
                    <a:pt x="21600" y="9504"/>
                    <a:pt x="21600" y="9792"/>
                  </a:cubicBezTo>
                  <a:cubicBezTo>
                    <a:pt x="21600" y="12096"/>
                    <a:pt x="21600" y="12096"/>
                    <a:pt x="21600" y="12096"/>
                  </a:cubicBezTo>
                  <a:cubicBezTo>
                    <a:pt x="21600" y="12384"/>
                    <a:pt x="21600" y="12384"/>
                    <a:pt x="18474" y="13536"/>
                  </a:cubicBezTo>
                  <a:close/>
                  <a:moveTo>
                    <a:pt x="10800" y="7200"/>
                  </a:moveTo>
                  <a:cubicBezTo>
                    <a:pt x="8811" y="7200"/>
                    <a:pt x="7105" y="8640"/>
                    <a:pt x="7105" y="10656"/>
                  </a:cubicBezTo>
                  <a:cubicBezTo>
                    <a:pt x="7105" y="12960"/>
                    <a:pt x="8811" y="14400"/>
                    <a:pt x="10800" y="14400"/>
                  </a:cubicBezTo>
                  <a:cubicBezTo>
                    <a:pt x="12789" y="14400"/>
                    <a:pt x="14495" y="12960"/>
                    <a:pt x="14495" y="10656"/>
                  </a:cubicBezTo>
                  <a:cubicBezTo>
                    <a:pt x="14495" y="8640"/>
                    <a:pt x="12789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0" name="Shape 1948"/>
            <p:cNvSpPr/>
            <p:nvPr/>
          </p:nvSpPr>
          <p:spPr>
            <a:xfrm>
              <a:off x="4135896" y="905663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788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7624"/>
                    <a:pt x="3086" y="7624"/>
                    <a:pt x="3086" y="7624"/>
                  </a:cubicBezTo>
                  <a:cubicBezTo>
                    <a:pt x="1851" y="4447"/>
                    <a:pt x="1851" y="4447"/>
                    <a:pt x="2469" y="4447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3176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131" y="4447"/>
                    <a:pt x="19131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0491" y="14612"/>
                  </a:cubicBezTo>
                  <a:cubicBezTo>
                    <a:pt x="12960" y="14612"/>
                    <a:pt x="14194" y="13341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1" name="Shape 1949"/>
            <p:cNvSpPr/>
            <p:nvPr/>
          </p:nvSpPr>
          <p:spPr>
            <a:xfrm>
              <a:off x="2095998" y="6062299"/>
              <a:ext cx="415085" cy="41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8424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1435"/>
                    <a:pt x="21600" y="11435"/>
                    <a:pt x="21600" y="11435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2" name="Shape 1950"/>
            <p:cNvSpPr/>
            <p:nvPr/>
          </p:nvSpPr>
          <p:spPr>
            <a:xfrm>
              <a:off x="2352597" y="5125809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3" name="Shape 1951"/>
            <p:cNvSpPr/>
            <p:nvPr/>
          </p:nvSpPr>
          <p:spPr>
            <a:xfrm>
              <a:off x="1513293" y="5463413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9059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4" name="Shape 1952"/>
            <p:cNvSpPr/>
            <p:nvPr/>
          </p:nvSpPr>
          <p:spPr>
            <a:xfrm>
              <a:off x="3428365" y="6863415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4320" y="19059"/>
                    <a:pt x="4320" y="19059"/>
                    <a:pt x="4320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4447"/>
                    <a:pt x="2469" y="3812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7406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811" y="12706"/>
                    <a:pt x="14811" y="10800"/>
                  </a:cubicBezTo>
                  <a:cubicBezTo>
                    <a:pt x="14811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5" name="Shape 1953"/>
            <p:cNvSpPr/>
            <p:nvPr/>
          </p:nvSpPr>
          <p:spPr>
            <a:xfrm>
              <a:off x="3501646" y="7333148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1726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6" name="Shape 1954"/>
            <p:cNvSpPr/>
            <p:nvPr/>
          </p:nvSpPr>
          <p:spPr>
            <a:xfrm>
              <a:off x="4137333" y="4615911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1851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7" name="Shape 1955"/>
            <p:cNvSpPr/>
            <p:nvPr/>
          </p:nvSpPr>
          <p:spPr>
            <a:xfrm>
              <a:off x="3822879" y="387432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788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1851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8" name="Shape 1956"/>
            <p:cNvSpPr/>
            <p:nvPr/>
          </p:nvSpPr>
          <p:spPr>
            <a:xfrm>
              <a:off x="3171445" y="4448122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1726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9" name="Shape 1957"/>
            <p:cNvSpPr/>
            <p:nvPr/>
          </p:nvSpPr>
          <p:spPr>
            <a:xfrm>
              <a:off x="2269225" y="3186213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4447"/>
                    <a:pt x="2469" y="3812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0" name="Shape 1958"/>
            <p:cNvSpPr/>
            <p:nvPr/>
          </p:nvSpPr>
          <p:spPr>
            <a:xfrm>
              <a:off x="1415363" y="3654714"/>
              <a:ext cx="219406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788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694"/>
                    <a:pt x="4447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4447"/>
                    <a:pt x="2541" y="3812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176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3176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2541"/>
                    <a:pt x="17788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1" name="Shape 1959"/>
            <p:cNvSpPr/>
            <p:nvPr/>
          </p:nvSpPr>
          <p:spPr>
            <a:xfrm>
              <a:off x="1249846" y="5191978"/>
              <a:ext cx="219405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153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059"/>
                    <a:pt x="4447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3812"/>
                    <a:pt x="2541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1906"/>
                    <a:pt x="17788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2" name="Shape 1960"/>
            <p:cNvSpPr/>
            <p:nvPr/>
          </p:nvSpPr>
          <p:spPr>
            <a:xfrm>
              <a:off x="392314" y="5363439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153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059"/>
                    <a:pt x="4447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3812"/>
                    <a:pt x="2541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1906"/>
                    <a:pt x="17788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3" name="Shape 1961"/>
            <p:cNvSpPr/>
            <p:nvPr/>
          </p:nvSpPr>
          <p:spPr>
            <a:xfrm>
              <a:off x="1082430" y="5507872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7624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9059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424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4" name="Shape 1962"/>
            <p:cNvSpPr/>
            <p:nvPr/>
          </p:nvSpPr>
          <p:spPr>
            <a:xfrm>
              <a:off x="-175349" y="7083235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749" y="17788"/>
                    <a:pt x="19131" y="17788"/>
                  </a:cubicBezTo>
                  <a:cubicBezTo>
                    <a:pt x="17897" y="19694"/>
                    <a:pt x="17897" y="19694"/>
                    <a:pt x="17897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811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2469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937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343" y="0"/>
                    <a:pt x="12343" y="0"/>
                    <a:pt x="12343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811" y="3812"/>
                    <a:pt x="14811" y="3812"/>
                    <a:pt x="14811" y="3812"/>
                  </a:cubicBezTo>
                  <a:cubicBezTo>
                    <a:pt x="16046" y="3176"/>
                    <a:pt x="17280" y="2541"/>
                    <a:pt x="17280" y="2541"/>
                  </a:cubicBezTo>
                  <a:cubicBezTo>
                    <a:pt x="17897" y="2541"/>
                    <a:pt x="17897" y="2541"/>
                    <a:pt x="17897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7624"/>
                  </a:moveTo>
                  <a:cubicBezTo>
                    <a:pt x="8640" y="7624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7624"/>
                    <a:pt x="11109" y="7624"/>
                  </a:cubicBezTo>
                  <a:close/>
                  <a:moveTo>
                    <a:pt x="11109" y="7624"/>
                  </a:moveTo>
                  <a:cubicBezTo>
                    <a:pt x="11109" y="7624"/>
                    <a:pt x="11109" y="7624"/>
                    <a:pt x="11109" y="762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5" name="Shape 1963"/>
            <p:cNvSpPr/>
            <p:nvPr/>
          </p:nvSpPr>
          <p:spPr>
            <a:xfrm>
              <a:off x="-129867" y="7476352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6" name="Shape 1964"/>
            <p:cNvSpPr/>
            <p:nvPr/>
          </p:nvSpPr>
          <p:spPr>
            <a:xfrm>
              <a:off x="199540" y="8225526"/>
              <a:ext cx="219406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13976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788"/>
                    <a:pt x="19694" y="17788"/>
                    <a:pt x="19059" y="17788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9059"/>
                    <a:pt x="13341" y="19059"/>
                    <a:pt x="13341" y="19059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9059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082" y="19059"/>
                    <a:pt x="4447" y="19694"/>
                    <a:pt x="3812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788"/>
                    <a:pt x="1906" y="17788"/>
                    <a:pt x="3176" y="14612"/>
                  </a:cubicBezTo>
                  <a:cubicBezTo>
                    <a:pt x="2541" y="13976"/>
                    <a:pt x="2541" y="13976"/>
                    <a:pt x="2541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7624"/>
                    <a:pt x="3176" y="7624"/>
                    <a:pt x="3176" y="7624"/>
                  </a:cubicBezTo>
                  <a:cubicBezTo>
                    <a:pt x="1906" y="4447"/>
                    <a:pt x="1906" y="4447"/>
                    <a:pt x="1906" y="4447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812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3176"/>
                  </a:cubicBezTo>
                  <a:cubicBezTo>
                    <a:pt x="14612" y="3812"/>
                    <a:pt x="14612" y="3812"/>
                    <a:pt x="14612" y="3812"/>
                  </a:cubicBezTo>
                  <a:cubicBezTo>
                    <a:pt x="15882" y="3176"/>
                    <a:pt x="17153" y="2541"/>
                    <a:pt x="17153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4447"/>
                    <a:pt x="19694" y="4447"/>
                    <a:pt x="19694" y="4447"/>
                  </a:cubicBezTo>
                  <a:cubicBezTo>
                    <a:pt x="19694" y="4447"/>
                    <a:pt x="19694" y="4447"/>
                    <a:pt x="18424" y="7624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424" y="13976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3341"/>
                    <a:pt x="8894" y="14612"/>
                    <a:pt x="10800" y="14612"/>
                  </a:cubicBezTo>
                  <a:cubicBezTo>
                    <a:pt x="12706" y="14612"/>
                    <a:pt x="14612" y="13341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7" name="Shape 1965"/>
            <p:cNvSpPr/>
            <p:nvPr/>
          </p:nvSpPr>
          <p:spPr>
            <a:xfrm>
              <a:off x="993571" y="9133044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4320" y="19059"/>
                    <a:pt x="4320" y="19059"/>
                    <a:pt x="4320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7406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8" name="Shape 1966"/>
            <p:cNvSpPr/>
            <p:nvPr/>
          </p:nvSpPr>
          <p:spPr>
            <a:xfrm>
              <a:off x="2314497" y="9584761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788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6663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4447"/>
                    <a:pt x="2469" y="3812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6789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9" name="Shape 1967"/>
            <p:cNvSpPr/>
            <p:nvPr/>
          </p:nvSpPr>
          <p:spPr>
            <a:xfrm>
              <a:off x="2173963" y="2837743"/>
              <a:ext cx="309953" cy="30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0" y="13328"/>
                  </a:moveTo>
                  <a:cubicBezTo>
                    <a:pt x="18000" y="14247"/>
                    <a:pt x="18000" y="14247"/>
                    <a:pt x="18000" y="14247"/>
                  </a:cubicBezTo>
                  <a:cubicBezTo>
                    <a:pt x="19350" y="17004"/>
                    <a:pt x="19350" y="17464"/>
                    <a:pt x="19350" y="17464"/>
                  </a:cubicBezTo>
                  <a:cubicBezTo>
                    <a:pt x="17550" y="19302"/>
                    <a:pt x="17550" y="19302"/>
                    <a:pt x="17550" y="19302"/>
                  </a:cubicBezTo>
                  <a:cubicBezTo>
                    <a:pt x="17550" y="19302"/>
                    <a:pt x="17550" y="19302"/>
                    <a:pt x="17550" y="19302"/>
                  </a:cubicBezTo>
                  <a:cubicBezTo>
                    <a:pt x="17100" y="19302"/>
                    <a:pt x="17100" y="19302"/>
                    <a:pt x="17100" y="19302"/>
                  </a:cubicBezTo>
                  <a:cubicBezTo>
                    <a:pt x="17100" y="19302"/>
                    <a:pt x="16650" y="19302"/>
                    <a:pt x="14400" y="17923"/>
                  </a:cubicBezTo>
                  <a:cubicBezTo>
                    <a:pt x="13500" y="18383"/>
                    <a:pt x="13500" y="18383"/>
                    <a:pt x="13500" y="18383"/>
                  </a:cubicBezTo>
                  <a:cubicBezTo>
                    <a:pt x="12150" y="21600"/>
                    <a:pt x="12150" y="21600"/>
                    <a:pt x="11700" y="21600"/>
                  </a:cubicBezTo>
                  <a:cubicBezTo>
                    <a:pt x="9450" y="21600"/>
                    <a:pt x="9450" y="21600"/>
                    <a:pt x="9450" y="21600"/>
                  </a:cubicBezTo>
                  <a:cubicBezTo>
                    <a:pt x="9450" y="21600"/>
                    <a:pt x="9000" y="21600"/>
                    <a:pt x="8100" y="18383"/>
                  </a:cubicBezTo>
                  <a:cubicBezTo>
                    <a:pt x="7200" y="17923"/>
                    <a:pt x="7200" y="17923"/>
                    <a:pt x="7200" y="17923"/>
                  </a:cubicBezTo>
                  <a:cubicBezTo>
                    <a:pt x="5400" y="18843"/>
                    <a:pt x="4500" y="19302"/>
                    <a:pt x="4500" y="19302"/>
                  </a:cubicBezTo>
                  <a:cubicBezTo>
                    <a:pt x="4050" y="19302"/>
                    <a:pt x="4050" y="19302"/>
                    <a:pt x="4050" y="19302"/>
                  </a:cubicBezTo>
                  <a:cubicBezTo>
                    <a:pt x="2250" y="17464"/>
                    <a:pt x="2250" y="17464"/>
                    <a:pt x="2250" y="17464"/>
                  </a:cubicBezTo>
                  <a:cubicBezTo>
                    <a:pt x="2250" y="17004"/>
                    <a:pt x="1800" y="17004"/>
                    <a:pt x="3150" y="14247"/>
                  </a:cubicBezTo>
                  <a:cubicBezTo>
                    <a:pt x="3150" y="13328"/>
                    <a:pt x="3150" y="13328"/>
                    <a:pt x="3150" y="13328"/>
                  </a:cubicBezTo>
                  <a:cubicBezTo>
                    <a:pt x="0" y="12409"/>
                    <a:pt x="0" y="11949"/>
                    <a:pt x="0" y="11949"/>
                  </a:cubicBezTo>
                  <a:cubicBezTo>
                    <a:pt x="0" y="9651"/>
                    <a:pt x="0" y="9651"/>
                    <a:pt x="0" y="9651"/>
                  </a:cubicBezTo>
                  <a:cubicBezTo>
                    <a:pt x="0" y="9191"/>
                    <a:pt x="0" y="9191"/>
                    <a:pt x="3150" y="7813"/>
                  </a:cubicBezTo>
                  <a:cubicBezTo>
                    <a:pt x="3150" y="6894"/>
                    <a:pt x="3150" y="6894"/>
                    <a:pt x="3150" y="6894"/>
                  </a:cubicBezTo>
                  <a:cubicBezTo>
                    <a:pt x="2250" y="4136"/>
                    <a:pt x="2250" y="4136"/>
                    <a:pt x="2250" y="3677"/>
                  </a:cubicBezTo>
                  <a:cubicBezTo>
                    <a:pt x="4050" y="2298"/>
                    <a:pt x="4050" y="2298"/>
                    <a:pt x="4050" y="2298"/>
                  </a:cubicBezTo>
                  <a:cubicBezTo>
                    <a:pt x="4050" y="2298"/>
                    <a:pt x="4050" y="2298"/>
                    <a:pt x="4050" y="2298"/>
                  </a:cubicBezTo>
                  <a:cubicBezTo>
                    <a:pt x="4500" y="2298"/>
                    <a:pt x="4500" y="2298"/>
                    <a:pt x="4500" y="2298"/>
                  </a:cubicBezTo>
                  <a:cubicBezTo>
                    <a:pt x="4500" y="2298"/>
                    <a:pt x="4950" y="2298"/>
                    <a:pt x="7200" y="3217"/>
                  </a:cubicBezTo>
                  <a:cubicBezTo>
                    <a:pt x="8100" y="2757"/>
                    <a:pt x="8100" y="2757"/>
                    <a:pt x="8100" y="2757"/>
                  </a:cubicBezTo>
                  <a:cubicBezTo>
                    <a:pt x="9000" y="0"/>
                    <a:pt x="9450" y="0"/>
                    <a:pt x="9900" y="0"/>
                  </a:cubicBezTo>
                  <a:cubicBezTo>
                    <a:pt x="12150" y="0"/>
                    <a:pt x="12150" y="0"/>
                    <a:pt x="12150" y="0"/>
                  </a:cubicBezTo>
                  <a:cubicBezTo>
                    <a:pt x="12150" y="0"/>
                    <a:pt x="12600" y="0"/>
                    <a:pt x="13500" y="2757"/>
                  </a:cubicBezTo>
                  <a:cubicBezTo>
                    <a:pt x="14400" y="3217"/>
                    <a:pt x="14400" y="3217"/>
                    <a:pt x="14400" y="3217"/>
                  </a:cubicBezTo>
                  <a:cubicBezTo>
                    <a:pt x="16200" y="2298"/>
                    <a:pt x="17100" y="2298"/>
                    <a:pt x="17100" y="2298"/>
                  </a:cubicBezTo>
                  <a:cubicBezTo>
                    <a:pt x="17550" y="2298"/>
                    <a:pt x="17550" y="2298"/>
                    <a:pt x="17550" y="2298"/>
                  </a:cubicBezTo>
                  <a:cubicBezTo>
                    <a:pt x="19350" y="3677"/>
                    <a:pt x="19350" y="3677"/>
                    <a:pt x="19350" y="3677"/>
                  </a:cubicBezTo>
                  <a:cubicBezTo>
                    <a:pt x="19350" y="4136"/>
                    <a:pt x="19350" y="4136"/>
                    <a:pt x="18000" y="6894"/>
                  </a:cubicBezTo>
                  <a:cubicBezTo>
                    <a:pt x="18450" y="7813"/>
                    <a:pt x="18450" y="7813"/>
                    <a:pt x="18450" y="7813"/>
                  </a:cubicBezTo>
                  <a:cubicBezTo>
                    <a:pt x="21600" y="9191"/>
                    <a:pt x="21600" y="9191"/>
                    <a:pt x="21600" y="9651"/>
                  </a:cubicBezTo>
                  <a:cubicBezTo>
                    <a:pt x="21600" y="11949"/>
                    <a:pt x="21600" y="11949"/>
                    <a:pt x="21600" y="11949"/>
                  </a:cubicBezTo>
                  <a:cubicBezTo>
                    <a:pt x="21600" y="12409"/>
                    <a:pt x="21600" y="12409"/>
                    <a:pt x="18450" y="13328"/>
                  </a:cubicBezTo>
                  <a:close/>
                  <a:moveTo>
                    <a:pt x="10800" y="6894"/>
                  </a:moveTo>
                  <a:cubicBezTo>
                    <a:pt x="8550" y="6894"/>
                    <a:pt x="7200" y="8732"/>
                    <a:pt x="7200" y="10570"/>
                  </a:cubicBezTo>
                  <a:cubicBezTo>
                    <a:pt x="7200" y="12868"/>
                    <a:pt x="8550" y="14247"/>
                    <a:pt x="10800" y="14247"/>
                  </a:cubicBezTo>
                  <a:cubicBezTo>
                    <a:pt x="13050" y="14247"/>
                    <a:pt x="14400" y="12868"/>
                    <a:pt x="14400" y="10570"/>
                  </a:cubicBezTo>
                  <a:cubicBezTo>
                    <a:pt x="14400" y="8732"/>
                    <a:pt x="13050" y="6894"/>
                    <a:pt x="10800" y="6894"/>
                  </a:cubicBezTo>
                  <a:close/>
                  <a:moveTo>
                    <a:pt x="10800" y="6894"/>
                  </a:moveTo>
                  <a:cubicBezTo>
                    <a:pt x="10800" y="6894"/>
                    <a:pt x="10800" y="6894"/>
                    <a:pt x="10800" y="689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0" name="Shape 1968"/>
            <p:cNvSpPr/>
            <p:nvPr/>
          </p:nvSpPr>
          <p:spPr>
            <a:xfrm>
              <a:off x="1308236" y="9099242"/>
              <a:ext cx="484083" cy="48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13536"/>
                  </a:moveTo>
                  <a:cubicBezTo>
                    <a:pt x="18432" y="14400"/>
                    <a:pt x="18432" y="14400"/>
                    <a:pt x="18432" y="14400"/>
                  </a:cubicBezTo>
                  <a:cubicBezTo>
                    <a:pt x="19584" y="17280"/>
                    <a:pt x="19584" y="17280"/>
                    <a:pt x="19296" y="17568"/>
                  </a:cubicBezTo>
                  <a:cubicBezTo>
                    <a:pt x="17568" y="19296"/>
                    <a:pt x="17568" y="19296"/>
                    <a:pt x="17568" y="19296"/>
                  </a:cubicBezTo>
                  <a:cubicBezTo>
                    <a:pt x="17568" y="19296"/>
                    <a:pt x="17568" y="19296"/>
                    <a:pt x="17568" y="19296"/>
                  </a:cubicBezTo>
                  <a:cubicBezTo>
                    <a:pt x="17280" y="19296"/>
                    <a:pt x="17280" y="19296"/>
                    <a:pt x="17280" y="19296"/>
                  </a:cubicBezTo>
                  <a:cubicBezTo>
                    <a:pt x="17280" y="19296"/>
                    <a:pt x="16992" y="19296"/>
                    <a:pt x="14400" y="18144"/>
                  </a:cubicBezTo>
                  <a:cubicBezTo>
                    <a:pt x="13536" y="18432"/>
                    <a:pt x="13536" y="18432"/>
                    <a:pt x="13536" y="18432"/>
                  </a:cubicBezTo>
                  <a:cubicBezTo>
                    <a:pt x="12384" y="21600"/>
                    <a:pt x="12384" y="21600"/>
                    <a:pt x="11808" y="21600"/>
                  </a:cubicBezTo>
                  <a:cubicBezTo>
                    <a:pt x="9504" y="21600"/>
                    <a:pt x="9504" y="21600"/>
                    <a:pt x="9504" y="21600"/>
                  </a:cubicBezTo>
                  <a:cubicBezTo>
                    <a:pt x="9216" y="21600"/>
                    <a:pt x="9216" y="21600"/>
                    <a:pt x="8064" y="18432"/>
                  </a:cubicBezTo>
                  <a:cubicBezTo>
                    <a:pt x="7200" y="18144"/>
                    <a:pt x="7200" y="18144"/>
                    <a:pt x="7200" y="18144"/>
                  </a:cubicBezTo>
                  <a:cubicBezTo>
                    <a:pt x="5472" y="19008"/>
                    <a:pt x="4608" y="19296"/>
                    <a:pt x="4320" y="19296"/>
                  </a:cubicBezTo>
                  <a:cubicBezTo>
                    <a:pt x="4032" y="19296"/>
                    <a:pt x="4032" y="19296"/>
                    <a:pt x="4032" y="19296"/>
                  </a:cubicBezTo>
                  <a:cubicBezTo>
                    <a:pt x="2304" y="17568"/>
                    <a:pt x="2304" y="17568"/>
                    <a:pt x="2304" y="17568"/>
                  </a:cubicBezTo>
                  <a:cubicBezTo>
                    <a:pt x="2016" y="17280"/>
                    <a:pt x="2016" y="17280"/>
                    <a:pt x="3168" y="14400"/>
                  </a:cubicBezTo>
                  <a:cubicBezTo>
                    <a:pt x="2880" y="13536"/>
                    <a:pt x="2880" y="13536"/>
                    <a:pt x="2880" y="13536"/>
                  </a:cubicBezTo>
                  <a:cubicBezTo>
                    <a:pt x="0" y="12384"/>
                    <a:pt x="0" y="12096"/>
                    <a:pt x="0" y="11808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9216"/>
                    <a:pt x="0" y="9216"/>
                    <a:pt x="2880" y="8064"/>
                  </a:cubicBezTo>
                  <a:cubicBezTo>
                    <a:pt x="3168" y="7200"/>
                    <a:pt x="3168" y="7200"/>
                    <a:pt x="3168" y="7200"/>
                  </a:cubicBezTo>
                  <a:cubicBezTo>
                    <a:pt x="2016" y="4320"/>
                    <a:pt x="2016" y="4320"/>
                    <a:pt x="2304" y="4032"/>
                  </a:cubicBezTo>
                  <a:cubicBezTo>
                    <a:pt x="4032" y="2304"/>
                    <a:pt x="4032" y="2304"/>
                    <a:pt x="4032" y="2304"/>
                  </a:cubicBezTo>
                  <a:cubicBezTo>
                    <a:pt x="4032" y="2304"/>
                    <a:pt x="4032" y="2304"/>
                    <a:pt x="4032" y="2304"/>
                  </a:cubicBezTo>
                  <a:cubicBezTo>
                    <a:pt x="4320" y="2304"/>
                    <a:pt x="4320" y="2304"/>
                    <a:pt x="4320" y="2304"/>
                  </a:cubicBezTo>
                  <a:cubicBezTo>
                    <a:pt x="4320" y="2304"/>
                    <a:pt x="4608" y="2304"/>
                    <a:pt x="7200" y="3456"/>
                  </a:cubicBezTo>
                  <a:cubicBezTo>
                    <a:pt x="8064" y="2880"/>
                    <a:pt x="8064" y="2880"/>
                    <a:pt x="8064" y="2880"/>
                  </a:cubicBezTo>
                  <a:cubicBezTo>
                    <a:pt x="9216" y="0"/>
                    <a:pt x="9504" y="0"/>
                    <a:pt x="9792" y="0"/>
                  </a:cubicBezTo>
                  <a:cubicBezTo>
                    <a:pt x="12096" y="0"/>
                    <a:pt x="12096" y="0"/>
                    <a:pt x="12096" y="0"/>
                  </a:cubicBezTo>
                  <a:cubicBezTo>
                    <a:pt x="12384" y="0"/>
                    <a:pt x="12384" y="0"/>
                    <a:pt x="13536" y="2880"/>
                  </a:cubicBezTo>
                  <a:cubicBezTo>
                    <a:pt x="14400" y="3456"/>
                    <a:pt x="14400" y="3456"/>
                    <a:pt x="14400" y="3456"/>
                  </a:cubicBezTo>
                  <a:cubicBezTo>
                    <a:pt x="16128" y="2592"/>
                    <a:pt x="16992" y="2304"/>
                    <a:pt x="17280" y="2304"/>
                  </a:cubicBezTo>
                  <a:cubicBezTo>
                    <a:pt x="17568" y="2304"/>
                    <a:pt x="17568" y="2304"/>
                    <a:pt x="17568" y="2304"/>
                  </a:cubicBezTo>
                  <a:cubicBezTo>
                    <a:pt x="19296" y="4032"/>
                    <a:pt x="19296" y="4032"/>
                    <a:pt x="19296" y="4032"/>
                  </a:cubicBezTo>
                  <a:cubicBezTo>
                    <a:pt x="19584" y="4320"/>
                    <a:pt x="19584" y="4320"/>
                    <a:pt x="18432" y="7200"/>
                  </a:cubicBezTo>
                  <a:cubicBezTo>
                    <a:pt x="18720" y="8064"/>
                    <a:pt x="18720" y="8064"/>
                    <a:pt x="18720" y="8064"/>
                  </a:cubicBezTo>
                  <a:cubicBezTo>
                    <a:pt x="21600" y="9216"/>
                    <a:pt x="21600" y="9504"/>
                    <a:pt x="21600" y="9792"/>
                  </a:cubicBezTo>
                  <a:cubicBezTo>
                    <a:pt x="21600" y="11808"/>
                    <a:pt x="21600" y="11808"/>
                    <a:pt x="21600" y="11808"/>
                  </a:cubicBezTo>
                  <a:cubicBezTo>
                    <a:pt x="21600" y="12384"/>
                    <a:pt x="21600" y="12384"/>
                    <a:pt x="18720" y="13536"/>
                  </a:cubicBezTo>
                  <a:close/>
                  <a:moveTo>
                    <a:pt x="10944" y="6912"/>
                  </a:moveTo>
                  <a:cubicBezTo>
                    <a:pt x="8640" y="6912"/>
                    <a:pt x="6912" y="8640"/>
                    <a:pt x="6912" y="10656"/>
                  </a:cubicBezTo>
                  <a:cubicBezTo>
                    <a:pt x="6912" y="12960"/>
                    <a:pt x="8640" y="14400"/>
                    <a:pt x="10944" y="14400"/>
                  </a:cubicBezTo>
                  <a:cubicBezTo>
                    <a:pt x="12960" y="14400"/>
                    <a:pt x="14688" y="12960"/>
                    <a:pt x="14688" y="10656"/>
                  </a:cubicBezTo>
                  <a:cubicBezTo>
                    <a:pt x="14688" y="8640"/>
                    <a:pt x="12960" y="6912"/>
                    <a:pt x="10944" y="6912"/>
                  </a:cubicBezTo>
                  <a:close/>
                  <a:moveTo>
                    <a:pt x="10944" y="6912"/>
                  </a:moveTo>
                  <a:cubicBezTo>
                    <a:pt x="10944" y="6912"/>
                    <a:pt x="10944" y="6912"/>
                    <a:pt x="10944" y="6912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1" name="Shape 1969"/>
            <p:cNvSpPr/>
            <p:nvPr/>
          </p:nvSpPr>
          <p:spPr>
            <a:xfrm>
              <a:off x="631592" y="4959666"/>
              <a:ext cx="491048" cy="47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427"/>
                  </a:moveTo>
                  <a:cubicBezTo>
                    <a:pt x="18189" y="14303"/>
                    <a:pt x="18189" y="14303"/>
                    <a:pt x="18189" y="14303"/>
                  </a:cubicBezTo>
                  <a:cubicBezTo>
                    <a:pt x="19326" y="17222"/>
                    <a:pt x="19326" y="17514"/>
                    <a:pt x="19042" y="17514"/>
                  </a:cubicBezTo>
                  <a:cubicBezTo>
                    <a:pt x="17621" y="19265"/>
                    <a:pt x="17621" y="19265"/>
                    <a:pt x="17621" y="19265"/>
                  </a:cubicBezTo>
                  <a:cubicBezTo>
                    <a:pt x="17337" y="19265"/>
                    <a:pt x="17337" y="19265"/>
                    <a:pt x="17337" y="19265"/>
                  </a:cubicBezTo>
                  <a:cubicBezTo>
                    <a:pt x="17053" y="19265"/>
                    <a:pt x="17053" y="19265"/>
                    <a:pt x="17053" y="19265"/>
                  </a:cubicBezTo>
                  <a:cubicBezTo>
                    <a:pt x="17053" y="19265"/>
                    <a:pt x="16768" y="19265"/>
                    <a:pt x="14211" y="18097"/>
                  </a:cubicBezTo>
                  <a:cubicBezTo>
                    <a:pt x="13358" y="18681"/>
                    <a:pt x="13358" y="18681"/>
                    <a:pt x="13358" y="18681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095" y="21600"/>
                    <a:pt x="9095" y="21600"/>
                    <a:pt x="7958" y="18681"/>
                  </a:cubicBezTo>
                  <a:cubicBezTo>
                    <a:pt x="7105" y="18097"/>
                    <a:pt x="7105" y="18097"/>
                    <a:pt x="7105" y="18097"/>
                  </a:cubicBezTo>
                  <a:cubicBezTo>
                    <a:pt x="5400" y="18973"/>
                    <a:pt x="4547" y="19265"/>
                    <a:pt x="4263" y="19265"/>
                  </a:cubicBezTo>
                  <a:cubicBezTo>
                    <a:pt x="3979" y="19265"/>
                    <a:pt x="3979" y="19265"/>
                    <a:pt x="3979" y="19265"/>
                  </a:cubicBezTo>
                  <a:cubicBezTo>
                    <a:pt x="2274" y="17514"/>
                    <a:pt x="2274" y="17514"/>
                    <a:pt x="2274" y="17514"/>
                  </a:cubicBezTo>
                  <a:cubicBezTo>
                    <a:pt x="1989" y="17222"/>
                    <a:pt x="1989" y="17222"/>
                    <a:pt x="3411" y="14303"/>
                  </a:cubicBezTo>
                  <a:cubicBezTo>
                    <a:pt x="2842" y="13427"/>
                    <a:pt x="2842" y="13427"/>
                    <a:pt x="2842" y="13427"/>
                  </a:cubicBezTo>
                  <a:cubicBezTo>
                    <a:pt x="0" y="12259"/>
                    <a:pt x="0" y="12259"/>
                    <a:pt x="0" y="11968"/>
                  </a:cubicBezTo>
                  <a:cubicBezTo>
                    <a:pt x="0" y="9632"/>
                    <a:pt x="0" y="9632"/>
                    <a:pt x="0" y="9632"/>
                  </a:cubicBezTo>
                  <a:cubicBezTo>
                    <a:pt x="0" y="9049"/>
                    <a:pt x="0" y="9049"/>
                    <a:pt x="2842" y="7881"/>
                  </a:cubicBezTo>
                  <a:cubicBezTo>
                    <a:pt x="3411" y="7005"/>
                    <a:pt x="3411" y="7005"/>
                    <a:pt x="3411" y="7005"/>
                  </a:cubicBezTo>
                  <a:cubicBezTo>
                    <a:pt x="1989" y="4086"/>
                    <a:pt x="1989" y="4086"/>
                    <a:pt x="2274" y="3795"/>
                  </a:cubicBezTo>
                  <a:cubicBezTo>
                    <a:pt x="3979" y="2335"/>
                    <a:pt x="3979" y="2335"/>
                    <a:pt x="3979" y="2335"/>
                  </a:cubicBezTo>
                  <a:cubicBezTo>
                    <a:pt x="3979" y="2043"/>
                    <a:pt x="3979" y="2043"/>
                    <a:pt x="3979" y="2043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263" y="2043"/>
                    <a:pt x="4547" y="2043"/>
                    <a:pt x="7105" y="3211"/>
                  </a:cubicBezTo>
                  <a:cubicBezTo>
                    <a:pt x="7958" y="2919"/>
                    <a:pt x="7958" y="2919"/>
                    <a:pt x="7958" y="2919"/>
                  </a:cubicBezTo>
                  <a:cubicBezTo>
                    <a:pt x="9095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358" y="2919"/>
                  </a:cubicBezTo>
                  <a:cubicBezTo>
                    <a:pt x="14211" y="3211"/>
                    <a:pt x="14211" y="3211"/>
                    <a:pt x="14211" y="3211"/>
                  </a:cubicBezTo>
                  <a:cubicBezTo>
                    <a:pt x="15916" y="2627"/>
                    <a:pt x="17053" y="2043"/>
                    <a:pt x="17337" y="2043"/>
                  </a:cubicBezTo>
                  <a:cubicBezTo>
                    <a:pt x="17337" y="2043"/>
                    <a:pt x="17337" y="2043"/>
                    <a:pt x="17337" y="2043"/>
                  </a:cubicBezTo>
                  <a:cubicBezTo>
                    <a:pt x="19042" y="3795"/>
                    <a:pt x="19042" y="3795"/>
                    <a:pt x="19042" y="3795"/>
                  </a:cubicBezTo>
                  <a:cubicBezTo>
                    <a:pt x="19326" y="4086"/>
                    <a:pt x="19611" y="4378"/>
                    <a:pt x="18189" y="7005"/>
                  </a:cubicBezTo>
                  <a:cubicBezTo>
                    <a:pt x="18474" y="7881"/>
                    <a:pt x="18474" y="7881"/>
                    <a:pt x="18474" y="7881"/>
                  </a:cubicBezTo>
                  <a:cubicBezTo>
                    <a:pt x="21600" y="9049"/>
                    <a:pt x="21600" y="9341"/>
                    <a:pt x="21600" y="9632"/>
                  </a:cubicBezTo>
                  <a:cubicBezTo>
                    <a:pt x="21600" y="11968"/>
                    <a:pt x="21600" y="11968"/>
                    <a:pt x="21600" y="11968"/>
                  </a:cubicBezTo>
                  <a:cubicBezTo>
                    <a:pt x="21600" y="12259"/>
                    <a:pt x="21600" y="12259"/>
                    <a:pt x="18474" y="13427"/>
                  </a:cubicBezTo>
                  <a:close/>
                  <a:moveTo>
                    <a:pt x="10800" y="7005"/>
                  </a:moveTo>
                  <a:cubicBezTo>
                    <a:pt x="8526" y="7005"/>
                    <a:pt x="6821" y="8757"/>
                    <a:pt x="6821" y="10800"/>
                  </a:cubicBezTo>
                  <a:cubicBezTo>
                    <a:pt x="6821" y="12843"/>
                    <a:pt x="8526" y="14595"/>
                    <a:pt x="10800" y="14595"/>
                  </a:cubicBezTo>
                  <a:cubicBezTo>
                    <a:pt x="12789" y="14595"/>
                    <a:pt x="14495" y="12843"/>
                    <a:pt x="14495" y="10800"/>
                  </a:cubicBezTo>
                  <a:cubicBezTo>
                    <a:pt x="14495" y="8757"/>
                    <a:pt x="12789" y="7005"/>
                    <a:pt x="10800" y="7005"/>
                  </a:cubicBezTo>
                  <a:close/>
                  <a:moveTo>
                    <a:pt x="10800" y="7005"/>
                  </a:moveTo>
                  <a:cubicBezTo>
                    <a:pt x="10800" y="7005"/>
                    <a:pt x="10800" y="7005"/>
                    <a:pt x="10800" y="7005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2" name="Shape 1970"/>
            <p:cNvSpPr/>
            <p:nvPr/>
          </p:nvSpPr>
          <p:spPr>
            <a:xfrm>
              <a:off x="76420" y="7642911"/>
              <a:ext cx="491048" cy="47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427"/>
                  </a:moveTo>
                  <a:cubicBezTo>
                    <a:pt x="18189" y="14303"/>
                    <a:pt x="18189" y="14303"/>
                    <a:pt x="18189" y="14303"/>
                  </a:cubicBezTo>
                  <a:cubicBezTo>
                    <a:pt x="19326" y="17222"/>
                    <a:pt x="19326" y="17222"/>
                    <a:pt x="19042" y="17514"/>
                  </a:cubicBezTo>
                  <a:cubicBezTo>
                    <a:pt x="17621" y="19265"/>
                    <a:pt x="17621" y="19265"/>
                    <a:pt x="17621" y="19265"/>
                  </a:cubicBezTo>
                  <a:cubicBezTo>
                    <a:pt x="17337" y="19265"/>
                    <a:pt x="17337" y="19265"/>
                    <a:pt x="17337" y="19265"/>
                  </a:cubicBezTo>
                  <a:cubicBezTo>
                    <a:pt x="17053" y="19265"/>
                    <a:pt x="17053" y="19265"/>
                    <a:pt x="17053" y="19265"/>
                  </a:cubicBezTo>
                  <a:cubicBezTo>
                    <a:pt x="17053" y="19265"/>
                    <a:pt x="16768" y="19265"/>
                    <a:pt x="14495" y="18097"/>
                  </a:cubicBezTo>
                  <a:cubicBezTo>
                    <a:pt x="13358" y="18681"/>
                    <a:pt x="13358" y="18681"/>
                    <a:pt x="13358" y="18681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379" y="21600"/>
                    <a:pt x="9095" y="21600"/>
                    <a:pt x="7958" y="18681"/>
                  </a:cubicBezTo>
                  <a:cubicBezTo>
                    <a:pt x="7105" y="18097"/>
                    <a:pt x="7105" y="18097"/>
                    <a:pt x="7105" y="18097"/>
                  </a:cubicBezTo>
                  <a:cubicBezTo>
                    <a:pt x="5400" y="18973"/>
                    <a:pt x="4547" y="19265"/>
                    <a:pt x="4263" y="19265"/>
                  </a:cubicBezTo>
                  <a:cubicBezTo>
                    <a:pt x="3979" y="19265"/>
                    <a:pt x="3979" y="19265"/>
                    <a:pt x="3979" y="19265"/>
                  </a:cubicBezTo>
                  <a:cubicBezTo>
                    <a:pt x="2274" y="17514"/>
                    <a:pt x="2274" y="17514"/>
                    <a:pt x="2274" y="17514"/>
                  </a:cubicBezTo>
                  <a:cubicBezTo>
                    <a:pt x="1989" y="17222"/>
                    <a:pt x="1989" y="17222"/>
                    <a:pt x="3411" y="14303"/>
                  </a:cubicBezTo>
                  <a:cubicBezTo>
                    <a:pt x="2842" y="13427"/>
                    <a:pt x="2842" y="13427"/>
                    <a:pt x="2842" y="13427"/>
                  </a:cubicBezTo>
                  <a:cubicBezTo>
                    <a:pt x="0" y="12259"/>
                    <a:pt x="0" y="12259"/>
                    <a:pt x="0" y="11676"/>
                  </a:cubicBezTo>
                  <a:cubicBezTo>
                    <a:pt x="0" y="9632"/>
                    <a:pt x="0" y="9632"/>
                    <a:pt x="0" y="9632"/>
                  </a:cubicBezTo>
                  <a:cubicBezTo>
                    <a:pt x="0" y="9049"/>
                    <a:pt x="0" y="9049"/>
                    <a:pt x="2842" y="7881"/>
                  </a:cubicBezTo>
                  <a:cubicBezTo>
                    <a:pt x="3411" y="7005"/>
                    <a:pt x="3411" y="7005"/>
                    <a:pt x="3411" y="7005"/>
                  </a:cubicBezTo>
                  <a:cubicBezTo>
                    <a:pt x="1989" y="4086"/>
                    <a:pt x="2274" y="4086"/>
                    <a:pt x="2274" y="3795"/>
                  </a:cubicBezTo>
                  <a:cubicBezTo>
                    <a:pt x="3979" y="2335"/>
                    <a:pt x="3979" y="2335"/>
                    <a:pt x="3979" y="2335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547" y="2043"/>
                    <a:pt x="4832" y="2043"/>
                    <a:pt x="7105" y="3211"/>
                  </a:cubicBezTo>
                  <a:cubicBezTo>
                    <a:pt x="7958" y="2919"/>
                    <a:pt x="7958" y="2919"/>
                    <a:pt x="7958" y="2919"/>
                  </a:cubicBezTo>
                  <a:cubicBezTo>
                    <a:pt x="9095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358" y="2919"/>
                  </a:cubicBezTo>
                  <a:cubicBezTo>
                    <a:pt x="14495" y="3211"/>
                    <a:pt x="14495" y="3211"/>
                    <a:pt x="14495" y="3211"/>
                  </a:cubicBezTo>
                  <a:cubicBezTo>
                    <a:pt x="15916" y="2627"/>
                    <a:pt x="17053" y="2043"/>
                    <a:pt x="17337" y="2043"/>
                  </a:cubicBezTo>
                  <a:cubicBezTo>
                    <a:pt x="17337" y="2043"/>
                    <a:pt x="17337" y="2043"/>
                    <a:pt x="17337" y="2043"/>
                  </a:cubicBezTo>
                  <a:cubicBezTo>
                    <a:pt x="19326" y="3795"/>
                    <a:pt x="19326" y="3795"/>
                    <a:pt x="19326" y="3795"/>
                  </a:cubicBezTo>
                  <a:cubicBezTo>
                    <a:pt x="19326" y="4086"/>
                    <a:pt x="19611" y="4086"/>
                    <a:pt x="18189" y="7005"/>
                  </a:cubicBezTo>
                  <a:cubicBezTo>
                    <a:pt x="18474" y="7881"/>
                    <a:pt x="18474" y="7881"/>
                    <a:pt x="18474" y="7881"/>
                  </a:cubicBezTo>
                  <a:cubicBezTo>
                    <a:pt x="21600" y="9049"/>
                    <a:pt x="21600" y="9341"/>
                    <a:pt x="21600" y="9632"/>
                  </a:cubicBezTo>
                  <a:cubicBezTo>
                    <a:pt x="21600" y="11968"/>
                    <a:pt x="21600" y="11968"/>
                    <a:pt x="21600" y="11968"/>
                  </a:cubicBezTo>
                  <a:cubicBezTo>
                    <a:pt x="21600" y="12259"/>
                    <a:pt x="21600" y="12259"/>
                    <a:pt x="18474" y="13427"/>
                  </a:cubicBezTo>
                  <a:close/>
                  <a:moveTo>
                    <a:pt x="10800" y="7005"/>
                  </a:moveTo>
                  <a:cubicBezTo>
                    <a:pt x="8811" y="7005"/>
                    <a:pt x="7105" y="8465"/>
                    <a:pt x="7105" y="10800"/>
                  </a:cubicBezTo>
                  <a:cubicBezTo>
                    <a:pt x="7105" y="12843"/>
                    <a:pt x="8811" y="14595"/>
                    <a:pt x="10800" y="14595"/>
                  </a:cubicBezTo>
                  <a:cubicBezTo>
                    <a:pt x="12789" y="14595"/>
                    <a:pt x="14495" y="12843"/>
                    <a:pt x="14495" y="10800"/>
                  </a:cubicBezTo>
                  <a:cubicBezTo>
                    <a:pt x="14495" y="8465"/>
                    <a:pt x="12789" y="7005"/>
                    <a:pt x="10800" y="7005"/>
                  </a:cubicBezTo>
                  <a:close/>
                  <a:moveTo>
                    <a:pt x="10800" y="7005"/>
                  </a:moveTo>
                  <a:cubicBezTo>
                    <a:pt x="10800" y="7005"/>
                    <a:pt x="10800" y="7005"/>
                    <a:pt x="10800" y="7005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3" name="Shape 1971"/>
            <p:cNvSpPr/>
            <p:nvPr/>
          </p:nvSpPr>
          <p:spPr>
            <a:xfrm>
              <a:off x="1513745" y="817343"/>
              <a:ext cx="2289015" cy="172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9" extrusionOk="0">
                  <a:moveTo>
                    <a:pt x="19973" y="12227"/>
                  </a:moveTo>
                  <a:cubicBezTo>
                    <a:pt x="20748" y="11897"/>
                    <a:pt x="21541" y="12722"/>
                    <a:pt x="21479" y="13792"/>
                  </a:cubicBezTo>
                  <a:cubicBezTo>
                    <a:pt x="21424" y="14733"/>
                    <a:pt x="20720" y="15365"/>
                    <a:pt x="19973" y="15356"/>
                  </a:cubicBezTo>
                  <a:cubicBezTo>
                    <a:pt x="19919" y="15356"/>
                    <a:pt x="19919" y="15356"/>
                    <a:pt x="19919" y="15356"/>
                  </a:cubicBezTo>
                  <a:cubicBezTo>
                    <a:pt x="19919" y="16155"/>
                    <a:pt x="19919" y="16673"/>
                    <a:pt x="19919" y="17052"/>
                  </a:cubicBezTo>
                  <a:cubicBezTo>
                    <a:pt x="19919" y="17453"/>
                    <a:pt x="19919" y="17795"/>
                    <a:pt x="19919" y="18138"/>
                  </a:cubicBezTo>
                  <a:cubicBezTo>
                    <a:pt x="19946" y="18138"/>
                    <a:pt x="19959" y="18138"/>
                    <a:pt x="19966" y="18138"/>
                  </a:cubicBezTo>
                  <a:cubicBezTo>
                    <a:pt x="19973" y="18138"/>
                    <a:pt x="19973" y="18138"/>
                    <a:pt x="19973" y="18138"/>
                  </a:cubicBezTo>
                  <a:cubicBezTo>
                    <a:pt x="20749" y="17821"/>
                    <a:pt x="21527" y="18633"/>
                    <a:pt x="21479" y="19702"/>
                  </a:cubicBezTo>
                  <a:cubicBezTo>
                    <a:pt x="21435" y="20670"/>
                    <a:pt x="20720" y="21346"/>
                    <a:pt x="19973" y="21267"/>
                  </a:cubicBezTo>
                  <a:cubicBezTo>
                    <a:pt x="18991" y="21163"/>
                    <a:pt x="18935" y="21275"/>
                    <a:pt x="18893" y="21267"/>
                  </a:cubicBezTo>
                  <a:cubicBezTo>
                    <a:pt x="18741" y="21365"/>
                    <a:pt x="18573" y="21410"/>
                    <a:pt x="18407" y="21409"/>
                  </a:cubicBezTo>
                  <a:cubicBezTo>
                    <a:pt x="17934" y="21406"/>
                    <a:pt x="17514" y="21081"/>
                    <a:pt x="17102" y="20780"/>
                  </a:cubicBezTo>
                  <a:cubicBezTo>
                    <a:pt x="12679" y="17552"/>
                    <a:pt x="7268" y="17793"/>
                    <a:pt x="3021" y="21409"/>
                  </a:cubicBezTo>
                  <a:cubicBezTo>
                    <a:pt x="2940" y="21409"/>
                    <a:pt x="2859" y="21391"/>
                    <a:pt x="2785" y="21364"/>
                  </a:cubicBezTo>
                  <a:cubicBezTo>
                    <a:pt x="2710" y="21338"/>
                    <a:pt x="2643" y="21302"/>
                    <a:pt x="2589" y="21267"/>
                  </a:cubicBezTo>
                  <a:cubicBezTo>
                    <a:pt x="2049" y="21267"/>
                    <a:pt x="1779" y="21267"/>
                    <a:pt x="1644" y="21267"/>
                  </a:cubicBezTo>
                  <a:cubicBezTo>
                    <a:pt x="1509" y="21267"/>
                    <a:pt x="1509" y="21267"/>
                    <a:pt x="1509" y="21267"/>
                  </a:cubicBezTo>
                  <a:cubicBezTo>
                    <a:pt x="734" y="21597"/>
                    <a:pt x="-59" y="20772"/>
                    <a:pt x="3" y="19702"/>
                  </a:cubicBezTo>
                  <a:cubicBezTo>
                    <a:pt x="58" y="18761"/>
                    <a:pt x="762" y="18129"/>
                    <a:pt x="1509" y="18138"/>
                  </a:cubicBezTo>
                  <a:cubicBezTo>
                    <a:pt x="1563" y="18138"/>
                    <a:pt x="1563" y="18138"/>
                    <a:pt x="1563" y="18138"/>
                  </a:cubicBezTo>
                  <a:cubicBezTo>
                    <a:pt x="1563" y="16676"/>
                    <a:pt x="1563" y="15912"/>
                    <a:pt x="1563" y="15499"/>
                  </a:cubicBezTo>
                  <a:cubicBezTo>
                    <a:pt x="1563" y="15359"/>
                    <a:pt x="1563" y="15358"/>
                    <a:pt x="1563" y="15356"/>
                  </a:cubicBezTo>
                  <a:cubicBezTo>
                    <a:pt x="1536" y="15356"/>
                    <a:pt x="1523" y="15356"/>
                    <a:pt x="1516" y="15356"/>
                  </a:cubicBezTo>
                  <a:cubicBezTo>
                    <a:pt x="1509" y="15356"/>
                    <a:pt x="1509" y="15356"/>
                    <a:pt x="1509" y="15356"/>
                  </a:cubicBezTo>
                  <a:cubicBezTo>
                    <a:pt x="734" y="15687"/>
                    <a:pt x="-59" y="14862"/>
                    <a:pt x="3" y="13792"/>
                  </a:cubicBezTo>
                  <a:cubicBezTo>
                    <a:pt x="58" y="12851"/>
                    <a:pt x="762" y="12219"/>
                    <a:pt x="1509" y="12227"/>
                  </a:cubicBezTo>
                  <a:cubicBezTo>
                    <a:pt x="1563" y="12228"/>
                    <a:pt x="1563" y="12227"/>
                    <a:pt x="1563" y="12227"/>
                  </a:cubicBezTo>
                  <a:cubicBezTo>
                    <a:pt x="1563" y="10765"/>
                    <a:pt x="1563" y="10002"/>
                    <a:pt x="1563" y="9588"/>
                  </a:cubicBezTo>
                  <a:cubicBezTo>
                    <a:pt x="1563" y="9449"/>
                    <a:pt x="1563" y="9447"/>
                    <a:pt x="1563" y="9446"/>
                  </a:cubicBezTo>
                  <a:cubicBezTo>
                    <a:pt x="1536" y="9446"/>
                    <a:pt x="1523" y="9446"/>
                    <a:pt x="1516" y="9446"/>
                  </a:cubicBezTo>
                  <a:cubicBezTo>
                    <a:pt x="1509" y="9446"/>
                    <a:pt x="1509" y="9446"/>
                    <a:pt x="1509" y="9446"/>
                  </a:cubicBezTo>
                  <a:cubicBezTo>
                    <a:pt x="734" y="9777"/>
                    <a:pt x="-59" y="8952"/>
                    <a:pt x="3" y="7882"/>
                  </a:cubicBezTo>
                  <a:cubicBezTo>
                    <a:pt x="58" y="6941"/>
                    <a:pt x="762" y="6309"/>
                    <a:pt x="1509" y="6317"/>
                  </a:cubicBezTo>
                  <a:cubicBezTo>
                    <a:pt x="1563" y="6318"/>
                    <a:pt x="1563" y="6317"/>
                    <a:pt x="1563" y="6317"/>
                  </a:cubicBezTo>
                  <a:cubicBezTo>
                    <a:pt x="1563" y="5966"/>
                    <a:pt x="1563" y="5777"/>
                    <a:pt x="1563" y="5669"/>
                  </a:cubicBezTo>
                  <a:cubicBezTo>
                    <a:pt x="1563" y="5513"/>
                    <a:pt x="1563" y="5511"/>
                    <a:pt x="1563" y="5509"/>
                  </a:cubicBezTo>
                  <a:cubicBezTo>
                    <a:pt x="1563" y="5011"/>
                    <a:pt x="1725" y="4531"/>
                    <a:pt x="1988" y="4176"/>
                  </a:cubicBezTo>
                  <a:cubicBezTo>
                    <a:pt x="2251" y="3820"/>
                    <a:pt x="2616" y="3589"/>
                    <a:pt x="3021" y="3589"/>
                  </a:cubicBezTo>
                  <a:cubicBezTo>
                    <a:pt x="3404" y="3108"/>
                    <a:pt x="7814" y="-2"/>
                    <a:pt x="9553" y="0"/>
                  </a:cubicBezTo>
                  <a:cubicBezTo>
                    <a:pt x="10145" y="1"/>
                    <a:pt x="10470" y="0"/>
                    <a:pt x="10633" y="0"/>
                  </a:cubicBezTo>
                  <a:cubicBezTo>
                    <a:pt x="10687" y="0"/>
                    <a:pt x="10687" y="0"/>
                    <a:pt x="10741" y="0"/>
                  </a:cubicBezTo>
                  <a:cubicBezTo>
                    <a:pt x="10795" y="0"/>
                    <a:pt x="10795" y="0"/>
                    <a:pt x="10795" y="0"/>
                  </a:cubicBezTo>
                  <a:cubicBezTo>
                    <a:pt x="10962" y="3"/>
                    <a:pt x="11341" y="1"/>
                    <a:pt x="11929" y="0"/>
                  </a:cubicBezTo>
                  <a:cubicBezTo>
                    <a:pt x="13629" y="-3"/>
                    <a:pt x="18019" y="3122"/>
                    <a:pt x="18407" y="3589"/>
                  </a:cubicBezTo>
                  <a:cubicBezTo>
                    <a:pt x="19225" y="3537"/>
                    <a:pt x="19956" y="4496"/>
                    <a:pt x="19919" y="5509"/>
                  </a:cubicBezTo>
                  <a:cubicBezTo>
                    <a:pt x="19893" y="6215"/>
                    <a:pt x="19925" y="6270"/>
                    <a:pt x="19919" y="6317"/>
                  </a:cubicBezTo>
                  <a:cubicBezTo>
                    <a:pt x="19946" y="6317"/>
                    <a:pt x="19959" y="6317"/>
                    <a:pt x="19966" y="6317"/>
                  </a:cubicBezTo>
                  <a:cubicBezTo>
                    <a:pt x="19973" y="6317"/>
                    <a:pt x="19973" y="6317"/>
                    <a:pt x="19973" y="6317"/>
                  </a:cubicBezTo>
                  <a:cubicBezTo>
                    <a:pt x="20748" y="5987"/>
                    <a:pt x="21541" y="6812"/>
                    <a:pt x="21479" y="7882"/>
                  </a:cubicBezTo>
                  <a:cubicBezTo>
                    <a:pt x="21424" y="8823"/>
                    <a:pt x="20720" y="9455"/>
                    <a:pt x="19973" y="9446"/>
                  </a:cubicBezTo>
                  <a:cubicBezTo>
                    <a:pt x="19919" y="9446"/>
                    <a:pt x="19919" y="9446"/>
                    <a:pt x="19919" y="9446"/>
                  </a:cubicBezTo>
                  <a:cubicBezTo>
                    <a:pt x="19919" y="10908"/>
                    <a:pt x="19919" y="11672"/>
                    <a:pt x="19919" y="12085"/>
                  </a:cubicBezTo>
                  <a:cubicBezTo>
                    <a:pt x="19919" y="12225"/>
                    <a:pt x="19919" y="12226"/>
                    <a:pt x="19919" y="12227"/>
                  </a:cubicBezTo>
                  <a:lnTo>
                    <a:pt x="19973" y="12227"/>
                  </a:lnTo>
                  <a:close/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4" name="Shape 1972"/>
            <p:cNvSpPr/>
            <p:nvPr/>
          </p:nvSpPr>
          <p:spPr>
            <a:xfrm>
              <a:off x="2494602" y="5021976"/>
              <a:ext cx="1016001" cy="101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8491" y="7950"/>
                  </a:moveTo>
                  <a:cubicBezTo>
                    <a:pt x="18739" y="8861"/>
                    <a:pt x="18739" y="8861"/>
                    <a:pt x="18739" y="8861"/>
                  </a:cubicBezTo>
                  <a:cubicBezTo>
                    <a:pt x="21521" y="10273"/>
                    <a:pt x="21472" y="10383"/>
                    <a:pt x="21432" y="10764"/>
                  </a:cubicBezTo>
                  <a:cubicBezTo>
                    <a:pt x="21161" y="13006"/>
                    <a:pt x="21161" y="13006"/>
                    <a:pt x="21161" y="13006"/>
                  </a:cubicBezTo>
                  <a:cubicBezTo>
                    <a:pt x="21179" y="13200"/>
                    <a:pt x="21179" y="13200"/>
                    <a:pt x="21179" y="13200"/>
                  </a:cubicBezTo>
                  <a:cubicBezTo>
                    <a:pt x="21012" y="13337"/>
                    <a:pt x="21012" y="13337"/>
                    <a:pt x="21012" y="13337"/>
                  </a:cubicBezTo>
                  <a:cubicBezTo>
                    <a:pt x="20929" y="13405"/>
                    <a:pt x="20721" y="13575"/>
                    <a:pt x="18102" y="14259"/>
                  </a:cubicBezTo>
                  <a:cubicBezTo>
                    <a:pt x="17630" y="15133"/>
                    <a:pt x="17630" y="15133"/>
                    <a:pt x="17630" y="15133"/>
                  </a:cubicBezTo>
                  <a:cubicBezTo>
                    <a:pt x="18541" y="18078"/>
                    <a:pt x="18458" y="18146"/>
                    <a:pt x="18167" y="18384"/>
                  </a:cubicBezTo>
                  <a:cubicBezTo>
                    <a:pt x="16421" y="19815"/>
                    <a:pt x="16421" y="19815"/>
                    <a:pt x="16421" y="19815"/>
                  </a:cubicBezTo>
                  <a:cubicBezTo>
                    <a:pt x="16171" y="20020"/>
                    <a:pt x="16047" y="20122"/>
                    <a:pt x="13431" y="18574"/>
                  </a:cubicBezTo>
                  <a:cubicBezTo>
                    <a:pt x="12488" y="18859"/>
                    <a:pt x="12488" y="18859"/>
                    <a:pt x="12488" y="18859"/>
                  </a:cubicBezTo>
                  <a:cubicBezTo>
                    <a:pt x="11679" y="20428"/>
                    <a:pt x="11132" y="21293"/>
                    <a:pt x="10924" y="21464"/>
                  </a:cubicBezTo>
                  <a:cubicBezTo>
                    <a:pt x="10758" y="21600"/>
                    <a:pt x="10758" y="21600"/>
                    <a:pt x="10758" y="21600"/>
                  </a:cubicBezTo>
                  <a:cubicBezTo>
                    <a:pt x="8384" y="21386"/>
                    <a:pt x="8384" y="21386"/>
                    <a:pt x="8384" y="21386"/>
                  </a:cubicBezTo>
                  <a:cubicBezTo>
                    <a:pt x="8008" y="21346"/>
                    <a:pt x="7857" y="21330"/>
                    <a:pt x="7146" y="18291"/>
                  </a:cubicBezTo>
                  <a:cubicBezTo>
                    <a:pt x="6317" y="17857"/>
                    <a:pt x="6317" y="17857"/>
                    <a:pt x="6317" y="17857"/>
                  </a:cubicBezTo>
                  <a:cubicBezTo>
                    <a:pt x="3323" y="18847"/>
                    <a:pt x="3256" y="18763"/>
                    <a:pt x="3020" y="18469"/>
                  </a:cubicBezTo>
                  <a:cubicBezTo>
                    <a:pt x="1640" y="16744"/>
                    <a:pt x="1640" y="16744"/>
                    <a:pt x="1640" y="16744"/>
                  </a:cubicBezTo>
                  <a:cubicBezTo>
                    <a:pt x="1404" y="16450"/>
                    <a:pt x="1337" y="16365"/>
                    <a:pt x="2951" y="13650"/>
                  </a:cubicBezTo>
                  <a:cubicBezTo>
                    <a:pt x="2703" y="12739"/>
                    <a:pt x="2703" y="12739"/>
                    <a:pt x="2703" y="12739"/>
                  </a:cubicBezTo>
                  <a:cubicBezTo>
                    <a:pt x="-79" y="11327"/>
                    <a:pt x="-30" y="11217"/>
                    <a:pt x="10" y="10836"/>
                  </a:cubicBezTo>
                  <a:cubicBezTo>
                    <a:pt x="281" y="8594"/>
                    <a:pt x="281" y="8594"/>
                    <a:pt x="281" y="8594"/>
                  </a:cubicBezTo>
                  <a:cubicBezTo>
                    <a:pt x="263" y="8400"/>
                    <a:pt x="263" y="8400"/>
                    <a:pt x="263" y="8400"/>
                  </a:cubicBezTo>
                  <a:cubicBezTo>
                    <a:pt x="430" y="8263"/>
                    <a:pt x="430" y="8263"/>
                    <a:pt x="430" y="8263"/>
                  </a:cubicBezTo>
                  <a:cubicBezTo>
                    <a:pt x="513" y="8195"/>
                    <a:pt x="721" y="8025"/>
                    <a:pt x="3340" y="7341"/>
                  </a:cubicBezTo>
                  <a:cubicBezTo>
                    <a:pt x="3812" y="6467"/>
                    <a:pt x="3812" y="6467"/>
                    <a:pt x="3812" y="6467"/>
                  </a:cubicBezTo>
                  <a:cubicBezTo>
                    <a:pt x="2867" y="3480"/>
                    <a:pt x="2950" y="3412"/>
                    <a:pt x="3241" y="3174"/>
                  </a:cubicBezTo>
                  <a:cubicBezTo>
                    <a:pt x="4987" y="1743"/>
                    <a:pt x="4987" y="1743"/>
                    <a:pt x="4987" y="1743"/>
                  </a:cubicBezTo>
                  <a:cubicBezTo>
                    <a:pt x="5279" y="1504"/>
                    <a:pt x="5362" y="1436"/>
                    <a:pt x="8011" y="3026"/>
                  </a:cubicBezTo>
                  <a:cubicBezTo>
                    <a:pt x="8954" y="2741"/>
                    <a:pt x="8954" y="2741"/>
                    <a:pt x="8954" y="2741"/>
                  </a:cubicBezTo>
                  <a:cubicBezTo>
                    <a:pt x="9763" y="1172"/>
                    <a:pt x="10310" y="307"/>
                    <a:pt x="10518" y="136"/>
                  </a:cubicBezTo>
                  <a:cubicBezTo>
                    <a:pt x="10684" y="0"/>
                    <a:pt x="10684" y="0"/>
                    <a:pt x="10684" y="0"/>
                  </a:cubicBezTo>
                  <a:cubicBezTo>
                    <a:pt x="13100" y="180"/>
                    <a:pt x="13100" y="180"/>
                    <a:pt x="13100" y="180"/>
                  </a:cubicBezTo>
                  <a:cubicBezTo>
                    <a:pt x="13434" y="254"/>
                    <a:pt x="13585" y="270"/>
                    <a:pt x="14296" y="3309"/>
                  </a:cubicBezTo>
                  <a:cubicBezTo>
                    <a:pt x="15125" y="3743"/>
                    <a:pt x="15125" y="3743"/>
                    <a:pt x="15125" y="3743"/>
                  </a:cubicBezTo>
                  <a:cubicBezTo>
                    <a:pt x="18119" y="2753"/>
                    <a:pt x="18186" y="2837"/>
                    <a:pt x="18422" y="3131"/>
                  </a:cubicBezTo>
                  <a:cubicBezTo>
                    <a:pt x="19802" y="4856"/>
                    <a:pt x="19802" y="4856"/>
                    <a:pt x="19802" y="4856"/>
                  </a:cubicBezTo>
                  <a:cubicBezTo>
                    <a:pt x="20038" y="5150"/>
                    <a:pt x="20105" y="5235"/>
                    <a:pt x="18491" y="7950"/>
                  </a:cubicBezTo>
                  <a:close/>
                  <a:moveTo>
                    <a:pt x="8415" y="7919"/>
                  </a:moveTo>
                  <a:cubicBezTo>
                    <a:pt x="6794" y="9247"/>
                    <a:pt x="6514" y="11566"/>
                    <a:pt x="7827" y="13206"/>
                  </a:cubicBezTo>
                  <a:cubicBezTo>
                    <a:pt x="9106" y="14804"/>
                    <a:pt x="11405" y="15010"/>
                    <a:pt x="13027" y="13681"/>
                  </a:cubicBezTo>
                  <a:cubicBezTo>
                    <a:pt x="14648" y="12353"/>
                    <a:pt x="14928" y="10034"/>
                    <a:pt x="13648" y="8436"/>
                  </a:cubicBezTo>
                  <a:cubicBezTo>
                    <a:pt x="12336" y="6796"/>
                    <a:pt x="10037" y="6590"/>
                    <a:pt x="8415" y="7919"/>
                  </a:cubicBezTo>
                  <a:close/>
                  <a:moveTo>
                    <a:pt x="8415" y="7919"/>
                  </a:moveTo>
                  <a:cubicBezTo>
                    <a:pt x="8415" y="7919"/>
                    <a:pt x="8415" y="7919"/>
                    <a:pt x="8415" y="791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5" name="Shape 1973"/>
            <p:cNvSpPr/>
            <p:nvPr/>
          </p:nvSpPr>
          <p:spPr>
            <a:xfrm>
              <a:off x="2687427" y="617674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6" name="Shape 1974"/>
            <p:cNvSpPr/>
            <p:nvPr/>
          </p:nvSpPr>
          <p:spPr>
            <a:xfrm>
              <a:off x="3449426" y="475434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7" name="Shape 1975"/>
            <p:cNvSpPr/>
            <p:nvPr/>
          </p:nvSpPr>
          <p:spPr>
            <a:xfrm>
              <a:off x="4059026" y="500709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8" name="Shape 1976"/>
            <p:cNvSpPr/>
            <p:nvPr/>
          </p:nvSpPr>
          <p:spPr>
            <a:xfrm>
              <a:off x="1544241" y="59898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9" name="Shape 1977"/>
            <p:cNvSpPr/>
            <p:nvPr/>
          </p:nvSpPr>
          <p:spPr>
            <a:xfrm>
              <a:off x="756841" y="74630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0" name="Shape 1978"/>
            <p:cNvSpPr/>
            <p:nvPr/>
          </p:nvSpPr>
          <p:spPr>
            <a:xfrm>
              <a:off x="1544241" y="68788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9CB833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1" name="Shape 1979"/>
            <p:cNvSpPr/>
            <p:nvPr/>
          </p:nvSpPr>
          <p:spPr>
            <a:xfrm>
              <a:off x="1996997" y="6599009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2" name="Shape 1980"/>
            <p:cNvSpPr/>
            <p:nvPr/>
          </p:nvSpPr>
          <p:spPr>
            <a:xfrm>
              <a:off x="1387397" y="74111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3" name="Shape 1981"/>
            <p:cNvSpPr/>
            <p:nvPr/>
          </p:nvSpPr>
          <p:spPr>
            <a:xfrm>
              <a:off x="2200197" y="75762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4" name="Shape 1982"/>
            <p:cNvSpPr/>
            <p:nvPr/>
          </p:nvSpPr>
          <p:spPr>
            <a:xfrm>
              <a:off x="1657425" y="87192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5" name="Shape 1983"/>
            <p:cNvSpPr/>
            <p:nvPr/>
          </p:nvSpPr>
          <p:spPr>
            <a:xfrm>
              <a:off x="2698825" y="74111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6" name="Shape 1984"/>
            <p:cNvSpPr/>
            <p:nvPr/>
          </p:nvSpPr>
          <p:spPr>
            <a:xfrm>
              <a:off x="1733625" y="83255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7" name="Shape 1985"/>
            <p:cNvSpPr/>
            <p:nvPr/>
          </p:nvSpPr>
          <p:spPr>
            <a:xfrm>
              <a:off x="4134017" y="80588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7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7660" y="21717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="" xmlns:a16="http://schemas.microsoft.com/office/drawing/2014/main" id="{5F6CB2BE-5C1C-4FAD-929A-DA54BB8FD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6" y="1150144"/>
            <a:ext cx="3730942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: 3 = 21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+ 3 = 9,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9 : 3  = 3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: 3 = 41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+ 2 + 3 = 6,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6 : 3 = 2.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="" xmlns:a16="http://schemas.microsoft.com/office/drawing/2014/main" id="{EC884BB0-4130-488C-8DCA-0BE68B4C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894" y="1150144"/>
            <a:ext cx="3461298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: 3 = 30 (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+ 1 = 10,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 : 3 = 3 (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 : 3 = 41 (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+ 2 + 5 = 8,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8 : 3 = 2 (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>
            <a:extLst>
              <a:ext uri="{FF2B5EF4-FFF2-40B4-BE49-F238E27FC236}">
                <a16:creationId xmlns="" xmlns:a16="http://schemas.microsoft.com/office/drawing/2014/main" id="{2F6BBF8F-F8AB-4DC0-8FB8-8EB8DAA401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3406" y="725091"/>
            <a:ext cx="0" cy="3693319"/>
          </a:xfrm>
          <a:prstGeom prst="line">
            <a:avLst/>
          </a:prstGeom>
          <a:noFill/>
          <a:ln w="76200">
            <a:solidFill>
              <a:srgbClr val="255433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7660" y="21717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13">
            <a:extLst>
              <a:ext uri="{FF2B5EF4-FFF2-40B4-BE49-F238E27FC236}">
                <a16:creationId xmlns="" xmlns:a16="http://schemas.microsoft.com/office/drawing/2014/main" id="{0C051B6A-6387-4E77-A342-AD4EB4FC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" y="400490"/>
            <a:ext cx="8731042" cy="353223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68580" tIns="34290" rIns="68580" bIns="3429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100" b="1" i="1" u="sng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r>
              <a:rPr lang="en-US" sz="21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4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3350"/>
            <a:ext cx="76962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86472"/>
            <a:ext cx="2743200" cy="38426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5473701" y="1"/>
            <a:ext cx="3670300" cy="22033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399336" y="1357259"/>
            <a:ext cx="401384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SVN-Beauford" panose="00000500000000000000" pitchFamily="50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hết</a:t>
            </a:r>
            <a:r>
              <a:rPr lang="en-US" sz="36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SVN-Beauford" panose="00000500000000000000" pitchFamily="50" charset="0"/>
              </a:rPr>
              <a:t> 2?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38" y="238624"/>
            <a:ext cx="899863" cy="179972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149922" y="4161013"/>
            <a:ext cx="2569652" cy="1176337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   13678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23715" y="4138613"/>
            <a:ext cx="2595687" cy="1176337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13677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5943601" y="4138614"/>
            <a:ext cx="2650393" cy="1176337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13679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21" y="3552033"/>
            <a:ext cx="1752600" cy="1077118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0" y="3943350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860675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7660" y="255682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72138" y="1308038"/>
            <a:ext cx="4939811" cy="272382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8600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Luyện</a:t>
            </a:r>
            <a:r>
              <a:rPr lang="en-US" altLang="zh-CN" sz="86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 </a:t>
            </a:r>
            <a:r>
              <a:rPr lang="en-US" altLang="zh-CN" sz="8600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tập</a:t>
            </a:r>
            <a:endParaRPr lang="zh-CN" altLang="en-US" sz="86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幼圆" panose="02010509060101010101" pitchFamily="49" charset="-122"/>
            </a:endParaRPr>
          </a:p>
        </p:txBody>
      </p:sp>
      <p:grpSp>
        <p:nvGrpSpPr>
          <p:cNvPr id="6" name="Group 1"/>
          <p:cNvGrpSpPr/>
          <p:nvPr/>
        </p:nvGrpSpPr>
        <p:grpSpPr>
          <a:xfrm rot="13320717">
            <a:off x="785743" y="1344134"/>
            <a:ext cx="2334207" cy="3756641"/>
            <a:chOff x="-175349" y="817343"/>
            <a:chExt cx="5591819" cy="8999398"/>
          </a:xfrm>
        </p:grpSpPr>
        <p:sp>
          <p:nvSpPr>
            <p:cNvPr id="7" name="Shape 1925"/>
            <p:cNvSpPr/>
            <p:nvPr/>
          </p:nvSpPr>
          <p:spPr>
            <a:xfrm>
              <a:off x="5190100" y="6825523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6663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153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7624"/>
                    <a:pt x="3086" y="7624"/>
                    <a:pt x="3086" y="7624"/>
                  </a:cubicBezTo>
                  <a:cubicBezTo>
                    <a:pt x="1851" y="4447"/>
                    <a:pt x="1851" y="4447"/>
                    <a:pt x="2469" y="3812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6789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131" y="4447"/>
                    <a:pt x="19131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0491" y="14612"/>
                  </a:cubicBezTo>
                  <a:cubicBezTo>
                    <a:pt x="12960" y="14612"/>
                    <a:pt x="14194" y="13341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8" name="Shape 1926"/>
            <p:cNvSpPr/>
            <p:nvPr/>
          </p:nvSpPr>
          <p:spPr>
            <a:xfrm>
              <a:off x="4963729" y="585039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1851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9" name="Shape 1927"/>
            <p:cNvSpPr/>
            <p:nvPr/>
          </p:nvSpPr>
          <p:spPr>
            <a:xfrm>
              <a:off x="4579018" y="6198448"/>
              <a:ext cx="630351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0" name="Shape 1928"/>
            <p:cNvSpPr/>
            <p:nvPr/>
          </p:nvSpPr>
          <p:spPr>
            <a:xfrm>
              <a:off x="4886092" y="8069624"/>
              <a:ext cx="219405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976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788"/>
                    <a:pt x="19694" y="17788"/>
                    <a:pt x="19694" y="17788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9059"/>
                    <a:pt x="13341" y="19059"/>
                    <a:pt x="13341" y="19059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9059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694"/>
                    <a:pt x="4447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788"/>
                    <a:pt x="1906" y="17788"/>
                    <a:pt x="3176" y="14612"/>
                  </a:cubicBezTo>
                  <a:cubicBezTo>
                    <a:pt x="2541" y="13976"/>
                    <a:pt x="2541" y="13976"/>
                    <a:pt x="2541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7624"/>
                    <a:pt x="3176" y="7624"/>
                    <a:pt x="3176" y="7624"/>
                  </a:cubicBezTo>
                  <a:cubicBezTo>
                    <a:pt x="1906" y="4447"/>
                    <a:pt x="1906" y="4447"/>
                    <a:pt x="2541" y="4447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812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3176"/>
                  </a:cubicBezTo>
                  <a:cubicBezTo>
                    <a:pt x="14612" y="3812"/>
                    <a:pt x="14612" y="3812"/>
                    <a:pt x="14612" y="3812"/>
                  </a:cubicBezTo>
                  <a:cubicBezTo>
                    <a:pt x="16518" y="3176"/>
                    <a:pt x="17153" y="2541"/>
                    <a:pt x="17788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4447"/>
                    <a:pt x="19694" y="4447"/>
                    <a:pt x="19694" y="4447"/>
                  </a:cubicBezTo>
                  <a:cubicBezTo>
                    <a:pt x="19694" y="4447"/>
                    <a:pt x="19694" y="4447"/>
                    <a:pt x="18424" y="7624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9059" y="13976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3341"/>
                    <a:pt x="8894" y="14612"/>
                    <a:pt x="10800" y="14612"/>
                  </a:cubicBezTo>
                  <a:cubicBezTo>
                    <a:pt x="12706" y="14612"/>
                    <a:pt x="14612" y="13341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1" name="Shape 1929"/>
            <p:cNvSpPr/>
            <p:nvPr/>
          </p:nvSpPr>
          <p:spPr>
            <a:xfrm>
              <a:off x="4691881" y="5375930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749" y="17788"/>
                    <a:pt x="19131" y="17788"/>
                  </a:cubicBezTo>
                  <a:cubicBezTo>
                    <a:pt x="17897" y="19694"/>
                    <a:pt x="17897" y="19694"/>
                    <a:pt x="17897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4811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2343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2469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937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874" y="0"/>
                    <a:pt x="9874" y="0"/>
                  </a:cubicBezTo>
                  <a:cubicBezTo>
                    <a:pt x="12343" y="0"/>
                    <a:pt x="12343" y="0"/>
                    <a:pt x="12343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811" y="3812"/>
                    <a:pt x="14811" y="3812"/>
                    <a:pt x="14811" y="3812"/>
                  </a:cubicBezTo>
                  <a:cubicBezTo>
                    <a:pt x="16046" y="3176"/>
                    <a:pt x="17280" y="2541"/>
                    <a:pt x="17280" y="2541"/>
                  </a:cubicBezTo>
                  <a:cubicBezTo>
                    <a:pt x="17897" y="2541"/>
                    <a:pt x="17897" y="2541"/>
                    <a:pt x="17897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7624"/>
                  </a:moveTo>
                  <a:cubicBezTo>
                    <a:pt x="8640" y="7624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7624"/>
                    <a:pt x="11109" y="7624"/>
                  </a:cubicBezTo>
                  <a:close/>
                  <a:moveTo>
                    <a:pt x="11109" y="7624"/>
                  </a:moveTo>
                  <a:cubicBezTo>
                    <a:pt x="11109" y="7624"/>
                    <a:pt x="11109" y="7624"/>
                    <a:pt x="11109" y="762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" name="Shape 1930"/>
            <p:cNvSpPr/>
            <p:nvPr/>
          </p:nvSpPr>
          <p:spPr>
            <a:xfrm>
              <a:off x="2025442" y="7591827"/>
              <a:ext cx="2231856" cy="222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8508" y="7934"/>
                  </a:moveTo>
                  <a:cubicBezTo>
                    <a:pt x="18756" y="8844"/>
                    <a:pt x="18756" y="8844"/>
                    <a:pt x="18756" y="8844"/>
                  </a:cubicBezTo>
                  <a:cubicBezTo>
                    <a:pt x="21544" y="10253"/>
                    <a:pt x="21528" y="10405"/>
                    <a:pt x="21496" y="10709"/>
                  </a:cubicBezTo>
                  <a:cubicBezTo>
                    <a:pt x="21258" y="12989"/>
                    <a:pt x="21258" y="12989"/>
                    <a:pt x="21258" y="12989"/>
                  </a:cubicBezTo>
                  <a:cubicBezTo>
                    <a:pt x="21201" y="13175"/>
                    <a:pt x="21201" y="13175"/>
                    <a:pt x="21201" y="13175"/>
                  </a:cubicBezTo>
                  <a:cubicBezTo>
                    <a:pt x="21034" y="13311"/>
                    <a:pt x="21034" y="13311"/>
                    <a:pt x="21034" y="13311"/>
                  </a:cubicBezTo>
                  <a:cubicBezTo>
                    <a:pt x="20951" y="13379"/>
                    <a:pt x="20742" y="13549"/>
                    <a:pt x="18117" y="14231"/>
                  </a:cubicBezTo>
                  <a:cubicBezTo>
                    <a:pt x="17686" y="15069"/>
                    <a:pt x="17686" y="15069"/>
                    <a:pt x="17686" y="15069"/>
                  </a:cubicBezTo>
                  <a:cubicBezTo>
                    <a:pt x="18591" y="18084"/>
                    <a:pt x="18508" y="18153"/>
                    <a:pt x="18216" y="18391"/>
                  </a:cubicBezTo>
                  <a:cubicBezTo>
                    <a:pt x="16466" y="19819"/>
                    <a:pt x="16466" y="19819"/>
                    <a:pt x="16466" y="19819"/>
                  </a:cubicBezTo>
                  <a:cubicBezTo>
                    <a:pt x="16216" y="20023"/>
                    <a:pt x="16091" y="20125"/>
                    <a:pt x="13435" y="18538"/>
                  </a:cubicBezTo>
                  <a:cubicBezTo>
                    <a:pt x="12532" y="18788"/>
                    <a:pt x="12532" y="18788"/>
                    <a:pt x="12532" y="18788"/>
                  </a:cubicBezTo>
                  <a:cubicBezTo>
                    <a:pt x="11679" y="20388"/>
                    <a:pt x="11165" y="21294"/>
                    <a:pt x="10957" y="21464"/>
                  </a:cubicBezTo>
                  <a:cubicBezTo>
                    <a:pt x="10790" y="21600"/>
                    <a:pt x="10790" y="21600"/>
                    <a:pt x="10790" y="21600"/>
                  </a:cubicBezTo>
                  <a:cubicBezTo>
                    <a:pt x="8377" y="21345"/>
                    <a:pt x="8377" y="21345"/>
                    <a:pt x="8377" y="21345"/>
                  </a:cubicBezTo>
                  <a:cubicBezTo>
                    <a:pt x="8034" y="21347"/>
                    <a:pt x="7883" y="21331"/>
                    <a:pt x="7170" y="18298"/>
                  </a:cubicBezTo>
                  <a:cubicBezTo>
                    <a:pt x="6339" y="17864"/>
                    <a:pt x="6339" y="17864"/>
                    <a:pt x="6339" y="17864"/>
                  </a:cubicBezTo>
                  <a:cubicBezTo>
                    <a:pt x="3304" y="18811"/>
                    <a:pt x="3237" y="18727"/>
                    <a:pt x="3034" y="18475"/>
                  </a:cubicBezTo>
                  <a:cubicBezTo>
                    <a:pt x="1617" y="16711"/>
                    <a:pt x="1617" y="16711"/>
                    <a:pt x="1617" y="16711"/>
                  </a:cubicBezTo>
                  <a:cubicBezTo>
                    <a:pt x="1415" y="16460"/>
                    <a:pt x="1347" y="16376"/>
                    <a:pt x="2965" y="13666"/>
                  </a:cubicBezTo>
                  <a:cubicBezTo>
                    <a:pt x="2717" y="12756"/>
                    <a:pt x="2717" y="12756"/>
                    <a:pt x="2717" y="12756"/>
                  </a:cubicBezTo>
                  <a:cubicBezTo>
                    <a:pt x="-30" y="11313"/>
                    <a:pt x="-56" y="11195"/>
                    <a:pt x="17" y="10857"/>
                  </a:cubicBezTo>
                  <a:cubicBezTo>
                    <a:pt x="255" y="8577"/>
                    <a:pt x="255" y="8577"/>
                    <a:pt x="255" y="8577"/>
                  </a:cubicBezTo>
                  <a:cubicBezTo>
                    <a:pt x="313" y="8391"/>
                    <a:pt x="313" y="8391"/>
                    <a:pt x="313" y="8391"/>
                  </a:cubicBezTo>
                  <a:cubicBezTo>
                    <a:pt x="438" y="8289"/>
                    <a:pt x="438" y="8289"/>
                    <a:pt x="438" y="8289"/>
                  </a:cubicBezTo>
                  <a:cubicBezTo>
                    <a:pt x="521" y="8221"/>
                    <a:pt x="730" y="8051"/>
                    <a:pt x="3322" y="7327"/>
                  </a:cubicBezTo>
                  <a:cubicBezTo>
                    <a:pt x="3828" y="6497"/>
                    <a:pt x="3828" y="6497"/>
                    <a:pt x="3828" y="6497"/>
                  </a:cubicBezTo>
                  <a:cubicBezTo>
                    <a:pt x="2881" y="3516"/>
                    <a:pt x="3006" y="3413"/>
                    <a:pt x="3256" y="3209"/>
                  </a:cubicBezTo>
                  <a:cubicBezTo>
                    <a:pt x="5006" y="1781"/>
                    <a:pt x="5006" y="1781"/>
                    <a:pt x="5006" y="1781"/>
                  </a:cubicBezTo>
                  <a:cubicBezTo>
                    <a:pt x="5298" y="1543"/>
                    <a:pt x="5381" y="1475"/>
                    <a:pt x="8037" y="3062"/>
                  </a:cubicBezTo>
                  <a:cubicBezTo>
                    <a:pt x="8981" y="2778"/>
                    <a:pt x="8981" y="2778"/>
                    <a:pt x="8981" y="2778"/>
                  </a:cubicBezTo>
                  <a:cubicBezTo>
                    <a:pt x="9835" y="1178"/>
                    <a:pt x="10349" y="272"/>
                    <a:pt x="10515" y="136"/>
                  </a:cubicBezTo>
                  <a:cubicBezTo>
                    <a:pt x="10682" y="0"/>
                    <a:pt x="10682" y="0"/>
                    <a:pt x="10682" y="0"/>
                  </a:cubicBezTo>
                  <a:cubicBezTo>
                    <a:pt x="13137" y="221"/>
                    <a:pt x="13137" y="221"/>
                    <a:pt x="13137" y="221"/>
                  </a:cubicBezTo>
                  <a:cubicBezTo>
                    <a:pt x="13514" y="261"/>
                    <a:pt x="13589" y="269"/>
                    <a:pt x="14302" y="3302"/>
                  </a:cubicBezTo>
                  <a:cubicBezTo>
                    <a:pt x="15134" y="3736"/>
                    <a:pt x="15134" y="3736"/>
                    <a:pt x="15134" y="3736"/>
                  </a:cubicBezTo>
                  <a:cubicBezTo>
                    <a:pt x="18168" y="2789"/>
                    <a:pt x="18235" y="2873"/>
                    <a:pt x="18438" y="3125"/>
                  </a:cubicBezTo>
                  <a:cubicBezTo>
                    <a:pt x="19855" y="4889"/>
                    <a:pt x="19855" y="4889"/>
                    <a:pt x="19855" y="4889"/>
                  </a:cubicBezTo>
                  <a:cubicBezTo>
                    <a:pt x="20057" y="5140"/>
                    <a:pt x="20125" y="5224"/>
                    <a:pt x="18508" y="7934"/>
                  </a:cubicBezTo>
                  <a:close/>
                  <a:moveTo>
                    <a:pt x="8408" y="7903"/>
                  </a:moveTo>
                  <a:cubicBezTo>
                    <a:pt x="6783" y="9229"/>
                    <a:pt x="6537" y="11585"/>
                    <a:pt x="7819" y="13180"/>
                  </a:cubicBezTo>
                  <a:cubicBezTo>
                    <a:pt x="9101" y="14776"/>
                    <a:pt x="11439" y="15023"/>
                    <a:pt x="13064" y="13697"/>
                  </a:cubicBezTo>
                  <a:cubicBezTo>
                    <a:pt x="14689" y="12371"/>
                    <a:pt x="14935" y="10015"/>
                    <a:pt x="13653" y="8420"/>
                  </a:cubicBezTo>
                  <a:cubicBezTo>
                    <a:pt x="12371" y="6824"/>
                    <a:pt x="10033" y="6577"/>
                    <a:pt x="8408" y="7903"/>
                  </a:cubicBezTo>
                  <a:close/>
                  <a:moveTo>
                    <a:pt x="8408" y="7903"/>
                  </a:moveTo>
                  <a:cubicBezTo>
                    <a:pt x="8408" y="7903"/>
                    <a:pt x="8408" y="7903"/>
                    <a:pt x="8408" y="790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3" name="Shape 1931"/>
            <p:cNvSpPr/>
            <p:nvPr/>
          </p:nvSpPr>
          <p:spPr>
            <a:xfrm>
              <a:off x="3314388" y="5613813"/>
              <a:ext cx="1306828" cy="130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8491" y="7950"/>
                  </a:moveTo>
                  <a:cubicBezTo>
                    <a:pt x="18739" y="8861"/>
                    <a:pt x="18739" y="8861"/>
                    <a:pt x="18739" y="8861"/>
                  </a:cubicBezTo>
                  <a:cubicBezTo>
                    <a:pt x="21521" y="10273"/>
                    <a:pt x="21472" y="10383"/>
                    <a:pt x="21432" y="10764"/>
                  </a:cubicBezTo>
                  <a:cubicBezTo>
                    <a:pt x="21161" y="13006"/>
                    <a:pt x="21161" y="13006"/>
                    <a:pt x="21161" y="13006"/>
                  </a:cubicBezTo>
                  <a:cubicBezTo>
                    <a:pt x="21179" y="13200"/>
                    <a:pt x="21179" y="13200"/>
                    <a:pt x="21179" y="13200"/>
                  </a:cubicBezTo>
                  <a:cubicBezTo>
                    <a:pt x="21012" y="13337"/>
                    <a:pt x="21012" y="13337"/>
                    <a:pt x="21012" y="13337"/>
                  </a:cubicBezTo>
                  <a:cubicBezTo>
                    <a:pt x="20929" y="13405"/>
                    <a:pt x="20721" y="13575"/>
                    <a:pt x="18102" y="14259"/>
                  </a:cubicBezTo>
                  <a:cubicBezTo>
                    <a:pt x="17630" y="15133"/>
                    <a:pt x="17630" y="15133"/>
                    <a:pt x="17630" y="15133"/>
                  </a:cubicBezTo>
                  <a:cubicBezTo>
                    <a:pt x="18541" y="18078"/>
                    <a:pt x="18458" y="18146"/>
                    <a:pt x="18167" y="18384"/>
                  </a:cubicBezTo>
                  <a:cubicBezTo>
                    <a:pt x="16421" y="19815"/>
                    <a:pt x="16421" y="19815"/>
                    <a:pt x="16421" y="19815"/>
                  </a:cubicBezTo>
                  <a:cubicBezTo>
                    <a:pt x="16171" y="20020"/>
                    <a:pt x="16047" y="20122"/>
                    <a:pt x="13431" y="18574"/>
                  </a:cubicBezTo>
                  <a:cubicBezTo>
                    <a:pt x="12488" y="18859"/>
                    <a:pt x="12488" y="18859"/>
                    <a:pt x="12488" y="18859"/>
                  </a:cubicBezTo>
                  <a:cubicBezTo>
                    <a:pt x="11679" y="20428"/>
                    <a:pt x="11132" y="21293"/>
                    <a:pt x="10924" y="21464"/>
                  </a:cubicBezTo>
                  <a:cubicBezTo>
                    <a:pt x="10758" y="21600"/>
                    <a:pt x="10758" y="21600"/>
                    <a:pt x="10758" y="21600"/>
                  </a:cubicBezTo>
                  <a:cubicBezTo>
                    <a:pt x="8384" y="21386"/>
                    <a:pt x="8384" y="21386"/>
                    <a:pt x="8384" y="21386"/>
                  </a:cubicBezTo>
                  <a:cubicBezTo>
                    <a:pt x="8008" y="21346"/>
                    <a:pt x="7857" y="21330"/>
                    <a:pt x="7146" y="18291"/>
                  </a:cubicBezTo>
                  <a:cubicBezTo>
                    <a:pt x="6317" y="17857"/>
                    <a:pt x="6317" y="17857"/>
                    <a:pt x="6317" y="17857"/>
                  </a:cubicBezTo>
                  <a:cubicBezTo>
                    <a:pt x="3323" y="18847"/>
                    <a:pt x="3256" y="18763"/>
                    <a:pt x="3020" y="18469"/>
                  </a:cubicBezTo>
                  <a:cubicBezTo>
                    <a:pt x="1640" y="16744"/>
                    <a:pt x="1640" y="16744"/>
                    <a:pt x="1640" y="16744"/>
                  </a:cubicBezTo>
                  <a:cubicBezTo>
                    <a:pt x="1404" y="16450"/>
                    <a:pt x="1337" y="16365"/>
                    <a:pt x="2951" y="13650"/>
                  </a:cubicBezTo>
                  <a:cubicBezTo>
                    <a:pt x="2703" y="12739"/>
                    <a:pt x="2703" y="12739"/>
                    <a:pt x="2703" y="12739"/>
                  </a:cubicBezTo>
                  <a:cubicBezTo>
                    <a:pt x="-79" y="11327"/>
                    <a:pt x="-30" y="11217"/>
                    <a:pt x="10" y="10836"/>
                  </a:cubicBezTo>
                  <a:cubicBezTo>
                    <a:pt x="281" y="8594"/>
                    <a:pt x="281" y="8594"/>
                    <a:pt x="281" y="8594"/>
                  </a:cubicBezTo>
                  <a:cubicBezTo>
                    <a:pt x="263" y="8400"/>
                    <a:pt x="263" y="8400"/>
                    <a:pt x="263" y="8400"/>
                  </a:cubicBezTo>
                  <a:cubicBezTo>
                    <a:pt x="430" y="8263"/>
                    <a:pt x="430" y="8263"/>
                    <a:pt x="430" y="8263"/>
                  </a:cubicBezTo>
                  <a:cubicBezTo>
                    <a:pt x="513" y="8195"/>
                    <a:pt x="721" y="8025"/>
                    <a:pt x="3340" y="7341"/>
                  </a:cubicBezTo>
                  <a:cubicBezTo>
                    <a:pt x="3812" y="6467"/>
                    <a:pt x="3812" y="6467"/>
                    <a:pt x="3812" y="6467"/>
                  </a:cubicBezTo>
                  <a:cubicBezTo>
                    <a:pt x="2867" y="3480"/>
                    <a:pt x="2950" y="3412"/>
                    <a:pt x="3241" y="3174"/>
                  </a:cubicBezTo>
                  <a:cubicBezTo>
                    <a:pt x="4987" y="1743"/>
                    <a:pt x="4987" y="1743"/>
                    <a:pt x="4987" y="1743"/>
                  </a:cubicBezTo>
                  <a:cubicBezTo>
                    <a:pt x="5279" y="1504"/>
                    <a:pt x="5362" y="1436"/>
                    <a:pt x="8011" y="3026"/>
                  </a:cubicBezTo>
                  <a:cubicBezTo>
                    <a:pt x="8954" y="2741"/>
                    <a:pt x="8954" y="2741"/>
                    <a:pt x="8954" y="2741"/>
                  </a:cubicBezTo>
                  <a:cubicBezTo>
                    <a:pt x="9763" y="1172"/>
                    <a:pt x="10310" y="307"/>
                    <a:pt x="10518" y="136"/>
                  </a:cubicBezTo>
                  <a:cubicBezTo>
                    <a:pt x="10684" y="0"/>
                    <a:pt x="10684" y="0"/>
                    <a:pt x="10684" y="0"/>
                  </a:cubicBezTo>
                  <a:cubicBezTo>
                    <a:pt x="13100" y="180"/>
                    <a:pt x="13100" y="180"/>
                    <a:pt x="13100" y="180"/>
                  </a:cubicBezTo>
                  <a:cubicBezTo>
                    <a:pt x="13434" y="254"/>
                    <a:pt x="13585" y="270"/>
                    <a:pt x="14296" y="3309"/>
                  </a:cubicBezTo>
                  <a:cubicBezTo>
                    <a:pt x="15125" y="3743"/>
                    <a:pt x="15125" y="3743"/>
                    <a:pt x="15125" y="3743"/>
                  </a:cubicBezTo>
                  <a:cubicBezTo>
                    <a:pt x="18119" y="2753"/>
                    <a:pt x="18186" y="2837"/>
                    <a:pt x="18422" y="3131"/>
                  </a:cubicBezTo>
                  <a:cubicBezTo>
                    <a:pt x="19802" y="4856"/>
                    <a:pt x="19802" y="4856"/>
                    <a:pt x="19802" y="4856"/>
                  </a:cubicBezTo>
                  <a:cubicBezTo>
                    <a:pt x="20038" y="5150"/>
                    <a:pt x="20105" y="5235"/>
                    <a:pt x="18491" y="7950"/>
                  </a:cubicBezTo>
                  <a:close/>
                  <a:moveTo>
                    <a:pt x="8415" y="7919"/>
                  </a:moveTo>
                  <a:cubicBezTo>
                    <a:pt x="6794" y="9247"/>
                    <a:pt x="6514" y="11566"/>
                    <a:pt x="7827" y="13206"/>
                  </a:cubicBezTo>
                  <a:cubicBezTo>
                    <a:pt x="9106" y="14804"/>
                    <a:pt x="11405" y="15010"/>
                    <a:pt x="13027" y="13681"/>
                  </a:cubicBezTo>
                  <a:cubicBezTo>
                    <a:pt x="14648" y="12353"/>
                    <a:pt x="14928" y="10034"/>
                    <a:pt x="13648" y="8436"/>
                  </a:cubicBezTo>
                  <a:cubicBezTo>
                    <a:pt x="12336" y="6796"/>
                    <a:pt x="10037" y="6590"/>
                    <a:pt x="8415" y="7919"/>
                  </a:cubicBezTo>
                  <a:close/>
                  <a:moveTo>
                    <a:pt x="8415" y="7919"/>
                  </a:moveTo>
                  <a:cubicBezTo>
                    <a:pt x="8415" y="7919"/>
                    <a:pt x="8415" y="7919"/>
                    <a:pt x="8415" y="7919"/>
                  </a:cubicBezTo>
                </a:path>
              </a:pathLst>
            </a:custGeom>
            <a:solidFill>
              <a:srgbClr val="9CB833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" name="Shape 1932"/>
            <p:cNvSpPr/>
            <p:nvPr/>
          </p:nvSpPr>
          <p:spPr>
            <a:xfrm>
              <a:off x="-115559" y="5669945"/>
              <a:ext cx="1699566" cy="169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8546" y="7942"/>
                  </a:moveTo>
                  <a:cubicBezTo>
                    <a:pt x="18744" y="8847"/>
                    <a:pt x="18744" y="8847"/>
                    <a:pt x="18744" y="8847"/>
                  </a:cubicBezTo>
                  <a:cubicBezTo>
                    <a:pt x="21557" y="10282"/>
                    <a:pt x="21503" y="10403"/>
                    <a:pt x="21468" y="10736"/>
                  </a:cubicBezTo>
                  <a:cubicBezTo>
                    <a:pt x="21234" y="12984"/>
                    <a:pt x="21234" y="12984"/>
                    <a:pt x="21234" y="12984"/>
                  </a:cubicBezTo>
                  <a:cubicBezTo>
                    <a:pt x="21171" y="13188"/>
                    <a:pt x="21171" y="13188"/>
                    <a:pt x="21171" y="13188"/>
                  </a:cubicBezTo>
                  <a:cubicBezTo>
                    <a:pt x="21034" y="13300"/>
                    <a:pt x="21034" y="13300"/>
                    <a:pt x="21034" y="13300"/>
                  </a:cubicBezTo>
                  <a:cubicBezTo>
                    <a:pt x="20943" y="13374"/>
                    <a:pt x="20715" y="13560"/>
                    <a:pt x="18179" y="14260"/>
                  </a:cubicBezTo>
                  <a:cubicBezTo>
                    <a:pt x="17671" y="15132"/>
                    <a:pt x="17671" y="15132"/>
                    <a:pt x="17671" y="15132"/>
                  </a:cubicBezTo>
                  <a:cubicBezTo>
                    <a:pt x="18614" y="18095"/>
                    <a:pt x="18523" y="18169"/>
                    <a:pt x="18250" y="18393"/>
                  </a:cubicBezTo>
                  <a:cubicBezTo>
                    <a:pt x="16471" y="19846"/>
                    <a:pt x="16471" y="19846"/>
                    <a:pt x="16471" y="19846"/>
                  </a:cubicBezTo>
                  <a:cubicBezTo>
                    <a:pt x="16197" y="20069"/>
                    <a:pt x="16106" y="20144"/>
                    <a:pt x="13475" y="18560"/>
                  </a:cubicBezTo>
                  <a:cubicBezTo>
                    <a:pt x="12532" y="18797"/>
                    <a:pt x="12532" y="18797"/>
                    <a:pt x="12532" y="18797"/>
                  </a:cubicBezTo>
                  <a:cubicBezTo>
                    <a:pt x="11698" y="20392"/>
                    <a:pt x="11144" y="21302"/>
                    <a:pt x="10962" y="21451"/>
                  </a:cubicBezTo>
                  <a:cubicBezTo>
                    <a:pt x="10779" y="21600"/>
                    <a:pt x="10779" y="21600"/>
                    <a:pt x="10779" y="21600"/>
                  </a:cubicBezTo>
                  <a:cubicBezTo>
                    <a:pt x="8385" y="21346"/>
                    <a:pt x="8385" y="21346"/>
                    <a:pt x="8385" y="21346"/>
                  </a:cubicBezTo>
                  <a:cubicBezTo>
                    <a:pt x="8009" y="21348"/>
                    <a:pt x="7927" y="21340"/>
                    <a:pt x="7157" y="18311"/>
                  </a:cubicBezTo>
                  <a:cubicBezTo>
                    <a:pt x="6330" y="17845"/>
                    <a:pt x="6330" y="17845"/>
                    <a:pt x="6330" y="17845"/>
                  </a:cubicBezTo>
                  <a:cubicBezTo>
                    <a:pt x="3347" y="18834"/>
                    <a:pt x="3273" y="18742"/>
                    <a:pt x="3051" y="18466"/>
                  </a:cubicBezTo>
                  <a:cubicBezTo>
                    <a:pt x="1648" y="16717"/>
                    <a:pt x="1648" y="16717"/>
                    <a:pt x="1648" y="16717"/>
                  </a:cubicBezTo>
                  <a:cubicBezTo>
                    <a:pt x="1426" y="16441"/>
                    <a:pt x="1352" y="16349"/>
                    <a:pt x="2968" y="13658"/>
                  </a:cubicBezTo>
                  <a:cubicBezTo>
                    <a:pt x="2688" y="12744"/>
                    <a:pt x="2688" y="12744"/>
                    <a:pt x="2688" y="12744"/>
                  </a:cubicBezTo>
                  <a:cubicBezTo>
                    <a:pt x="-43" y="11318"/>
                    <a:pt x="-34" y="11235"/>
                    <a:pt x="9" y="10818"/>
                  </a:cubicBezTo>
                  <a:cubicBezTo>
                    <a:pt x="280" y="8616"/>
                    <a:pt x="280" y="8616"/>
                    <a:pt x="280" y="8616"/>
                  </a:cubicBezTo>
                  <a:cubicBezTo>
                    <a:pt x="306" y="8366"/>
                    <a:pt x="306" y="8366"/>
                    <a:pt x="306" y="8366"/>
                  </a:cubicBezTo>
                  <a:cubicBezTo>
                    <a:pt x="443" y="8254"/>
                    <a:pt x="443" y="8254"/>
                    <a:pt x="443" y="8254"/>
                  </a:cubicBezTo>
                  <a:cubicBezTo>
                    <a:pt x="489" y="8217"/>
                    <a:pt x="717" y="8031"/>
                    <a:pt x="3335" y="7340"/>
                  </a:cubicBezTo>
                  <a:cubicBezTo>
                    <a:pt x="3797" y="6505"/>
                    <a:pt x="3797" y="6505"/>
                    <a:pt x="3797" y="6505"/>
                  </a:cubicBezTo>
                  <a:cubicBezTo>
                    <a:pt x="2900" y="3505"/>
                    <a:pt x="2991" y="3431"/>
                    <a:pt x="3264" y="3207"/>
                  </a:cubicBezTo>
                  <a:cubicBezTo>
                    <a:pt x="4998" y="1791"/>
                    <a:pt x="4998" y="1791"/>
                    <a:pt x="4998" y="1791"/>
                  </a:cubicBezTo>
                  <a:cubicBezTo>
                    <a:pt x="5272" y="1568"/>
                    <a:pt x="5363" y="1493"/>
                    <a:pt x="8039" y="3040"/>
                  </a:cubicBezTo>
                  <a:cubicBezTo>
                    <a:pt x="8945" y="2757"/>
                    <a:pt x="8945" y="2757"/>
                    <a:pt x="8945" y="2757"/>
                  </a:cubicBezTo>
                  <a:cubicBezTo>
                    <a:pt x="9816" y="1208"/>
                    <a:pt x="10333" y="252"/>
                    <a:pt x="10516" y="103"/>
                  </a:cubicBezTo>
                  <a:cubicBezTo>
                    <a:pt x="10735" y="0"/>
                    <a:pt x="10735" y="0"/>
                    <a:pt x="10735" y="0"/>
                  </a:cubicBezTo>
                  <a:cubicBezTo>
                    <a:pt x="13129" y="254"/>
                    <a:pt x="13129" y="254"/>
                    <a:pt x="13129" y="254"/>
                  </a:cubicBezTo>
                  <a:cubicBezTo>
                    <a:pt x="13505" y="252"/>
                    <a:pt x="13587" y="260"/>
                    <a:pt x="14357" y="3289"/>
                  </a:cubicBezTo>
                  <a:cubicBezTo>
                    <a:pt x="15184" y="3755"/>
                    <a:pt x="15184" y="3755"/>
                    <a:pt x="15184" y="3755"/>
                  </a:cubicBezTo>
                  <a:cubicBezTo>
                    <a:pt x="18167" y="2766"/>
                    <a:pt x="18241" y="2858"/>
                    <a:pt x="18463" y="3134"/>
                  </a:cubicBezTo>
                  <a:cubicBezTo>
                    <a:pt x="19866" y="4883"/>
                    <a:pt x="19866" y="4883"/>
                    <a:pt x="19866" y="4883"/>
                  </a:cubicBezTo>
                  <a:cubicBezTo>
                    <a:pt x="20088" y="5159"/>
                    <a:pt x="20162" y="5251"/>
                    <a:pt x="18546" y="7942"/>
                  </a:cubicBezTo>
                  <a:close/>
                  <a:moveTo>
                    <a:pt x="8407" y="7920"/>
                  </a:moveTo>
                  <a:cubicBezTo>
                    <a:pt x="6811" y="9224"/>
                    <a:pt x="6522" y="11593"/>
                    <a:pt x="7815" y="13203"/>
                  </a:cubicBezTo>
                  <a:cubicBezTo>
                    <a:pt x="9108" y="14814"/>
                    <a:pt x="11465" y="15021"/>
                    <a:pt x="13061" y="13717"/>
                  </a:cubicBezTo>
                  <a:cubicBezTo>
                    <a:pt x="14703" y="12376"/>
                    <a:pt x="14992" y="10007"/>
                    <a:pt x="13699" y="8397"/>
                  </a:cubicBezTo>
                  <a:cubicBezTo>
                    <a:pt x="12406" y="6786"/>
                    <a:pt x="10049" y="6579"/>
                    <a:pt x="8407" y="7920"/>
                  </a:cubicBezTo>
                  <a:close/>
                  <a:moveTo>
                    <a:pt x="8407" y="7920"/>
                  </a:moveTo>
                  <a:cubicBezTo>
                    <a:pt x="8407" y="7920"/>
                    <a:pt x="8407" y="7920"/>
                    <a:pt x="8407" y="7920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5" name="Shape 1933"/>
            <p:cNvSpPr/>
            <p:nvPr/>
          </p:nvSpPr>
          <p:spPr>
            <a:xfrm>
              <a:off x="1029118" y="3852722"/>
              <a:ext cx="1426424" cy="14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18522" y="7993"/>
                  </a:moveTo>
                  <a:cubicBezTo>
                    <a:pt x="18834" y="8831"/>
                    <a:pt x="18834" y="8831"/>
                    <a:pt x="18834" y="8831"/>
                  </a:cubicBezTo>
                  <a:cubicBezTo>
                    <a:pt x="21553" y="10257"/>
                    <a:pt x="21539" y="10389"/>
                    <a:pt x="21497" y="10787"/>
                  </a:cubicBezTo>
                  <a:cubicBezTo>
                    <a:pt x="21201" y="12970"/>
                    <a:pt x="21201" y="12970"/>
                    <a:pt x="21201" y="12970"/>
                  </a:cubicBezTo>
                  <a:cubicBezTo>
                    <a:pt x="21246" y="13176"/>
                    <a:pt x="21246" y="13176"/>
                    <a:pt x="21246" y="13176"/>
                  </a:cubicBezTo>
                  <a:cubicBezTo>
                    <a:pt x="21100" y="13295"/>
                    <a:pt x="21100" y="13295"/>
                    <a:pt x="21100" y="13295"/>
                  </a:cubicBezTo>
                  <a:cubicBezTo>
                    <a:pt x="21027" y="13354"/>
                    <a:pt x="20735" y="13592"/>
                    <a:pt x="18129" y="14258"/>
                  </a:cubicBezTo>
                  <a:cubicBezTo>
                    <a:pt x="17709" y="15085"/>
                    <a:pt x="17709" y="15085"/>
                    <a:pt x="17709" y="15085"/>
                  </a:cubicBezTo>
                  <a:cubicBezTo>
                    <a:pt x="18589" y="18129"/>
                    <a:pt x="18516" y="18189"/>
                    <a:pt x="18297" y="18367"/>
                  </a:cubicBezTo>
                  <a:cubicBezTo>
                    <a:pt x="16473" y="19853"/>
                    <a:pt x="16473" y="19853"/>
                    <a:pt x="16473" y="19853"/>
                  </a:cubicBezTo>
                  <a:cubicBezTo>
                    <a:pt x="16254" y="20031"/>
                    <a:pt x="16108" y="20150"/>
                    <a:pt x="13476" y="18532"/>
                  </a:cubicBezTo>
                  <a:cubicBezTo>
                    <a:pt x="12510" y="18833"/>
                    <a:pt x="12510" y="18833"/>
                    <a:pt x="12510" y="18833"/>
                  </a:cubicBezTo>
                  <a:cubicBezTo>
                    <a:pt x="11682" y="20356"/>
                    <a:pt x="11116" y="21303"/>
                    <a:pt x="10970" y="21422"/>
                  </a:cubicBezTo>
                  <a:cubicBezTo>
                    <a:pt x="10751" y="21600"/>
                    <a:pt x="10751" y="21600"/>
                    <a:pt x="10751" y="21600"/>
                  </a:cubicBezTo>
                  <a:cubicBezTo>
                    <a:pt x="8375" y="21351"/>
                    <a:pt x="8375" y="21351"/>
                    <a:pt x="8375" y="21351"/>
                  </a:cubicBezTo>
                  <a:cubicBezTo>
                    <a:pt x="7979" y="21309"/>
                    <a:pt x="7847" y="21295"/>
                    <a:pt x="7157" y="18338"/>
                  </a:cubicBezTo>
                  <a:cubicBezTo>
                    <a:pt x="6275" y="17843"/>
                    <a:pt x="6275" y="17843"/>
                    <a:pt x="6275" y="17843"/>
                  </a:cubicBezTo>
                  <a:cubicBezTo>
                    <a:pt x="3305" y="18806"/>
                    <a:pt x="3246" y="18733"/>
                    <a:pt x="3010" y="18440"/>
                  </a:cubicBezTo>
                  <a:cubicBezTo>
                    <a:pt x="1652" y="16754"/>
                    <a:pt x="1652" y="16754"/>
                    <a:pt x="1652" y="16754"/>
                  </a:cubicBezTo>
                  <a:cubicBezTo>
                    <a:pt x="1416" y="16461"/>
                    <a:pt x="1357" y="16388"/>
                    <a:pt x="2984" y="13607"/>
                  </a:cubicBezTo>
                  <a:cubicBezTo>
                    <a:pt x="2672" y="12769"/>
                    <a:pt x="2672" y="12769"/>
                    <a:pt x="2672" y="12769"/>
                  </a:cubicBezTo>
                  <a:cubicBezTo>
                    <a:pt x="-47" y="11343"/>
                    <a:pt x="-33" y="11211"/>
                    <a:pt x="9" y="10813"/>
                  </a:cubicBezTo>
                  <a:cubicBezTo>
                    <a:pt x="305" y="8630"/>
                    <a:pt x="305" y="8630"/>
                    <a:pt x="305" y="8630"/>
                  </a:cubicBezTo>
                  <a:cubicBezTo>
                    <a:pt x="260" y="8424"/>
                    <a:pt x="260" y="8424"/>
                    <a:pt x="260" y="8424"/>
                  </a:cubicBezTo>
                  <a:cubicBezTo>
                    <a:pt x="406" y="8305"/>
                    <a:pt x="406" y="8305"/>
                    <a:pt x="406" y="8305"/>
                  </a:cubicBezTo>
                  <a:cubicBezTo>
                    <a:pt x="479" y="8246"/>
                    <a:pt x="698" y="8068"/>
                    <a:pt x="3377" y="7342"/>
                  </a:cubicBezTo>
                  <a:cubicBezTo>
                    <a:pt x="3797" y="6515"/>
                    <a:pt x="3797" y="6515"/>
                    <a:pt x="3797" y="6515"/>
                  </a:cubicBezTo>
                  <a:cubicBezTo>
                    <a:pt x="2917" y="3471"/>
                    <a:pt x="2990" y="3411"/>
                    <a:pt x="3209" y="3233"/>
                  </a:cubicBezTo>
                  <a:cubicBezTo>
                    <a:pt x="5033" y="1747"/>
                    <a:pt x="5033" y="1747"/>
                    <a:pt x="5033" y="1747"/>
                  </a:cubicBezTo>
                  <a:cubicBezTo>
                    <a:pt x="5252" y="1569"/>
                    <a:pt x="5398" y="1450"/>
                    <a:pt x="8030" y="3068"/>
                  </a:cubicBezTo>
                  <a:cubicBezTo>
                    <a:pt x="8996" y="2767"/>
                    <a:pt x="8996" y="2767"/>
                    <a:pt x="8996" y="2767"/>
                  </a:cubicBezTo>
                  <a:cubicBezTo>
                    <a:pt x="9824" y="1244"/>
                    <a:pt x="10390" y="297"/>
                    <a:pt x="10536" y="178"/>
                  </a:cubicBezTo>
                  <a:cubicBezTo>
                    <a:pt x="10755" y="0"/>
                    <a:pt x="10755" y="0"/>
                    <a:pt x="10755" y="0"/>
                  </a:cubicBezTo>
                  <a:cubicBezTo>
                    <a:pt x="13131" y="249"/>
                    <a:pt x="13131" y="249"/>
                    <a:pt x="13131" y="249"/>
                  </a:cubicBezTo>
                  <a:cubicBezTo>
                    <a:pt x="13527" y="291"/>
                    <a:pt x="13659" y="305"/>
                    <a:pt x="14349" y="3262"/>
                  </a:cubicBezTo>
                  <a:cubicBezTo>
                    <a:pt x="15231" y="3757"/>
                    <a:pt x="15231" y="3757"/>
                    <a:pt x="15231" y="3757"/>
                  </a:cubicBezTo>
                  <a:cubicBezTo>
                    <a:pt x="18201" y="2794"/>
                    <a:pt x="18260" y="2867"/>
                    <a:pt x="18496" y="3160"/>
                  </a:cubicBezTo>
                  <a:cubicBezTo>
                    <a:pt x="19854" y="4846"/>
                    <a:pt x="19854" y="4846"/>
                    <a:pt x="19854" y="4846"/>
                  </a:cubicBezTo>
                  <a:cubicBezTo>
                    <a:pt x="20090" y="5139"/>
                    <a:pt x="20149" y="5212"/>
                    <a:pt x="18522" y="7993"/>
                  </a:cubicBezTo>
                  <a:close/>
                  <a:moveTo>
                    <a:pt x="8451" y="7942"/>
                  </a:moveTo>
                  <a:cubicBezTo>
                    <a:pt x="6846" y="9250"/>
                    <a:pt x="6536" y="11565"/>
                    <a:pt x="7834" y="13177"/>
                  </a:cubicBezTo>
                  <a:cubicBezTo>
                    <a:pt x="9132" y="14789"/>
                    <a:pt x="11449" y="14965"/>
                    <a:pt x="13055" y="13658"/>
                  </a:cubicBezTo>
                  <a:cubicBezTo>
                    <a:pt x="14660" y="12350"/>
                    <a:pt x="14970" y="10035"/>
                    <a:pt x="13672" y="8423"/>
                  </a:cubicBezTo>
                  <a:cubicBezTo>
                    <a:pt x="12374" y="6811"/>
                    <a:pt x="10057" y="6635"/>
                    <a:pt x="8451" y="7942"/>
                  </a:cubicBezTo>
                  <a:close/>
                  <a:moveTo>
                    <a:pt x="8451" y="7942"/>
                  </a:moveTo>
                  <a:cubicBezTo>
                    <a:pt x="8451" y="7942"/>
                    <a:pt x="8451" y="7942"/>
                    <a:pt x="8451" y="7942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6" name="Shape 1934"/>
            <p:cNvSpPr/>
            <p:nvPr/>
          </p:nvSpPr>
          <p:spPr>
            <a:xfrm>
              <a:off x="4110496" y="6933275"/>
              <a:ext cx="1187567" cy="1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5" y="13485"/>
                  </a:moveTo>
                  <a:cubicBezTo>
                    <a:pt x="18313" y="14440"/>
                    <a:pt x="18313" y="14440"/>
                    <a:pt x="18313" y="14440"/>
                  </a:cubicBezTo>
                  <a:cubicBezTo>
                    <a:pt x="19604" y="17304"/>
                    <a:pt x="19487" y="17423"/>
                    <a:pt x="19252" y="17662"/>
                  </a:cubicBezTo>
                  <a:cubicBezTo>
                    <a:pt x="17609" y="19213"/>
                    <a:pt x="17609" y="19213"/>
                    <a:pt x="17609" y="19213"/>
                  </a:cubicBezTo>
                  <a:cubicBezTo>
                    <a:pt x="17491" y="19333"/>
                    <a:pt x="17491" y="19333"/>
                    <a:pt x="17491" y="19333"/>
                  </a:cubicBezTo>
                  <a:cubicBezTo>
                    <a:pt x="17257" y="19333"/>
                    <a:pt x="17257" y="19333"/>
                    <a:pt x="17257" y="19333"/>
                  </a:cubicBezTo>
                  <a:cubicBezTo>
                    <a:pt x="17139" y="19333"/>
                    <a:pt x="16904" y="19333"/>
                    <a:pt x="14439" y="18259"/>
                  </a:cubicBezTo>
                  <a:cubicBezTo>
                    <a:pt x="13500" y="18617"/>
                    <a:pt x="13500" y="18617"/>
                    <a:pt x="13500" y="18617"/>
                  </a:cubicBezTo>
                  <a:cubicBezTo>
                    <a:pt x="12326" y="21600"/>
                    <a:pt x="12209" y="21600"/>
                    <a:pt x="11857" y="21600"/>
                  </a:cubicBezTo>
                  <a:cubicBezTo>
                    <a:pt x="9626" y="21600"/>
                    <a:pt x="9626" y="21600"/>
                    <a:pt x="9626" y="21600"/>
                  </a:cubicBezTo>
                  <a:cubicBezTo>
                    <a:pt x="9274" y="21600"/>
                    <a:pt x="9157" y="21600"/>
                    <a:pt x="8100" y="18617"/>
                  </a:cubicBezTo>
                  <a:cubicBezTo>
                    <a:pt x="7161" y="18259"/>
                    <a:pt x="7161" y="18259"/>
                    <a:pt x="7161" y="18259"/>
                  </a:cubicBezTo>
                  <a:cubicBezTo>
                    <a:pt x="5517" y="18975"/>
                    <a:pt x="4578" y="19333"/>
                    <a:pt x="4343" y="19333"/>
                  </a:cubicBezTo>
                  <a:cubicBezTo>
                    <a:pt x="4109" y="19333"/>
                    <a:pt x="4109" y="19333"/>
                    <a:pt x="4109" y="19333"/>
                  </a:cubicBezTo>
                  <a:cubicBezTo>
                    <a:pt x="2348" y="17543"/>
                    <a:pt x="2348" y="17543"/>
                    <a:pt x="2348" y="17543"/>
                  </a:cubicBezTo>
                  <a:cubicBezTo>
                    <a:pt x="2113" y="17304"/>
                    <a:pt x="1996" y="17185"/>
                    <a:pt x="3287" y="14320"/>
                  </a:cubicBezTo>
                  <a:cubicBezTo>
                    <a:pt x="2935" y="13485"/>
                    <a:pt x="2935" y="13485"/>
                    <a:pt x="2935" y="13485"/>
                  </a:cubicBezTo>
                  <a:cubicBezTo>
                    <a:pt x="0" y="12292"/>
                    <a:pt x="0" y="12172"/>
                    <a:pt x="0" y="11814"/>
                  </a:cubicBezTo>
                  <a:cubicBezTo>
                    <a:pt x="0" y="9547"/>
                    <a:pt x="0" y="9547"/>
                    <a:pt x="0" y="9547"/>
                  </a:cubicBezTo>
                  <a:cubicBezTo>
                    <a:pt x="0" y="9189"/>
                    <a:pt x="0" y="9070"/>
                    <a:pt x="2935" y="7996"/>
                  </a:cubicBezTo>
                  <a:cubicBezTo>
                    <a:pt x="3287" y="7160"/>
                    <a:pt x="3287" y="7160"/>
                    <a:pt x="3287" y="7160"/>
                  </a:cubicBezTo>
                  <a:cubicBezTo>
                    <a:pt x="2113" y="4296"/>
                    <a:pt x="2113" y="4177"/>
                    <a:pt x="2348" y="3938"/>
                  </a:cubicBezTo>
                  <a:cubicBezTo>
                    <a:pt x="3991" y="2267"/>
                    <a:pt x="3991" y="2267"/>
                    <a:pt x="3991" y="2267"/>
                  </a:cubicBezTo>
                  <a:cubicBezTo>
                    <a:pt x="4109" y="2148"/>
                    <a:pt x="4109" y="2148"/>
                    <a:pt x="4109" y="2148"/>
                  </a:cubicBezTo>
                  <a:cubicBezTo>
                    <a:pt x="4343" y="2148"/>
                    <a:pt x="4343" y="2148"/>
                    <a:pt x="4343" y="2148"/>
                  </a:cubicBezTo>
                  <a:cubicBezTo>
                    <a:pt x="4461" y="2148"/>
                    <a:pt x="4696" y="2148"/>
                    <a:pt x="7161" y="3341"/>
                  </a:cubicBezTo>
                  <a:cubicBezTo>
                    <a:pt x="8100" y="2983"/>
                    <a:pt x="8100" y="2983"/>
                    <a:pt x="8100" y="2983"/>
                  </a:cubicBezTo>
                  <a:cubicBezTo>
                    <a:pt x="9274" y="0"/>
                    <a:pt x="9391" y="0"/>
                    <a:pt x="9743" y="0"/>
                  </a:cubicBezTo>
                  <a:cubicBezTo>
                    <a:pt x="11974" y="0"/>
                    <a:pt x="11974" y="0"/>
                    <a:pt x="11974" y="0"/>
                  </a:cubicBezTo>
                  <a:cubicBezTo>
                    <a:pt x="12326" y="0"/>
                    <a:pt x="12443" y="0"/>
                    <a:pt x="13500" y="2983"/>
                  </a:cubicBezTo>
                  <a:cubicBezTo>
                    <a:pt x="14439" y="3341"/>
                    <a:pt x="14439" y="3341"/>
                    <a:pt x="14439" y="3341"/>
                  </a:cubicBezTo>
                  <a:cubicBezTo>
                    <a:pt x="16083" y="2625"/>
                    <a:pt x="17022" y="2267"/>
                    <a:pt x="17374" y="2267"/>
                  </a:cubicBezTo>
                  <a:cubicBezTo>
                    <a:pt x="17609" y="2267"/>
                    <a:pt x="17609" y="2267"/>
                    <a:pt x="17609" y="2267"/>
                  </a:cubicBezTo>
                  <a:cubicBezTo>
                    <a:pt x="19252" y="3938"/>
                    <a:pt x="19252" y="3938"/>
                    <a:pt x="19252" y="3938"/>
                  </a:cubicBezTo>
                  <a:cubicBezTo>
                    <a:pt x="19604" y="4296"/>
                    <a:pt x="19604" y="4296"/>
                    <a:pt x="18313" y="7160"/>
                  </a:cubicBezTo>
                  <a:cubicBezTo>
                    <a:pt x="18665" y="8115"/>
                    <a:pt x="18665" y="8115"/>
                    <a:pt x="18665" y="8115"/>
                  </a:cubicBezTo>
                  <a:cubicBezTo>
                    <a:pt x="21600" y="9189"/>
                    <a:pt x="21600" y="9308"/>
                    <a:pt x="21600" y="9666"/>
                  </a:cubicBezTo>
                  <a:cubicBezTo>
                    <a:pt x="21600" y="11934"/>
                    <a:pt x="21600" y="11934"/>
                    <a:pt x="21600" y="11934"/>
                  </a:cubicBezTo>
                  <a:cubicBezTo>
                    <a:pt x="21600" y="12292"/>
                    <a:pt x="21600" y="12411"/>
                    <a:pt x="18665" y="13485"/>
                  </a:cubicBezTo>
                  <a:close/>
                  <a:moveTo>
                    <a:pt x="10800" y="7041"/>
                  </a:moveTo>
                  <a:cubicBezTo>
                    <a:pt x="8687" y="7041"/>
                    <a:pt x="7043" y="8712"/>
                    <a:pt x="7043" y="10740"/>
                  </a:cubicBezTo>
                  <a:cubicBezTo>
                    <a:pt x="7043" y="12888"/>
                    <a:pt x="8687" y="14559"/>
                    <a:pt x="10800" y="14559"/>
                  </a:cubicBezTo>
                  <a:cubicBezTo>
                    <a:pt x="12913" y="14559"/>
                    <a:pt x="14557" y="12888"/>
                    <a:pt x="14557" y="10740"/>
                  </a:cubicBezTo>
                  <a:cubicBezTo>
                    <a:pt x="14557" y="8712"/>
                    <a:pt x="12913" y="7041"/>
                    <a:pt x="10800" y="7041"/>
                  </a:cubicBezTo>
                  <a:close/>
                  <a:moveTo>
                    <a:pt x="10800" y="7041"/>
                  </a:moveTo>
                  <a:cubicBezTo>
                    <a:pt x="10800" y="7041"/>
                    <a:pt x="10800" y="7041"/>
                    <a:pt x="10800" y="7041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7" name="Shape 1935"/>
            <p:cNvSpPr/>
            <p:nvPr/>
          </p:nvSpPr>
          <p:spPr>
            <a:xfrm>
              <a:off x="527637" y="7984800"/>
              <a:ext cx="1064211" cy="103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1" y="13609"/>
                  </a:moveTo>
                  <a:cubicBezTo>
                    <a:pt x="18305" y="14483"/>
                    <a:pt x="18305" y="14483"/>
                    <a:pt x="18305" y="14483"/>
                  </a:cubicBezTo>
                  <a:cubicBezTo>
                    <a:pt x="19525" y="17355"/>
                    <a:pt x="19403" y="17480"/>
                    <a:pt x="19159" y="17729"/>
                  </a:cubicBezTo>
                  <a:cubicBezTo>
                    <a:pt x="17573" y="19353"/>
                    <a:pt x="17573" y="19353"/>
                    <a:pt x="17573" y="19353"/>
                  </a:cubicBezTo>
                  <a:cubicBezTo>
                    <a:pt x="17451" y="19477"/>
                    <a:pt x="17451" y="19477"/>
                    <a:pt x="17451" y="19477"/>
                  </a:cubicBezTo>
                  <a:cubicBezTo>
                    <a:pt x="17207" y="19477"/>
                    <a:pt x="17207" y="19477"/>
                    <a:pt x="17207" y="19477"/>
                  </a:cubicBezTo>
                  <a:cubicBezTo>
                    <a:pt x="17207" y="19477"/>
                    <a:pt x="16841" y="19477"/>
                    <a:pt x="14400" y="18354"/>
                  </a:cubicBezTo>
                  <a:cubicBezTo>
                    <a:pt x="13546" y="18728"/>
                    <a:pt x="13546" y="18728"/>
                    <a:pt x="13546" y="18728"/>
                  </a:cubicBezTo>
                  <a:cubicBezTo>
                    <a:pt x="12325" y="21600"/>
                    <a:pt x="12203" y="21600"/>
                    <a:pt x="11837" y="21600"/>
                  </a:cubicBezTo>
                  <a:cubicBezTo>
                    <a:pt x="9641" y="21600"/>
                    <a:pt x="9641" y="21600"/>
                    <a:pt x="9641" y="21600"/>
                  </a:cubicBezTo>
                  <a:cubicBezTo>
                    <a:pt x="9275" y="21600"/>
                    <a:pt x="9153" y="21600"/>
                    <a:pt x="8054" y="18728"/>
                  </a:cubicBezTo>
                  <a:cubicBezTo>
                    <a:pt x="7200" y="18354"/>
                    <a:pt x="7200" y="18354"/>
                    <a:pt x="7200" y="18354"/>
                  </a:cubicBezTo>
                  <a:cubicBezTo>
                    <a:pt x="5492" y="18978"/>
                    <a:pt x="4515" y="19353"/>
                    <a:pt x="4271" y="19353"/>
                  </a:cubicBezTo>
                  <a:cubicBezTo>
                    <a:pt x="4027" y="19353"/>
                    <a:pt x="4027" y="19353"/>
                    <a:pt x="4027" y="19353"/>
                  </a:cubicBezTo>
                  <a:cubicBezTo>
                    <a:pt x="2319" y="17605"/>
                    <a:pt x="2319" y="17605"/>
                    <a:pt x="2319" y="17605"/>
                  </a:cubicBezTo>
                  <a:cubicBezTo>
                    <a:pt x="2075" y="17355"/>
                    <a:pt x="1953" y="17355"/>
                    <a:pt x="3295" y="14483"/>
                  </a:cubicBezTo>
                  <a:cubicBezTo>
                    <a:pt x="2929" y="13484"/>
                    <a:pt x="2929" y="13484"/>
                    <a:pt x="2929" y="13484"/>
                  </a:cubicBezTo>
                  <a:cubicBezTo>
                    <a:pt x="0" y="12361"/>
                    <a:pt x="0" y="12236"/>
                    <a:pt x="0" y="11861"/>
                  </a:cubicBezTo>
                  <a:cubicBezTo>
                    <a:pt x="0" y="9614"/>
                    <a:pt x="0" y="9614"/>
                    <a:pt x="0" y="9614"/>
                  </a:cubicBezTo>
                  <a:cubicBezTo>
                    <a:pt x="0" y="9239"/>
                    <a:pt x="0" y="9114"/>
                    <a:pt x="2929" y="7991"/>
                  </a:cubicBezTo>
                  <a:cubicBezTo>
                    <a:pt x="3295" y="7117"/>
                    <a:pt x="3295" y="7117"/>
                    <a:pt x="3295" y="7117"/>
                  </a:cubicBezTo>
                  <a:cubicBezTo>
                    <a:pt x="2075" y="4245"/>
                    <a:pt x="2075" y="4120"/>
                    <a:pt x="2319" y="3871"/>
                  </a:cubicBezTo>
                  <a:cubicBezTo>
                    <a:pt x="4027" y="2247"/>
                    <a:pt x="4027" y="2247"/>
                    <a:pt x="4027" y="2247"/>
                  </a:cubicBezTo>
                  <a:cubicBezTo>
                    <a:pt x="4149" y="2123"/>
                    <a:pt x="4149" y="2123"/>
                    <a:pt x="4149" y="2123"/>
                  </a:cubicBezTo>
                  <a:cubicBezTo>
                    <a:pt x="4271" y="2123"/>
                    <a:pt x="4271" y="2123"/>
                    <a:pt x="4271" y="2123"/>
                  </a:cubicBezTo>
                  <a:cubicBezTo>
                    <a:pt x="4393" y="2123"/>
                    <a:pt x="4759" y="2123"/>
                    <a:pt x="7200" y="3246"/>
                  </a:cubicBezTo>
                  <a:cubicBezTo>
                    <a:pt x="8054" y="2872"/>
                    <a:pt x="8054" y="2872"/>
                    <a:pt x="8054" y="2872"/>
                  </a:cubicBezTo>
                  <a:cubicBezTo>
                    <a:pt x="9275" y="0"/>
                    <a:pt x="9397" y="0"/>
                    <a:pt x="9641" y="0"/>
                  </a:cubicBezTo>
                  <a:cubicBezTo>
                    <a:pt x="11959" y="0"/>
                    <a:pt x="11959" y="0"/>
                    <a:pt x="11959" y="0"/>
                  </a:cubicBezTo>
                  <a:cubicBezTo>
                    <a:pt x="12325" y="0"/>
                    <a:pt x="12447" y="0"/>
                    <a:pt x="13546" y="2872"/>
                  </a:cubicBezTo>
                  <a:cubicBezTo>
                    <a:pt x="14400" y="3246"/>
                    <a:pt x="14400" y="3246"/>
                    <a:pt x="14400" y="3246"/>
                  </a:cubicBezTo>
                  <a:cubicBezTo>
                    <a:pt x="16108" y="2622"/>
                    <a:pt x="17085" y="2247"/>
                    <a:pt x="17329" y="2247"/>
                  </a:cubicBezTo>
                  <a:cubicBezTo>
                    <a:pt x="17573" y="2247"/>
                    <a:pt x="17573" y="2247"/>
                    <a:pt x="17573" y="2247"/>
                  </a:cubicBezTo>
                  <a:cubicBezTo>
                    <a:pt x="19281" y="3995"/>
                    <a:pt x="19281" y="3995"/>
                    <a:pt x="19281" y="3995"/>
                  </a:cubicBezTo>
                  <a:cubicBezTo>
                    <a:pt x="19525" y="4245"/>
                    <a:pt x="19647" y="4370"/>
                    <a:pt x="18305" y="7117"/>
                  </a:cubicBezTo>
                  <a:cubicBezTo>
                    <a:pt x="18671" y="8116"/>
                    <a:pt x="18671" y="8116"/>
                    <a:pt x="18671" y="8116"/>
                  </a:cubicBezTo>
                  <a:cubicBezTo>
                    <a:pt x="21600" y="9239"/>
                    <a:pt x="21600" y="9364"/>
                    <a:pt x="21600" y="9739"/>
                  </a:cubicBezTo>
                  <a:cubicBezTo>
                    <a:pt x="21600" y="11986"/>
                    <a:pt x="21600" y="11986"/>
                    <a:pt x="21600" y="11986"/>
                  </a:cubicBezTo>
                  <a:cubicBezTo>
                    <a:pt x="21600" y="12361"/>
                    <a:pt x="21600" y="12486"/>
                    <a:pt x="18671" y="13609"/>
                  </a:cubicBezTo>
                  <a:close/>
                  <a:moveTo>
                    <a:pt x="10739" y="6992"/>
                  </a:moveTo>
                  <a:cubicBezTo>
                    <a:pt x="8664" y="6992"/>
                    <a:pt x="6956" y="8740"/>
                    <a:pt x="6956" y="10862"/>
                  </a:cubicBezTo>
                  <a:cubicBezTo>
                    <a:pt x="6956" y="12860"/>
                    <a:pt x="8664" y="14608"/>
                    <a:pt x="10739" y="14608"/>
                  </a:cubicBezTo>
                  <a:cubicBezTo>
                    <a:pt x="12814" y="14608"/>
                    <a:pt x="14522" y="12860"/>
                    <a:pt x="14522" y="10862"/>
                  </a:cubicBezTo>
                  <a:cubicBezTo>
                    <a:pt x="14522" y="8740"/>
                    <a:pt x="12814" y="6992"/>
                    <a:pt x="10739" y="6992"/>
                  </a:cubicBezTo>
                  <a:close/>
                  <a:moveTo>
                    <a:pt x="10739" y="6992"/>
                  </a:moveTo>
                  <a:cubicBezTo>
                    <a:pt x="10739" y="6992"/>
                    <a:pt x="10739" y="6992"/>
                    <a:pt x="10739" y="6992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8" name="Shape 1936"/>
            <p:cNvSpPr/>
            <p:nvPr/>
          </p:nvSpPr>
          <p:spPr>
            <a:xfrm>
              <a:off x="2514361" y="2754162"/>
              <a:ext cx="1451481" cy="14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18524" y="7936"/>
                  </a:moveTo>
                  <a:cubicBezTo>
                    <a:pt x="18733" y="8894"/>
                    <a:pt x="18733" y="8894"/>
                    <a:pt x="18733" y="8894"/>
                  </a:cubicBezTo>
                  <a:cubicBezTo>
                    <a:pt x="21556" y="10314"/>
                    <a:pt x="21543" y="10437"/>
                    <a:pt x="21449" y="10739"/>
                  </a:cubicBezTo>
                  <a:cubicBezTo>
                    <a:pt x="21215" y="12961"/>
                    <a:pt x="21215" y="12961"/>
                    <a:pt x="21215" y="12961"/>
                  </a:cubicBezTo>
                  <a:cubicBezTo>
                    <a:pt x="21189" y="13208"/>
                    <a:pt x="21189" y="13208"/>
                    <a:pt x="21189" y="13208"/>
                  </a:cubicBezTo>
                  <a:cubicBezTo>
                    <a:pt x="21054" y="13319"/>
                    <a:pt x="21054" y="13319"/>
                    <a:pt x="21054" y="13319"/>
                  </a:cubicBezTo>
                  <a:cubicBezTo>
                    <a:pt x="20986" y="13374"/>
                    <a:pt x="20715" y="13595"/>
                    <a:pt x="18106" y="14258"/>
                  </a:cubicBezTo>
                  <a:cubicBezTo>
                    <a:pt x="17648" y="15083"/>
                    <a:pt x="17648" y="15083"/>
                    <a:pt x="17648" y="15083"/>
                  </a:cubicBezTo>
                  <a:cubicBezTo>
                    <a:pt x="18574" y="18051"/>
                    <a:pt x="18438" y="18161"/>
                    <a:pt x="18167" y="18383"/>
                  </a:cubicBezTo>
                  <a:cubicBezTo>
                    <a:pt x="16406" y="19820"/>
                    <a:pt x="16406" y="19820"/>
                    <a:pt x="16406" y="19820"/>
                  </a:cubicBezTo>
                  <a:cubicBezTo>
                    <a:pt x="16135" y="20041"/>
                    <a:pt x="16067" y="20097"/>
                    <a:pt x="13379" y="18567"/>
                  </a:cubicBezTo>
                  <a:cubicBezTo>
                    <a:pt x="12483" y="18847"/>
                    <a:pt x="12483" y="18847"/>
                    <a:pt x="12483" y="18847"/>
                  </a:cubicBezTo>
                  <a:cubicBezTo>
                    <a:pt x="11633" y="20443"/>
                    <a:pt x="11107" y="21324"/>
                    <a:pt x="10904" y="21489"/>
                  </a:cubicBezTo>
                  <a:cubicBezTo>
                    <a:pt x="10768" y="21600"/>
                    <a:pt x="10768" y="21600"/>
                    <a:pt x="10768" y="21600"/>
                  </a:cubicBezTo>
                  <a:cubicBezTo>
                    <a:pt x="8373" y="21411"/>
                    <a:pt x="8373" y="21411"/>
                    <a:pt x="8373" y="21411"/>
                  </a:cubicBezTo>
                  <a:cubicBezTo>
                    <a:pt x="8005" y="21372"/>
                    <a:pt x="7883" y="21360"/>
                    <a:pt x="7147" y="18349"/>
                  </a:cubicBezTo>
                  <a:cubicBezTo>
                    <a:pt x="6328" y="17889"/>
                    <a:pt x="6328" y="17889"/>
                    <a:pt x="6328" y="17889"/>
                  </a:cubicBezTo>
                  <a:cubicBezTo>
                    <a:pt x="3313" y="18883"/>
                    <a:pt x="3203" y="18747"/>
                    <a:pt x="2984" y="18474"/>
                  </a:cubicBezTo>
                  <a:cubicBezTo>
                    <a:pt x="1615" y="16770"/>
                    <a:pt x="1615" y="16770"/>
                    <a:pt x="1615" y="16770"/>
                  </a:cubicBezTo>
                  <a:cubicBezTo>
                    <a:pt x="1396" y="16498"/>
                    <a:pt x="1342" y="16430"/>
                    <a:pt x="2933" y="13664"/>
                  </a:cubicBezTo>
                  <a:cubicBezTo>
                    <a:pt x="2657" y="12761"/>
                    <a:pt x="2657" y="12761"/>
                    <a:pt x="2657" y="12761"/>
                  </a:cubicBezTo>
                  <a:cubicBezTo>
                    <a:pt x="-44" y="11354"/>
                    <a:pt x="-31" y="11231"/>
                    <a:pt x="8" y="10861"/>
                  </a:cubicBezTo>
                  <a:cubicBezTo>
                    <a:pt x="242" y="8639"/>
                    <a:pt x="242" y="8639"/>
                    <a:pt x="242" y="8639"/>
                  </a:cubicBezTo>
                  <a:cubicBezTo>
                    <a:pt x="268" y="8392"/>
                    <a:pt x="268" y="8392"/>
                    <a:pt x="268" y="8392"/>
                  </a:cubicBezTo>
                  <a:cubicBezTo>
                    <a:pt x="403" y="8281"/>
                    <a:pt x="403" y="8281"/>
                    <a:pt x="403" y="8281"/>
                  </a:cubicBezTo>
                  <a:cubicBezTo>
                    <a:pt x="471" y="8226"/>
                    <a:pt x="674" y="8060"/>
                    <a:pt x="3283" y="7398"/>
                  </a:cubicBezTo>
                  <a:cubicBezTo>
                    <a:pt x="3810" y="6517"/>
                    <a:pt x="3810" y="6517"/>
                    <a:pt x="3810" y="6517"/>
                  </a:cubicBezTo>
                  <a:cubicBezTo>
                    <a:pt x="2883" y="3549"/>
                    <a:pt x="2951" y="3494"/>
                    <a:pt x="3222" y="3273"/>
                  </a:cubicBezTo>
                  <a:cubicBezTo>
                    <a:pt x="4984" y="1835"/>
                    <a:pt x="4984" y="1835"/>
                    <a:pt x="4984" y="1835"/>
                  </a:cubicBezTo>
                  <a:cubicBezTo>
                    <a:pt x="5255" y="1614"/>
                    <a:pt x="5390" y="1503"/>
                    <a:pt x="8010" y="3089"/>
                  </a:cubicBezTo>
                  <a:cubicBezTo>
                    <a:pt x="8907" y="2808"/>
                    <a:pt x="8907" y="2808"/>
                    <a:pt x="8907" y="2808"/>
                  </a:cubicBezTo>
                  <a:cubicBezTo>
                    <a:pt x="9756" y="1213"/>
                    <a:pt x="10282" y="332"/>
                    <a:pt x="10485" y="166"/>
                  </a:cubicBezTo>
                  <a:cubicBezTo>
                    <a:pt x="10689" y="0"/>
                    <a:pt x="10689" y="0"/>
                    <a:pt x="10689" y="0"/>
                  </a:cubicBezTo>
                  <a:cubicBezTo>
                    <a:pt x="13139" y="257"/>
                    <a:pt x="13139" y="257"/>
                    <a:pt x="13139" y="257"/>
                  </a:cubicBezTo>
                  <a:cubicBezTo>
                    <a:pt x="13507" y="296"/>
                    <a:pt x="13629" y="309"/>
                    <a:pt x="14365" y="3319"/>
                  </a:cubicBezTo>
                  <a:cubicBezTo>
                    <a:pt x="15184" y="3779"/>
                    <a:pt x="15184" y="3779"/>
                    <a:pt x="15184" y="3779"/>
                  </a:cubicBezTo>
                  <a:cubicBezTo>
                    <a:pt x="18199" y="2785"/>
                    <a:pt x="18254" y="2853"/>
                    <a:pt x="18473" y="3126"/>
                  </a:cubicBezTo>
                  <a:cubicBezTo>
                    <a:pt x="19897" y="4898"/>
                    <a:pt x="19897" y="4898"/>
                    <a:pt x="19897" y="4898"/>
                  </a:cubicBezTo>
                  <a:cubicBezTo>
                    <a:pt x="20116" y="5170"/>
                    <a:pt x="20170" y="5238"/>
                    <a:pt x="18524" y="7936"/>
                  </a:cubicBezTo>
                  <a:close/>
                  <a:moveTo>
                    <a:pt x="8429" y="7938"/>
                  </a:moveTo>
                  <a:cubicBezTo>
                    <a:pt x="6803" y="9265"/>
                    <a:pt x="6556" y="11610"/>
                    <a:pt x="7815" y="13178"/>
                  </a:cubicBezTo>
                  <a:cubicBezTo>
                    <a:pt x="9129" y="14813"/>
                    <a:pt x="11457" y="15057"/>
                    <a:pt x="13083" y="13730"/>
                  </a:cubicBezTo>
                  <a:cubicBezTo>
                    <a:pt x="14709" y="12403"/>
                    <a:pt x="14956" y="10058"/>
                    <a:pt x="13642" y="8422"/>
                  </a:cubicBezTo>
                  <a:cubicBezTo>
                    <a:pt x="12383" y="6855"/>
                    <a:pt x="10055" y="6611"/>
                    <a:pt x="8429" y="7938"/>
                  </a:cubicBezTo>
                  <a:close/>
                  <a:moveTo>
                    <a:pt x="8429" y="7938"/>
                  </a:moveTo>
                  <a:cubicBezTo>
                    <a:pt x="8429" y="7938"/>
                    <a:pt x="8429" y="7938"/>
                    <a:pt x="8429" y="793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" name="Shape 1937"/>
            <p:cNvSpPr/>
            <p:nvPr/>
          </p:nvSpPr>
          <p:spPr>
            <a:xfrm>
              <a:off x="1330362" y="2828528"/>
              <a:ext cx="773137" cy="7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13546"/>
                  </a:moveTo>
                  <a:cubicBezTo>
                    <a:pt x="18360" y="14461"/>
                    <a:pt x="18360" y="14461"/>
                    <a:pt x="18360" y="14461"/>
                  </a:cubicBezTo>
                  <a:cubicBezTo>
                    <a:pt x="19620" y="17390"/>
                    <a:pt x="19440" y="17390"/>
                    <a:pt x="19260" y="17756"/>
                  </a:cubicBezTo>
                  <a:cubicBezTo>
                    <a:pt x="17640" y="19220"/>
                    <a:pt x="17640" y="19220"/>
                    <a:pt x="17640" y="19220"/>
                  </a:cubicBezTo>
                  <a:cubicBezTo>
                    <a:pt x="17460" y="19403"/>
                    <a:pt x="17460" y="19403"/>
                    <a:pt x="17460" y="19403"/>
                  </a:cubicBezTo>
                  <a:cubicBezTo>
                    <a:pt x="17280" y="19403"/>
                    <a:pt x="17280" y="19403"/>
                    <a:pt x="17280" y="19403"/>
                  </a:cubicBezTo>
                  <a:cubicBezTo>
                    <a:pt x="17100" y="19403"/>
                    <a:pt x="16920" y="19403"/>
                    <a:pt x="14400" y="18305"/>
                  </a:cubicBezTo>
                  <a:cubicBezTo>
                    <a:pt x="13500" y="18671"/>
                    <a:pt x="13500" y="18671"/>
                    <a:pt x="13500" y="18671"/>
                  </a:cubicBezTo>
                  <a:cubicBezTo>
                    <a:pt x="12420" y="21600"/>
                    <a:pt x="12240" y="21600"/>
                    <a:pt x="11880" y="21600"/>
                  </a:cubicBezTo>
                  <a:cubicBezTo>
                    <a:pt x="9540" y="21600"/>
                    <a:pt x="9540" y="21600"/>
                    <a:pt x="9540" y="21600"/>
                  </a:cubicBezTo>
                  <a:cubicBezTo>
                    <a:pt x="9360" y="21600"/>
                    <a:pt x="9180" y="21600"/>
                    <a:pt x="8100" y="18671"/>
                  </a:cubicBezTo>
                  <a:cubicBezTo>
                    <a:pt x="7200" y="18305"/>
                    <a:pt x="7200" y="18305"/>
                    <a:pt x="7200" y="18305"/>
                  </a:cubicBezTo>
                  <a:cubicBezTo>
                    <a:pt x="5580" y="19037"/>
                    <a:pt x="4500" y="19403"/>
                    <a:pt x="4320" y="19403"/>
                  </a:cubicBezTo>
                  <a:cubicBezTo>
                    <a:pt x="4140" y="19403"/>
                    <a:pt x="4140" y="19403"/>
                    <a:pt x="4140" y="19403"/>
                  </a:cubicBezTo>
                  <a:cubicBezTo>
                    <a:pt x="2340" y="17573"/>
                    <a:pt x="2340" y="17573"/>
                    <a:pt x="2340" y="17573"/>
                  </a:cubicBezTo>
                  <a:cubicBezTo>
                    <a:pt x="2160" y="17390"/>
                    <a:pt x="1980" y="17207"/>
                    <a:pt x="3240" y="14461"/>
                  </a:cubicBezTo>
                  <a:cubicBezTo>
                    <a:pt x="2880" y="13546"/>
                    <a:pt x="2880" y="13546"/>
                    <a:pt x="2880" y="13546"/>
                  </a:cubicBezTo>
                  <a:cubicBezTo>
                    <a:pt x="0" y="12447"/>
                    <a:pt x="0" y="12264"/>
                    <a:pt x="0" y="11898"/>
                  </a:cubicBezTo>
                  <a:cubicBezTo>
                    <a:pt x="0" y="9702"/>
                    <a:pt x="0" y="9702"/>
                    <a:pt x="0" y="9702"/>
                  </a:cubicBezTo>
                  <a:cubicBezTo>
                    <a:pt x="0" y="9336"/>
                    <a:pt x="0" y="9153"/>
                    <a:pt x="2880" y="8054"/>
                  </a:cubicBezTo>
                  <a:cubicBezTo>
                    <a:pt x="3240" y="7139"/>
                    <a:pt x="3240" y="7139"/>
                    <a:pt x="3240" y="7139"/>
                  </a:cubicBezTo>
                  <a:cubicBezTo>
                    <a:pt x="1980" y="4393"/>
                    <a:pt x="2160" y="4210"/>
                    <a:pt x="2340" y="4027"/>
                  </a:cubicBezTo>
                  <a:cubicBezTo>
                    <a:pt x="3960" y="2380"/>
                    <a:pt x="3960" y="2380"/>
                    <a:pt x="3960" y="2380"/>
                  </a:cubicBezTo>
                  <a:cubicBezTo>
                    <a:pt x="4140" y="2197"/>
                    <a:pt x="4140" y="2197"/>
                    <a:pt x="4140" y="2197"/>
                  </a:cubicBezTo>
                  <a:cubicBezTo>
                    <a:pt x="4320" y="2197"/>
                    <a:pt x="4320" y="2197"/>
                    <a:pt x="4320" y="2197"/>
                  </a:cubicBezTo>
                  <a:cubicBezTo>
                    <a:pt x="4500" y="2197"/>
                    <a:pt x="4680" y="2197"/>
                    <a:pt x="7200" y="3295"/>
                  </a:cubicBezTo>
                  <a:cubicBezTo>
                    <a:pt x="8100" y="2929"/>
                    <a:pt x="8100" y="2929"/>
                    <a:pt x="8100" y="2929"/>
                  </a:cubicBezTo>
                  <a:cubicBezTo>
                    <a:pt x="9180" y="0"/>
                    <a:pt x="9360" y="0"/>
                    <a:pt x="9720" y="0"/>
                  </a:cubicBezTo>
                  <a:cubicBezTo>
                    <a:pt x="12060" y="0"/>
                    <a:pt x="12060" y="0"/>
                    <a:pt x="12060" y="0"/>
                  </a:cubicBezTo>
                  <a:cubicBezTo>
                    <a:pt x="12420" y="0"/>
                    <a:pt x="12420" y="0"/>
                    <a:pt x="13500" y="2929"/>
                  </a:cubicBezTo>
                  <a:cubicBezTo>
                    <a:pt x="14400" y="3478"/>
                    <a:pt x="14400" y="3478"/>
                    <a:pt x="14400" y="3478"/>
                  </a:cubicBezTo>
                  <a:cubicBezTo>
                    <a:pt x="16020" y="2746"/>
                    <a:pt x="17100" y="2380"/>
                    <a:pt x="17280" y="2380"/>
                  </a:cubicBezTo>
                  <a:cubicBezTo>
                    <a:pt x="17460" y="2380"/>
                    <a:pt x="17460" y="2380"/>
                    <a:pt x="17460" y="2380"/>
                  </a:cubicBezTo>
                  <a:cubicBezTo>
                    <a:pt x="19260" y="4027"/>
                    <a:pt x="19260" y="4027"/>
                    <a:pt x="19260" y="4027"/>
                  </a:cubicBezTo>
                  <a:cubicBezTo>
                    <a:pt x="19440" y="4393"/>
                    <a:pt x="19620" y="4393"/>
                    <a:pt x="18360" y="7322"/>
                  </a:cubicBezTo>
                  <a:cubicBezTo>
                    <a:pt x="18720" y="8054"/>
                    <a:pt x="18720" y="8054"/>
                    <a:pt x="18720" y="8054"/>
                  </a:cubicBezTo>
                  <a:cubicBezTo>
                    <a:pt x="21600" y="9336"/>
                    <a:pt x="21600" y="9336"/>
                    <a:pt x="21600" y="9702"/>
                  </a:cubicBezTo>
                  <a:cubicBezTo>
                    <a:pt x="21600" y="12081"/>
                    <a:pt x="21600" y="12081"/>
                    <a:pt x="21600" y="12081"/>
                  </a:cubicBezTo>
                  <a:cubicBezTo>
                    <a:pt x="21600" y="12447"/>
                    <a:pt x="21600" y="12447"/>
                    <a:pt x="18720" y="13546"/>
                  </a:cubicBezTo>
                  <a:close/>
                  <a:moveTo>
                    <a:pt x="10800" y="7139"/>
                  </a:moveTo>
                  <a:cubicBezTo>
                    <a:pt x="8640" y="7139"/>
                    <a:pt x="7020" y="8786"/>
                    <a:pt x="7020" y="10800"/>
                  </a:cubicBezTo>
                  <a:cubicBezTo>
                    <a:pt x="7020" y="12997"/>
                    <a:pt x="8640" y="14644"/>
                    <a:pt x="10800" y="14644"/>
                  </a:cubicBezTo>
                  <a:cubicBezTo>
                    <a:pt x="12960" y="14644"/>
                    <a:pt x="14580" y="12997"/>
                    <a:pt x="14580" y="10800"/>
                  </a:cubicBezTo>
                  <a:cubicBezTo>
                    <a:pt x="14580" y="8786"/>
                    <a:pt x="12960" y="7139"/>
                    <a:pt x="10800" y="7139"/>
                  </a:cubicBezTo>
                  <a:close/>
                  <a:moveTo>
                    <a:pt x="10800" y="7139"/>
                  </a:moveTo>
                  <a:cubicBezTo>
                    <a:pt x="10800" y="7139"/>
                    <a:pt x="10800" y="7139"/>
                    <a:pt x="10800" y="7139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0" name="Shape 1938"/>
            <p:cNvSpPr/>
            <p:nvPr/>
          </p:nvSpPr>
          <p:spPr>
            <a:xfrm>
              <a:off x="1824683" y="9390756"/>
              <a:ext cx="341295" cy="3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47" y="13553"/>
                  </a:moveTo>
                  <a:cubicBezTo>
                    <a:pt x="18340" y="14400"/>
                    <a:pt x="18340" y="14400"/>
                    <a:pt x="18340" y="14400"/>
                  </a:cubicBezTo>
                  <a:cubicBezTo>
                    <a:pt x="19562" y="17365"/>
                    <a:pt x="19155" y="17365"/>
                    <a:pt x="19155" y="17788"/>
                  </a:cubicBezTo>
                  <a:cubicBezTo>
                    <a:pt x="17525" y="19482"/>
                    <a:pt x="17525" y="19482"/>
                    <a:pt x="17525" y="19482"/>
                  </a:cubicBezTo>
                  <a:cubicBezTo>
                    <a:pt x="17525" y="19482"/>
                    <a:pt x="17525" y="19482"/>
                    <a:pt x="17525" y="19482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6709" y="19482"/>
                    <a:pt x="14264" y="18212"/>
                  </a:cubicBezTo>
                  <a:cubicBezTo>
                    <a:pt x="13449" y="18635"/>
                    <a:pt x="13449" y="18635"/>
                    <a:pt x="13449" y="18635"/>
                  </a:cubicBezTo>
                  <a:cubicBezTo>
                    <a:pt x="12226" y="21600"/>
                    <a:pt x="12226" y="21600"/>
                    <a:pt x="11819" y="21600"/>
                  </a:cubicBezTo>
                  <a:cubicBezTo>
                    <a:pt x="9781" y="21600"/>
                    <a:pt x="9781" y="21600"/>
                    <a:pt x="9781" y="21600"/>
                  </a:cubicBezTo>
                  <a:cubicBezTo>
                    <a:pt x="9374" y="21600"/>
                    <a:pt x="9374" y="21600"/>
                    <a:pt x="8151" y="18635"/>
                  </a:cubicBezTo>
                  <a:cubicBezTo>
                    <a:pt x="7336" y="18212"/>
                    <a:pt x="7336" y="18212"/>
                    <a:pt x="7336" y="18212"/>
                  </a:cubicBezTo>
                  <a:cubicBezTo>
                    <a:pt x="5706" y="19059"/>
                    <a:pt x="4483" y="19482"/>
                    <a:pt x="4483" y="19482"/>
                  </a:cubicBezTo>
                  <a:cubicBezTo>
                    <a:pt x="4075" y="19482"/>
                    <a:pt x="4075" y="19482"/>
                    <a:pt x="4075" y="19482"/>
                  </a:cubicBezTo>
                  <a:cubicBezTo>
                    <a:pt x="2445" y="17788"/>
                    <a:pt x="2445" y="17788"/>
                    <a:pt x="2445" y="17788"/>
                  </a:cubicBezTo>
                  <a:cubicBezTo>
                    <a:pt x="2038" y="17365"/>
                    <a:pt x="2038" y="17365"/>
                    <a:pt x="3260" y="14400"/>
                  </a:cubicBezTo>
                  <a:cubicBezTo>
                    <a:pt x="3260" y="13553"/>
                    <a:pt x="3260" y="13553"/>
                    <a:pt x="3260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741"/>
                    <a:pt x="0" y="9741"/>
                    <a:pt x="0" y="9741"/>
                  </a:cubicBezTo>
                  <a:cubicBezTo>
                    <a:pt x="0" y="9318"/>
                    <a:pt x="0" y="9318"/>
                    <a:pt x="3260" y="8047"/>
                  </a:cubicBezTo>
                  <a:cubicBezTo>
                    <a:pt x="3260" y="7200"/>
                    <a:pt x="3260" y="7200"/>
                    <a:pt x="3260" y="7200"/>
                  </a:cubicBezTo>
                  <a:cubicBezTo>
                    <a:pt x="2038" y="4235"/>
                    <a:pt x="2445" y="4235"/>
                    <a:pt x="2445" y="3812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483" y="2118"/>
                    <a:pt x="4483" y="2118"/>
                    <a:pt x="4483" y="2118"/>
                  </a:cubicBezTo>
                  <a:cubicBezTo>
                    <a:pt x="4483" y="2118"/>
                    <a:pt x="4891" y="2118"/>
                    <a:pt x="7336" y="3388"/>
                  </a:cubicBezTo>
                  <a:cubicBezTo>
                    <a:pt x="8151" y="2965"/>
                    <a:pt x="8151" y="2965"/>
                    <a:pt x="8151" y="2965"/>
                  </a:cubicBezTo>
                  <a:cubicBezTo>
                    <a:pt x="9374" y="0"/>
                    <a:pt x="9374" y="0"/>
                    <a:pt x="9781" y="0"/>
                  </a:cubicBezTo>
                  <a:cubicBezTo>
                    <a:pt x="11819" y="0"/>
                    <a:pt x="11819" y="0"/>
                    <a:pt x="11819" y="0"/>
                  </a:cubicBezTo>
                  <a:cubicBezTo>
                    <a:pt x="12226" y="0"/>
                    <a:pt x="12634" y="0"/>
                    <a:pt x="13449" y="2965"/>
                  </a:cubicBezTo>
                  <a:cubicBezTo>
                    <a:pt x="14264" y="3388"/>
                    <a:pt x="14264" y="3388"/>
                    <a:pt x="14264" y="3388"/>
                  </a:cubicBezTo>
                  <a:cubicBezTo>
                    <a:pt x="15894" y="2541"/>
                    <a:pt x="17117" y="2118"/>
                    <a:pt x="17117" y="2118"/>
                  </a:cubicBezTo>
                  <a:cubicBezTo>
                    <a:pt x="17525" y="2118"/>
                    <a:pt x="17525" y="2118"/>
                    <a:pt x="17525" y="2118"/>
                  </a:cubicBezTo>
                  <a:cubicBezTo>
                    <a:pt x="19155" y="3812"/>
                    <a:pt x="19155" y="3812"/>
                    <a:pt x="19155" y="3812"/>
                  </a:cubicBezTo>
                  <a:cubicBezTo>
                    <a:pt x="19562" y="4235"/>
                    <a:pt x="19562" y="4235"/>
                    <a:pt x="18340" y="7200"/>
                  </a:cubicBezTo>
                  <a:cubicBezTo>
                    <a:pt x="18747" y="8047"/>
                    <a:pt x="18747" y="8047"/>
                    <a:pt x="18747" y="8047"/>
                  </a:cubicBezTo>
                  <a:cubicBezTo>
                    <a:pt x="21600" y="9318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747" y="13553"/>
                  </a:cubicBezTo>
                  <a:close/>
                  <a:moveTo>
                    <a:pt x="11004" y="7200"/>
                  </a:moveTo>
                  <a:cubicBezTo>
                    <a:pt x="8558" y="7200"/>
                    <a:pt x="6928" y="8894"/>
                    <a:pt x="6928" y="11012"/>
                  </a:cubicBezTo>
                  <a:cubicBezTo>
                    <a:pt x="6928" y="12706"/>
                    <a:pt x="8558" y="14400"/>
                    <a:pt x="11004" y="14400"/>
                  </a:cubicBezTo>
                  <a:cubicBezTo>
                    <a:pt x="13042" y="14400"/>
                    <a:pt x="14672" y="12706"/>
                    <a:pt x="14672" y="11012"/>
                  </a:cubicBezTo>
                  <a:cubicBezTo>
                    <a:pt x="14672" y="8894"/>
                    <a:pt x="13042" y="7200"/>
                    <a:pt x="11004" y="7200"/>
                  </a:cubicBezTo>
                  <a:close/>
                  <a:moveTo>
                    <a:pt x="11004" y="7200"/>
                  </a:moveTo>
                  <a:cubicBezTo>
                    <a:pt x="11004" y="7200"/>
                    <a:pt x="11004" y="7200"/>
                    <a:pt x="11004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1" name="Shape 1939"/>
            <p:cNvSpPr/>
            <p:nvPr/>
          </p:nvSpPr>
          <p:spPr>
            <a:xfrm>
              <a:off x="2788964" y="6862185"/>
              <a:ext cx="344779" cy="32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13553"/>
                  </a:moveTo>
                  <a:cubicBezTo>
                    <a:pt x="17932" y="14400"/>
                    <a:pt x="17932" y="14400"/>
                    <a:pt x="17932" y="14400"/>
                  </a:cubicBezTo>
                  <a:cubicBezTo>
                    <a:pt x="19155" y="17365"/>
                    <a:pt x="19155" y="17365"/>
                    <a:pt x="19155" y="17788"/>
                  </a:cubicBezTo>
                  <a:cubicBezTo>
                    <a:pt x="17525" y="19059"/>
                    <a:pt x="17525" y="19059"/>
                    <a:pt x="17525" y="19059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7117" y="19482"/>
                    <a:pt x="17117" y="19482"/>
                  </a:cubicBezTo>
                  <a:cubicBezTo>
                    <a:pt x="17117" y="19482"/>
                    <a:pt x="16709" y="19482"/>
                    <a:pt x="14264" y="18212"/>
                  </a:cubicBezTo>
                  <a:cubicBezTo>
                    <a:pt x="13449" y="18635"/>
                    <a:pt x="13449" y="18635"/>
                    <a:pt x="13449" y="18635"/>
                  </a:cubicBezTo>
                  <a:cubicBezTo>
                    <a:pt x="12226" y="21600"/>
                    <a:pt x="12226" y="21600"/>
                    <a:pt x="11819" y="21600"/>
                  </a:cubicBezTo>
                  <a:cubicBezTo>
                    <a:pt x="9374" y="21600"/>
                    <a:pt x="9374" y="21600"/>
                    <a:pt x="9374" y="21600"/>
                  </a:cubicBezTo>
                  <a:cubicBezTo>
                    <a:pt x="9374" y="21600"/>
                    <a:pt x="8966" y="21600"/>
                    <a:pt x="8151" y="18635"/>
                  </a:cubicBezTo>
                  <a:cubicBezTo>
                    <a:pt x="7336" y="18212"/>
                    <a:pt x="7336" y="18212"/>
                    <a:pt x="7336" y="18212"/>
                  </a:cubicBezTo>
                  <a:cubicBezTo>
                    <a:pt x="5706" y="19059"/>
                    <a:pt x="4483" y="19482"/>
                    <a:pt x="4483" y="19482"/>
                  </a:cubicBezTo>
                  <a:cubicBezTo>
                    <a:pt x="4075" y="19482"/>
                    <a:pt x="4075" y="19482"/>
                    <a:pt x="4075" y="19482"/>
                  </a:cubicBezTo>
                  <a:cubicBezTo>
                    <a:pt x="2445" y="17365"/>
                    <a:pt x="2445" y="17365"/>
                    <a:pt x="2445" y="17365"/>
                  </a:cubicBezTo>
                  <a:cubicBezTo>
                    <a:pt x="2038" y="17365"/>
                    <a:pt x="2038" y="17365"/>
                    <a:pt x="3260" y="14400"/>
                  </a:cubicBezTo>
                  <a:cubicBezTo>
                    <a:pt x="2853" y="13553"/>
                    <a:pt x="2853" y="13553"/>
                    <a:pt x="2853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318"/>
                    <a:pt x="0" y="9318"/>
                    <a:pt x="0" y="9318"/>
                  </a:cubicBezTo>
                  <a:cubicBezTo>
                    <a:pt x="0" y="9318"/>
                    <a:pt x="0" y="8894"/>
                    <a:pt x="2853" y="8047"/>
                  </a:cubicBezTo>
                  <a:cubicBezTo>
                    <a:pt x="3260" y="7200"/>
                    <a:pt x="3260" y="7200"/>
                    <a:pt x="3260" y="7200"/>
                  </a:cubicBezTo>
                  <a:cubicBezTo>
                    <a:pt x="2038" y="4235"/>
                    <a:pt x="2038" y="4235"/>
                    <a:pt x="2445" y="3812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075" y="2118"/>
                    <a:pt x="4075" y="2118"/>
                    <a:pt x="4075" y="2118"/>
                  </a:cubicBezTo>
                  <a:cubicBezTo>
                    <a:pt x="4483" y="2118"/>
                    <a:pt x="4483" y="2118"/>
                    <a:pt x="4483" y="2118"/>
                  </a:cubicBezTo>
                  <a:cubicBezTo>
                    <a:pt x="4483" y="2118"/>
                    <a:pt x="4891" y="2118"/>
                    <a:pt x="7336" y="2965"/>
                  </a:cubicBezTo>
                  <a:cubicBezTo>
                    <a:pt x="8151" y="2965"/>
                    <a:pt x="8151" y="2965"/>
                    <a:pt x="8151" y="2965"/>
                  </a:cubicBezTo>
                  <a:cubicBezTo>
                    <a:pt x="9374" y="0"/>
                    <a:pt x="9374" y="0"/>
                    <a:pt x="9781" y="0"/>
                  </a:cubicBezTo>
                  <a:cubicBezTo>
                    <a:pt x="11819" y="0"/>
                    <a:pt x="11819" y="0"/>
                    <a:pt x="11819" y="0"/>
                  </a:cubicBezTo>
                  <a:cubicBezTo>
                    <a:pt x="12226" y="0"/>
                    <a:pt x="12226" y="0"/>
                    <a:pt x="13449" y="2965"/>
                  </a:cubicBezTo>
                  <a:cubicBezTo>
                    <a:pt x="14264" y="3388"/>
                    <a:pt x="14264" y="3388"/>
                    <a:pt x="14264" y="3388"/>
                  </a:cubicBezTo>
                  <a:cubicBezTo>
                    <a:pt x="15894" y="2541"/>
                    <a:pt x="16709" y="2118"/>
                    <a:pt x="17117" y="2118"/>
                  </a:cubicBezTo>
                  <a:cubicBezTo>
                    <a:pt x="17525" y="2118"/>
                    <a:pt x="17525" y="2118"/>
                    <a:pt x="17525" y="2118"/>
                  </a:cubicBezTo>
                  <a:cubicBezTo>
                    <a:pt x="19155" y="3812"/>
                    <a:pt x="19155" y="3812"/>
                    <a:pt x="19155" y="3812"/>
                  </a:cubicBezTo>
                  <a:cubicBezTo>
                    <a:pt x="19155" y="4235"/>
                    <a:pt x="19562" y="4235"/>
                    <a:pt x="17932" y="7200"/>
                  </a:cubicBezTo>
                  <a:cubicBezTo>
                    <a:pt x="18340" y="8047"/>
                    <a:pt x="18340" y="8047"/>
                    <a:pt x="18340" y="8047"/>
                  </a:cubicBezTo>
                  <a:cubicBezTo>
                    <a:pt x="21600" y="9318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340" y="13553"/>
                  </a:cubicBezTo>
                  <a:close/>
                  <a:moveTo>
                    <a:pt x="10596" y="6776"/>
                  </a:moveTo>
                  <a:cubicBezTo>
                    <a:pt x="8558" y="6776"/>
                    <a:pt x="6928" y="8471"/>
                    <a:pt x="6928" y="10588"/>
                  </a:cubicBezTo>
                  <a:cubicBezTo>
                    <a:pt x="6928" y="12706"/>
                    <a:pt x="8558" y="14400"/>
                    <a:pt x="10596" y="14400"/>
                  </a:cubicBezTo>
                  <a:cubicBezTo>
                    <a:pt x="12634" y="14400"/>
                    <a:pt x="14264" y="12706"/>
                    <a:pt x="14264" y="10588"/>
                  </a:cubicBezTo>
                  <a:cubicBezTo>
                    <a:pt x="14264" y="8471"/>
                    <a:pt x="12634" y="6776"/>
                    <a:pt x="10596" y="6776"/>
                  </a:cubicBezTo>
                  <a:close/>
                  <a:moveTo>
                    <a:pt x="10596" y="6776"/>
                  </a:moveTo>
                  <a:cubicBezTo>
                    <a:pt x="10596" y="6776"/>
                    <a:pt x="10596" y="6776"/>
                    <a:pt x="10596" y="6776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2" name="Shape 1940"/>
            <p:cNvSpPr/>
            <p:nvPr/>
          </p:nvSpPr>
          <p:spPr>
            <a:xfrm>
              <a:off x="3798896" y="7100440"/>
              <a:ext cx="337814" cy="3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2" y="13553"/>
                  </a:moveTo>
                  <a:cubicBezTo>
                    <a:pt x="18277" y="14400"/>
                    <a:pt x="18277" y="14400"/>
                    <a:pt x="18277" y="14400"/>
                  </a:cubicBezTo>
                  <a:cubicBezTo>
                    <a:pt x="19523" y="17365"/>
                    <a:pt x="19523" y="17365"/>
                    <a:pt x="19523" y="17788"/>
                  </a:cubicBezTo>
                  <a:cubicBezTo>
                    <a:pt x="17862" y="19059"/>
                    <a:pt x="17862" y="19059"/>
                    <a:pt x="17862" y="19059"/>
                  </a:cubicBezTo>
                  <a:cubicBezTo>
                    <a:pt x="17446" y="19482"/>
                    <a:pt x="17446" y="19482"/>
                    <a:pt x="17446" y="19482"/>
                  </a:cubicBezTo>
                  <a:cubicBezTo>
                    <a:pt x="17446" y="19482"/>
                    <a:pt x="17446" y="19482"/>
                    <a:pt x="17446" y="19482"/>
                  </a:cubicBezTo>
                  <a:cubicBezTo>
                    <a:pt x="17446" y="19482"/>
                    <a:pt x="17031" y="19482"/>
                    <a:pt x="14538" y="18212"/>
                  </a:cubicBezTo>
                  <a:cubicBezTo>
                    <a:pt x="13708" y="18635"/>
                    <a:pt x="13708" y="18635"/>
                    <a:pt x="13708" y="18635"/>
                  </a:cubicBezTo>
                  <a:cubicBezTo>
                    <a:pt x="12462" y="21600"/>
                    <a:pt x="12462" y="21600"/>
                    <a:pt x="12046" y="21600"/>
                  </a:cubicBezTo>
                  <a:cubicBezTo>
                    <a:pt x="9554" y="21600"/>
                    <a:pt x="9554" y="21600"/>
                    <a:pt x="9554" y="21600"/>
                  </a:cubicBezTo>
                  <a:cubicBezTo>
                    <a:pt x="9554" y="21600"/>
                    <a:pt x="9138" y="21600"/>
                    <a:pt x="8308" y="18635"/>
                  </a:cubicBezTo>
                  <a:cubicBezTo>
                    <a:pt x="7062" y="18212"/>
                    <a:pt x="7062" y="18212"/>
                    <a:pt x="7062" y="18212"/>
                  </a:cubicBezTo>
                  <a:cubicBezTo>
                    <a:pt x="5400" y="19059"/>
                    <a:pt x="4569" y="19059"/>
                    <a:pt x="4154" y="19059"/>
                  </a:cubicBezTo>
                  <a:cubicBezTo>
                    <a:pt x="4154" y="19059"/>
                    <a:pt x="4154" y="19059"/>
                    <a:pt x="4154" y="19059"/>
                  </a:cubicBezTo>
                  <a:cubicBezTo>
                    <a:pt x="2492" y="17365"/>
                    <a:pt x="2492" y="17365"/>
                    <a:pt x="2492" y="17365"/>
                  </a:cubicBezTo>
                  <a:cubicBezTo>
                    <a:pt x="2077" y="17365"/>
                    <a:pt x="2077" y="17365"/>
                    <a:pt x="3323" y="14400"/>
                  </a:cubicBezTo>
                  <a:cubicBezTo>
                    <a:pt x="2908" y="13553"/>
                    <a:pt x="2908" y="13553"/>
                    <a:pt x="2908" y="13553"/>
                  </a:cubicBezTo>
                  <a:cubicBezTo>
                    <a:pt x="0" y="12282"/>
                    <a:pt x="0" y="12282"/>
                    <a:pt x="0" y="11859"/>
                  </a:cubicBezTo>
                  <a:cubicBezTo>
                    <a:pt x="0" y="9318"/>
                    <a:pt x="0" y="9318"/>
                    <a:pt x="0" y="9318"/>
                  </a:cubicBezTo>
                  <a:cubicBezTo>
                    <a:pt x="0" y="9318"/>
                    <a:pt x="0" y="8894"/>
                    <a:pt x="2908" y="8047"/>
                  </a:cubicBezTo>
                  <a:cubicBezTo>
                    <a:pt x="3323" y="7200"/>
                    <a:pt x="3323" y="7200"/>
                    <a:pt x="3323" y="7200"/>
                  </a:cubicBezTo>
                  <a:cubicBezTo>
                    <a:pt x="2077" y="4235"/>
                    <a:pt x="2077" y="3812"/>
                    <a:pt x="2492" y="3812"/>
                  </a:cubicBezTo>
                  <a:cubicBezTo>
                    <a:pt x="4154" y="2118"/>
                    <a:pt x="4154" y="2118"/>
                    <a:pt x="4154" y="2118"/>
                  </a:cubicBezTo>
                  <a:cubicBezTo>
                    <a:pt x="4154" y="2118"/>
                    <a:pt x="4154" y="2118"/>
                    <a:pt x="4154" y="2118"/>
                  </a:cubicBezTo>
                  <a:cubicBezTo>
                    <a:pt x="4569" y="2118"/>
                    <a:pt x="4569" y="2118"/>
                    <a:pt x="4569" y="2118"/>
                  </a:cubicBezTo>
                  <a:cubicBezTo>
                    <a:pt x="4569" y="2118"/>
                    <a:pt x="4985" y="2118"/>
                    <a:pt x="7477" y="2965"/>
                  </a:cubicBezTo>
                  <a:cubicBezTo>
                    <a:pt x="8308" y="2965"/>
                    <a:pt x="8308" y="2965"/>
                    <a:pt x="8308" y="2965"/>
                  </a:cubicBezTo>
                  <a:cubicBezTo>
                    <a:pt x="9554" y="0"/>
                    <a:pt x="9554" y="0"/>
                    <a:pt x="9969" y="0"/>
                  </a:cubicBezTo>
                  <a:cubicBezTo>
                    <a:pt x="12046" y="0"/>
                    <a:pt x="12046" y="0"/>
                    <a:pt x="12046" y="0"/>
                  </a:cubicBezTo>
                  <a:cubicBezTo>
                    <a:pt x="12462" y="0"/>
                    <a:pt x="12462" y="0"/>
                    <a:pt x="13708" y="2965"/>
                  </a:cubicBezTo>
                  <a:cubicBezTo>
                    <a:pt x="14538" y="2965"/>
                    <a:pt x="14538" y="2965"/>
                    <a:pt x="14538" y="2965"/>
                  </a:cubicBezTo>
                  <a:cubicBezTo>
                    <a:pt x="16200" y="2541"/>
                    <a:pt x="17031" y="2118"/>
                    <a:pt x="17446" y="2118"/>
                  </a:cubicBezTo>
                  <a:cubicBezTo>
                    <a:pt x="17862" y="2118"/>
                    <a:pt x="17862" y="2118"/>
                    <a:pt x="17862" y="2118"/>
                  </a:cubicBezTo>
                  <a:cubicBezTo>
                    <a:pt x="19523" y="3812"/>
                    <a:pt x="19523" y="3812"/>
                    <a:pt x="19523" y="3812"/>
                  </a:cubicBezTo>
                  <a:cubicBezTo>
                    <a:pt x="19523" y="4235"/>
                    <a:pt x="19938" y="4235"/>
                    <a:pt x="18277" y="7200"/>
                  </a:cubicBezTo>
                  <a:cubicBezTo>
                    <a:pt x="18692" y="8047"/>
                    <a:pt x="18692" y="8047"/>
                    <a:pt x="18692" y="8047"/>
                  </a:cubicBezTo>
                  <a:cubicBezTo>
                    <a:pt x="21600" y="8894"/>
                    <a:pt x="21600" y="9318"/>
                    <a:pt x="21600" y="9741"/>
                  </a:cubicBezTo>
                  <a:cubicBezTo>
                    <a:pt x="21600" y="11859"/>
                    <a:pt x="21600" y="11859"/>
                    <a:pt x="21600" y="11859"/>
                  </a:cubicBezTo>
                  <a:cubicBezTo>
                    <a:pt x="21600" y="12282"/>
                    <a:pt x="21600" y="12282"/>
                    <a:pt x="18692" y="13553"/>
                  </a:cubicBezTo>
                  <a:close/>
                  <a:moveTo>
                    <a:pt x="10800" y="6776"/>
                  </a:moveTo>
                  <a:cubicBezTo>
                    <a:pt x="8723" y="6776"/>
                    <a:pt x="7062" y="8471"/>
                    <a:pt x="7062" y="10588"/>
                  </a:cubicBezTo>
                  <a:cubicBezTo>
                    <a:pt x="7062" y="12706"/>
                    <a:pt x="8723" y="14400"/>
                    <a:pt x="10800" y="14400"/>
                  </a:cubicBezTo>
                  <a:cubicBezTo>
                    <a:pt x="12877" y="14400"/>
                    <a:pt x="14538" y="12706"/>
                    <a:pt x="14538" y="10588"/>
                  </a:cubicBezTo>
                  <a:cubicBezTo>
                    <a:pt x="14538" y="8471"/>
                    <a:pt x="12877" y="6776"/>
                    <a:pt x="10800" y="6776"/>
                  </a:cubicBezTo>
                  <a:close/>
                  <a:moveTo>
                    <a:pt x="10800" y="6776"/>
                  </a:moveTo>
                  <a:cubicBezTo>
                    <a:pt x="10800" y="6776"/>
                    <a:pt x="10800" y="6776"/>
                    <a:pt x="10800" y="6776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3" name="Shape 1941"/>
            <p:cNvSpPr/>
            <p:nvPr/>
          </p:nvSpPr>
          <p:spPr>
            <a:xfrm>
              <a:off x="1521186" y="7731516"/>
              <a:ext cx="452739" cy="44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461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217"/>
                    <a:pt x="19440" y="17217"/>
                    <a:pt x="19131" y="17530"/>
                  </a:cubicBezTo>
                  <a:cubicBezTo>
                    <a:pt x="17589" y="19096"/>
                    <a:pt x="17589" y="19096"/>
                    <a:pt x="17589" y="19096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6971" y="19409"/>
                    <a:pt x="16663" y="19409"/>
                    <a:pt x="14194" y="18157"/>
                  </a:cubicBezTo>
                  <a:cubicBezTo>
                    <a:pt x="13269" y="18470"/>
                    <a:pt x="13269" y="18470"/>
                    <a:pt x="13269" y="18470"/>
                  </a:cubicBezTo>
                  <a:cubicBezTo>
                    <a:pt x="12343" y="21600"/>
                    <a:pt x="12034" y="21600"/>
                    <a:pt x="11726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8949" y="21600"/>
                    <a:pt x="8023" y="18470"/>
                  </a:cubicBezTo>
                  <a:cubicBezTo>
                    <a:pt x="7097" y="18157"/>
                    <a:pt x="7097" y="18157"/>
                    <a:pt x="7097" y="18157"/>
                  </a:cubicBezTo>
                  <a:cubicBezTo>
                    <a:pt x="5246" y="18783"/>
                    <a:pt x="4320" y="19096"/>
                    <a:pt x="4011" y="19096"/>
                  </a:cubicBezTo>
                  <a:cubicBezTo>
                    <a:pt x="4011" y="19096"/>
                    <a:pt x="4011" y="19096"/>
                    <a:pt x="4011" y="19096"/>
                  </a:cubicBezTo>
                  <a:cubicBezTo>
                    <a:pt x="2160" y="17530"/>
                    <a:pt x="2160" y="17530"/>
                    <a:pt x="2160" y="17530"/>
                  </a:cubicBezTo>
                  <a:cubicBezTo>
                    <a:pt x="1851" y="17217"/>
                    <a:pt x="1851" y="17217"/>
                    <a:pt x="3086" y="14400"/>
                  </a:cubicBezTo>
                  <a:cubicBezTo>
                    <a:pt x="2777" y="13461"/>
                    <a:pt x="2777" y="13461"/>
                    <a:pt x="2777" y="13461"/>
                  </a:cubicBezTo>
                  <a:cubicBezTo>
                    <a:pt x="0" y="12209"/>
                    <a:pt x="0" y="12209"/>
                    <a:pt x="0" y="11896"/>
                  </a:cubicBezTo>
                  <a:cubicBezTo>
                    <a:pt x="0" y="9391"/>
                    <a:pt x="0" y="9391"/>
                    <a:pt x="0" y="9391"/>
                  </a:cubicBezTo>
                  <a:cubicBezTo>
                    <a:pt x="0" y="9078"/>
                    <a:pt x="0" y="9078"/>
                    <a:pt x="2777" y="7826"/>
                  </a:cubicBezTo>
                  <a:cubicBezTo>
                    <a:pt x="3086" y="7200"/>
                    <a:pt x="3086" y="7200"/>
                    <a:pt x="3086" y="7200"/>
                  </a:cubicBezTo>
                  <a:cubicBezTo>
                    <a:pt x="1851" y="4070"/>
                    <a:pt x="2160" y="4070"/>
                    <a:pt x="2160" y="3757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130"/>
                  </a:cubicBezTo>
                  <a:cubicBezTo>
                    <a:pt x="8023" y="2817"/>
                    <a:pt x="8023" y="2817"/>
                    <a:pt x="8023" y="2817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2817"/>
                  </a:cubicBezTo>
                  <a:cubicBezTo>
                    <a:pt x="14503" y="3130"/>
                    <a:pt x="14503" y="3130"/>
                    <a:pt x="14503" y="3130"/>
                  </a:cubicBezTo>
                  <a:cubicBezTo>
                    <a:pt x="16046" y="2504"/>
                    <a:pt x="16971" y="2191"/>
                    <a:pt x="17280" y="2191"/>
                  </a:cubicBezTo>
                  <a:cubicBezTo>
                    <a:pt x="17589" y="2191"/>
                    <a:pt x="17589" y="2191"/>
                    <a:pt x="17589" y="2191"/>
                  </a:cubicBezTo>
                  <a:cubicBezTo>
                    <a:pt x="19131" y="4070"/>
                    <a:pt x="19131" y="4070"/>
                    <a:pt x="19131" y="4070"/>
                  </a:cubicBezTo>
                  <a:cubicBezTo>
                    <a:pt x="19440" y="4070"/>
                    <a:pt x="19440" y="4383"/>
                    <a:pt x="18206" y="7200"/>
                  </a:cubicBezTo>
                  <a:cubicBezTo>
                    <a:pt x="18514" y="8139"/>
                    <a:pt x="18514" y="8139"/>
                    <a:pt x="18514" y="8139"/>
                  </a:cubicBezTo>
                  <a:cubicBezTo>
                    <a:pt x="21600" y="9078"/>
                    <a:pt x="21600" y="9391"/>
                    <a:pt x="21600" y="9704"/>
                  </a:cubicBezTo>
                  <a:cubicBezTo>
                    <a:pt x="21600" y="11896"/>
                    <a:pt x="21600" y="11896"/>
                    <a:pt x="21600" y="11896"/>
                  </a:cubicBezTo>
                  <a:cubicBezTo>
                    <a:pt x="21600" y="12209"/>
                    <a:pt x="21600" y="12522"/>
                    <a:pt x="18514" y="13461"/>
                  </a:cubicBezTo>
                  <a:close/>
                  <a:moveTo>
                    <a:pt x="10800" y="6887"/>
                  </a:moveTo>
                  <a:cubicBezTo>
                    <a:pt x="8640" y="6887"/>
                    <a:pt x="6789" y="8765"/>
                    <a:pt x="6789" y="10643"/>
                  </a:cubicBezTo>
                  <a:cubicBezTo>
                    <a:pt x="6789" y="12835"/>
                    <a:pt x="8640" y="14400"/>
                    <a:pt x="10800" y="14400"/>
                  </a:cubicBezTo>
                  <a:cubicBezTo>
                    <a:pt x="12651" y="14400"/>
                    <a:pt x="14503" y="12835"/>
                    <a:pt x="14503" y="10643"/>
                  </a:cubicBezTo>
                  <a:cubicBezTo>
                    <a:pt x="14503" y="8765"/>
                    <a:pt x="12651" y="6887"/>
                    <a:pt x="10800" y="6887"/>
                  </a:cubicBezTo>
                  <a:close/>
                  <a:moveTo>
                    <a:pt x="10800" y="6887"/>
                  </a:moveTo>
                  <a:cubicBezTo>
                    <a:pt x="10800" y="6887"/>
                    <a:pt x="10800" y="6887"/>
                    <a:pt x="10800" y="6887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" name="Shape 1942"/>
            <p:cNvSpPr/>
            <p:nvPr/>
          </p:nvSpPr>
          <p:spPr>
            <a:xfrm>
              <a:off x="2250997" y="6907250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530"/>
                    <a:pt x="2469" y="17530"/>
                    <a:pt x="2469" y="17530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461"/>
                    <a:pt x="3086" y="13461"/>
                    <a:pt x="3086" y="13461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078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2835"/>
                    <a:pt x="8640" y="14713"/>
                    <a:pt x="10800" y="14713"/>
                  </a:cubicBezTo>
                  <a:cubicBezTo>
                    <a:pt x="12960" y="14713"/>
                    <a:pt x="14503" y="12835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5" name="Shape 1943"/>
            <p:cNvSpPr/>
            <p:nvPr/>
          </p:nvSpPr>
          <p:spPr>
            <a:xfrm>
              <a:off x="1800513" y="5287031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6" name="Shape 1944"/>
            <p:cNvSpPr/>
            <p:nvPr/>
          </p:nvSpPr>
          <p:spPr>
            <a:xfrm>
              <a:off x="2525100" y="4320309"/>
              <a:ext cx="449257" cy="4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659"/>
                  </a:moveTo>
                  <a:cubicBezTo>
                    <a:pt x="18206" y="14612"/>
                    <a:pt x="18206" y="14612"/>
                    <a:pt x="18206" y="14612"/>
                  </a:cubicBezTo>
                  <a:cubicBezTo>
                    <a:pt x="19440" y="17471"/>
                    <a:pt x="19440" y="17471"/>
                    <a:pt x="19131" y="17788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6971" y="19376"/>
                    <a:pt x="14503" y="18424"/>
                  </a:cubicBezTo>
                  <a:cubicBezTo>
                    <a:pt x="13577" y="18741"/>
                    <a:pt x="13577" y="18741"/>
                    <a:pt x="13577" y="18741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41"/>
                  </a:cubicBezTo>
                  <a:cubicBezTo>
                    <a:pt x="7097" y="18424"/>
                    <a:pt x="7097" y="18424"/>
                    <a:pt x="7097" y="18424"/>
                  </a:cubicBezTo>
                  <a:cubicBezTo>
                    <a:pt x="5554" y="19059"/>
                    <a:pt x="4629" y="19376"/>
                    <a:pt x="4320" y="19376"/>
                  </a:cubicBezTo>
                  <a:cubicBezTo>
                    <a:pt x="4011" y="19376"/>
                    <a:pt x="4011" y="19376"/>
                    <a:pt x="4011" y="19376"/>
                  </a:cubicBezTo>
                  <a:cubicBezTo>
                    <a:pt x="2160" y="17788"/>
                    <a:pt x="2160" y="17788"/>
                    <a:pt x="2160" y="17788"/>
                  </a:cubicBezTo>
                  <a:cubicBezTo>
                    <a:pt x="2160" y="17471"/>
                    <a:pt x="1851" y="17471"/>
                    <a:pt x="3394" y="14294"/>
                  </a:cubicBezTo>
                  <a:cubicBezTo>
                    <a:pt x="2777" y="13659"/>
                    <a:pt x="2777" y="13659"/>
                    <a:pt x="2777" y="13659"/>
                  </a:cubicBezTo>
                  <a:cubicBezTo>
                    <a:pt x="0" y="12388"/>
                    <a:pt x="0" y="12388"/>
                    <a:pt x="0" y="11753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212"/>
                    <a:pt x="0" y="9212"/>
                    <a:pt x="2777" y="7941"/>
                  </a:cubicBezTo>
                  <a:cubicBezTo>
                    <a:pt x="3394" y="6988"/>
                    <a:pt x="3394" y="6988"/>
                    <a:pt x="3394" y="6988"/>
                  </a:cubicBezTo>
                  <a:cubicBezTo>
                    <a:pt x="2160" y="4129"/>
                    <a:pt x="2160" y="4129"/>
                    <a:pt x="2469" y="3812"/>
                  </a:cubicBezTo>
                  <a:cubicBezTo>
                    <a:pt x="4011" y="2224"/>
                    <a:pt x="4011" y="2224"/>
                    <a:pt x="4011" y="2224"/>
                  </a:cubicBezTo>
                  <a:cubicBezTo>
                    <a:pt x="4011" y="1906"/>
                    <a:pt x="4011" y="1906"/>
                    <a:pt x="4011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629" y="1906"/>
                    <a:pt x="7097" y="3176"/>
                  </a:cubicBezTo>
                  <a:cubicBezTo>
                    <a:pt x="8023" y="2859"/>
                    <a:pt x="8023" y="2859"/>
                    <a:pt x="8023" y="2859"/>
                  </a:cubicBezTo>
                  <a:cubicBezTo>
                    <a:pt x="9257" y="0"/>
                    <a:pt x="9257" y="0"/>
                    <a:pt x="9566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2859"/>
                  </a:cubicBezTo>
                  <a:cubicBezTo>
                    <a:pt x="14503" y="3176"/>
                    <a:pt x="14503" y="3176"/>
                    <a:pt x="14503" y="3176"/>
                  </a:cubicBezTo>
                  <a:cubicBezTo>
                    <a:pt x="16046" y="2541"/>
                    <a:pt x="16971" y="2224"/>
                    <a:pt x="17280" y="2224"/>
                  </a:cubicBezTo>
                  <a:cubicBezTo>
                    <a:pt x="17589" y="2224"/>
                    <a:pt x="17589" y="2224"/>
                    <a:pt x="17589" y="2224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440" y="4129"/>
                    <a:pt x="19749" y="4129"/>
                    <a:pt x="18206" y="6988"/>
                  </a:cubicBezTo>
                  <a:cubicBezTo>
                    <a:pt x="18514" y="7941"/>
                    <a:pt x="18514" y="7941"/>
                    <a:pt x="18514" y="7941"/>
                  </a:cubicBezTo>
                  <a:cubicBezTo>
                    <a:pt x="21600" y="9212"/>
                    <a:pt x="21600" y="9212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388"/>
                    <a:pt x="21600" y="12388"/>
                    <a:pt x="18514" y="13659"/>
                  </a:cubicBezTo>
                  <a:close/>
                  <a:moveTo>
                    <a:pt x="10800" y="6988"/>
                  </a:moveTo>
                  <a:cubicBezTo>
                    <a:pt x="8640" y="6988"/>
                    <a:pt x="7097" y="8576"/>
                    <a:pt x="7097" y="10800"/>
                  </a:cubicBezTo>
                  <a:cubicBezTo>
                    <a:pt x="7097" y="13024"/>
                    <a:pt x="8640" y="14612"/>
                    <a:pt x="10800" y="14612"/>
                  </a:cubicBezTo>
                  <a:cubicBezTo>
                    <a:pt x="12960" y="14612"/>
                    <a:pt x="14503" y="13024"/>
                    <a:pt x="14503" y="10800"/>
                  </a:cubicBezTo>
                  <a:cubicBezTo>
                    <a:pt x="14503" y="8576"/>
                    <a:pt x="12960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7" name="Shape 1945"/>
            <p:cNvSpPr/>
            <p:nvPr/>
          </p:nvSpPr>
          <p:spPr>
            <a:xfrm>
              <a:off x="3796039" y="4132041"/>
              <a:ext cx="456222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8" y="13461"/>
                  </a:moveTo>
                  <a:cubicBezTo>
                    <a:pt x="18254" y="14400"/>
                    <a:pt x="18254" y="14400"/>
                    <a:pt x="18254" y="14400"/>
                  </a:cubicBezTo>
                  <a:cubicBezTo>
                    <a:pt x="19470" y="17217"/>
                    <a:pt x="19470" y="17530"/>
                    <a:pt x="19166" y="17530"/>
                  </a:cubicBezTo>
                  <a:cubicBezTo>
                    <a:pt x="17645" y="19409"/>
                    <a:pt x="17645" y="19409"/>
                    <a:pt x="17645" y="19409"/>
                  </a:cubicBezTo>
                  <a:cubicBezTo>
                    <a:pt x="17341" y="19409"/>
                    <a:pt x="17341" y="19409"/>
                    <a:pt x="17341" y="19409"/>
                  </a:cubicBezTo>
                  <a:cubicBezTo>
                    <a:pt x="17037" y="19409"/>
                    <a:pt x="17037" y="19409"/>
                    <a:pt x="17037" y="19409"/>
                  </a:cubicBezTo>
                  <a:cubicBezTo>
                    <a:pt x="17037" y="19409"/>
                    <a:pt x="16732" y="19409"/>
                    <a:pt x="14299" y="18157"/>
                  </a:cubicBezTo>
                  <a:cubicBezTo>
                    <a:pt x="13386" y="18783"/>
                    <a:pt x="13386" y="18783"/>
                    <a:pt x="13386" y="18783"/>
                  </a:cubicBezTo>
                  <a:cubicBezTo>
                    <a:pt x="12169" y="21600"/>
                    <a:pt x="12169" y="21600"/>
                    <a:pt x="11865" y="21600"/>
                  </a:cubicBezTo>
                  <a:cubicBezTo>
                    <a:pt x="9735" y="21600"/>
                    <a:pt x="9735" y="21600"/>
                    <a:pt x="9735" y="21600"/>
                  </a:cubicBezTo>
                  <a:cubicBezTo>
                    <a:pt x="9127" y="21600"/>
                    <a:pt x="9127" y="21600"/>
                    <a:pt x="8214" y="18783"/>
                  </a:cubicBezTo>
                  <a:cubicBezTo>
                    <a:pt x="7301" y="18157"/>
                    <a:pt x="7301" y="18157"/>
                    <a:pt x="7301" y="18157"/>
                  </a:cubicBezTo>
                  <a:cubicBezTo>
                    <a:pt x="5476" y="19096"/>
                    <a:pt x="4563" y="19409"/>
                    <a:pt x="4259" y="19409"/>
                  </a:cubicBezTo>
                  <a:cubicBezTo>
                    <a:pt x="4259" y="19409"/>
                    <a:pt x="4259" y="19409"/>
                    <a:pt x="4259" y="19409"/>
                  </a:cubicBezTo>
                  <a:cubicBezTo>
                    <a:pt x="2434" y="17530"/>
                    <a:pt x="2434" y="17530"/>
                    <a:pt x="2434" y="17530"/>
                  </a:cubicBezTo>
                  <a:cubicBezTo>
                    <a:pt x="2130" y="17217"/>
                    <a:pt x="2130" y="17217"/>
                    <a:pt x="3346" y="14400"/>
                  </a:cubicBezTo>
                  <a:cubicBezTo>
                    <a:pt x="3042" y="13461"/>
                    <a:pt x="3042" y="13461"/>
                    <a:pt x="3042" y="13461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078"/>
                    <a:pt x="3042" y="8139"/>
                  </a:cubicBezTo>
                  <a:cubicBezTo>
                    <a:pt x="3346" y="7200"/>
                    <a:pt x="3346" y="7200"/>
                    <a:pt x="3346" y="7200"/>
                  </a:cubicBezTo>
                  <a:cubicBezTo>
                    <a:pt x="2130" y="4383"/>
                    <a:pt x="2130" y="4070"/>
                    <a:pt x="2434" y="4070"/>
                  </a:cubicBezTo>
                  <a:cubicBezTo>
                    <a:pt x="3955" y="2504"/>
                    <a:pt x="3955" y="2504"/>
                    <a:pt x="3955" y="2504"/>
                  </a:cubicBezTo>
                  <a:cubicBezTo>
                    <a:pt x="4259" y="2191"/>
                    <a:pt x="4259" y="2191"/>
                    <a:pt x="4259" y="2191"/>
                  </a:cubicBezTo>
                  <a:cubicBezTo>
                    <a:pt x="4259" y="2191"/>
                    <a:pt x="4259" y="2191"/>
                    <a:pt x="4259" y="2191"/>
                  </a:cubicBezTo>
                  <a:cubicBezTo>
                    <a:pt x="4563" y="2191"/>
                    <a:pt x="4868" y="2191"/>
                    <a:pt x="7301" y="3443"/>
                  </a:cubicBezTo>
                  <a:cubicBezTo>
                    <a:pt x="8214" y="3130"/>
                    <a:pt x="8214" y="3130"/>
                    <a:pt x="8214" y="3130"/>
                  </a:cubicBezTo>
                  <a:cubicBezTo>
                    <a:pt x="9127" y="0"/>
                    <a:pt x="9431" y="0"/>
                    <a:pt x="9735" y="0"/>
                  </a:cubicBezTo>
                  <a:cubicBezTo>
                    <a:pt x="11865" y="0"/>
                    <a:pt x="11865" y="0"/>
                    <a:pt x="11865" y="0"/>
                  </a:cubicBezTo>
                  <a:cubicBezTo>
                    <a:pt x="12169" y="0"/>
                    <a:pt x="12473" y="0"/>
                    <a:pt x="13386" y="3130"/>
                  </a:cubicBezTo>
                  <a:cubicBezTo>
                    <a:pt x="14299" y="3443"/>
                    <a:pt x="14299" y="3443"/>
                    <a:pt x="14299" y="3443"/>
                  </a:cubicBezTo>
                  <a:cubicBezTo>
                    <a:pt x="16124" y="2504"/>
                    <a:pt x="17037" y="2191"/>
                    <a:pt x="17341" y="2191"/>
                  </a:cubicBezTo>
                  <a:cubicBezTo>
                    <a:pt x="17341" y="2191"/>
                    <a:pt x="17341" y="2191"/>
                    <a:pt x="17341" y="2191"/>
                  </a:cubicBezTo>
                  <a:cubicBezTo>
                    <a:pt x="19166" y="4070"/>
                    <a:pt x="19166" y="4070"/>
                    <a:pt x="19166" y="4070"/>
                  </a:cubicBezTo>
                  <a:cubicBezTo>
                    <a:pt x="19470" y="4383"/>
                    <a:pt x="19470" y="4383"/>
                    <a:pt x="18254" y="7200"/>
                  </a:cubicBezTo>
                  <a:cubicBezTo>
                    <a:pt x="18558" y="8139"/>
                    <a:pt x="18558" y="8139"/>
                    <a:pt x="18558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1896"/>
                    <a:pt x="21600" y="11896"/>
                    <a:pt x="21600" y="11896"/>
                  </a:cubicBezTo>
                  <a:cubicBezTo>
                    <a:pt x="21600" y="12209"/>
                    <a:pt x="21600" y="12522"/>
                    <a:pt x="18558" y="13461"/>
                  </a:cubicBezTo>
                  <a:close/>
                  <a:moveTo>
                    <a:pt x="10648" y="7200"/>
                  </a:moveTo>
                  <a:cubicBezTo>
                    <a:pt x="8823" y="7200"/>
                    <a:pt x="6997" y="8765"/>
                    <a:pt x="6997" y="10957"/>
                  </a:cubicBezTo>
                  <a:cubicBezTo>
                    <a:pt x="6997" y="12835"/>
                    <a:pt x="8823" y="14713"/>
                    <a:pt x="10648" y="14713"/>
                  </a:cubicBezTo>
                  <a:cubicBezTo>
                    <a:pt x="12777" y="14713"/>
                    <a:pt x="14603" y="12835"/>
                    <a:pt x="14603" y="10957"/>
                  </a:cubicBezTo>
                  <a:cubicBezTo>
                    <a:pt x="14603" y="8765"/>
                    <a:pt x="12777" y="7200"/>
                    <a:pt x="10648" y="7200"/>
                  </a:cubicBezTo>
                  <a:close/>
                  <a:moveTo>
                    <a:pt x="10648" y="7200"/>
                  </a:moveTo>
                  <a:cubicBezTo>
                    <a:pt x="10648" y="7200"/>
                    <a:pt x="10648" y="7200"/>
                    <a:pt x="10648" y="7200"/>
                  </a:cubicBezTo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8" name="Shape 1946"/>
            <p:cNvSpPr/>
            <p:nvPr/>
          </p:nvSpPr>
          <p:spPr>
            <a:xfrm>
              <a:off x="1915230" y="3496164"/>
              <a:ext cx="452738" cy="4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659"/>
                  </a:moveTo>
                  <a:cubicBezTo>
                    <a:pt x="18514" y="14294"/>
                    <a:pt x="18514" y="14294"/>
                    <a:pt x="18514" y="14294"/>
                  </a:cubicBezTo>
                  <a:cubicBezTo>
                    <a:pt x="19749" y="17471"/>
                    <a:pt x="19440" y="17471"/>
                    <a:pt x="19440" y="17788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589" y="19376"/>
                    <a:pt x="17589" y="19376"/>
                    <a:pt x="17589" y="19376"/>
                  </a:cubicBezTo>
                  <a:cubicBezTo>
                    <a:pt x="17280" y="19376"/>
                    <a:pt x="17280" y="19376"/>
                    <a:pt x="17280" y="19376"/>
                  </a:cubicBezTo>
                  <a:cubicBezTo>
                    <a:pt x="17280" y="19376"/>
                    <a:pt x="16971" y="19376"/>
                    <a:pt x="14503" y="18424"/>
                  </a:cubicBezTo>
                  <a:cubicBezTo>
                    <a:pt x="13577" y="18741"/>
                    <a:pt x="13577" y="18741"/>
                    <a:pt x="13577" y="18741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41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629" y="19376"/>
                    <a:pt x="4320" y="19376"/>
                  </a:cubicBezTo>
                  <a:cubicBezTo>
                    <a:pt x="4011" y="19376"/>
                    <a:pt x="4011" y="19376"/>
                    <a:pt x="4011" y="19376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160" y="17471"/>
                    <a:pt x="2160" y="17471"/>
                    <a:pt x="3394" y="14294"/>
                  </a:cubicBezTo>
                  <a:cubicBezTo>
                    <a:pt x="3086" y="13659"/>
                    <a:pt x="3086" y="13659"/>
                    <a:pt x="3086" y="13659"/>
                  </a:cubicBezTo>
                  <a:cubicBezTo>
                    <a:pt x="0" y="12388"/>
                    <a:pt x="0" y="12388"/>
                    <a:pt x="0" y="11753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212"/>
                    <a:pt x="0" y="9212"/>
                    <a:pt x="3086" y="7941"/>
                  </a:cubicBezTo>
                  <a:cubicBezTo>
                    <a:pt x="3394" y="6988"/>
                    <a:pt x="3394" y="6988"/>
                    <a:pt x="3394" y="6988"/>
                  </a:cubicBezTo>
                  <a:cubicBezTo>
                    <a:pt x="2160" y="4129"/>
                    <a:pt x="2160" y="4129"/>
                    <a:pt x="2469" y="3812"/>
                  </a:cubicBezTo>
                  <a:cubicBezTo>
                    <a:pt x="4011" y="2224"/>
                    <a:pt x="4011" y="2224"/>
                    <a:pt x="4011" y="2224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629" y="1906"/>
                    <a:pt x="4937" y="1906"/>
                    <a:pt x="7406" y="3176"/>
                  </a:cubicBezTo>
                  <a:cubicBezTo>
                    <a:pt x="8023" y="2859"/>
                    <a:pt x="8023" y="2859"/>
                    <a:pt x="8023" y="2859"/>
                  </a:cubicBezTo>
                  <a:cubicBezTo>
                    <a:pt x="9257" y="0"/>
                    <a:pt x="9566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651" y="0"/>
                    <a:pt x="13577" y="2859"/>
                  </a:cubicBezTo>
                  <a:cubicBezTo>
                    <a:pt x="14503" y="3176"/>
                    <a:pt x="14503" y="3176"/>
                    <a:pt x="14503" y="3176"/>
                  </a:cubicBezTo>
                  <a:cubicBezTo>
                    <a:pt x="16354" y="2541"/>
                    <a:pt x="17280" y="2224"/>
                    <a:pt x="17280" y="2224"/>
                  </a:cubicBezTo>
                  <a:cubicBezTo>
                    <a:pt x="17589" y="2224"/>
                    <a:pt x="17589" y="2224"/>
                    <a:pt x="17589" y="2224"/>
                  </a:cubicBezTo>
                  <a:cubicBezTo>
                    <a:pt x="19440" y="3812"/>
                    <a:pt x="19440" y="3812"/>
                    <a:pt x="19440" y="3812"/>
                  </a:cubicBezTo>
                  <a:cubicBezTo>
                    <a:pt x="19749" y="4129"/>
                    <a:pt x="19749" y="4129"/>
                    <a:pt x="18514" y="6988"/>
                  </a:cubicBezTo>
                  <a:cubicBezTo>
                    <a:pt x="18823" y="7941"/>
                    <a:pt x="18823" y="7941"/>
                    <a:pt x="18823" y="7941"/>
                  </a:cubicBezTo>
                  <a:cubicBezTo>
                    <a:pt x="21600" y="9212"/>
                    <a:pt x="21600" y="9212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388"/>
                    <a:pt x="21600" y="12388"/>
                    <a:pt x="18823" y="13659"/>
                  </a:cubicBezTo>
                  <a:close/>
                  <a:moveTo>
                    <a:pt x="10800" y="6988"/>
                  </a:moveTo>
                  <a:cubicBezTo>
                    <a:pt x="8949" y="6988"/>
                    <a:pt x="7097" y="8576"/>
                    <a:pt x="7097" y="10800"/>
                  </a:cubicBezTo>
                  <a:cubicBezTo>
                    <a:pt x="7097" y="13024"/>
                    <a:pt x="8949" y="14612"/>
                    <a:pt x="10800" y="14612"/>
                  </a:cubicBezTo>
                  <a:cubicBezTo>
                    <a:pt x="12960" y="14612"/>
                    <a:pt x="14811" y="13024"/>
                    <a:pt x="14811" y="10800"/>
                  </a:cubicBezTo>
                  <a:cubicBezTo>
                    <a:pt x="14811" y="8576"/>
                    <a:pt x="12960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9" name="Shape 1947"/>
            <p:cNvSpPr/>
            <p:nvPr/>
          </p:nvSpPr>
          <p:spPr>
            <a:xfrm>
              <a:off x="4371897" y="8250926"/>
              <a:ext cx="487564" cy="4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536"/>
                  </a:moveTo>
                  <a:cubicBezTo>
                    <a:pt x="18189" y="14400"/>
                    <a:pt x="18189" y="14400"/>
                    <a:pt x="18189" y="14400"/>
                  </a:cubicBezTo>
                  <a:cubicBezTo>
                    <a:pt x="19611" y="17280"/>
                    <a:pt x="19326" y="17280"/>
                    <a:pt x="19042" y="17568"/>
                  </a:cubicBezTo>
                  <a:cubicBezTo>
                    <a:pt x="17621" y="19296"/>
                    <a:pt x="17621" y="19296"/>
                    <a:pt x="17621" y="19296"/>
                  </a:cubicBezTo>
                  <a:cubicBezTo>
                    <a:pt x="17337" y="19296"/>
                    <a:pt x="17337" y="19296"/>
                    <a:pt x="17337" y="19296"/>
                  </a:cubicBezTo>
                  <a:cubicBezTo>
                    <a:pt x="17337" y="19296"/>
                    <a:pt x="17337" y="19296"/>
                    <a:pt x="17337" y="19296"/>
                  </a:cubicBezTo>
                  <a:cubicBezTo>
                    <a:pt x="17053" y="19296"/>
                    <a:pt x="16768" y="19296"/>
                    <a:pt x="14495" y="18144"/>
                  </a:cubicBezTo>
                  <a:cubicBezTo>
                    <a:pt x="13642" y="18432"/>
                    <a:pt x="13642" y="18432"/>
                    <a:pt x="13642" y="18432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379" y="21600"/>
                    <a:pt x="9095" y="21600"/>
                    <a:pt x="7958" y="18432"/>
                  </a:cubicBezTo>
                  <a:cubicBezTo>
                    <a:pt x="7105" y="18144"/>
                    <a:pt x="7105" y="18144"/>
                    <a:pt x="7105" y="18144"/>
                  </a:cubicBezTo>
                  <a:cubicBezTo>
                    <a:pt x="5400" y="19008"/>
                    <a:pt x="4547" y="19296"/>
                    <a:pt x="4263" y="19296"/>
                  </a:cubicBezTo>
                  <a:cubicBezTo>
                    <a:pt x="3979" y="19296"/>
                    <a:pt x="3979" y="19296"/>
                    <a:pt x="3979" y="19296"/>
                  </a:cubicBezTo>
                  <a:cubicBezTo>
                    <a:pt x="2274" y="17568"/>
                    <a:pt x="2274" y="17568"/>
                    <a:pt x="2274" y="17568"/>
                  </a:cubicBezTo>
                  <a:cubicBezTo>
                    <a:pt x="1989" y="17280"/>
                    <a:pt x="1989" y="17280"/>
                    <a:pt x="3411" y="14400"/>
                  </a:cubicBezTo>
                  <a:cubicBezTo>
                    <a:pt x="3126" y="13536"/>
                    <a:pt x="3126" y="13536"/>
                    <a:pt x="3126" y="13536"/>
                  </a:cubicBezTo>
                  <a:cubicBezTo>
                    <a:pt x="0" y="12384"/>
                    <a:pt x="0" y="12096"/>
                    <a:pt x="0" y="11808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9216"/>
                    <a:pt x="0" y="9216"/>
                    <a:pt x="3126" y="8064"/>
                  </a:cubicBezTo>
                  <a:cubicBezTo>
                    <a:pt x="3411" y="7200"/>
                    <a:pt x="3411" y="7200"/>
                    <a:pt x="3411" y="7200"/>
                  </a:cubicBezTo>
                  <a:cubicBezTo>
                    <a:pt x="1989" y="4320"/>
                    <a:pt x="2274" y="4320"/>
                    <a:pt x="2558" y="4032"/>
                  </a:cubicBezTo>
                  <a:cubicBezTo>
                    <a:pt x="3979" y="2304"/>
                    <a:pt x="3979" y="2304"/>
                    <a:pt x="3979" y="2304"/>
                  </a:cubicBezTo>
                  <a:cubicBezTo>
                    <a:pt x="4263" y="2304"/>
                    <a:pt x="4263" y="2304"/>
                    <a:pt x="4263" y="2304"/>
                  </a:cubicBezTo>
                  <a:cubicBezTo>
                    <a:pt x="4263" y="2304"/>
                    <a:pt x="4263" y="2304"/>
                    <a:pt x="4263" y="2304"/>
                  </a:cubicBezTo>
                  <a:cubicBezTo>
                    <a:pt x="4547" y="2304"/>
                    <a:pt x="4832" y="2304"/>
                    <a:pt x="7105" y="3456"/>
                  </a:cubicBezTo>
                  <a:cubicBezTo>
                    <a:pt x="8242" y="3168"/>
                    <a:pt x="8242" y="3168"/>
                    <a:pt x="8242" y="3168"/>
                  </a:cubicBezTo>
                  <a:cubicBezTo>
                    <a:pt x="9379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642" y="3168"/>
                  </a:cubicBezTo>
                  <a:cubicBezTo>
                    <a:pt x="14495" y="3456"/>
                    <a:pt x="14495" y="3456"/>
                    <a:pt x="14495" y="3456"/>
                  </a:cubicBezTo>
                  <a:cubicBezTo>
                    <a:pt x="16200" y="2592"/>
                    <a:pt x="17053" y="2304"/>
                    <a:pt x="17337" y="2304"/>
                  </a:cubicBezTo>
                  <a:cubicBezTo>
                    <a:pt x="17621" y="2304"/>
                    <a:pt x="17621" y="2304"/>
                    <a:pt x="17621" y="2304"/>
                  </a:cubicBezTo>
                  <a:cubicBezTo>
                    <a:pt x="19326" y="4032"/>
                    <a:pt x="19326" y="4032"/>
                    <a:pt x="19326" y="4032"/>
                  </a:cubicBezTo>
                  <a:cubicBezTo>
                    <a:pt x="19611" y="4320"/>
                    <a:pt x="19611" y="4320"/>
                    <a:pt x="18189" y="7200"/>
                  </a:cubicBezTo>
                  <a:cubicBezTo>
                    <a:pt x="18758" y="8064"/>
                    <a:pt x="18758" y="8064"/>
                    <a:pt x="18758" y="8064"/>
                  </a:cubicBezTo>
                  <a:cubicBezTo>
                    <a:pt x="21600" y="9216"/>
                    <a:pt x="21600" y="9504"/>
                    <a:pt x="21600" y="9792"/>
                  </a:cubicBezTo>
                  <a:cubicBezTo>
                    <a:pt x="21600" y="12096"/>
                    <a:pt x="21600" y="12096"/>
                    <a:pt x="21600" y="12096"/>
                  </a:cubicBezTo>
                  <a:cubicBezTo>
                    <a:pt x="21600" y="12384"/>
                    <a:pt x="21600" y="12384"/>
                    <a:pt x="18474" y="13536"/>
                  </a:cubicBezTo>
                  <a:close/>
                  <a:moveTo>
                    <a:pt x="10800" y="7200"/>
                  </a:moveTo>
                  <a:cubicBezTo>
                    <a:pt x="8811" y="7200"/>
                    <a:pt x="7105" y="8640"/>
                    <a:pt x="7105" y="10656"/>
                  </a:cubicBezTo>
                  <a:cubicBezTo>
                    <a:pt x="7105" y="12960"/>
                    <a:pt x="8811" y="14400"/>
                    <a:pt x="10800" y="14400"/>
                  </a:cubicBezTo>
                  <a:cubicBezTo>
                    <a:pt x="12789" y="14400"/>
                    <a:pt x="14495" y="12960"/>
                    <a:pt x="14495" y="10656"/>
                  </a:cubicBezTo>
                  <a:cubicBezTo>
                    <a:pt x="14495" y="8640"/>
                    <a:pt x="12789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0" name="Shape 1948"/>
            <p:cNvSpPr/>
            <p:nvPr/>
          </p:nvSpPr>
          <p:spPr>
            <a:xfrm>
              <a:off x="4135896" y="905663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788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7624"/>
                    <a:pt x="3086" y="7624"/>
                    <a:pt x="3086" y="7624"/>
                  </a:cubicBezTo>
                  <a:cubicBezTo>
                    <a:pt x="1851" y="4447"/>
                    <a:pt x="1851" y="4447"/>
                    <a:pt x="2469" y="4447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3176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131" y="4447"/>
                    <a:pt x="19131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0491" y="14612"/>
                  </a:cubicBezTo>
                  <a:cubicBezTo>
                    <a:pt x="12960" y="14612"/>
                    <a:pt x="14194" y="13341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1" name="Shape 1949"/>
            <p:cNvSpPr/>
            <p:nvPr/>
          </p:nvSpPr>
          <p:spPr>
            <a:xfrm>
              <a:off x="2095998" y="6062299"/>
              <a:ext cx="415085" cy="41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8424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1435"/>
                    <a:pt x="21600" y="11435"/>
                    <a:pt x="21600" y="11435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2" name="Shape 1950"/>
            <p:cNvSpPr/>
            <p:nvPr/>
          </p:nvSpPr>
          <p:spPr>
            <a:xfrm>
              <a:off x="2352597" y="5125809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3" name="Shape 1951"/>
            <p:cNvSpPr/>
            <p:nvPr/>
          </p:nvSpPr>
          <p:spPr>
            <a:xfrm>
              <a:off x="1513293" y="5463413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9059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4" name="Shape 1952"/>
            <p:cNvSpPr/>
            <p:nvPr/>
          </p:nvSpPr>
          <p:spPr>
            <a:xfrm>
              <a:off x="3428365" y="6863415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4320" y="19059"/>
                    <a:pt x="4320" y="19059"/>
                    <a:pt x="4320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4447"/>
                    <a:pt x="2469" y="3812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7406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811" y="12706"/>
                    <a:pt x="14811" y="10800"/>
                  </a:cubicBezTo>
                  <a:cubicBezTo>
                    <a:pt x="14811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5" name="Shape 1953"/>
            <p:cNvSpPr/>
            <p:nvPr/>
          </p:nvSpPr>
          <p:spPr>
            <a:xfrm>
              <a:off x="3501646" y="7333148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1726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6" name="Shape 1954"/>
            <p:cNvSpPr/>
            <p:nvPr/>
          </p:nvSpPr>
          <p:spPr>
            <a:xfrm>
              <a:off x="4137333" y="4615911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1851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7" name="Shape 1955"/>
            <p:cNvSpPr/>
            <p:nvPr/>
          </p:nvSpPr>
          <p:spPr>
            <a:xfrm>
              <a:off x="3822879" y="3874327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788"/>
                    <a:pt x="3086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1851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812"/>
                    <a:pt x="14194" y="3812"/>
                    <a:pt x="14194" y="3812"/>
                  </a:cubicBezTo>
                  <a:cubicBezTo>
                    <a:pt x="16046" y="2541"/>
                    <a:pt x="17280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6988"/>
                    <a:pt x="11109" y="6988"/>
                  </a:cubicBezTo>
                  <a:close/>
                  <a:moveTo>
                    <a:pt x="11109" y="6988"/>
                  </a:moveTo>
                  <a:cubicBezTo>
                    <a:pt x="11109" y="6988"/>
                    <a:pt x="11109" y="6988"/>
                    <a:pt x="11109" y="6988"/>
                  </a:cubicBezTo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8" name="Shape 1956"/>
            <p:cNvSpPr/>
            <p:nvPr/>
          </p:nvSpPr>
          <p:spPr>
            <a:xfrm>
              <a:off x="3171445" y="4448122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1726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9" name="Shape 1957"/>
            <p:cNvSpPr/>
            <p:nvPr/>
          </p:nvSpPr>
          <p:spPr>
            <a:xfrm>
              <a:off x="2269225" y="3186213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788"/>
                    <a:pt x="19131" y="17788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788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4447"/>
                    <a:pt x="2469" y="3812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7406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0" name="Shape 1958"/>
            <p:cNvSpPr/>
            <p:nvPr/>
          </p:nvSpPr>
          <p:spPr>
            <a:xfrm>
              <a:off x="1415363" y="3654714"/>
              <a:ext cx="219406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788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694"/>
                    <a:pt x="4447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4447"/>
                    <a:pt x="2541" y="3812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176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3176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2541"/>
                    <a:pt x="17788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1" name="Shape 1959"/>
            <p:cNvSpPr/>
            <p:nvPr/>
          </p:nvSpPr>
          <p:spPr>
            <a:xfrm>
              <a:off x="1249846" y="5191978"/>
              <a:ext cx="219405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153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059"/>
                    <a:pt x="4447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3812"/>
                    <a:pt x="2541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1906"/>
                    <a:pt x="17788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2" name="Shape 1960"/>
            <p:cNvSpPr/>
            <p:nvPr/>
          </p:nvSpPr>
          <p:spPr>
            <a:xfrm>
              <a:off x="392314" y="5363439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3341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153"/>
                    <a:pt x="19694" y="17153"/>
                    <a:pt x="19694" y="17788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8424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706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9529" y="21600"/>
                    <a:pt x="8894" y="21600"/>
                    <a:pt x="8259" y="18424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718" y="19059"/>
                    <a:pt x="4447" y="19059"/>
                    <a:pt x="4447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153"/>
                    <a:pt x="1906" y="17153"/>
                    <a:pt x="3176" y="14612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8259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4447"/>
                    <a:pt x="1906" y="3812"/>
                    <a:pt x="2541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9529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706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6518" y="2541"/>
                    <a:pt x="17153" y="1906"/>
                    <a:pt x="17788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4447"/>
                    <a:pt x="19694" y="4447"/>
                    <a:pt x="18424" y="6988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9059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3" name="Shape 1961"/>
            <p:cNvSpPr/>
            <p:nvPr/>
          </p:nvSpPr>
          <p:spPr>
            <a:xfrm>
              <a:off x="1082430" y="5507872"/>
              <a:ext cx="219406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13341"/>
                  </a:moveTo>
                  <a:cubicBezTo>
                    <a:pt x="18424" y="13976"/>
                    <a:pt x="18424" y="13976"/>
                    <a:pt x="18424" y="13976"/>
                  </a:cubicBezTo>
                  <a:cubicBezTo>
                    <a:pt x="19694" y="17153"/>
                    <a:pt x="19694" y="17153"/>
                    <a:pt x="19059" y="17153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788" y="19059"/>
                    <a:pt x="17788" y="19059"/>
                    <a:pt x="17788" y="19059"/>
                  </a:cubicBezTo>
                  <a:cubicBezTo>
                    <a:pt x="17153" y="19059"/>
                    <a:pt x="17153" y="19059"/>
                    <a:pt x="17153" y="19059"/>
                  </a:cubicBezTo>
                  <a:cubicBezTo>
                    <a:pt x="17153" y="19059"/>
                    <a:pt x="17153" y="19059"/>
                    <a:pt x="14612" y="17788"/>
                  </a:cubicBezTo>
                  <a:cubicBezTo>
                    <a:pt x="13341" y="18424"/>
                    <a:pt x="13341" y="18424"/>
                    <a:pt x="13341" y="18424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7624" y="18424"/>
                  </a:cubicBezTo>
                  <a:cubicBezTo>
                    <a:pt x="6988" y="17788"/>
                    <a:pt x="6988" y="17788"/>
                    <a:pt x="6988" y="17788"/>
                  </a:cubicBezTo>
                  <a:cubicBezTo>
                    <a:pt x="5082" y="19059"/>
                    <a:pt x="4447" y="19059"/>
                    <a:pt x="3812" y="19059"/>
                  </a:cubicBezTo>
                  <a:cubicBezTo>
                    <a:pt x="3812" y="19059"/>
                    <a:pt x="3812" y="19059"/>
                    <a:pt x="3812" y="19059"/>
                  </a:cubicBezTo>
                  <a:cubicBezTo>
                    <a:pt x="1906" y="17153"/>
                    <a:pt x="1906" y="17153"/>
                    <a:pt x="1906" y="17153"/>
                  </a:cubicBezTo>
                  <a:cubicBezTo>
                    <a:pt x="1906" y="17153"/>
                    <a:pt x="1906" y="17153"/>
                    <a:pt x="3176" y="13976"/>
                  </a:cubicBezTo>
                  <a:cubicBezTo>
                    <a:pt x="2541" y="13341"/>
                    <a:pt x="2541" y="13341"/>
                    <a:pt x="2541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2541" y="7624"/>
                  </a:cubicBezTo>
                  <a:cubicBezTo>
                    <a:pt x="3176" y="6988"/>
                    <a:pt x="3176" y="6988"/>
                    <a:pt x="3176" y="6988"/>
                  </a:cubicBezTo>
                  <a:cubicBezTo>
                    <a:pt x="1906" y="3812"/>
                    <a:pt x="1906" y="3812"/>
                    <a:pt x="1906" y="3812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3812" y="1906"/>
                    <a:pt x="3812" y="1906"/>
                    <a:pt x="3812" y="1906"/>
                  </a:cubicBezTo>
                  <a:cubicBezTo>
                    <a:pt x="4447" y="1906"/>
                    <a:pt x="4447" y="1906"/>
                    <a:pt x="4447" y="1906"/>
                  </a:cubicBezTo>
                  <a:cubicBezTo>
                    <a:pt x="4447" y="1906"/>
                    <a:pt x="4447" y="1906"/>
                    <a:pt x="6988" y="3176"/>
                  </a:cubicBezTo>
                  <a:cubicBezTo>
                    <a:pt x="8259" y="2541"/>
                    <a:pt x="8259" y="2541"/>
                    <a:pt x="8259" y="2541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2541"/>
                  </a:cubicBezTo>
                  <a:cubicBezTo>
                    <a:pt x="14612" y="3176"/>
                    <a:pt x="14612" y="3176"/>
                    <a:pt x="14612" y="3176"/>
                  </a:cubicBezTo>
                  <a:cubicBezTo>
                    <a:pt x="15882" y="2541"/>
                    <a:pt x="17153" y="1906"/>
                    <a:pt x="17153" y="1906"/>
                  </a:cubicBezTo>
                  <a:cubicBezTo>
                    <a:pt x="17788" y="1906"/>
                    <a:pt x="17788" y="1906"/>
                    <a:pt x="17788" y="1906"/>
                  </a:cubicBezTo>
                  <a:cubicBezTo>
                    <a:pt x="19694" y="3812"/>
                    <a:pt x="19694" y="3812"/>
                    <a:pt x="19694" y="3812"/>
                  </a:cubicBezTo>
                  <a:cubicBezTo>
                    <a:pt x="19694" y="3812"/>
                    <a:pt x="19694" y="3812"/>
                    <a:pt x="18424" y="6988"/>
                  </a:cubicBezTo>
                  <a:cubicBezTo>
                    <a:pt x="19059" y="7624"/>
                    <a:pt x="19059" y="7624"/>
                    <a:pt x="19059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424" y="13341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259"/>
                    <a:pt x="6988" y="10800"/>
                  </a:cubicBezTo>
                  <a:cubicBezTo>
                    <a:pt x="6988" y="12706"/>
                    <a:pt x="8894" y="14612"/>
                    <a:pt x="10800" y="14612"/>
                  </a:cubicBezTo>
                  <a:cubicBezTo>
                    <a:pt x="12706" y="14612"/>
                    <a:pt x="14612" y="12706"/>
                    <a:pt x="14612" y="10800"/>
                  </a:cubicBezTo>
                  <a:cubicBezTo>
                    <a:pt x="14612" y="8259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4" name="Shape 1962"/>
            <p:cNvSpPr/>
            <p:nvPr/>
          </p:nvSpPr>
          <p:spPr>
            <a:xfrm>
              <a:off x="-175349" y="7083235"/>
              <a:ext cx="226370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976"/>
                  </a:moveTo>
                  <a:cubicBezTo>
                    <a:pt x="18514" y="14612"/>
                    <a:pt x="18514" y="14612"/>
                    <a:pt x="18514" y="14612"/>
                  </a:cubicBezTo>
                  <a:cubicBezTo>
                    <a:pt x="19749" y="17788"/>
                    <a:pt x="19749" y="17788"/>
                    <a:pt x="19131" y="17788"/>
                  </a:cubicBezTo>
                  <a:cubicBezTo>
                    <a:pt x="17897" y="19694"/>
                    <a:pt x="17897" y="19694"/>
                    <a:pt x="17897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6663" y="19694"/>
                    <a:pt x="14811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257" y="21600"/>
                    <a:pt x="9257" y="21600"/>
                    <a:pt x="8023" y="19059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937" y="19694"/>
                    <a:pt x="4320" y="19694"/>
                  </a:cubicBezTo>
                  <a:cubicBezTo>
                    <a:pt x="4320" y="19694"/>
                    <a:pt x="4320" y="19694"/>
                    <a:pt x="4320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2469" y="17788"/>
                    <a:pt x="2469" y="17788"/>
                    <a:pt x="3703" y="14612"/>
                  </a:cubicBezTo>
                  <a:cubicBezTo>
                    <a:pt x="3086" y="13976"/>
                    <a:pt x="3086" y="13976"/>
                    <a:pt x="3086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703" y="7624"/>
                    <a:pt x="3703" y="7624"/>
                    <a:pt x="3703" y="7624"/>
                  </a:cubicBezTo>
                  <a:cubicBezTo>
                    <a:pt x="2469" y="4447"/>
                    <a:pt x="2469" y="4447"/>
                    <a:pt x="2469" y="4447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937" y="2541"/>
                    <a:pt x="4937" y="2541"/>
                    <a:pt x="7406" y="3812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343" y="0"/>
                    <a:pt x="12343" y="0"/>
                    <a:pt x="12343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811" y="3812"/>
                    <a:pt x="14811" y="3812"/>
                    <a:pt x="14811" y="3812"/>
                  </a:cubicBezTo>
                  <a:cubicBezTo>
                    <a:pt x="16046" y="3176"/>
                    <a:pt x="17280" y="2541"/>
                    <a:pt x="17280" y="2541"/>
                  </a:cubicBezTo>
                  <a:cubicBezTo>
                    <a:pt x="17897" y="2541"/>
                    <a:pt x="17897" y="2541"/>
                    <a:pt x="17897" y="2541"/>
                  </a:cubicBezTo>
                  <a:cubicBezTo>
                    <a:pt x="19131" y="4447"/>
                    <a:pt x="19131" y="4447"/>
                    <a:pt x="19131" y="4447"/>
                  </a:cubicBezTo>
                  <a:cubicBezTo>
                    <a:pt x="19749" y="4447"/>
                    <a:pt x="19749" y="4447"/>
                    <a:pt x="18514" y="7624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976"/>
                  </a:cubicBezTo>
                  <a:close/>
                  <a:moveTo>
                    <a:pt x="11109" y="7624"/>
                  </a:moveTo>
                  <a:cubicBezTo>
                    <a:pt x="8640" y="7624"/>
                    <a:pt x="7406" y="8894"/>
                    <a:pt x="7406" y="10800"/>
                  </a:cubicBezTo>
                  <a:cubicBezTo>
                    <a:pt x="7406" y="13341"/>
                    <a:pt x="8640" y="14612"/>
                    <a:pt x="11109" y="14612"/>
                  </a:cubicBezTo>
                  <a:cubicBezTo>
                    <a:pt x="12960" y="14612"/>
                    <a:pt x="14811" y="13341"/>
                    <a:pt x="14811" y="10800"/>
                  </a:cubicBezTo>
                  <a:cubicBezTo>
                    <a:pt x="14811" y="8894"/>
                    <a:pt x="12960" y="7624"/>
                    <a:pt x="11109" y="7624"/>
                  </a:cubicBezTo>
                  <a:close/>
                  <a:moveTo>
                    <a:pt x="11109" y="7624"/>
                  </a:moveTo>
                  <a:cubicBezTo>
                    <a:pt x="11109" y="7624"/>
                    <a:pt x="11109" y="7624"/>
                    <a:pt x="11109" y="762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5" name="Shape 1963"/>
            <p:cNvSpPr/>
            <p:nvPr/>
          </p:nvSpPr>
          <p:spPr>
            <a:xfrm>
              <a:off x="-129867" y="7476352"/>
              <a:ext cx="226371" cy="2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257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6" name="Shape 1964"/>
            <p:cNvSpPr/>
            <p:nvPr/>
          </p:nvSpPr>
          <p:spPr>
            <a:xfrm>
              <a:off x="199540" y="8225526"/>
              <a:ext cx="219406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13976"/>
                  </a:moveTo>
                  <a:cubicBezTo>
                    <a:pt x="18424" y="14612"/>
                    <a:pt x="18424" y="14612"/>
                    <a:pt x="18424" y="14612"/>
                  </a:cubicBezTo>
                  <a:cubicBezTo>
                    <a:pt x="19694" y="17788"/>
                    <a:pt x="19694" y="17788"/>
                    <a:pt x="19059" y="17788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788" y="19694"/>
                    <a:pt x="17788" y="19694"/>
                    <a:pt x="17788" y="19694"/>
                  </a:cubicBezTo>
                  <a:cubicBezTo>
                    <a:pt x="17153" y="19694"/>
                    <a:pt x="17153" y="19694"/>
                    <a:pt x="17153" y="19694"/>
                  </a:cubicBezTo>
                  <a:cubicBezTo>
                    <a:pt x="17153" y="19694"/>
                    <a:pt x="17153" y="19694"/>
                    <a:pt x="14612" y="18424"/>
                  </a:cubicBezTo>
                  <a:cubicBezTo>
                    <a:pt x="13341" y="19059"/>
                    <a:pt x="13341" y="19059"/>
                    <a:pt x="13341" y="19059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9529" y="21600"/>
                    <a:pt x="9529" y="21600"/>
                    <a:pt x="9529" y="21600"/>
                  </a:cubicBezTo>
                  <a:cubicBezTo>
                    <a:pt x="8894" y="21600"/>
                    <a:pt x="8894" y="21600"/>
                    <a:pt x="8259" y="19059"/>
                  </a:cubicBezTo>
                  <a:cubicBezTo>
                    <a:pt x="6988" y="18424"/>
                    <a:pt x="6988" y="18424"/>
                    <a:pt x="6988" y="18424"/>
                  </a:cubicBezTo>
                  <a:cubicBezTo>
                    <a:pt x="5082" y="19059"/>
                    <a:pt x="4447" y="19694"/>
                    <a:pt x="3812" y="19694"/>
                  </a:cubicBezTo>
                  <a:cubicBezTo>
                    <a:pt x="3812" y="19694"/>
                    <a:pt x="3812" y="19694"/>
                    <a:pt x="3812" y="19694"/>
                  </a:cubicBezTo>
                  <a:cubicBezTo>
                    <a:pt x="1906" y="17788"/>
                    <a:pt x="1906" y="17788"/>
                    <a:pt x="1906" y="17788"/>
                  </a:cubicBezTo>
                  <a:cubicBezTo>
                    <a:pt x="1906" y="17788"/>
                    <a:pt x="1906" y="17788"/>
                    <a:pt x="3176" y="14612"/>
                  </a:cubicBezTo>
                  <a:cubicBezTo>
                    <a:pt x="2541" y="13976"/>
                    <a:pt x="2541" y="13976"/>
                    <a:pt x="2541" y="13976"/>
                  </a:cubicBezTo>
                  <a:cubicBezTo>
                    <a:pt x="0" y="12706"/>
                    <a:pt x="0" y="12706"/>
                    <a:pt x="0" y="12071"/>
                  </a:cubicBezTo>
                  <a:cubicBezTo>
                    <a:pt x="0" y="10165"/>
                    <a:pt x="0" y="10165"/>
                    <a:pt x="0" y="10165"/>
                  </a:cubicBezTo>
                  <a:cubicBezTo>
                    <a:pt x="0" y="9529"/>
                    <a:pt x="0" y="9529"/>
                    <a:pt x="2541" y="8259"/>
                  </a:cubicBezTo>
                  <a:cubicBezTo>
                    <a:pt x="3176" y="7624"/>
                    <a:pt x="3176" y="7624"/>
                    <a:pt x="3176" y="7624"/>
                  </a:cubicBezTo>
                  <a:cubicBezTo>
                    <a:pt x="1906" y="4447"/>
                    <a:pt x="1906" y="4447"/>
                    <a:pt x="1906" y="4447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3812" y="2541"/>
                    <a:pt x="3812" y="2541"/>
                    <a:pt x="3812" y="2541"/>
                  </a:cubicBezTo>
                  <a:cubicBezTo>
                    <a:pt x="4447" y="2541"/>
                    <a:pt x="4447" y="2541"/>
                    <a:pt x="4447" y="2541"/>
                  </a:cubicBezTo>
                  <a:cubicBezTo>
                    <a:pt x="4447" y="2541"/>
                    <a:pt x="4447" y="2541"/>
                    <a:pt x="6988" y="3812"/>
                  </a:cubicBezTo>
                  <a:cubicBezTo>
                    <a:pt x="8259" y="3176"/>
                    <a:pt x="8259" y="3176"/>
                    <a:pt x="8259" y="3176"/>
                  </a:cubicBezTo>
                  <a:cubicBezTo>
                    <a:pt x="8894" y="0"/>
                    <a:pt x="9529" y="0"/>
                    <a:pt x="9529" y="0"/>
                  </a:cubicBezTo>
                  <a:cubicBezTo>
                    <a:pt x="12071" y="0"/>
                    <a:pt x="12071" y="0"/>
                    <a:pt x="12071" y="0"/>
                  </a:cubicBezTo>
                  <a:cubicBezTo>
                    <a:pt x="12071" y="0"/>
                    <a:pt x="12706" y="0"/>
                    <a:pt x="13341" y="3176"/>
                  </a:cubicBezTo>
                  <a:cubicBezTo>
                    <a:pt x="14612" y="3812"/>
                    <a:pt x="14612" y="3812"/>
                    <a:pt x="14612" y="3812"/>
                  </a:cubicBezTo>
                  <a:cubicBezTo>
                    <a:pt x="15882" y="3176"/>
                    <a:pt x="17153" y="2541"/>
                    <a:pt x="17153" y="2541"/>
                  </a:cubicBezTo>
                  <a:cubicBezTo>
                    <a:pt x="17788" y="2541"/>
                    <a:pt x="17788" y="2541"/>
                    <a:pt x="17788" y="2541"/>
                  </a:cubicBezTo>
                  <a:cubicBezTo>
                    <a:pt x="19694" y="4447"/>
                    <a:pt x="19694" y="4447"/>
                    <a:pt x="19694" y="4447"/>
                  </a:cubicBezTo>
                  <a:cubicBezTo>
                    <a:pt x="19694" y="4447"/>
                    <a:pt x="19694" y="4447"/>
                    <a:pt x="18424" y="7624"/>
                  </a:cubicBezTo>
                  <a:cubicBezTo>
                    <a:pt x="19059" y="8259"/>
                    <a:pt x="19059" y="8259"/>
                    <a:pt x="19059" y="8259"/>
                  </a:cubicBezTo>
                  <a:cubicBezTo>
                    <a:pt x="21600" y="9529"/>
                    <a:pt x="21600" y="9529"/>
                    <a:pt x="21600" y="10165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424" y="13976"/>
                  </a:cubicBezTo>
                  <a:close/>
                  <a:moveTo>
                    <a:pt x="10800" y="6988"/>
                  </a:moveTo>
                  <a:cubicBezTo>
                    <a:pt x="8894" y="6988"/>
                    <a:pt x="6988" y="8894"/>
                    <a:pt x="6988" y="10800"/>
                  </a:cubicBezTo>
                  <a:cubicBezTo>
                    <a:pt x="6988" y="13341"/>
                    <a:pt x="8894" y="14612"/>
                    <a:pt x="10800" y="14612"/>
                  </a:cubicBezTo>
                  <a:cubicBezTo>
                    <a:pt x="12706" y="14612"/>
                    <a:pt x="14612" y="13341"/>
                    <a:pt x="14612" y="10800"/>
                  </a:cubicBezTo>
                  <a:cubicBezTo>
                    <a:pt x="14612" y="8894"/>
                    <a:pt x="12706" y="6988"/>
                    <a:pt x="10800" y="6988"/>
                  </a:cubicBezTo>
                  <a:close/>
                  <a:moveTo>
                    <a:pt x="10800" y="6988"/>
                  </a:moveTo>
                  <a:cubicBezTo>
                    <a:pt x="10800" y="6988"/>
                    <a:pt x="10800" y="6988"/>
                    <a:pt x="10800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7" name="Shape 1965"/>
            <p:cNvSpPr/>
            <p:nvPr/>
          </p:nvSpPr>
          <p:spPr>
            <a:xfrm>
              <a:off x="993571" y="9133044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6663" y="19059"/>
                    <a:pt x="14194" y="18424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7406" y="18424"/>
                    <a:pt x="7406" y="18424"/>
                    <a:pt x="7406" y="18424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4320" y="19059"/>
                    <a:pt x="4320" y="19059"/>
                    <a:pt x="4320" y="19059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2469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7406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749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8894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8" name="Shape 1966"/>
            <p:cNvSpPr/>
            <p:nvPr/>
          </p:nvSpPr>
          <p:spPr>
            <a:xfrm>
              <a:off x="2314497" y="9584761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4612"/>
                    <a:pt x="17897" y="14612"/>
                    <a:pt x="17897" y="14612"/>
                  </a:cubicBezTo>
                  <a:cubicBezTo>
                    <a:pt x="19131" y="17153"/>
                    <a:pt x="19131" y="17788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7280" y="19694"/>
                    <a:pt x="17280" y="19694"/>
                    <a:pt x="17280" y="19694"/>
                  </a:cubicBezTo>
                  <a:cubicBezTo>
                    <a:pt x="16663" y="19694"/>
                    <a:pt x="16663" y="19694"/>
                    <a:pt x="14194" y="18424"/>
                  </a:cubicBezTo>
                  <a:cubicBezTo>
                    <a:pt x="13577" y="19059"/>
                    <a:pt x="13577" y="19059"/>
                    <a:pt x="13577" y="19059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8424"/>
                    <a:pt x="6789" y="18424"/>
                    <a:pt x="6789" y="18424"/>
                  </a:cubicBezTo>
                  <a:cubicBezTo>
                    <a:pt x="5554" y="19059"/>
                    <a:pt x="4320" y="19694"/>
                    <a:pt x="4320" y="19694"/>
                  </a:cubicBezTo>
                  <a:cubicBezTo>
                    <a:pt x="3703" y="19694"/>
                    <a:pt x="3703" y="19694"/>
                    <a:pt x="3703" y="19694"/>
                  </a:cubicBezTo>
                  <a:cubicBezTo>
                    <a:pt x="2469" y="17788"/>
                    <a:pt x="2469" y="17788"/>
                    <a:pt x="2469" y="17788"/>
                  </a:cubicBezTo>
                  <a:cubicBezTo>
                    <a:pt x="1851" y="17153"/>
                    <a:pt x="1851" y="17153"/>
                    <a:pt x="3086" y="14612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706"/>
                    <a:pt x="0" y="12071"/>
                    <a:pt x="0" y="12071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9529"/>
                    <a:pt x="0" y="9529"/>
                    <a:pt x="3086" y="8259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4447"/>
                    <a:pt x="1851" y="4447"/>
                    <a:pt x="2469" y="3812"/>
                  </a:cubicBezTo>
                  <a:cubicBezTo>
                    <a:pt x="3703" y="2541"/>
                    <a:pt x="3703" y="2541"/>
                    <a:pt x="3703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4320" y="2541"/>
                    <a:pt x="4937" y="2541"/>
                    <a:pt x="6789" y="3176"/>
                  </a:cubicBezTo>
                  <a:cubicBezTo>
                    <a:pt x="8023" y="3176"/>
                    <a:pt x="8023" y="3176"/>
                    <a:pt x="8023" y="3176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3176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2541"/>
                    <a:pt x="17280" y="2541"/>
                  </a:cubicBezTo>
                  <a:cubicBezTo>
                    <a:pt x="17280" y="2541"/>
                    <a:pt x="17280" y="2541"/>
                    <a:pt x="17280" y="2541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4447"/>
                    <a:pt x="19131" y="4447"/>
                    <a:pt x="17897" y="6988"/>
                  </a:cubicBezTo>
                  <a:cubicBezTo>
                    <a:pt x="18514" y="8259"/>
                    <a:pt x="18514" y="8259"/>
                    <a:pt x="18514" y="8259"/>
                  </a:cubicBezTo>
                  <a:cubicBezTo>
                    <a:pt x="21600" y="9529"/>
                    <a:pt x="21600" y="9529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706"/>
                    <a:pt x="21600" y="12706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894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894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9" name="Shape 1967"/>
            <p:cNvSpPr/>
            <p:nvPr/>
          </p:nvSpPr>
          <p:spPr>
            <a:xfrm>
              <a:off x="2173963" y="2837743"/>
              <a:ext cx="309953" cy="30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0" y="13328"/>
                  </a:moveTo>
                  <a:cubicBezTo>
                    <a:pt x="18000" y="14247"/>
                    <a:pt x="18000" y="14247"/>
                    <a:pt x="18000" y="14247"/>
                  </a:cubicBezTo>
                  <a:cubicBezTo>
                    <a:pt x="19350" y="17004"/>
                    <a:pt x="19350" y="17464"/>
                    <a:pt x="19350" y="17464"/>
                  </a:cubicBezTo>
                  <a:cubicBezTo>
                    <a:pt x="17550" y="19302"/>
                    <a:pt x="17550" y="19302"/>
                    <a:pt x="17550" y="19302"/>
                  </a:cubicBezTo>
                  <a:cubicBezTo>
                    <a:pt x="17550" y="19302"/>
                    <a:pt x="17550" y="19302"/>
                    <a:pt x="17550" y="19302"/>
                  </a:cubicBezTo>
                  <a:cubicBezTo>
                    <a:pt x="17100" y="19302"/>
                    <a:pt x="17100" y="19302"/>
                    <a:pt x="17100" y="19302"/>
                  </a:cubicBezTo>
                  <a:cubicBezTo>
                    <a:pt x="17100" y="19302"/>
                    <a:pt x="16650" y="19302"/>
                    <a:pt x="14400" y="17923"/>
                  </a:cubicBezTo>
                  <a:cubicBezTo>
                    <a:pt x="13500" y="18383"/>
                    <a:pt x="13500" y="18383"/>
                    <a:pt x="13500" y="18383"/>
                  </a:cubicBezTo>
                  <a:cubicBezTo>
                    <a:pt x="12150" y="21600"/>
                    <a:pt x="12150" y="21600"/>
                    <a:pt x="11700" y="21600"/>
                  </a:cubicBezTo>
                  <a:cubicBezTo>
                    <a:pt x="9450" y="21600"/>
                    <a:pt x="9450" y="21600"/>
                    <a:pt x="9450" y="21600"/>
                  </a:cubicBezTo>
                  <a:cubicBezTo>
                    <a:pt x="9450" y="21600"/>
                    <a:pt x="9000" y="21600"/>
                    <a:pt x="8100" y="18383"/>
                  </a:cubicBezTo>
                  <a:cubicBezTo>
                    <a:pt x="7200" y="17923"/>
                    <a:pt x="7200" y="17923"/>
                    <a:pt x="7200" y="17923"/>
                  </a:cubicBezTo>
                  <a:cubicBezTo>
                    <a:pt x="5400" y="18843"/>
                    <a:pt x="4500" y="19302"/>
                    <a:pt x="4500" y="19302"/>
                  </a:cubicBezTo>
                  <a:cubicBezTo>
                    <a:pt x="4050" y="19302"/>
                    <a:pt x="4050" y="19302"/>
                    <a:pt x="4050" y="19302"/>
                  </a:cubicBezTo>
                  <a:cubicBezTo>
                    <a:pt x="2250" y="17464"/>
                    <a:pt x="2250" y="17464"/>
                    <a:pt x="2250" y="17464"/>
                  </a:cubicBezTo>
                  <a:cubicBezTo>
                    <a:pt x="2250" y="17004"/>
                    <a:pt x="1800" y="17004"/>
                    <a:pt x="3150" y="14247"/>
                  </a:cubicBezTo>
                  <a:cubicBezTo>
                    <a:pt x="3150" y="13328"/>
                    <a:pt x="3150" y="13328"/>
                    <a:pt x="3150" y="13328"/>
                  </a:cubicBezTo>
                  <a:cubicBezTo>
                    <a:pt x="0" y="12409"/>
                    <a:pt x="0" y="11949"/>
                    <a:pt x="0" y="11949"/>
                  </a:cubicBezTo>
                  <a:cubicBezTo>
                    <a:pt x="0" y="9651"/>
                    <a:pt x="0" y="9651"/>
                    <a:pt x="0" y="9651"/>
                  </a:cubicBezTo>
                  <a:cubicBezTo>
                    <a:pt x="0" y="9191"/>
                    <a:pt x="0" y="9191"/>
                    <a:pt x="3150" y="7813"/>
                  </a:cubicBezTo>
                  <a:cubicBezTo>
                    <a:pt x="3150" y="6894"/>
                    <a:pt x="3150" y="6894"/>
                    <a:pt x="3150" y="6894"/>
                  </a:cubicBezTo>
                  <a:cubicBezTo>
                    <a:pt x="2250" y="4136"/>
                    <a:pt x="2250" y="4136"/>
                    <a:pt x="2250" y="3677"/>
                  </a:cubicBezTo>
                  <a:cubicBezTo>
                    <a:pt x="4050" y="2298"/>
                    <a:pt x="4050" y="2298"/>
                    <a:pt x="4050" y="2298"/>
                  </a:cubicBezTo>
                  <a:cubicBezTo>
                    <a:pt x="4050" y="2298"/>
                    <a:pt x="4050" y="2298"/>
                    <a:pt x="4050" y="2298"/>
                  </a:cubicBezTo>
                  <a:cubicBezTo>
                    <a:pt x="4500" y="2298"/>
                    <a:pt x="4500" y="2298"/>
                    <a:pt x="4500" y="2298"/>
                  </a:cubicBezTo>
                  <a:cubicBezTo>
                    <a:pt x="4500" y="2298"/>
                    <a:pt x="4950" y="2298"/>
                    <a:pt x="7200" y="3217"/>
                  </a:cubicBezTo>
                  <a:cubicBezTo>
                    <a:pt x="8100" y="2757"/>
                    <a:pt x="8100" y="2757"/>
                    <a:pt x="8100" y="2757"/>
                  </a:cubicBezTo>
                  <a:cubicBezTo>
                    <a:pt x="9000" y="0"/>
                    <a:pt x="9450" y="0"/>
                    <a:pt x="9900" y="0"/>
                  </a:cubicBezTo>
                  <a:cubicBezTo>
                    <a:pt x="12150" y="0"/>
                    <a:pt x="12150" y="0"/>
                    <a:pt x="12150" y="0"/>
                  </a:cubicBezTo>
                  <a:cubicBezTo>
                    <a:pt x="12150" y="0"/>
                    <a:pt x="12600" y="0"/>
                    <a:pt x="13500" y="2757"/>
                  </a:cubicBezTo>
                  <a:cubicBezTo>
                    <a:pt x="14400" y="3217"/>
                    <a:pt x="14400" y="3217"/>
                    <a:pt x="14400" y="3217"/>
                  </a:cubicBezTo>
                  <a:cubicBezTo>
                    <a:pt x="16200" y="2298"/>
                    <a:pt x="17100" y="2298"/>
                    <a:pt x="17100" y="2298"/>
                  </a:cubicBezTo>
                  <a:cubicBezTo>
                    <a:pt x="17550" y="2298"/>
                    <a:pt x="17550" y="2298"/>
                    <a:pt x="17550" y="2298"/>
                  </a:cubicBezTo>
                  <a:cubicBezTo>
                    <a:pt x="19350" y="3677"/>
                    <a:pt x="19350" y="3677"/>
                    <a:pt x="19350" y="3677"/>
                  </a:cubicBezTo>
                  <a:cubicBezTo>
                    <a:pt x="19350" y="4136"/>
                    <a:pt x="19350" y="4136"/>
                    <a:pt x="18000" y="6894"/>
                  </a:cubicBezTo>
                  <a:cubicBezTo>
                    <a:pt x="18450" y="7813"/>
                    <a:pt x="18450" y="7813"/>
                    <a:pt x="18450" y="7813"/>
                  </a:cubicBezTo>
                  <a:cubicBezTo>
                    <a:pt x="21600" y="9191"/>
                    <a:pt x="21600" y="9191"/>
                    <a:pt x="21600" y="9651"/>
                  </a:cubicBezTo>
                  <a:cubicBezTo>
                    <a:pt x="21600" y="11949"/>
                    <a:pt x="21600" y="11949"/>
                    <a:pt x="21600" y="11949"/>
                  </a:cubicBezTo>
                  <a:cubicBezTo>
                    <a:pt x="21600" y="12409"/>
                    <a:pt x="21600" y="12409"/>
                    <a:pt x="18450" y="13328"/>
                  </a:cubicBezTo>
                  <a:close/>
                  <a:moveTo>
                    <a:pt x="10800" y="6894"/>
                  </a:moveTo>
                  <a:cubicBezTo>
                    <a:pt x="8550" y="6894"/>
                    <a:pt x="7200" y="8732"/>
                    <a:pt x="7200" y="10570"/>
                  </a:cubicBezTo>
                  <a:cubicBezTo>
                    <a:pt x="7200" y="12868"/>
                    <a:pt x="8550" y="14247"/>
                    <a:pt x="10800" y="14247"/>
                  </a:cubicBezTo>
                  <a:cubicBezTo>
                    <a:pt x="13050" y="14247"/>
                    <a:pt x="14400" y="12868"/>
                    <a:pt x="14400" y="10570"/>
                  </a:cubicBezTo>
                  <a:cubicBezTo>
                    <a:pt x="14400" y="8732"/>
                    <a:pt x="13050" y="6894"/>
                    <a:pt x="10800" y="6894"/>
                  </a:cubicBezTo>
                  <a:close/>
                  <a:moveTo>
                    <a:pt x="10800" y="6894"/>
                  </a:moveTo>
                  <a:cubicBezTo>
                    <a:pt x="10800" y="6894"/>
                    <a:pt x="10800" y="6894"/>
                    <a:pt x="10800" y="6894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0" name="Shape 1968"/>
            <p:cNvSpPr/>
            <p:nvPr/>
          </p:nvSpPr>
          <p:spPr>
            <a:xfrm>
              <a:off x="1308236" y="9099242"/>
              <a:ext cx="484083" cy="48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13536"/>
                  </a:moveTo>
                  <a:cubicBezTo>
                    <a:pt x="18432" y="14400"/>
                    <a:pt x="18432" y="14400"/>
                    <a:pt x="18432" y="14400"/>
                  </a:cubicBezTo>
                  <a:cubicBezTo>
                    <a:pt x="19584" y="17280"/>
                    <a:pt x="19584" y="17280"/>
                    <a:pt x="19296" y="17568"/>
                  </a:cubicBezTo>
                  <a:cubicBezTo>
                    <a:pt x="17568" y="19296"/>
                    <a:pt x="17568" y="19296"/>
                    <a:pt x="17568" y="19296"/>
                  </a:cubicBezTo>
                  <a:cubicBezTo>
                    <a:pt x="17568" y="19296"/>
                    <a:pt x="17568" y="19296"/>
                    <a:pt x="17568" y="19296"/>
                  </a:cubicBezTo>
                  <a:cubicBezTo>
                    <a:pt x="17280" y="19296"/>
                    <a:pt x="17280" y="19296"/>
                    <a:pt x="17280" y="19296"/>
                  </a:cubicBezTo>
                  <a:cubicBezTo>
                    <a:pt x="17280" y="19296"/>
                    <a:pt x="16992" y="19296"/>
                    <a:pt x="14400" y="18144"/>
                  </a:cubicBezTo>
                  <a:cubicBezTo>
                    <a:pt x="13536" y="18432"/>
                    <a:pt x="13536" y="18432"/>
                    <a:pt x="13536" y="18432"/>
                  </a:cubicBezTo>
                  <a:cubicBezTo>
                    <a:pt x="12384" y="21600"/>
                    <a:pt x="12384" y="21600"/>
                    <a:pt x="11808" y="21600"/>
                  </a:cubicBezTo>
                  <a:cubicBezTo>
                    <a:pt x="9504" y="21600"/>
                    <a:pt x="9504" y="21600"/>
                    <a:pt x="9504" y="21600"/>
                  </a:cubicBezTo>
                  <a:cubicBezTo>
                    <a:pt x="9216" y="21600"/>
                    <a:pt x="9216" y="21600"/>
                    <a:pt x="8064" y="18432"/>
                  </a:cubicBezTo>
                  <a:cubicBezTo>
                    <a:pt x="7200" y="18144"/>
                    <a:pt x="7200" y="18144"/>
                    <a:pt x="7200" y="18144"/>
                  </a:cubicBezTo>
                  <a:cubicBezTo>
                    <a:pt x="5472" y="19008"/>
                    <a:pt x="4608" y="19296"/>
                    <a:pt x="4320" y="19296"/>
                  </a:cubicBezTo>
                  <a:cubicBezTo>
                    <a:pt x="4032" y="19296"/>
                    <a:pt x="4032" y="19296"/>
                    <a:pt x="4032" y="19296"/>
                  </a:cubicBezTo>
                  <a:cubicBezTo>
                    <a:pt x="2304" y="17568"/>
                    <a:pt x="2304" y="17568"/>
                    <a:pt x="2304" y="17568"/>
                  </a:cubicBezTo>
                  <a:cubicBezTo>
                    <a:pt x="2016" y="17280"/>
                    <a:pt x="2016" y="17280"/>
                    <a:pt x="3168" y="14400"/>
                  </a:cubicBezTo>
                  <a:cubicBezTo>
                    <a:pt x="2880" y="13536"/>
                    <a:pt x="2880" y="13536"/>
                    <a:pt x="2880" y="13536"/>
                  </a:cubicBezTo>
                  <a:cubicBezTo>
                    <a:pt x="0" y="12384"/>
                    <a:pt x="0" y="12096"/>
                    <a:pt x="0" y="11808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9216"/>
                    <a:pt x="0" y="9216"/>
                    <a:pt x="2880" y="8064"/>
                  </a:cubicBezTo>
                  <a:cubicBezTo>
                    <a:pt x="3168" y="7200"/>
                    <a:pt x="3168" y="7200"/>
                    <a:pt x="3168" y="7200"/>
                  </a:cubicBezTo>
                  <a:cubicBezTo>
                    <a:pt x="2016" y="4320"/>
                    <a:pt x="2016" y="4320"/>
                    <a:pt x="2304" y="4032"/>
                  </a:cubicBezTo>
                  <a:cubicBezTo>
                    <a:pt x="4032" y="2304"/>
                    <a:pt x="4032" y="2304"/>
                    <a:pt x="4032" y="2304"/>
                  </a:cubicBezTo>
                  <a:cubicBezTo>
                    <a:pt x="4032" y="2304"/>
                    <a:pt x="4032" y="2304"/>
                    <a:pt x="4032" y="2304"/>
                  </a:cubicBezTo>
                  <a:cubicBezTo>
                    <a:pt x="4320" y="2304"/>
                    <a:pt x="4320" y="2304"/>
                    <a:pt x="4320" y="2304"/>
                  </a:cubicBezTo>
                  <a:cubicBezTo>
                    <a:pt x="4320" y="2304"/>
                    <a:pt x="4608" y="2304"/>
                    <a:pt x="7200" y="3456"/>
                  </a:cubicBezTo>
                  <a:cubicBezTo>
                    <a:pt x="8064" y="2880"/>
                    <a:pt x="8064" y="2880"/>
                    <a:pt x="8064" y="2880"/>
                  </a:cubicBezTo>
                  <a:cubicBezTo>
                    <a:pt x="9216" y="0"/>
                    <a:pt x="9504" y="0"/>
                    <a:pt x="9792" y="0"/>
                  </a:cubicBezTo>
                  <a:cubicBezTo>
                    <a:pt x="12096" y="0"/>
                    <a:pt x="12096" y="0"/>
                    <a:pt x="12096" y="0"/>
                  </a:cubicBezTo>
                  <a:cubicBezTo>
                    <a:pt x="12384" y="0"/>
                    <a:pt x="12384" y="0"/>
                    <a:pt x="13536" y="2880"/>
                  </a:cubicBezTo>
                  <a:cubicBezTo>
                    <a:pt x="14400" y="3456"/>
                    <a:pt x="14400" y="3456"/>
                    <a:pt x="14400" y="3456"/>
                  </a:cubicBezTo>
                  <a:cubicBezTo>
                    <a:pt x="16128" y="2592"/>
                    <a:pt x="16992" y="2304"/>
                    <a:pt x="17280" y="2304"/>
                  </a:cubicBezTo>
                  <a:cubicBezTo>
                    <a:pt x="17568" y="2304"/>
                    <a:pt x="17568" y="2304"/>
                    <a:pt x="17568" y="2304"/>
                  </a:cubicBezTo>
                  <a:cubicBezTo>
                    <a:pt x="19296" y="4032"/>
                    <a:pt x="19296" y="4032"/>
                    <a:pt x="19296" y="4032"/>
                  </a:cubicBezTo>
                  <a:cubicBezTo>
                    <a:pt x="19584" y="4320"/>
                    <a:pt x="19584" y="4320"/>
                    <a:pt x="18432" y="7200"/>
                  </a:cubicBezTo>
                  <a:cubicBezTo>
                    <a:pt x="18720" y="8064"/>
                    <a:pt x="18720" y="8064"/>
                    <a:pt x="18720" y="8064"/>
                  </a:cubicBezTo>
                  <a:cubicBezTo>
                    <a:pt x="21600" y="9216"/>
                    <a:pt x="21600" y="9504"/>
                    <a:pt x="21600" y="9792"/>
                  </a:cubicBezTo>
                  <a:cubicBezTo>
                    <a:pt x="21600" y="11808"/>
                    <a:pt x="21600" y="11808"/>
                    <a:pt x="21600" y="11808"/>
                  </a:cubicBezTo>
                  <a:cubicBezTo>
                    <a:pt x="21600" y="12384"/>
                    <a:pt x="21600" y="12384"/>
                    <a:pt x="18720" y="13536"/>
                  </a:cubicBezTo>
                  <a:close/>
                  <a:moveTo>
                    <a:pt x="10944" y="6912"/>
                  </a:moveTo>
                  <a:cubicBezTo>
                    <a:pt x="8640" y="6912"/>
                    <a:pt x="6912" y="8640"/>
                    <a:pt x="6912" y="10656"/>
                  </a:cubicBezTo>
                  <a:cubicBezTo>
                    <a:pt x="6912" y="12960"/>
                    <a:pt x="8640" y="14400"/>
                    <a:pt x="10944" y="14400"/>
                  </a:cubicBezTo>
                  <a:cubicBezTo>
                    <a:pt x="12960" y="14400"/>
                    <a:pt x="14688" y="12960"/>
                    <a:pt x="14688" y="10656"/>
                  </a:cubicBezTo>
                  <a:cubicBezTo>
                    <a:pt x="14688" y="8640"/>
                    <a:pt x="12960" y="6912"/>
                    <a:pt x="10944" y="6912"/>
                  </a:cubicBezTo>
                  <a:close/>
                  <a:moveTo>
                    <a:pt x="10944" y="6912"/>
                  </a:moveTo>
                  <a:cubicBezTo>
                    <a:pt x="10944" y="6912"/>
                    <a:pt x="10944" y="6912"/>
                    <a:pt x="10944" y="6912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1" name="Shape 1969"/>
            <p:cNvSpPr/>
            <p:nvPr/>
          </p:nvSpPr>
          <p:spPr>
            <a:xfrm>
              <a:off x="631592" y="4959666"/>
              <a:ext cx="491048" cy="47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427"/>
                  </a:moveTo>
                  <a:cubicBezTo>
                    <a:pt x="18189" y="14303"/>
                    <a:pt x="18189" y="14303"/>
                    <a:pt x="18189" y="14303"/>
                  </a:cubicBezTo>
                  <a:cubicBezTo>
                    <a:pt x="19326" y="17222"/>
                    <a:pt x="19326" y="17514"/>
                    <a:pt x="19042" y="17514"/>
                  </a:cubicBezTo>
                  <a:cubicBezTo>
                    <a:pt x="17621" y="19265"/>
                    <a:pt x="17621" y="19265"/>
                    <a:pt x="17621" y="19265"/>
                  </a:cubicBezTo>
                  <a:cubicBezTo>
                    <a:pt x="17337" y="19265"/>
                    <a:pt x="17337" y="19265"/>
                    <a:pt x="17337" y="19265"/>
                  </a:cubicBezTo>
                  <a:cubicBezTo>
                    <a:pt x="17053" y="19265"/>
                    <a:pt x="17053" y="19265"/>
                    <a:pt x="17053" y="19265"/>
                  </a:cubicBezTo>
                  <a:cubicBezTo>
                    <a:pt x="17053" y="19265"/>
                    <a:pt x="16768" y="19265"/>
                    <a:pt x="14211" y="18097"/>
                  </a:cubicBezTo>
                  <a:cubicBezTo>
                    <a:pt x="13358" y="18681"/>
                    <a:pt x="13358" y="18681"/>
                    <a:pt x="13358" y="18681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095" y="21600"/>
                    <a:pt x="9095" y="21600"/>
                    <a:pt x="7958" y="18681"/>
                  </a:cubicBezTo>
                  <a:cubicBezTo>
                    <a:pt x="7105" y="18097"/>
                    <a:pt x="7105" y="18097"/>
                    <a:pt x="7105" y="18097"/>
                  </a:cubicBezTo>
                  <a:cubicBezTo>
                    <a:pt x="5400" y="18973"/>
                    <a:pt x="4547" y="19265"/>
                    <a:pt x="4263" y="19265"/>
                  </a:cubicBezTo>
                  <a:cubicBezTo>
                    <a:pt x="3979" y="19265"/>
                    <a:pt x="3979" y="19265"/>
                    <a:pt x="3979" y="19265"/>
                  </a:cubicBezTo>
                  <a:cubicBezTo>
                    <a:pt x="2274" y="17514"/>
                    <a:pt x="2274" y="17514"/>
                    <a:pt x="2274" y="17514"/>
                  </a:cubicBezTo>
                  <a:cubicBezTo>
                    <a:pt x="1989" y="17222"/>
                    <a:pt x="1989" y="17222"/>
                    <a:pt x="3411" y="14303"/>
                  </a:cubicBezTo>
                  <a:cubicBezTo>
                    <a:pt x="2842" y="13427"/>
                    <a:pt x="2842" y="13427"/>
                    <a:pt x="2842" y="13427"/>
                  </a:cubicBezTo>
                  <a:cubicBezTo>
                    <a:pt x="0" y="12259"/>
                    <a:pt x="0" y="12259"/>
                    <a:pt x="0" y="11968"/>
                  </a:cubicBezTo>
                  <a:cubicBezTo>
                    <a:pt x="0" y="9632"/>
                    <a:pt x="0" y="9632"/>
                    <a:pt x="0" y="9632"/>
                  </a:cubicBezTo>
                  <a:cubicBezTo>
                    <a:pt x="0" y="9049"/>
                    <a:pt x="0" y="9049"/>
                    <a:pt x="2842" y="7881"/>
                  </a:cubicBezTo>
                  <a:cubicBezTo>
                    <a:pt x="3411" y="7005"/>
                    <a:pt x="3411" y="7005"/>
                    <a:pt x="3411" y="7005"/>
                  </a:cubicBezTo>
                  <a:cubicBezTo>
                    <a:pt x="1989" y="4086"/>
                    <a:pt x="1989" y="4086"/>
                    <a:pt x="2274" y="3795"/>
                  </a:cubicBezTo>
                  <a:cubicBezTo>
                    <a:pt x="3979" y="2335"/>
                    <a:pt x="3979" y="2335"/>
                    <a:pt x="3979" y="2335"/>
                  </a:cubicBezTo>
                  <a:cubicBezTo>
                    <a:pt x="3979" y="2043"/>
                    <a:pt x="3979" y="2043"/>
                    <a:pt x="3979" y="2043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263" y="2043"/>
                    <a:pt x="4547" y="2043"/>
                    <a:pt x="7105" y="3211"/>
                  </a:cubicBezTo>
                  <a:cubicBezTo>
                    <a:pt x="7958" y="2919"/>
                    <a:pt x="7958" y="2919"/>
                    <a:pt x="7958" y="2919"/>
                  </a:cubicBezTo>
                  <a:cubicBezTo>
                    <a:pt x="9095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358" y="2919"/>
                  </a:cubicBezTo>
                  <a:cubicBezTo>
                    <a:pt x="14211" y="3211"/>
                    <a:pt x="14211" y="3211"/>
                    <a:pt x="14211" y="3211"/>
                  </a:cubicBezTo>
                  <a:cubicBezTo>
                    <a:pt x="15916" y="2627"/>
                    <a:pt x="17053" y="2043"/>
                    <a:pt x="17337" y="2043"/>
                  </a:cubicBezTo>
                  <a:cubicBezTo>
                    <a:pt x="17337" y="2043"/>
                    <a:pt x="17337" y="2043"/>
                    <a:pt x="17337" y="2043"/>
                  </a:cubicBezTo>
                  <a:cubicBezTo>
                    <a:pt x="19042" y="3795"/>
                    <a:pt x="19042" y="3795"/>
                    <a:pt x="19042" y="3795"/>
                  </a:cubicBezTo>
                  <a:cubicBezTo>
                    <a:pt x="19326" y="4086"/>
                    <a:pt x="19611" y="4378"/>
                    <a:pt x="18189" y="7005"/>
                  </a:cubicBezTo>
                  <a:cubicBezTo>
                    <a:pt x="18474" y="7881"/>
                    <a:pt x="18474" y="7881"/>
                    <a:pt x="18474" y="7881"/>
                  </a:cubicBezTo>
                  <a:cubicBezTo>
                    <a:pt x="21600" y="9049"/>
                    <a:pt x="21600" y="9341"/>
                    <a:pt x="21600" y="9632"/>
                  </a:cubicBezTo>
                  <a:cubicBezTo>
                    <a:pt x="21600" y="11968"/>
                    <a:pt x="21600" y="11968"/>
                    <a:pt x="21600" y="11968"/>
                  </a:cubicBezTo>
                  <a:cubicBezTo>
                    <a:pt x="21600" y="12259"/>
                    <a:pt x="21600" y="12259"/>
                    <a:pt x="18474" y="13427"/>
                  </a:cubicBezTo>
                  <a:close/>
                  <a:moveTo>
                    <a:pt x="10800" y="7005"/>
                  </a:moveTo>
                  <a:cubicBezTo>
                    <a:pt x="8526" y="7005"/>
                    <a:pt x="6821" y="8757"/>
                    <a:pt x="6821" y="10800"/>
                  </a:cubicBezTo>
                  <a:cubicBezTo>
                    <a:pt x="6821" y="12843"/>
                    <a:pt x="8526" y="14595"/>
                    <a:pt x="10800" y="14595"/>
                  </a:cubicBezTo>
                  <a:cubicBezTo>
                    <a:pt x="12789" y="14595"/>
                    <a:pt x="14495" y="12843"/>
                    <a:pt x="14495" y="10800"/>
                  </a:cubicBezTo>
                  <a:cubicBezTo>
                    <a:pt x="14495" y="8757"/>
                    <a:pt x="12789" y="7005"/>
                    <a:pt x="10800" y="7005"/>
                  </a:cubicBezTo>
                  <a:close/>
                  <a:moveTo>
                    <a:pt x="10800" y="7005"/>
                  </a:moveTo>
                  <a:cubicBezTo>
                    <a:pt x="10800" y="7005"/>
                    <a:pt x="10800" y="7005"/>
                    <a:pt x="10800" y="7005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2" name="Shape 1970"/>
            <p:cNvSpPr/>
            <p:nvPr/>
          </p:nvSpPr>
          <p:spPr>
            <a:xfrm>
              <a:off x="76420" y="7642911"/>
              <a:ext cx="491048" cy="47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13427"/>
                  </a:moveTo>
                  <a:cubicBezTo>
                    <a:pt x="18189" y="14303"/>
                    <a:pt x="18189" y="14303"/>
                    <a:pt x="18189" y="14303"/>
                  </a:cubicBezTo>
                  <a:cubicBezTo>
                    <a:pt x="19326" y="17222"/>
                    <a:pt x="19326" y="17222"/>
                    <a:pt x="19042" y="17514"/>
                  </a:cubicBezTo>
                  <a:cubicBezTo>
                    <a:pt x="17621" y="19265"/>
                    <a:pt x="17621" y="19265"/>
                    <a:pt x="17621" y="19265"/>
                  </a:cubicBezTo>
                  <a:cubicBezTo>
                    <a:pt x="17337" y="19265"/>
                    <a:pt x="17337" y="19265"/>
                    <a:pt x="17337" y="19265"/>
                  </a:cubicBezTo>
                  <a:cubicBezTo>
                    <a:pt x="17053" y="19265"/>
                    <a:pt x="17053" y="19265"/>
                    <a:pt x="17053" y="19265"/>
                  </a:cubicBezTo>
                  <a:cubicBezTo>
                    <a:pt x="17053" y="19265"/>
                    <a:pt x="16768" y="19265"/>
                    <a:pt x="14495" y="18097"/>
                  </a:cubicBezTo>
                  <a:cubicBezTo>
                    <a:pt x="13358" y="18681"/>
                    <a:pt x="13358" y="18681"/>
                    <a:pt x="13358" y="18681"/>
                  </a:cubicBezTo>
                  <a:cubicBezTo>
                    <a:pt x="12221" y="21600"/>
                    <a:pt x="12221" y="21600"/>
                    <a:pt x="11937" y="21600"/>
                  </a:cubicBezTo>
                  <a:cubicBezTo>
                    <a:pt x="9663" y="21600"/>
                    <a:pt x="9663" y="21600"/>
                    <a:pt x="9663" y="21600"/>
                  </a:cubicBezTo>
                  <a:cubicBezTo>
                    <a:pt x="9379" y="21600"/>
                    <a:pt x="9095" y="21600"/>
                    <a:pt x="7958" y="18681"/>
                  </a:cubicBezTo>
                  <a:cubicBezTo>
                    <a:pt x="7105" y="18097"/>
                    <a:pt x="7105" y="18097"/>
                    <a:pt x="7105" y="18097"/>
                  </a:cubicBezTo>
                  <a:cubicBezTo>
                    <a:pt x="5400" y="18973"/>
                    <a:pt x="4547" y="19265"/>
                    <a:pt x="4263" y="19265"/>
                  </a:cubicBezTo>
                  <a:cubicBezTo>
                    <a:pt x="3979" y="19265"/>
                    <a:pt x="3979" y="19265"/>
                    <a:pt x="3979" y="19265"/>
                  </a:cubicBezTo>
                  <a:cubicBezTo>
                    <a:pt x="2274" y="17514"/>
                    <a:pt x="2274" y="17514"/>
                    <a:pt x="2274" y="17514"/>
                  </a:cubicBezTo>
                  <a:cubicBezTo>
                    <a:pt x="1989" y="17222"/>
                    <a:pt x="1989" y="17222"/>
                    <a:pt x="3411" y="14303"/>
                  </a:cubicBezTo>
                  <a:cubicBezTo>
                    <a:pt x="2842" y="13427"/>
                    <a:pt x="2842" y="13427"/>
                    <a:pt x="2842" y="13427"/>
                  </a:cubicBezTo>
                  <a:cubicBezTo>
                    <a:pt x="0" y="12259"/>
                    <a:pt x="0" y="12259"/>
                    <a:pt x="0" y="11676"/>
                  </a:cubicBezTo>
                  <a:cubicBezTo>
                    <a:pt x="0" y="9632"/>
                    <a:pt x="0" y="9632"/>
                    <a:pt x="0" y="9632"/>
                  </a:cubicBezTo>
                  <a:cubicBezTo>
                    <a:pt x="0" y="9049"/>
                    <a:pt x="0" y="9049"/>
                    <a:pt x="2842" y="7881"/>
                  </a:cubicBezTo>
                  <a:cubicBezTo>
                    <a:pt x="3411" y="7005"/>
                    <a:pt x="3411" y="7005"/>
                    <a:pt x="3411" y="7005"/>
                  </a:cubicBezTo>
                  <a:cubicBezTo>
                    <a:pt x="1989" y="4086"/>
                    <a:pt x="2274" y="4086"/>
                    <a:pt x="2274" y="3795"/>
                  </a:cubicBezTo>
                  <a:cubicBezTo>
                    <a:pt x="3979" y="2335"/>
                    <a:pt x="3979" y="2335"/>
                    <a:pt x="3979" y="2335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263" y="2043"/>
                    <a:pt x="4263" y="2043"/>
                    <a:pt x="4263" y="2043"/>
                  </a:cubicBezTo>
                  <a:cubicBezTo>
                    <a:pt x="4547" y="2043"/>
                    <a:pt x="4832" y="2043"/>
                    <a:pt x="7105" y="3211"/>
                  </a:cubicBezTo>
                  <a:cubicBezTo>
                    <a:pt x="7958" y="2919"/>
                    <a:pt x="7958" y="2919"/>
                    <a:pt x="7958" y="2919"/>
                  </a:cubicBezTo>
                  <a:cubicBezTo>
                    <a:pt x="9095" y="0"/>
                    <a:pt x="9379" y="0"/>
                    <a:pt x="9663" y="0"/>
                  </a:cubicBezTo>
                  <a:cubicBezTo>
                    <a:pt x="11937" y="0"/>
                    <a:pt x="11937" y="0"/>
                    <a:pt x="11937" y="0"/>
                  </a:cubicBezTo>
                  <a:cubicBezTo>
                    <a:pt x="12221" y="0"/>
                    <a:pt x="12505" y="0"/>
                    <a:pt x="13358" y="2919"/>
                  </a:cubicBezTo>
                  <a:cubicBezTo>
                    <a:pt x="14495" y="3211"/>
                    <a:pt x="14495" y="3211"/>
                    <a:pt x="14495" y="3211"/>
                  </a:cubicBezTo>
                  <a:cubicBezTo>
                    <a:pt x="15916" y="2627"/>
                    <a:pt x="17053" y="2043"/>
                    <a:pt x="17337" y="2043"/>
                  </a:cubicBezTo>
                  <a:cubicBezTo>
                    <a:pt x="17337" y="2043"/>
                    <a:pt x="17337" y="2043"/>
                    <a:pt x="17337" y="2043"/>
                  </a:cubicBezTo>
                  <a:cubicBezTo>
                    <a:pt x="19326" y="3795"/>
                    <a:pt x="19326" y="3795"/>
                    <a:pt x="19326" y="3795"/>
                  </a:cubicBezTo>
                  <a:cubicBezTo>
                    <a:pt x="19326" y="4086"/>
                    <a:pt x="19611" y="4086"/>
                    <a:pt x="18189" y="7005"/>
                  </a:cubicBezTo>
                  <a:cubicBezTo>
                    <a:pt x="18474" y="7881"/>
                    <a:pt x="18474" y="7881"/>
                    <a:pt x="18474" y="7881"/>
                  </a:cubicBezTo>
                  <a:cubicBezTo>
                    <a:pt x="21600" y="9049"/>
                    <a:pt x="21600" y="9341"/>
                    <a:pt x="21600" y="9632"/>
                  </a:cubicBezTo>
                  <a:cubicBezTo>
                    <a:pt x="21600" y="11968"/>
                    <a:pt x="21600" y="11968"/>
                    <a:pt x="21600" y="11968"/>
                  </a:cubicBezTo>
                  <a:cubicBezTo>
                    <a:pt x="21600" y="12259"/>
                    <a:pt x="21600" y="12259"/>
                    <a:pt x="18474" y="13427"/>
                  </a:cubicBezTo>
                  <a:close/>
                  <a:moveTo>
                    <a:pt x="10800" y="7005"/>
                  </a:moveTo>
                  <a:cubicBezTo>
                    <a:pt x="8811" y="7005"/>
                    <a:pt x="7105" y="8465"/>
                    <a:pt x="7105" y="10800"/>
                  </a:cubicBezTo>
                  <a:cubicBezTo>
                    <a:pt x="7105" y="12843"/>
                    <a:pt x="8811" y="14595"/>
                    <a:pt x="10800" y="14595"/>
                  </a:cubicBezTo>
                  <a:cubicBezTo>
                    <a:pt x="12789" y="14595"/>
                    <a:pt x="14495" y="12843"/>
                    <a:pt x="14495" y="10800"/>
                  </a:cubicBezTo>
                  <a:cubicBezTo>
                    <a:pt x="14495" y="8465"/>
                    <a:pt x="12789" y="7005"/>
                    <a:pt x="10800" y="7005"/>
                  </a:cubicBezTo>
                  <a:close/>
                  <a:moveTo>
                    <a:pt x="10800" y="7005"/>
                  </a:moveTo>
                  <a:cubicBezTo>
                    <a:pt x="10800" y="7005"/>
                    <a:pt x="10800" y="7005"/>
                    <a:pt x="10800" y="7005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3" name="Shape 1971"/>
            <p:cNvSpPr/>
            <p:nvPr/>
          </p:nvSpPr>
          <p:spPr>
            <a:xfrm>
              <a:off x="1513745" y="817343"/>
              <a:ext cx="2289015" cy="172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9" extrusionOk="0">
                  <a:moveTo>
                    <a:pt x="19973" y="12227"/>
                  </a:moveTo>
                  <a:cubicBezTo>
                    <a:pt x="20748" y="11897"/>
                    <a:pt x="21541" y="12722"/>
                    <a:pt x="21479" y="13792"/>
                  </a:cubicBezTo>
                  <a:cubicBezTo>
                    <a:pt x="21424" y="14733"/>
                    <a:pt x="20720" y="15365"/>
                    <a:pt x="19973" y="15356"/>
                  </a:cubicBezTo>
                  <a:cubicBezTo>
                    <a:pt x="19919" y="15356"/>
                    <a:pt x="19919" y="15356"/>
                    <a:pt x="19919" y="15356"/>
                  </a:cubicBezTo>
                  <a:cubicBezTo>
                    <a:pt x="19919" y="16155"/>
                    <a:pt x="19919" y="16673"/>
                    <a:pt x="19919" y="17052"/>
                  </a:cubicBezTo>
                  <a:cubicBezTo>
                    <a:pt x="19919" y="17453"/>
                    <a:pt x="19919" y="17795"/>
                    <a:pt x="19919" y="18138"/>
                  </a:cubicBezTo>
                  <a:cubicBezTo>
                    <a:pt x="19946" y="18138"/>
                    <a:pt x="19959" y="18138"/>
                    <a:pt x="19966" y="18138"/>
                  </a:cubicBezTo>
                  <a:cubicBezTo>
                    <a:pt x="19973" y="18138"/>
                    <a:pt x="19973" y="18138"/>
                    <a:pt x="19973" y="18138"/>
                  </a:cubicBezTo>
                  <a:cubicBezTo>
                    <a:pt x="20749" y="17821"/>
                    <a:pt x="21527" y="18633"/>
                    <a:pt x="21479" y="19702"/>
                  </a:cubicBezTo>
                  <a:cubicBezTo>
                    <a:pt x="21435" y="20670"/>
                    <a:pt x="20720" y="21346"/>
                    <a:pt x="19973" y="21267"/>
                  </a:cubicBezTo>
                  <a:cubicBezTo>
                    <a:pt x="18991" y="21163"/>
                    <a:pt x="18935" y="21275"/>
                    <a:pt x="18893" y="21267"/>
                  </a:cubicBezTo>
                  <a:cubicBezTo>
                    <a:pt x="18741" y="21365"/>
                    <a:pt x="18573" y="21410"/>
                    <a:pt x="18407" y="21409"/>
                  </a:cubicBezTo>
                  <a:cubicBezTo>
                    <a:pt x="17934" y="21406"/>
                    <a:pt x="17514" y="21081"/>
                    <a:pt x="17102" y="20780"/>
                  </a:cubicBezTo>
                  <a:cubicBezTo>
                    <a:pt x="12679" y="17552"/>
                    <a:pt x="7268" y="17793"/>
                    <a:pt x="3021" y="21409"/>
                  </a:cubicBezTo>
                  <a:cubicBezTo>
                    <a:pt x="2940" y="21409"/>
                    <a:pt x="2859" y="21391"/>
                    <a:pt x="2785" y="21364"/>
                  </a:cubicBezTo>
                  <a:cubicBezTo>
                    <a:pt x="2710" y="21338"/>
                    <a:pt x="2643" y="21302"/>
                    <a:pt x="2589" y="21267"/>
                  </a:cubicBezTo>
                  <a:cubicBezTo>
                    <a:pt x="2049" y="21267"/>
                    <a:pt x="1779" y="21267"/>
                    <a:pt x="1644" y="21267"/>
                  </a:cubicBezTo>
                  <a:cubicBezTo>
                    <a:pt x="1509" y="21267"/>
                    <a:pt x="1509" y="21267"/>
                    <a:pt x="1509" y="21267"/>
                  </a:cubicBezTo>
                  <a:cubicBezTo>
                    <a:pt x="734" y="21597"/>
                    <a:pt x="-59" y="20772"/>
                    <a:pt x="3" y="19702"/>
                  </a:cubicBezTo>
                  <a:cubicBezTo>
                    <a:pt x="58" y="18761"/>
                    <a:pt x="762" y="18129"/>
                    <a:pt x="1509" y="18138"/>
                  </a:cubicBezTo>
                  <a:cubicBezTo>
                    <a:pt x="1563" y="18138"/>
                    <a:pt x="1563" y="18138"/>
                    <a:pt x="1563" y="18138"/>
                  </a:cubicBezTo>
                  <a:cubicBezTo>
                    <a:pt x="1563" y="16676"/>
                    <a:pt x="1563" y="15912"/>
                    <a:pt x="1563" y="15499"/>
                  </a:cubicBezTo>
                  <a:cubicBezTo>
                    <a:pt x="1563" y="15359"/>
                    <a:pt x="1563" y="15358"/>
                    <a:pt x="1563" y="15356"/>
                  </a:cubicBezTo>
                  <a:cubicBezTo>
                    <a:pt x="1536" y="15356"/>
                    <a:pt x="1523" y="15356"/>
                    <a:pt x="1516" y="15356"/>
                  </a:cubicBezTo>
                  <a:cubicBezTo>
                    <a:pt x="1509" y="15356"/>
                    <a:pt x="1509" y="15356"/>
                    <a:pt x="1509" y="15356"/>
                  </a:cubicBezTo>
                  <a:cubicBezTo>
                    <a:pt x="734" y="15687"/>
                    <a:pt x="-59" y="14862"/>
                    <a:pt x="3" y="13792"/>
                  </a:cubicBezTo>
                  <a:cubicBezTo>
                    <a:pt x="58" y="12851"/>
                    <a:pt x="762" y="12219"/>
                    <a:pt x="1509" y="12227"/>
                  </a:cubicBezTo>
                  <a:cubicBezTo>
                    <a:pt x="1563" y="12228"/>
                    <a:pt x="1563" y="12227"/>
                    <a:pt x="1563" y="12227"/>
                  </a:cubicBezTo>
                  <a:cubicBezTo>
                    <a:pt x="1563" y="10765"/>
                    <a:pt x="1563" y="10002"/>
                    <a:pt x="1563" y="9588"/>
                  </a:cubicBezTo>
                  <a:cubicBezTo>
                    <a:pt x="1563" y="9449"/>
                    <a:pt x="1563" y="9447"/>
                    <a:pt x="1563" y="9446"/>
                  </a:cubicBezTo>
                  <a:cubicBezTo>
                    <a:pt x="1536" y="9446"/>
                    <a:pt x="1523" y="9446"/>
                    <a:pt x="1516" y="9446"/>
                  </a:cubicBezTo>
                  <a:cubicBezTo>
                    <a:pt x="1509" y="9446"/>
                    <a:pt x="1509" y="9446"/>
                    <a:pt x="1509" y="9446"/>
                  </a:cubicBezTo>
                  <a:cubicBezTo>
                    <a:pt x="734" y="9777"/>
                    <a:pt x="-59" y="8952"/>
                    <a:pt x="3" y="7882"/>
                  </a:cubicBezTo>
                  <a:cubicBezTo>
                    <a:pt x="58" y="6941"/>
                    <a:pt x="762" y="6309"/>
                    <a:pt x="1509" y="6317"/>
                  </a:cubicBezTo>
                  <a:cubicBezTo>
                    <a:pt x="1563" y="6318"/>
                    <a:pt x="1563" y="6317"/>
                    <a:pt x="1563" y="6317"/>
                  </a:cubicBezTo>
                  <a:cubicBezTo>
                    <a:pt x="1563" y="5966"/>
                    <a:pt x="1563" y="5777"/>
                    <a:pt x="1563" y="5669"/>
                  </a:cubicBezTo>
                  <a:cubicBezTo>
                    <a:pt x="1563" y="5513"/>
                    <a:pt x="1563" y="5511"/>
                    <a:pt x="1563" y="5509"/>
                  </a:cubicBezTo>
                  <a:cubicBezTo>
                    <a:pt x="1563" y="5011"/>
                    <a:pt x="1725" y="4531"/>
                    <a:pt x="1988" y="4176"/>
                  </a:cubicBezTo>
                  <a:cubicBezTo>
                    <a:pt x="2251" y="3820"/>
                    <a:pt x="2616" y="3589"/>
                    <a:pt x="3021" y="3589"/>
                  </a:cubicBezTo>
                  <a:cubicBezTo>
                    <a:pt x="3404" y="3108"/>
                    <a:pt x="7814" y="-2"/>
                    <a:pt x="9553" y="0"/>
                  </a:cubicBezTo>
                  <a:cubicBezTo>
                    <a:pt x="10145" y="1"/>
                    <a:pt x="10470" y="0"/>
                    <a:pt x="10633" y="0"/>
                  </a:cubicBezTo>
                  <a:cubicBezTo>
                    <a:pt x="10687" y="0"/>
                    <a:pt x="10687" y="0"/>
                    <a:pt x="10741" y="0"/>
                  </a:cubicBezTo>
                  <a:cubicBezTo>
                    <a:pt x="10795" y="0"/>
                    <a:pt x="10795" y="0"/>
                    <a:pt x="10795" y="0"/>
                  </a:cubicBezTo>
                  <a:cubicBezTo>
                    <a:pt x="10962" y="3"/>
                    <a:pt x="11341" y="1"/>
                    <a:pt x="11929" y="0"/>
                  </a:cubicBezTo>
                  <a:cubicBezTo>
                    <a:pt x="13629" y="-3"/>
                    <a:pt x="18019" y="3122"/>
                    <a:pt x="18407" y="3589"/>
                  </a:cubicBezTo>
                  <a:cubicBezTo>
                    <a:pt x="19225" y="3537"/>
                    <a:pt x="19956" y="4496"/>
                    <a:pt x="19919" y="5509"/>
                  </a:cubicBezTo>
                  <a:cubicBezTo>
                    <a:pt x="19893" y="6215"/>
                    <a:pt x="19925" y="6270"/>
                    <a:pt x="19919" y="6317"/>
                  </a:cubicBezTo>
                  <a:cubicBezTo>
                    <a:pt x="19946" y="6317"/>
                    <a:pt x="19959" y="6317"/>
                    <a:pt x="19966" y="6317"/>
                  </a:cubicBezTo>
                  <a:cubicBezTo>
                    <a:pt x="19973" y="6317"/>
                    <a:pt x="19973" y="6317"/>
                    <a:pt x="19973" y="6317"/>
                  </a:cubicBezTo>
                  <a:cubicBezTo>
                    <a:pt x="20748" y="5987"/>
                    <a:pt x="21541" y="6812"/>
                    <a:pt x="21479" y="7882"/>
                  </a:cubicBezTo>
                  <a:cubicBezTo>
                    <a:pt x="21424" y="8823"/>
                    <a:pt x="20720" y="9455"/>
                    <a:pt x="19973" y="9446"/>
                  </a:cubicBezTo>
                  <a:cubicBezTo>
                    <a:pt x="19919" y="9446"/>
                    <a:pt x="19919" y="9446"/>
                    <a:pt x="19919" y="9446"/>
                  </a:cubicBezTo>
                  <a:cubicBezTo>
                    <a:pt x="19919" y="10908"/>
                    <a:pt x="19919" y="11672"/>
                    <a:pt x="19919" y="12085"/>
                  </a:cubicBezTo>
                  <a:cubicBezTo>
                    <a:pt x="19919" y="12225"/>
                    <a:pt x="19919" y="12226"/>
                    <a:pt x="19919" y="12227"/>
                  </a:cubicBezTo>
                  <a:lnTo>
                    <a:pt x="19973" y="12227"/>
                  </a:lnTo>
                  <a:close/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4" name="Shape 1972"/>
            <p:cNvSpPr/>
            <p:nvPr/>
          </p:nvSpPr>
          <p:spPr>
            <a:xfrm>
              <a:off x="2494602" y="5021976"/>
              <a:ext cx="1016001" cy="101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8491" y="7950"/>
                  </a:moveTo>
                  <a:cubicBezTo>
                    <a:pt x="18739" y="8861"/>
                    <a:pt x="18739" y="8861"/>
                    <a:pt x="18739" y="8861"/>
                  </a:cubicBezTo>
                  <a:cubicBezTo>
                    <a:pt x="21521" y="10273"/>
                    <a:pt x="21472" y="10383"/>
                    <a:pt x="21432" y="10764"/>
                  </a:cubicBezTo>
                  <a:cubicBezTo>
                    <a:pt x="21161" y="13006"/>
                    <a:pt x="21161" y="13006"/>
                    <a:pt x="21161" y="13006"/>
                  </a:cubicBezTo>
                  <a:cubicBezTo>
                    <a:pt x="21179" y="13200"/>
                    <a:pt x="21179" y="13200"/>
                    <a:pt x="21179" y="13200"/>
                  </a:cubicBezTo>
                  <a:cubicBezTo>
                    <a:pt x="21012" y="13337"/>
                    <a:pt x="21012" y="13337"/>
                    <a:pt x="21012" y="13337"/>
                  </a:cubicBezTo>
                  <a:cubicBezTo>
                    <a:pt x="20929" y="13405"/>
                    <a:pt x="20721" y="13575"/>
                    <a:pt x="18102" y="14259"/>
                  </a:cubicBezTo>
                  <a:cubicBezTo>
                    <a:pt x="17630" y="15133"/>
                    <a:pt x="17630" y="15133"/>
                    <a:pt x="17630" y="15133"/>
                  </a:cubicBezTo>
                  <a:cubicBezTo>
                    <a:pt x="18541" y="18078"/>
                    <a:pt x="18458" y="18146"/>
                    <a:pt x="18167" y="18384"/>
                  </a:cubicBezTo>
                  <a:cubicBezTo>
                    <a:pt x="16421" y="19815"/>
                    <a:pt x="16421" y="19815"/>
                    <a:pt x="16421" y="19815"/>
                  </a:cubicBezTo>
                  <a:cubicBezTo>
                    <a:pt x="16171" y="20020"/>
                    <a:pt x="16047" y="20122"/>
                    <a:pt x="13431" y="18574"/>
                  </a:cubicBezTo>
                  <a:cubicBezTo>
                    <a:pt x="12488" y="18859"/>
                    <a:pt x="12488" y="18859"/>
                    <a:pt x="12488" y="18859"/>
                  </a:cubicBezTo>
                  <a:cubicBezTo>
                    <a:pt x="11679" y="20428"/>
                    <a:pt x="11132" y="21293"/>
                    <a:pt x="10924" y="21464"/>
                  </a:cubicBezTo>
                  <a:cubicBezTo>
                    <a:pt x="10758" y="21600"/>
                    <a:pt x="10758" y="21600"/>
                    <a:pt x="10758" y="21600"/>
                  </a:cubicBezTo>
                  <a:cubicBezTo>
                    <a:pt x="8384" y="21386"/>
                    <a:pt x="8384" y="21386"/>
                    <a:pt x="8384" y="21386"/>
                  </a:cubicBezTo>
                  <a:cubicBezTo>
                    <a:pt x="8008" y="21346"/>
                    <a:pt x="7857" y="21330"/>
                    <a:pt x="7146" y="18291"/>
                  </a:cubicBezTo>
                  <a:cubicBezTo>
                    <a:pt x="6317" y="17857"/>
                    <a:pt x="6317" y="17857"/>
                    <a:pt x="6317" y="17857"/>
                  </a:cubicBezTo>
                  <a:cubicBezTo>
                    <a:pt x="3323" y="18847"/>
                    <a:pt x="3256" y="18763"/>
                    <a:pt x="3020" y="18469"/>
                  </a:cubicBezTo>
                  <a:cubicBezTo>
                    <a:pt x="1640" y="16744"/>
                    <a:pt x="1640" y="16744"/>
                    <a:pt x="1640" y="16744"/>
                  </a:cubicBezTo>
                  <a:cubicBezTo>
                    <a:pt x="1404" y="16450"/>
                    <a:pt x="1337" y="16365"/>
                    <a:pt x="2951" y="13650"/>
                  </a:cubicBezTo>
                  <a:cubicBezTo>
                    <a:pt x="2703" y="12739"/>
                    <a:pt x="2703" y="12739"/>
                    <a:pt x="2703" y="12739"/>
                  </a:cubicBezTo>
                  <a:cubicBezTo>
                    <a:pt x="-79" y="11327"/>
                    <a:pt x="-30" y="11217"/>
                    <a:pt x="10" y="10836"/>
                  </a:cubicBezTo>
                  <a:cubicBezTo>
                    <a:pt x="281" y="8594"/>
                    <a:pt x="281" y="8594"/>
                    <a:pt x="281" y="8594"/>
                  </a:cubicBezTo>
                  <a:cubicBezTo>
                    <a:pt x="263" y="8400"/>
                    <a:pt x="263" y="8400"/>
                    <a:pt x="263" y="8400"/>
                  </a:cubicBezTo>
                  <a:cubicBezTo>
                    <a:pt x="430" y="8263"/>
                    <a:pt x="430" y="8263"/>
                    <a:pt x="430" y="8263"/>
                  </a:cubicBezTo>
                  <a:cubicBezTo>
                    <a:pt x="513" y="8195"/>
                    <a:pt x="721" y="8025"/>
                    <a:pt x="3340" y="7341"/>
                  </a:cubicBezTo>
                  <a:cubicBezTo>
                    <a:pt x="3812" y="6467"/>
                    <a:pt x="3812" y="6467"/>
                    <a:pt x="3812" y="6467"/>
                  </a:cubicBezTo>
                  <a:cubicBezTo>
                    <a:pt x="2867" y="3480"/>
                    <a:pt x="2950" y="3412"/>
                    <a:pt x="3241" y="3174"/>
                  </a:cubicBezTo>
                  <a:cubicBezTo>
                    <a:pt x="4987" y="1743"/>
                    <a:pt x="4987" y="1743"/>
                    <a:pt x="4987" y="1743"/>
                  </a:cubicBezTo>
                  <a:cubicBezTo>
                    <a:pt x="5279" y="1504"/>
                    <a:pt x="5362" y="1436"/>
                    <a:pt x="8011" y="3026"/>
                  </a:cubicBezTo>
                  <a:cubicBezTo>
                    <a:pt x="8954" y="2741"/>
                    <a:pt x="8954" y="2741"/>
                    <a:pt x="8954" y="2741"/>
                  </a:cubicBezTo>
                  <a:cubicBezTo>
                    <a:pt x="9763" y="1172"/>
                    <a:pt x="10310" y="307"/>
                    <a:pt x="10518" y="136"/>
                  </a:cubicBezTo>
                  <a:cubicBezTo>
                    <a:pt x="10684" y="0"/>
                    <a:pt x="10684" y="0"/>
                    <a:pt x="10684" y="0"/>
                  </a:cubicBezTo>
                  <a:cubicBezTo>
                    <a:pt x="13100" y="180"/>
                    <a:pt x="13100" y="180"/>
                    <a:pt x="13100" y="180"/>
                  </a:cubicBezTo>
                  <a:cubicBezTo>
                    <a:pt x="13434" y="254"/>
                    <a:pt x="13585" y="270"/>
                    <a:pt x="14296" y="3309"/>
                  </a:cubicBezTo>
                  <a:cubicBezTo>
                    <a:pt x="15125" y="3743"/>
                    <a:pt x="15125" y="3743"/>
                    <a:pt x="15125" y="3743"/>
                  </a:cubicBezTo>
                  <a:cubicBezTo>
                    <a:pt x="18119" y="2753"/>
                    <a:pt x="18186" y="2837"/>
                    <a:pt x="18422" y="3131"/>
                  </a:cubicBezTo>
                  <a:cubicBezTo>
                    <a:pt x="19802" y="4856"/>
                    <a:pt x="19802" y="4856"/>
                    <a:pt x="19802" y="4856"/>
                  </a:cubicBezTo>
                  <a:cubicBezTo>
                    <a:pt x="20038" y="5150"/>
                    <a:pt x="20105" y="5235"/>
                    <a:pt x="18491" y="7950"/>
                  </a:cubicBezTo>
                  <a:close/>
                  <a:moveTo>
                    <a:pt x="8415" y="7919"/>
                  </a:moveTo>
                  <a:cubicBezTo>
                    <a:pt x="6794" y="9247"/>
                    <a:pt x="6514" y="11566"/>
                    <a:pt x="7827" y="13206"/>
                  </a:cubicBezTo>
                  <a:cubicBezTo>
                    <a:pt x="9106" y="14804"/>
                    <a:pt x="11405" y="15010"/>
                    <a:pt x="13027" y="13681"/>
                  </a:cubicBezTo>
                  <a:cubicBezTo>
                    <a:pt x="14648" y="12353"/>
                    <a:pt x="14928" y="10034"/>
                    <a:pt x="13648" y="8436"/>
                  </a:cubicBezTo>
                  <a:cubicBezTo>
                    <a:pt x="12336" y="6796"/>
                    <a:pt x="10037" y="6590"/>
                    <a:pt x="8415" y="7919"/>
                  </a:cubicBezTo>
                  <a:close/>
                  <a:moveTo>
                    <a:pt x="8415" y="7919"/>
                  </a:moveTo>
                  <a:cubicBezTo>
                    <a:pt x="8415" y="7919"/>
                    <a:pt x="8415" y="7919"/>
                    <a:pt x="8415" y="791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5" name="Shape 1973"/>
            <p:cNvSpPr/>
            <p:nvPr/>
          </p:nvSpPr>
          <p:spPr>
            <a:xfrm>
              <a:off x="2687427" y="617674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6" name="Shape 1974"/>
            <p:cNvSpPr/>
            <p:nvPr/>
          </p:nvSpPr>
          <p:spPr>
            <a:xfrm>
              <a:off x="3449426" y="475434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7" name="Shape 1975"/>
            <p:cNvSpPr/>
            <p:nvPr/>
          </p:nvSpPr>
          <p:spPr>
            <a:xfrm>
              <a:off x="4059026" y="5007091"/>
              <a:ext cx="630352" cy="6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5" y="13725"/>
                  </a:moveTo>
                  <a:cubicBezTo>
                    <a:pt x="18294" y="14625"/>
                    <a:pt x="18294" y="14625"/>
                    <a:pt x="18294" y="14625"/>
                  </a:cubicBezTo>
                  <a:cubicBezTo>
                    <a:pt x="19616" y="17325"/>
                    <a:pt x="19396" y="17550"/>
                    <a:pt x="19176" y="17775"/>
                  </a:cubicBezTo>
                  <a:cubicBezTo>
                    <a:pt x="17633" y="19350"/>
                    <a:pt x="17633" y="19350"/>
                    <a:pt x="17633" y="19350"/>
                  </a:cubicBezTo>
                  <a:cubicBezTo>
                    <a:pt x="17412" y="19575"/>
                    <a:pt x="17412" y="19575"/>
                    <a:pt x="17412" y="19575"/>
                  </a:cubicBezTo>
                  <a:cubicBezTo>
                    <a:pt x="17192" y="19575"/>
                    <a:pt x="17192" y="19575"/>
                    <a:pt x="17192" y="19575"/>
                  </a:cubicBezTo>
                  <a:cubicBezTo>
                    <a:pt x="17192" y="19575"/>
                    <a:pt x="16971" y="19575"/>
                    <a:pt x="14327" y="18450"/>
                  </a:cubicBezTo>
                  <a:cubicBezTo>
                    <a:pt x="13445" y="18675"/>
                    <a:pt x="13445" y="18675"/>
                    <a:pt x="13445" y="18675"/>
                  </a:cubicBezTo>
                  <a:cubicBezTo>
                    <a:pt x="12343" y="21600"/>
                    <a:pt x="12343" y="21600"/>
                    <a:pt x="11902" y="21600"/>
                  </a:cubicBezTo>
                  <a:cubicBezTo>
                    <a:pt x="9698" y="21600"/>
                    <a:pt x="9698" y="21600"/>
                    <a:pt x="9698" y="21600"/>
                  </a:cubicBezTo>
                  <a:cubicBezTo>
                    <a:pt x="9257" y="21600"/>
                    <a:pt x="9257" y="21600"/>
                    <a:pt x="8155" y="18675"/>
                  </a:cubicBezTo>
                  <a:cubicBezTo>
                    <a:pt x="7273" y="18450"/>
                    <a:pt x="7273" y="18450"/>
                    <a:pt x="7273" y="18450"/>
                  </a:cubicBezTo>
                  <a:cubicBezTo>
                    <a:pt x="5510" y="19125"/>
                    <a:pt x="4629" y="19350"/>
                    <a:pt x="4408" y="19350"/>
                  </a:cubicBezTo>
                  <a:cubicBezTo>
                    <a:pt x="4188" y="19350"/>
                    <a:pt x="4188" y="19350"/>
                    <a:pt x="4188" y="19350"/>
                  </a:cubicBezTo>
                  <a:cubicBezTo>
                    <a:pt x="2424" y="17775"/>
                    <a:pt x="2424" y="17775"/>
                    <a:pt x="2424" y="17775"/>
                  </a:cubicBezTo>
                  <a:cubicBezTo>
                    <a:pt x="2204" y="17550"/>
                    <a:pt x="1984" y="17325"/>
                    <a:pt x="3306" y="14400"/>
                  </a:cubicBezTo>
                  <a:cubicBezTo>
                    <a:pt x="2865" y="13500"/>
                    <a:pt x="2865" y="13500"/>
                    <a:pt x="2865" y="13500"/>
                  </a:cubicBezTo>
                  <a:cubicBezTo>
                    <a:pt x="0" y="12375"/>
                    <a:pt x="0" y="12375"/>
                    <a:pt x="0" y="11925"/>
                  </a:cubicBezTo>
                  <a:cubicBezTo>
                    <a:pt x="0" y="9675"/>
                    <a:pt x="0" y="9675"/>
                    <a:pt x="0" y="9675"/>
                  </a:cubicBezTo>
                  <a:cubicBezTo>
                    <a:pt x="0" y="9450"/>
                    <a:pt x="0" y="9225"/>
                    <a:pt x="3086" y="8100"/>
                  </a:cubicBezTo>
                  <a:cubicBezTo>
                    <a:pt x="3306" y="7200"/>
                    <a:pt x="3306" y="7200"/>
                    <a:pt x="3306" y="7200"/>
                  </a:cubicBezTo>
                  <a:cubicBezTo>
                    <a:pt x="1984" y="4275"/>
                    <a:pt x="2204" y="4275"/>
                    <a:pt x="2424" y="4050"/>
                  </a:cubicBezTo>
                  <a:cubicBezTo>
                    <a:pt x="3967" y="2475"/>
                    <a:pt x="3967" y="2475"/>
                    <a:pt x="3967" y="2475"/>
                  </a:cubicBezTo>
                  <a:cubicBezTo>
                    <a:pt x="4188" y="2250"/>
                    <a:pt x="4188" y="2250"/>
                    <a:pt x="4188" y="2250"/>
                  </a:cubicBezTo>
                  <a:cubicBezTo>
                    <a:pt x="4408" y="2250"/>
                    <a:pt x="4408" y="2250"/>
                    <a:pt x="4408" y="2250"/>
                  </a:cubicBezTo>
                  <a:cubicBezTo>
                    <a:pt x="4408" y="2250"/>
                    <a:pt x="4849" y="2250"/>
                    <a:pt x="7273" y="3375"/>
                  </a:cubicBezTo>
                  <a:cubicBezTo>
                    <a:pt x="8155" y="3150"/>
                    <a:pt x="8155" y="3150"/>
                    <a:pt x="8155" y="3150"/>
                  </a:cubicBezTo>
                  <a:cubicBezTo>
                    <a:pt x="9257" y="0"/>
                    <a:pt x="9478" y="0"/>
                    <a:pt x="9698" y="0"/>
                  </a:cubicBezTo>
                  <a:cubicBezTo>
                    <a:pt x="11902" y="0"/>
                    <a:pt x="11902" y="0"/>
                    <a:pt x="11902" y="0"/>
                  </a:cubicBezTo>
                  <a:cubicBezTo>
                    <a:pt x="12343" y="0"/>
                    <a:pt x="12563" y="0"/>
                    <a:pt x="13445" y="3150"/>
                  </a:cubicBezTo>
                  <a:cubicBezTo>
                    <a:pt x="14547" y="3375"/>
                    <a:pt x="14547" y="3375"/>
                    <a:pt x="14547" y="3375"/>
                  </a:cubicBezTo>
                  <a:cubicBezTo>
                    <a:pt x="16090" y="2700"/>
                    <a:pt x="16971" y="2250"/>
                    <a:pt x="17412" y="2250"/>
                  </a:cubicBezTo>
                  <a:cubicBezTo>
                    <a:pt x="17633" y="2250"/>
                    <a:pt x="17633" y="2250"/>
                    <a:pt x="17633" y="2250"/>
                  </a:cubicBezTo>
                  <a:cubicBezTo>
                    <a:pt x="19176" y="4050"/>
                    <a:pt x="19176" y="4050"/>
                    <a:pt x="19176" y="4050"/>
                  </a:cubicBezTo>
                  <a:cubicBezTo>
                    <a:pt x="19616" y="4275"/>
                    <a:pt x="19616" y="4500"/>
                    <a:pt x="18294" y="7200"/>
                  </a:cubicBezTo>
                  <a:cubicBezTo>
                    <a:pt x="18735" y="8100"/>
                    <a:pt x="18735" y="8100"/>
                    <a:pt x="18735" y="8100"/>
                  </a:cubicBezTo>
                  <a:cubicBezTo>
                    <a:pt x="21600" y="9225"/>
                    <a:pt x="21600" y="9450"/>
                    <a:pt x="21600" y="9900"/>
                  </a:cubicBezTo>
                  <a:cubicBezTo>
                    <a:pt x="21600" y="12150"/>
                    <a:pt x="21600" y="12150"/>
                    <a:pt x="21600" y="12150"/>
                  </a:cubicBezTo>
                  <a:cubicBezTo>
                    <a:pt x="21600" y="12375"/>
                    <a:pt x="21600" y="12600"/>
                    <a:pt x="18735" y="13725"/>
                  </a:cubicBezTo>
                  <a:close/>
                  <a:moveTo>
                    <a:pt x="10800" y="7200"/>
                  </a:moveTo>
                  <a:cubicBezTo>
                    <a:pt x="8816" y="7200"/>
                    <a:pt x="7053" y="8775"/>
                    <a:pt x="7053" y="10800"/>
                  </a:cubicBezTo>
                  <a:cubicBezTo>
                    <a:pt x="7053" y="13050"/>
                    <a:pt x="8816" y="14625"/>
                    <a:pt x="10800" y="14625"/>
                  </a:cubicBezTo>
                  <a:cubicBezTo>
                    <a:pt x="12784" y="14625"/>
                    <a:pt x="14547" y="13050"/>
                    <a:pt x="14547" y="10800"/>
                  </a:cubicBezTo>
                  <a:cubicBezTo>
                    <a:pt x="14547" y="8775"/>
                    <a:pt x="12784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8" name="Shape 1976"/>
            <p:cNvSpPr/>
            <p:nvPr/>
          </p:nvSpPr>
          <p:spPr>
            <a:xfrm>
              <a:off x="1544241" y="59898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9" name="Shape 1977"/>
            <p:cNvSpPr/>
            <p:nvPr/>
          </p:nvSpPr>
          <p:spPr>
            <a:xfrm>
              <a:off x="756841" y="74630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0" name="Shape 1978"/>
            <p:cNvSpPr/>
            <p:nvPr/>
          </p:nvSpPr>
          <p:spPr>
            <a:xfrm>
              <a:off x="1544241" y="6878897"/>
              <a:ext cx="452738" cy="44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3" y="13774"/>
                  </a:moveTo>
                  <a:cubicBezTo>
                    <a:pt x="18206" y="14400"/>
                    <a:pt x="18206" y="14400"/>
                    <a:pt x="18206" y="14400"/>
                  </a:cubicBezTo>
                  <a:cubicBezTo>
                    <a:pt x="19440" y="17530"/>
                    <a:pt x="19440" y="17530"/>
                    <a:pt x="19131" y="17843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589" y="19409"/>
                    <a:pt x="17589" y="19409"/>
                    <a:pt x="17589" y="19409"/>
                  </a:cubicBezTo>
                  <a:cubicBezTo>
                    <a:pt x="17280" y="19409"/>
                    <a:pt x="17280" y="19409"/>
                    <a:pt x="17280" y="19409"/>
                  </a:cubicBezTo>
                  <a:cubicBezTo>
                    <a:pt x="17280" y="19409"/>
                    <a:pt x="16971" y="19409"/>
                    <a:pt x="14503" y="18470"/>
                  </a:cubicBezTo>
                  <a:cubicBezTo>
                    <a:pt x="13577" y="18783"/>
                    <a:pt x="13577" y="18783"/>
                    <a:pt x="13577" y="18783"/>
                  </a:cubicBezTo>
                  <a:cubicBezTo>
                    <a:pt x="12343" y="21600"/>
                    <a:pt x="12343" y="21600"/>
                    <a:pt x="12034" y="21600"/>
                  </a:cubicBezTo>
                  <a:cubicBezTo>
                    <a:pt x="9566" y="21600"/>
                    <a:pt x="9566" y="21600"/>
                    <a:pt x="9566" y="21600"/>
                  </a:cubicBezTo>
                  <a:cubicBezTo>
                    <a:pt x="9257" y="21600"/>
                    <a:pt x="9257" y="21600"/>
                    <a:pt x="8023" y="18783"/>
                  </a:cubicBezTo>
                  <a:cubicBezTo>
                    <a:pt x="7097" y="18470"/>
                    <a:pt x="7097" y="18470"/>
                    <a:pt x="7097" y="18470"/>
                  </a:cubicBezTo>
                  <a:cubicBezTo>
                    <a:pt x="5554" y="19096"/>
                    <a:pt x="4629" y="19409"/>
                    <a:pt x="4320" y="19409"/>
                  </a:cubicBezTo>
                  <a:cubicBezTo>
                    <a:pt x="4011" y="19409"/>
                    <a:pt x="4011" y="19409"/>
                    <a:pt x="4011" y="19409"/>
                  </a:cubicBezTo>
                  <a:cubicBezTo>
                    <a:pt x="2469" y="17843"/>
                    <a:pt x="2469" y="17843"/>
                    <a:pt x="2469" y="17843"/>
                  </a:cubicBezTo>
                  <a:cubicBezTo>
                    <a:pt x="2160" y="17530"/>
                    <a:pt x="1851" y="17217"/>
                    <a:pt x="3394" y="14400"/>
                  </a:cubicBezTo>
                  <a:cubicBezTo>
                    <a:pt x="3086" y="13774"/>
                    <a:pt x="3086" y="13774"/>
                    <a:pt x="3086" y="13774"/>
                  </a:cubicBezTo>
                  <a:cubicBezTo>
                    <a:pt x="0" y="12522"/>
                    <a:pt x="0" y="12209"/>
                    <a:pt x="0" y="11896"/>
                  </a:cubicBezTo>
                  <a:cubicBezTo>
                    <a:pt x="0" y="9704"/>
                    <a:pt x="0" y="9704"/>
                    <a:pt x="0" y="9704"/>
                  </a:cubicBezTo>
                  <a:cubicBezTo>
                    <a:pt x="0" y="9391"/>
                    <a:pt x="0" y="9391"/>
                    <a:pt x="3086" y="8139"/>
                  </a:cubicBezTo>
                  <a:cubicBezTo>
                    <a:pt x="3394" y="7200"/>
                    <a:pt x="3394" y="7200"/>
                    <a:pt x="3394" y="7200"/>
                  </a:cubicBezTo>
                  <a:cubicBezTo>
                    <a:pt x="2160" y="4383"/>
                    <a:pt x="2160" y="4383"/>
                    <a:pt x="2469" y="4070"/>
                  </a:cubicBezTo>
                  <a:cubicBezTo>
                    <a:pt x="4011" y="2504"/>
                    <a:pt x="4011" y="2504"/>
                    <a:pt x="4011" y="2504"/>
                  </a:cubicBezTo>
                  <a:cubicBezTo>
                    <a:pt x="4011" y="2191"/>
                    <a:pt x="4011" y="2191"/>
                    <a:pt x="4011" y="2191"/>
                  </a:cubicBezTo>
                  <a:cubicBezTo>
                    <a:pt x="4320" y="2191"/>
                    <a:pt x="4320" y="2191"/>
                    <a:pt x="4320" y="2191"/>
                  </a:cubicBezTo>
                  <a:cubicBezTo>
                    <a:pt x="4320" y="2191"/>
                    <a:pt x="4629" y="2191"/>
                    <a:pt x="7097" y="3443"/>
                  </a:cubicBezTo>
                  <a:cubicBezTo>
                    <a:pt x="8023" y="3130"/>
                    <a:pt x="8023" y="3130"/>
                    <a:pt x="8023" y="3130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2034" y="0"/>
                    <a:pt x="12034" y="0"/>
                    <a:pt x="12034" y="0"/>
                  </a:cubicBezTo>
                  <a:cubicBezTo>
                    <a:pt x="12343" y="0"/>
                    <a:pt x="12343" y="0"/>
                    <a:pt x="13577" y="3130"/>
                  </a:cubicBezTo>
                  <a:cubicBezTo>
                    <a:pt x="14503" y="3443"/>
                    <a:pt x="14503" y="3443"/>
                    <a:pt x="14503" y="3443"/>
                  </a:cubicBezTo>
                  <a:cubicBezTo>
                    <a:pt x="16046" y="2817"/>
                    <a:pt x="16971" y="2504"/>
                    <a:pt x="17280" y="2504"/>
                  </a:cubicBezTo>
                  <a:cubicBezTo>
                    <a:pt x="17589" y="2504"/>
                    <a:pt x="17589" y="2504"/>
                    <a:pt x="17589" y="2504"/>
                  </a:cubicBezTo>
                  <a:cubicBezTo>
                    <a:pt x="19440" y="4070"/>
                    <a:pt x="19440" y="4070"/>
                    <a:pt x="19440" y="4070"/>
                  </a:cubicBezTo>
                  <a:cubicBezTo>
                    <a:pt x="19440" y="4383"/>
                    <a:pt x="19749" y="4383"/>
                    <a:pt x="18206" y="7200"/>
                  </a:cubicBezTo>
                  <a:cubicBezTo>
                    <a:pt x="18823" y="8139"/>
                    <a:pt x="18823" y="8139"/>
                    <a:pt x="18823" y="8139"/>
                  </a:cubicBezTo>
                  <a:cubicBezTo>
                    <a:pt x="21600" y="9391"/>
                    <a:pt x="21600" y="9391"/>
                    <a:pt x="21600" y="9704"/>
                  </a:cubicBezTo>
                  <a:cubicBezTo>
                    <a:pt x="21600" y="12209"/>
                    <a:pt x="21600" y="12209"/>
                    <a:pt x="21600" y="12209"/>
                  </a:cubicBezTo>
                  <a:cubicBezTo>
                    <a:pt x="21600" y="12522"/>
                    <a:pt x="21600" y="12522"/>
                    <a:pt x="18823" y="13774"/>
                  </a:cubicBezTo>
                  <a:close/>
                  <a:moveTo>
                    <a:pt x="10800" y="7200"/>
                  </a:moveTo>
                  <a:cubicBezTo>
                    <a:pt x="8640" y="7200"/>
                    <a:pt x="7097" y="8765"/>
                    <a:pt x="7097" y="10957"/>
                  </a:cubicBezTo>
                  <a:cubicBezTo>
                    <a:pt x="7097" y="13148"/>
                    <a:pt x="8640" y="14713"/>
                    <a:pt x="10800" y="14713"/>
                  </a:cubicBezTo>
                  <a:cubicBezTo>
                    <a:pt x="12960" y="14713"/>
                    <a:pt x="14503" y="13148"/>
                    <a:pt x="14503" y="10957"/>
                  </a:cubicBezTo>
                  <a:cubicBezTo>
                    <a:pt x="14503" y="8765"/>
                    <a:pt x="12960" y="7200"/>
                    <a:pt x="10800" y="7200"/>
                  </a:cubicBezTo>
                  <a:close/>
                  <a:moveTo>
                    <a:pt x="10800" y="7200"/>
                  </a:moveTo>
                  <a:cubicBezTo>
                    <a:pt x="10800" y="7200"/>
                    <a:pt x="10800" y="7200"/>
                    <a:pt x="10800" y="7200"/>
                  </a:cubicBezTo>
                </a:path>
              </a:pathLst>
            </a:custGeom>
            <a:solidFill>
              <a:srgbClr val="9CB833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1" name="Shape 1979"/>
            <p:cNvSpPr/>
            <p:nvPr/>
          </p:nvSpPr>
          <p:spPr>
            <a:xfrm>
              <a:off x="1996997" y="6599009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2" name="Shape 1980"/>
            <p:cNvSpPr/>
            <p:nvPr/>
          </p:nvSpPr>
          <p:spPr>
            <a:xfrm>
              <a:off x="1387397" y="74111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3" name="Shape 1981"/>
            <p:cNvSpPr/>
            <p:nvPr/>
          </p:nvSpPr>
          <p:spPr>
            <a:xfrm>
              <a:off x="2200197" y="75762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4" name="Shape 1982"/>
            <p:cNvSpPr/>
            <p:nvPr/>
          </p:nvSpPr>
          <p:spPr>
            <a:xfrm>
              <a:off x="1657425" y="87192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5" name="Shape 1983"/>
            <p:cNvSpPr/>
            <p:nvPr/>
          </p:nvSpPr>
          <p:spPr>
            <a:xfrm>
              <a:off x="2698825" y="74111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6" name="Shape 1984"/>
            <p:cNvSpPr/>
            <p:nvPr/>
          </p:nvSpPr>
          <p:spPr>
            <a:xfrm>
              <a:off x="1733625" y="8325580"/>
              <a:ext cx="226370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655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67" name="Shape 1985"/>
            <p:cNvSpPr/>
            <p:nvPr/>
          </p:nvSpPr>
          <p:spPr>
            <a:xfrm>
              <a:off x="4134017" y="8058880"/>
              <a:ext cx="226371" cy="21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3341"/>
                  </a:moveTo>
                  <a:cubicBezTo>
                    <a:pt x="17897" y="13976"/>
                    <a:pt x="17897" y="13976"/>
                    <a:pt x="17897" y="13976"/>
                  </a:cubicBezTo>
                  <a:cubicBezTo>
                    <a:pt x="19131" y="17153"/>
                    <a:pt x="19131" y="17153"/>
                    <a:pt x="19131" y="17788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7280" y="19059"/>
                    <a:pt x="17280" y="19059"/>
                    <a:pt x="17280" y="19059"/>
                  </a:cubicBezTo>
                  <a:cubicBezTo>
                    <a:pt x="16663" y="19059"/>
                    <a:pt x="16663" y="19059"/>
                    <a:pt x="14194" y="17788"/>
                  </a:cubicBezTo>
                  <a:cubicBezTo>
                    <a:pt x="13577" y="18424"/>
                    <a:pt x="13577" y="18424"/>
                    <a:pt x="13577" y="18424"/>
                  </a:cubicBezTo>
                  <a:cubicBezTo>
                    <a:pt x="12343" y="21600"/>
                    <a:pt x="12343" y="21600"/>
                    <a:pt x="11726" y="21600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8023" y="18424"/>
                  </a:cubicBezTo>
                  <a:cubicBezTo>
                    <a:pt x="6789" y="17788"/>
                    <a:pt x="6789" y="17788"/>
                    <a:pt x="6789" y="17788"/>
                  </a:cubicBezTo>
                  <a:cubicBezTo>
                    <a:pt x="5554" y="19059"/>
                    <a:pt x="4320" y="19059"/>
                    <a:pt x="4320" y="19059"/>
                  </a:cubicBezTo>
                  <a:cubicBezTo>
                    <a:pt x="3703" y="19059"/>
                    <a:pt x="3703" y="19059"/>
                    <a:pt x="3703" y="19059"/>
                  </a:cubicBezTo>
                  <a:cubicBezTo>
                    <a:pt x="2469" y="17153"/>
                    <a:pt x="2469" y="17153"/>
                    <a:pt x="2469" y="17153"/>
                  </a:cubicBezTo>
                  <a:cubicBezTo>
                    <a:pt x="1851" y="17153"/>
                    <a:pt x="1851" y="17153"/>
                    <a:pt x="3086" y="13976"/>
                  </a:cubicBezTo>
                  <a:cubicBezTo>
                    <a:pt x="3086" y="13341"/>
                    <a:pt x="3086" y="13341"/>
                    <a:pt x="3086" y="13341"/>
                  </a:cubicBezTo>
                  <a:cubicBezTo>
                    <a:pt x="0" y="12071"/>
                    <a:pt x="0" y="12071"/>
                    <a:pt x="0" y="11435"/>
                  </a:cubicBezTo>
                  <a:cubicBezTo>
                    <a:pt x="0" y="9529"/>
                    <a:pt x="0" y="9529"/>
                    <a:pt x="0" y="9529"/>
                  </a:cubicBezTo>
                  <a:cubicBezTo>
                    <a:pt x="0" y="8894"/>
                    <a:pt x="0" y="8894"/>
                    <a:pt x="3086" y="7624"/>
                  </a:cubicBezTo>
                  <a:cubicBezTo>
                    <a:pt x="3086" y="6988"/>
                    <a:pt x="3086" y="6988"/>
                    <a:pt x="3086" y="6988"/>
                  </a:cubicBezTo>
                  <a:cubicBezTo>
                    <a:pt x="1851" y="3812"/>
                    <a:pt x="1851" y="3812"/>
                    <a:pt x="2469" y="3812"/>
                  </a:cubicBezTo>
                  <a:cubicBezTo>
                    <a:pt x="3703" y="1906"/>
                    <a:pt x="3703" y="1906"/>
                    <a:pt x="3703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320" y="1906"/>
                    <a:pt x="4320" y="1906"/>
                  </a:cubicBezTo>
                  <a:cubicBezTo>
                    <a:pt x="4320" y="1906"/>
                    <a:pt x="4937" y="1906"/>
                    <a:pt x="6789" y="3176"/>
                  </a:cubicBezTo>
                  <a:cubicBezTo>
                    <a:pt x="8023" y="2541"/>
                    <a:pt x="8023" y="2541"/>
                    <a:pt x="8023" y="2541"/>
                  </a:cubicBezTo>
                  <a:cubicBezTo>
                    <a:pt x="9257" y="0"/>
                    <a:pt x="9257" y="0"/>
                    <a:pt x="9874" y="0"/>
                  </a:cubicBezTo>
                  <a:cubicBezTo>
                    <a:pt x="11726" y="0"/>
                    <a:pt x="11726" y="0"/>
                    <a:pt x="11726" y="0"/>
                  </a:cubicBezTo>
                  <a:cubicBezTo>
                    <a:pt x="12343" y="0"/>
                    <a:pt x="12343" y="0"/>
                    <a:pt x="13577" y="2541"/>
                  </a:cubicBezTo>
                  <a:cubicBezTo>
                    <a:pt x="14194" y="3176"/>
                    <a:pt x="14194" y="3176"/>
                    <a:pt x="14194" y="3176"/>
                  </a:cubicBezTo>
                  <a:cubicBezTo>
                    <a:pt x="16046" y="2541"/>
                    <a:pt x="16663" y="1906"/>
                    <a:pt x="17280" y="1906"/>
                  </a:cubicBezTo>
                  <a:cubicBezTo>
                    <a:pt x="17280" y="1906"/>
                    <a:pt x="17280" y="1906"/>
                    <a:pt x="17280" y="1906"/>
                  </a:cubicBezTo>
                  <a:cubicBezTo>
                    <a:pt x="19131" y="3812"/>
                    <a:pt x="19131" y="3812"/>
                    <a:pt x="19131" y="3812"/>
                  </a:cubicBezTo>
                  <a:cubicBezTo>
                    <a:pt x="19131" y="3812"/>
                    <a:pt x="19131" y="4447"/>
                    <a:pt x="17897" y="6988"/>
                  </a:cubicBezTo>
                  <a:cubicBezTo>
                    <a:pt x="18514" y="7624"/>
                    <a:pt x="18514" y="7624"/>
                    <a:pt x="18514" y="7624"/>
                  </a:cubicBezTo>
                  <a:cubicBezTo>
                    <a:pt x="21600" y="8894"/>
                    <a:pt x="21600" y="8894"/>
                    <a:pt x="21600" y="9529"/>
                  </a:cubicBezTo>
                  <a:cubicBezTo>
                    <a:pt x="21600" y="12071"/>
                    <a:pt x="21600" y="12071"/>
                    <a:pt x="21600" y="12071"/>
                  </a:cubicBezTo>
                  <a:cubicBezTo>
                    <a:pt x="21600" y="12071"/>
                    <a:pt x="21600" y="12071"/>
                    <a:pt x="18514" y="13341"/>
                  </a:cubicBezTo>
                  <a:close/>
                  <a:moveTo>
                    <a:pt x="10491" y="6988"/>
                  </a:moveTo>
                  <a:cubicBezTo>
                    <a:pt x="8640" y="6988"/>
                    <a:pt x="6789" y="8259"/>
                    <a:pt x="6789" y="10800"/>
                  </a:cubicBezTo>
                  <a:cubicBezTo>
                    <a:pt x="6789" y="12706"/>
                    <a:pt x="8640" y="14612"/>
                    <a:pt x="10491" y="14612"/>
                  </a:cubicBezTo>
                  <a:cubicBezTo>
                    <a:pt x="12960" y="14612"/>
                    <a:pt x="14194" y="12706"/>
                    <a:pt x="14194" y="10800"/>
                  </a:cubicBezTo>
                  <a:cubicBezTo>
                    <a:pt x="14194" y="8259"/>
                    <a:pt x="12960" y="6988"/>
                    <a:pt x="10491" y="6988"/>
                  </a:cubicBezTo>
                  <a:close/>
                  <a:moveTo>
                    <a:pt x="10491" y="6988"/>
                  </a:moveTo>
                  <a:cubicBezTo>
                    <a:pt x="10491" y="6988"/>
                    <a:pt x="10491" y="6988"/>
                    <a:pt x="10491" y="6988"/>
                  </a:cubicBezTo>
                </a:path>
              </a:pathLst>
            </a:custGeom>
            <a:solidFill>
              <a:srgbClr val="44546A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685800">
                <a:defRPr sz="18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 kern="0">
                <a:solidFill>
                  <a:prstClr val="black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25780" y="21717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="" xmlns:a16="http://schemas.microsoft.com/office/drawing/2014/main" id="{39B5B3A9-B1AD-44DE-B8C5-495C0B94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" y="860938"/>
            <a:ext cx="8765065" cy="2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3?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231 ; 109 ; 1872 ; 8225 ; 92 313.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298CA23-02D2-44C2-94F9-BADD8F1925D5}"/>
              </a:ext>
            </a:extLst>
          </p:cNvPr>
          <p:cNvSpPr/>
          <p:nvPr/>
        </p:nvSpPr>
        <p:spPr>
          <a:xfrm>
            <a:off x="405974" y="1993073"/>
            <a:ext cx="1157355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8E3CA87-E47B-4E67-9350-044A7A705575}"/>
              </a:ext>
            </a:extLst>
          </p:cNvPr>
          <p:cNvSpPr/>
          <p:nvPr/>
        </p:nvSpPr>
        <p:spPr>
          <a:xfrm>
            <a:off x="3174983" y="1985453"/>
            <a:ext cx="1293778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01411E8-C14F-41D3-851D-FD7453AB069F}"/>
              </a:ext>
            </a:extLst>
          </p:cNvPr>
          <p:cNvSpPr/>
          <p:nvPr/>
        </p:nvSpPr>
        <p:spPr>
          <a:xfrm>
            <a:off x="6408567" y="1985453"/>
            <a:ext cx="1872653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7660" y="13790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298CA23-02D2-44C2-94F9-BADD8F1925D5}"/>
              </a:ext>
            </a:extLst>
          </p:cNvPr>
          <p:cNvSpPr/>
          <p:nvPr/>
        </p:nvSpPr>
        <p:spPr>
          <a:xfrm>
            <a:off x="2017628" y="2116044"/>
            <a:ext cx="1157355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8E3CA87-E47B-4E67-9350-044A7A705575}"/>
              </a:ext>
            </a:extLst>
          </p:cNvPr>
          <p:cNvSpPr/>
          <p:nvPr/>
        </p:nvSpPr>
        <p:spPr>
          <a:xfrm>
            <a:off x="3365853" y="2116044"/>
            <a:ext cx="1375754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01411E8-C14F-41D3-851D-FD7453AB069F}"/>
              </a:ext>
            </a:extLst>
          </p:cNvPr>
          <p:cNvSpPr/>
          <p:nvPr/>
        </p:nvSpPr>
        <p:spPr>
          <a:xfrm>
            <a:off x="4982521" y="2116044"/>
            <a:ext cx="1872653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CDB789DF-E4C5-4F91-9EE4-D0DFE7A07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83" y="871543"/>
            <a:ext cx="6000750" cy="23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	96 ; 502 ; 6823 ; 55 553 ; 641 311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01411E8-C14F-41D3-851D-FD7453AB069F}"/>
              </a:ext>
            </a:extLst>
          </p:cNvPr>
          <p:cNvSpPr/>
          <p:nvPr/>
        </p:nvSpPr>
        <p:spPr>
          <a:xfrm>
            <a:off x="7068052" y="2116044"/>
            <a:ext cx="1872653" cy="11573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50520" y="20955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98714" y="1197074"/>
            <a:ext cx="1741721" cy="1941437"/>
            <a:chOff x="798286" y="2410659"/>
            <a:chExt cx="2322294" cy="2588583"/>
          </a:xfrm>
        </p:grpSpPr>
        <p:grpSp>
          <p:nvGrpSpPr>
            <p:cNvPr id="7" name="Gruppierung 3"/>
            <p:cNvGrpSpPr/>
            <p:nvPr/>
          </p:nvGrpSpPr>
          <p:grpSpPr>
            <a:xfrm>
              <a:off x="798286" y="2688308"/>
              <a:ext cx="2322294" cy="2310934"/>
              <a:chOff x="798835" y="1137541"/>
              <a:chExt cx="2476754" cy="2463996"/>
            </a:xfrm>
          </p:grpSpPr>
          <p:sp>
            <p:nvSpPr>
              <p:cNvPr id="11" name="Shape 1021"/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38100" cap="flat" cmpd="sng">
                <a:solidFill>
                  <a:srgbClr val="92D05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1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  <p:sp>
            <p:nvSpPr>
              <p:cNvPr id="12" name="Shape 1021"/>
              <p:cNvSpPr/>
              <p:nvPr/>
            </p:nvSpPr>
            <p:spPr>
              <a:xfrm>
                <a:off x="798835" y="1137541"/>
                <a:ext cx="2476754" cy="597491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7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</p:grpSp>
        <p:grpSp>
          <p:nvGrpSpPr>
            <p:cNvPr id="8" name="Gruppierung 6"/>
            <p:cNvGrpSpPr/>
            <p:nvPr/>
          </p:nvGrpSpPr>
          <p:grpSpPr>
            <a:xfrm>
              <a:off x="896748" y="2410659"/>
              <a:ext cx="2125370" cy="508763"/>
              <a:chOff x="903523" y="1225112"/>
              <a:chExt cx="1370377" cy="347109"/>
            </a:xfrm>
            <a:solidFill>
              <a:srgbClr val="4E67C8"/>
            </a:solidFill>
          </p:grpSpPr>
          <p:sp>
            <p:nvSpPr>
              <p:cNvPr id="9" name="Abgerundetes Rechteck 5"/>
              <p:cNvSpPr/>
              <p:nvPr/>
            </p:nvSpPr>
            <p:spPr>
              <a:xfrm>
                <a:off x="9035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Abgerundetes Rechteck 88"/>
              <p:cNvSpPr/>
              <p:nvPr/>
            </p:nvSpPr>
            <p:spPr>
              <a:xfrm>
                <a:off x="21608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678070" y="1197074"/>
            <a:ext cx="1741721" cy="1941439"/>
            <a:chOff x="3570760" y="2410659"/>
            <a:chExt cx="2322294" cy="2588585"/>
          </a:xfrm>
        </p:grpSpPr>
        <p:grpSp>
          <p:nvGrpSpPr>
            <p:cNvPr id="14" name="Gruppierung 67"/>
            <p:cNvGrpSpPr/>
            <p:nvPr/>
          </p:nvGrpSpPr>
          <p:grpSpPr>
            <a:xfrm>
              <a:off x="3570760" y="2688310"/>
              <a:ext cx="2322294" cy="2310934"/>
              <a:chOff x="798835" y="1137541"/>
              <a:chExt cx="2476754" cy="2463996"/>
            </a:xfrm>
          </p:grpSpPr>
          <p:sp>
            <p:nvSpPr>
              <p:cNvPr id="18" name="Shape 1021"/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38100" cap="flat" cmpd="sng">
                <a:solidFill>
                  <a:schemeClr val="accent6">
                    <a:lumMod val="7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1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  <p:sp>
            <p:nvSpPr>
              <p:cNvPr id="19" name="Shape 1021"/>
              <p:cNvSpPr/>
              <p:nvPr/>
            </p:nvSpPr>
            <p:spPr>
              <a:xfrm>
                <a:off x="798835" y="1137541"/>
                <a:ext cx="2476754" cy="59749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7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</p:grpSp>
        <p:grpSp>
          <p:nvGrpSpPr>
            <p:cNvPr id="15" name="Gruppierung 90"/>
            <p:cNvGrpSpPr/>
            <p:nvPr/>
          </p:nvGrpSpPr>
          <p:grpSpPr>
            <a:xfrm>
              <a:off x="3715524" y="2410659"/>
              <a:ext cx="2071911" cy="508763"/>
              <a:chOff x="903523" y="1225112"/>
              <a:chExt cx="1370377" cy="347109"/>
            </a:xfrm>
            <a:solidFill>
              <a:srgbClr val="5ECCF3"/>
            </a:solidFill>
          </p:grpSpPr>
          <p:sp>
            <p:nvSpPr>
              <p:cNvPr id="16" name="Abgerundetes Rechteck 91"/>
              <p:cNvSpPr/>
              <p:nvPr/>
            </p:nvSpPr>
            <p:spPr>
              <a:xfrm>
                <a:off x="9035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bgerundetes Rechteck 92"/>
              <p:cNvSpPr/>
              <p:nvPr/>
            </p:nvSpPr>
            <p:spPr>
              <a:xfrm>
                <a:off x="21608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747866" y="1197073"/>
            <a:ext cx="1741721" cy="1941440"/>
            <a:chOff x="6330488" y="2410659"/>
            <a:chExt cx="2322294" cy="2588586"/>
          </a:xfrm>
        </p:grpSpPr>
        <p:grpSp>
          <p:nvGrpSpPr>
            <p:cNvPr id="21" name="Gruppierung 71"/>
            <p:cNvGrpSpPr/>
            <p:nvPr/>
          </p:nvGrpSpPr>
          <p:grpSpPr>
            <a:xfrm>
              <a:off x="6330488" y="2688311"/>
              <a:ext cx="2322294" cy="2310934"/>
              <a:chOff x="798835" y="1137541"/>
              <a:chExt cx="2476754" cy="2463996"/>
            </a:xfrm>
          </p:grpSpPr>
          <p:sp>
            <p:nvSpPr>
              <p:cNvPr id="25" name="Shape 1021"/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38100" cap="flat" cmpd="sng">
                <a:solidFill>
                  <a:srgbClr val="92D05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1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  <p:sp>
            <p:nvSpPr>
              <p:cNvPr id="26" name="Shape 1021"/>
              <p:cNvSpPr/>
              <p:nvPr/>
            </p:nvSpPr>
            <p:spPr>
              <a:xfrm>
                <a:off x="798835" y="1137541"/>
                <a:ext cx="2476754" cy="597491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7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</p:grpSp>
        <p:grpSp>
          <p:nvGrpSpPr>
            <p:cNvPr id="22" name="Gruppierung 93"/>
            <p:cNvGrpSpPr/>
            <p:nvPr/>
          </p:nvGrpSpPr>
          <p:grpSpPr>
            <a:xfrm>
              <a:off x="6442561" y="2410659"/>
              <a:ext cx="2097086" cy="508763"/>
              <a:chOff x="903523" y="1225112"/>
              <a:chExt cx="1370377" cy="347109"/>
            </a:xfrm>
            <a:solidFill>
              <a:srgbClr val="A7EB52"/>
            </a:solidFill>
          </p:grpSpPr>
          <p:sp>
            <p:nvSpPr>
              <p:cNvPr id="23" name="Abgerundetes Rechteck 94"/>
              <p:cNvSpPr/>
              <p:nvPr/>
            </p:nvSpPr>
            <p:spPr>
              <a:xfrm>
                <a:off x="9035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Abgerundetes Rechteck 95"/>
              <p:cNvSpPr/>
              <p:nvPr/>
            </p:nvSpPr>
            <p:spPr>
              <a:xfrm>
                <a:off x="21608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912423" y="1197073"/>
            <a:ext cx="1741721" cy="1941443"/>
            <a:chOff x="9216564" y="2410659"/>
            <a:chExt cx="2322294" cy="2588590"/>
          </a:xfrm>
        </p:grpSpPr>
        <p:grpSp>
          <p:nvGrpSpPr>
            <p:cNvPr id="28" name="Gruppierung 75"/>
            <p:cNvGrpSpPr/>
            <p:nvPr/>
          </p:nvGrpSpPr>
          <p:grpSpPr>
            <a:xfrm>
              <a:off x="9216564" y="2688315"/>
              <a:ext cx="2322294" cy="2310934"/>
              <a:chOff x="798835" y="1137541"/>
              <a:chExt cx="2476754" cy="2463996"/>
            </a:xfrm>
          </p:grpSpPr>
          <p:sp>
            <p:nvSpPr>
              <p:cNvPr id="32" name="Shape 1021"/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38100" cap="flat" cmpd="sng">
                <a:solidFill>
                  <a:schemeClr val="accent6">
                    <a:lumMod val="7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1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  <p:sp>
            <p:nvSpPr>
              <p:cNvPr id="33" name="Shape 1021"/>
              <p:cNvSpPr/>
              <p:nvPr/>
            </p:nvSpPr>
            <p:spPr>
              <a:xfrm>
                <a:off x="798835" y="1137541"/>
                <a:ext cx="2476754" cy="59749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solidFill>
                  <a:schemeClr val="accent6">
                    <a:lumMod val="7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1371326">
                  <a:lnSpc>
                    <a:spcPct val="90000"/>
                  </a:lnSpc>
                  <a:defRPr sz="1800"/>
                </a:pPr>
                <a:endParaRPr sz="2700" b="1" kern="0" spc="-82" dirty="0">
                  <a:solidFill>
                    <a:srgbClr val="FFFFFF"/>
                  </a:solidFill>
                  <a:latin typeface="Arial" panose="020B0604020202020204" pitchFamily="34" charset="0"/>
                  <a:ea typeface="Rajdhani Semibold"/>
                  <a:cs typeface="Arial" panose="020B0604020202020204" pitchFamily="34" charset="0"/>
                  <a:sym typeface="Rajdhani Semibold"/>
                </a:endParaRPr>
              </a:p>
            </p:txBody>
          </p:sp>
        </p:grpSp>
        <p:grpSp>
          <p:nvGrpSpPr>
            <p:cNvPr id="29" name="Gruppierung 96"/>
            <p:cNvGrpSpPr/>
            <p:nvPr/>
          </p:nvGrpSpPr>
          <p:grpSpPr>
            <a:xfrm>
              <a:off x="9324176" y="2410659"/>
              <a:ext cx="2097086" cy="508763"/>
              <a:chOff x="903523" y="1225112"/>
              <a:chExt cx="1370377" cy="347109"/>
            </a:xfrm>
            <a:solidFill>
              <a:srgbClr val="5DCEAF"/>
            </a:solidFill>
          </p:grpSpPr>
          <p:sp>
            <p:nvSpPr>
              <p:cNvPr id="30" name="Abgerundetes Rechteck 97"/>
              <p:cNvSpPr/>
              <p:nvPr/>
            </p:nvSpPr>
            <p:spPr>
              <a:xfrm>
                <a:off x="9035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Abgerundetes Rechteck 98"/>
              <p:cNvSpPr/>
              <p:nvPr/>
            </p:nvSpPr>
            <p:spPr>
              <a:xfrm>
                <a:off x="2160823" y="1225112"/>
                <a:ext cx="113077" cy="347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de-DE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4BFFEF8A-5541-4FDC-8C5B-EFF179EF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26" y="360412"/>
            <a:ext cx="611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66881D-1C1F-4FFD-83C7-161C74080370}"/>
              </a:ext>
            </a:extLst>
          </p:cNvPr>
          <p:cNvSpPr txBox="1"/>
          <p:nvPr/>
        </p:nvSpPr>
        <p:spPr>
          <a:xfrm>
            <a:off x="819868" y="2042762"/>
            <a:ext cx="1496225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CD94C7E-56F8-4EAE-A02C-C59E23367733}"/>
              </a:ext>
            </a:extLst>
          </p:cNvPr>
          <p:cNvSpPr txBox="1"/>
          <p:nvPr/>
        </p:nvSpPr>
        <p:spPr>
          <a:xfrm>
            <a:off x="2910770" y="2023550"/>
            <a:ext cx="1496225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DAB1E3C-2DAE-4B08-9C73-2345983B17A5}"/>
              </a:ext>
            </a:extLst>
          </p:cNvPr>
          <p:cNvSpPr txBox="1"/>
          <p:nvPr/>
        </p:nvSpPr>
        <p:spPr>
          <a:xfrm>
            <a:off x="5001673" y="2004338"/>
            <a:ext cx="140306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08FE5DE-7958-420C-8FBE-7235CA4B4BB8}"/>
              </a:ext>
            </a:extLst>
          </p:cNvPr>
          <p:cNvSpPr txBox="1"/>
          <p:nvPr/>
        </p:nvSpPr>
        <p:spPr>
          <a:xfrm>
            <a:off x="7192503" y="1980248"/>
            <a:ext cx="1373444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</a:t>
            </a:r>
          </a:p>
        </p:txBody>
      </p:sp>
      <p:sp>
        <p:nvSpPr>
          <p:cNvPr id="46" name="Rectangle 15">
            <a:extLst>
              <a:ext uri="{FF2B5EF4-FFF2-40B4-BE49-F238E27FC236}">
                <a16:creationId xmlns="" xmlns:a16="http://schemas.microsoft.com/office/drawing/2014/main" id="{14AFAFD1-1C44-4522-ACAA-90C74074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69" y="3426327"/>
            <a:ext cx="6515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mãn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 ; 99 ; 145.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9">
            <a:extLst>
              <a:ext uri="{FF2B5EF4-FFF2-40B4-BE49-F238E27FC236}">
                <a16:creationId xmlns="" xmlns:a16="http://schemas.microsoft.com/office/drawing/2014/main" id="{236282BB-6F81-485B-96E2-4C3920A95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4680" y="4502075"/>
            <a:ext cx="668500" cy="569463"/>
          </a:xfrm>
          <a:prstGeom prst="rect">
            <a:avLst/>
          </a:prstGeom>
        </p:spPr>
      </p:pic>
      <p:pic>
        <p:nvPicPr>
          <p:cNvPr id="50" name="Picture 10">
            <a:extLst>
              <a:ext uri="{FF2B5EF4-FFF2-40B4-BE49-F238E27FC236}">
                <a16:creationId xmlns="" xmlns:a16="http://schemas.microsoft.com/office/drawing/2014/main" id="{71B5AA29-DD47-41AC-A96A-619290568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1672" y="4374362"/>
            <a:ext cx="782204" cy="719628"/>
          </a:xfrm>
          <a:prstGeom prst="rect">
            <a:avLst/>
          </a:prstGeom>
        </p:spPr>
      </p:pic>
      <p:pic>
        <p:nvPicPr>
          <p:cNvPr id="51" name="Picture 9">
            <a:extLst>
              <a:ext uri="{FF2B5EF4-FFF2-40B4-BE49-F238E27FC236}">
                <a16:creationId xmlns="" xmlns:a16="http://schemas.microsoft.com/office/drawing/2014/main" id="{3EAF6FFD-4764-435A-AABE-0A0389EE3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75454" y="4524527"/>
            <a:ext cx="668500" cy="5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22860" y="-7620"/>
            <a:ext cx="9319260" cy="51435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50520" y="209550"/>
            <a:ext cx="8618220" cy="4709160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-122454" y="-186924"/>
            <a:ext cx="1609397" cy="1609397"/>
            <a:chOff x="3489133" y="1785595"/>
            <a:chExt cx="2145863" cy="2145863"/>
          </a:xfrm>
        </p:grpSpPr>
        <p:grpSp>
          <p:nvGrpSpPr>
            <p:cNvPr id="7" name="Group 3"/>
            <p:cNvGrpSpPr/>
            <p:nvPr/>
          </p:nvGrpSpPr>
          <p:grpSpPr>
            <a:xfrm>
              <a:off x="3489133" y="1785595"/>
              <a:ext cx="2145863" cy="2145863"/>
              <a:chOff x="3332785" y="1319606"/>
              <a:chExt cx="2145863" cy="2145863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Shape 5"/>
              <p:cNvSpPr/>
              <p:nvPr/>
            </p:nvSpPr>
            <p:spPr>
              <a:xfrm>
                <a:off x="3332785" y="1319606"/>
                <a:ext cx="2145863" cy="2145863"/>
              </a:xfrm>
              <a:prstGeom prst="gear9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10" name="Shape 4"/>
              <p:cNvSpPr/>
              <p:nvPr/>
            </p:nvSpPr>
            <p:spPr>
              <a:xfrm>
                <a:off x="3778267" y="2258364"/>
                <a:ext cx="1283035" cy="11030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0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AutoShape 4"/>
            <p:cNvSpPr>
              <a:spLocks/>
            </p:cNvSpPr>
            <p:nvPr/>
          </p:nvSpPr>
          <p:spPr bwMode="auto">
            <a:xfrm>
              <a:off x="4193982" y="2497439"/>
              <a:ext cx="710819" cy="6678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22860" y="3799231"/>
            <a:ext cx="1170471" cy="1170471"/>
            <a:chOff x="3845433" y="3672746"/>
            <a:chExt cx="1560628" cy="1560628"/>
          </a:xfrm>
        </p:grpSpPr>
        <p:grpSp>
          <p:nvGrpSpPr>
            <p:cNvPr id="12" name="Group 8"/>
            <p:cNvGrpSpPr/>
            <p:nvPr/>
          </p:nvGrpSpPr>
          <p:grpSpPr>
            <a:xfrm>
              <a:off x="3845433" y="3672746"/>
              <a:ext cx="1560628" cy="1560628"/>
              <a:chOff x="2098351" y="1248502"/>
              <a:chExt cx="1560628" cy="1560628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Shape 11"/>
              <p:cNvSpPr/>
              <p:nvPr/>
            </p:nvSpPr>
            <p:spPr>
              <a:xfrm>
                <a:off x="2098351" y="1248502"/>
                <a:ext cx="1560628" cy="1560628"/>
              </a:xfrm>
              <a:prstGeom prst="gear6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16" name="Shape 4"/>
              <p:cNvSpPr/>
              <p:nvPr/>
            </p:nvSpPr>
            <p:spPr>
              <a:xfrm>
                <a:off x="2491244" y="1643769"/>
                <a:ext cx="774842" cy="7700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AutoShape 123"/>
            <p:cNvSpPr>
              <a:spLocks/>
            </p:cNvSpPr>
            <p:nvPr/>
          </p:nvSpPr>
          <p:spPr bwMode="auto">
            <a:xfrm>
              <a:off x="4320351" y="4165165"/>
              <a:ext cx="561856" cy="5618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4" name="AutoShape 124"/>
            <p:cNvSpPr>
              <a:spLocks/>
            </p:cNvSpPr>
            <p:nvPr/>
          </p:nvSpPr>
          <p:spPr bwMode="auto">
            <a:xfrm>
              <a:off x="4478740" y="4322760"/>
              <a:ext cx="245872" cy="2458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7687003" y="3417898"/>
            <a:ext cx="1609397" cy="1609397"/>
            <a:chOff x="6460202" y="2858526"/>
            <a:chExt cx="2145863" cy="2145863"/>
          </a:xfrm>
          <a:solidFill>
            <a:srgbClr val="D44024"/>
          </a:solidFill>
        </p:grpSpPr>
        <p:grpSp>
          <p:nvGrpSpPr>
            <p:cNvPr id="18" name="Group 14"/>
            <p:cNvGrpSpPr/>
            <p:nvPr/>
          </p:nvGrpSpPr>
          <p:grpSpPr>
            <a:xfrm>
              <a:off x="6460202" y="2858526"/>
              <a:ext cx="2145863" cy="2145863"/>
              <a:chOff x="3346853" y="1755706"/>
              <a:chExt cx="2145863" cy="2145863"/>
            </a:xfr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Shape 18"/>
              <p:cNvSpPr/>
              <p:nvPr/>
            </p:nvSpPr>
            <p:spPr>
              <a:xfrm>
                <a:off x="3346853" y="1755706"/>
                <a:ext cx="2145863" cy="2145863"/>
              </a:xfrm>
              <a:prstGeom prst="gear9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23" name="Shape 4"/>
              <p:cNvSpPr/>
              <p:nvPr/>
            </p:nvSpPr>
            <p:spPr>
              <a:xfrm>
                <a:off x="3778267" y="2258364"/>
                <a:ext cx="1283035" cy="110301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0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6891616" y="3353061"/>
              <a:ext cx="1283035" cy="1137553"/>
              <a:chOff x="6891616" y="3353061"/>
              <a:chExt cx="1283035" cy="1137553"/>
            </a:xfrm>
            <a:grpFill/>
          </p:grpSpPr>
          <p:sp>
            <p:nvSpPr>
              <p:cNvPr id="20" name="Shape 4"/>
              <p:cNvSpPr/>
              <p:nvPr/>
            </p:nvSpPr>
            <p:spPr>
              <a:xfrm>
                <a:off x="6891616" y="3353061"/>
                <a:ext cx="1283035" cy="113755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30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AutoShape 59"/>
              <p:cNvSpPr>
                <a:spLocks/>
              </p:cNvSpPr>
              <p:nvPr/>
            </p:nvSpPr>
            <p:spPr bwMode="auto">
              <a:xfrm>
                <a:off x="7102217" y="3560978"/>
                <a:ext cx="749110" cy="747831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24" name="Group 20"/>
          <p:cNvGrpSpPr/>
          <p:nvPr/>
        </p:nvGrpSpPr>
        <p:grpSpPr>
          <a:xfrm>
            <a:off x="7985748" y="58294"/>
            <a:ext cx="1146822" cy="1146822"/>
            <a:chOff x="5116704" y="3165837"/>
            <a:chExt cx="1529096" cy="1529096"/>
          </a:xfrm>
        </p:grpSpPr>
        <p:grpSp>
          <p:nvGrpSpPr>
            <p:cNvPr id="25" name="Group 21"/>
            <p:cNvGrpSpPr/>
            <p:nvPr/>
          </p:nvGrpSpPr>
          <p:grpSpPr>
            <a:xfrm>
              <a:off x="5116704" y="3165837"/>
              <a:ext cx="1529096" cy="1529096"/>
              <a:chOff x="2972462" y="171828"/>
              <a:chExt cx="1529096" cy="1529096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Shape 23"/>
              <p:cNvSpPr/>
              <p:nvPr/>
            </p:nvSpPr>
            <p:spPr>
              <a:xfrm rot="20700000">
                <a:off x="2972462" y="171828"/>
                <a:ext cx="1529096" cy="1529096"/>
              </a:xfrm>
              <a:prstGeom prst="gear6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28" name="Shape 4"/>
              <p:cNvSpPr/>
              <p:nvPr/>
            </p:nvSpPr>
            <p:spPr>
              <a:xfrm>
                <a:off x="3307837" y="507204"/>
                <a:ext cx="858345" cy="8583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9001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20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AutoShape 29"/>
            <p:cNvSpPr>
              <a:spLocks/>
            </p:cNvSpPr>
            <p:nvPr/>
          </p:nvSpPr>
          <p:spPr bwMode="auto">
            <a:xfrm>
              <a:off x="5644270" y="3701468"/>
              <a:ext cx="464344" cy="420688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45" name="Rectangle 13">
            <a:extLst>
              <a:ext uri="{FF2B5EF4-FFF2-40B4-BE49-F238E27FC236}">
                <a16:creationId xmlns="" xmlns:a16="http://schemas.microsoft.com/office/drawing/2014/main" id="{A6D3E483-2301-41E9-A5A3-84693FDA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66" y="1191602"/>
            <a:ext cx="6400800" cy="148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</a:t>
            </a:r>
          </a:p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       ;   79       ;   2       35.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20">
            <a:extLst>
              <a:ext uri="{FF2B5EF4-FFF2-40B4-BE49-F238E27FC236}">
                <a16:creationId xmlns="" xmlns:a16="http://schemas.microsoft.com/office/drawing/2014/main" id="{5AE50ED8-5E42-4C3E-81C7-4FD88A14DF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5114" y="2128429"/>
            <a:ext cx="0" cy="10424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sz="27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CAB164-D60F-4759-AE54-BCB7C7E170E7}"/>
              </a:ext>
            </a:extLst>
          </p:cNvPr>
          <p:cNvSpPr/>
          <p:nvPr/>
        </p:nvSpPr>
        <p:spPr>
          <a:xfrm>
            <a:off x="1636671" y="2128429"/>
            <a:ext cx="525910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20">
            <a:extLst>
              <a:ext uri="{FF2B5EF4-FFF2-40B4-BE49-F238E27FC236}">
                <a16:creationId xmlns="" xmlns:a16="http://schemas.microsoft.com/office/drawing/2014/main" id="{5CBC6DA8-201D-41DC-9150-C7750B2642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28429"/>
            <a:ext cx="0" cy="10424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sz="27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CD89584-C67A-4250-88F4-54C4E07BB643}"/>
              </a:ext>
            </a:extLst>
          </p:cNvPr>
          <p:cNvSpPr/>
          <p:nvPr/>
        </p:nvSpPr>
        <p:spPr>
          <a:xfrm>
            <a:off x="3714221" y="2128429"/>
            <a:ext cx="545690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8661665-599F-4D15-B4F5-59F5490CAB53}"/>
              </a:ext>
            </a:extLst>
          </p:cNvPr>
          <p:cNvSpPr/>
          <p:nvPr/>
        </p:nvSpPr>
        <p:spPr>
          <a:xfrm>
            <a:off x="5544331" y="2131893"/>
            <a:ext cx="648726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7838C94-E2D2-449F-BD92-6EEBEC5434E9}"/>
              </a:ext>
            </a:extLst>
          </p:cNvPr>
          <p:cNvSpPr txBox="1"/>
          <p:nvPr/>
        </p:nvSpPr>
        <p:spPr>
          <a:xfrm>
            <a:off x="1650348" y="2128428"/>
            <a:ext cx="58867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9CD5277-9D06-495F-8EBF-B5F5EE1AD73B}"/>
              </a:ext>
            </a:extLst>
          </p:cNvPr>
          <p:cNvSpPr txBox="1"/>
          <p:nvPr/>
        </p:nvSpPr>
        <p:spPr>
          <a:xfrm>
            <a:off x="3713989" y="2128428"/>
            <a:ext cx="44068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D76C447-84CC-45A9-B2E9-00E34441A797}"/>
              </a:ext>
            </a:extLst>
          </p:cNvPr>
          <p:cNvSpPr txBox="1"/>
          <p:nvPr/>
        </p:nvSpPr>
        <p:spPr>
          <a:xfrm>
            <a:off x="5682545" y="2090277"/>
            <a:ext cx="45811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="" xmlns:a16="http://schemas.microsoft.com/office/drawing/2014/main" id="{080920D1-08F8-4B43-8480-7ED7124F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247" y="2607945"/>
            <a:ext cx="6400800" cy="148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       ;   79       ;   2       35.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20">
            <a:extLst>
              <a:ext uri="{FF2B5EF4-FFF2-40B4-BE49-F238E27FC236}">
                <a16:creationId xmlns="" xmlns:a16="http://schemas.microsoft.com/office/drawing/2014/main" id="{C5277365-A680-4A6C-97D2-1C9DB1708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5114" y="3310759"/>
            <a:ext cx="0" cy="10424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sz="27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BB0F83-3C57-49AC-8154-0C69115600E7}"/>
              </a:ext>
            </a:extLst>
          </p:cNvPr>
          <p:cNvSpPr/>
          <p:nvPr/>
        </p:nvSpPr>
        <p:spPr>
          <a:xfrm>
            <a:off x="1658821" y="3285049"/>
            <a:ext cx="580196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20">
            <a:extLst>
              <a:ext uri="{FF2B5EF4-FFF2-40B4-BE49-F238E27FC236}">
                <a16:creationId xmlns="" xmlns:a16="http://schemas.microsoft.com/office/drawing/2014/main" id="{F669603E-B306-4832-99D0-A275AD385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210354"/>
            <a:ext cx="0" cy="10424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 sz="27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66F9E38-1602-4C15-BCB0-DC92D4784B27}"/>
              </a:ext>
            </a:extLst>
          </p:cNvPr>
          <p:cNvSpPr/>
          <p:nvPr/>
        </p:nvSpPr>
        <p:spPr>
          <a:xfrm>
            <a:off x="3749773" y="3230499"/>
            <a:ext cx="567935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79275F21-823B-4CD2-B67F-62839FF1E8AE}"/>
              </a:ext>
            </a:extLst>
          </p:cNvPr>
          <p:cNvSpPr/>
          <p:nvPr/>
        </p:nvSpPr>
        <p:spPr>
          <a:xfrm>
            <a:off x="5539113" y="3233264"/>
            <a:ext cx="628751" cy="5469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1D2F58D-FE64-4314-A7CE-50B1499D2BF1}"/>
              </a:ext>
            </a:extLst>
          </p:cNvPr>
          <p:cNvSpPr txBox="1"/>
          <p:nvPr/>
        </p:nvSpPr>
        <p:spPr>
          <a:xfrm>
            <a:off x="1659567" y="3190685"/>
            <a:ext cx="42317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3A92B86-A1D6-4002-A63C-DD8481407486}"/>
              </a:ext>
            </a:extLst>
          </p:cNvPr>
          <p:cNvSpPr txBox="1"/>
          <p:nvPr/>
        </p:nvSpPr>
        <p:spPr>
          <a:xfrm>
            <a:off x="3734774" y="3190684"/>
            <a:ext cx="37709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58BD666-675B-4761-9B78-9ECF5862BA0F}"/>
              </a:ext>
            </a:extLst>
          </p:cNvPr>
          <p:cNvSpPr txBox="1"/>
          <p:nvPr/>
        </p:nvSpPr>
        <p:spPr>
          <a:xfrm>
            <a:off x="5664566" y="3170904"/>
            <a:ext cx="25578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893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8" grpId="0"/>
      <p:bldP spid="69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0" y="-7620"/>
            <a:ext cx="931926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1394747"/>
            <a:ext cx="2964180" cy="3949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4407" y="2377054"/>
            <a:ext cx="708959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Chúc</a:t>
            </a:r>
            <a:r>
              <a:rPr lang="en-US" altLang="zh-CN" sz="6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các</a:t>
            </a:r>
            <a:r>
              <a:rPr lang="en-US" altLang="zh-CN" sz="6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em</a:t>
            </a:r>
            <a:r>
              <a:rPr lang="en-US" altLang="zh-CN" sz="6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học</a:t>
            </a:r>
            <a:r>
              <a:rPr lang="en-US" altLang="zh-CN" sz="6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 </a:t>
            </a:r>
            <a:r>
              <a:rPr lang="en-US" altLang="zh-CN" sz="6000" b="1" dirty="0" err="1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tốt</a:t>
            </a:r>
            <a:r>
              <a:rPr lang="en-US" altLang="zh-CN" sz="6000" b="1" dirty="0">
                <a:ln>
                  <a:solidFill>
                    <a:schemeClr val="bg1"/>
                  </a:solidFill>
                </a:ln>
                <a:latin typeface="HP001 4 hàng" panose="020B0603050302020204" pitchFamily="34" charset="0"/>
                <a:ea typeface="华文琥珀" panose="02010800040101010101" pitchFamily="2" charset="-122"/>
              </a:rPr>
              <a:t>!</a:t>
            </a:r>
            <a:endParaRPr lang="zh-CN" altLang="en-US" sz="6000" b="1" dirty="0">
              <a:ln>
                <a:solidFill>
                  <a:schemeClr val="bg1"/>
                </a:solidFill>
              </a:ln>
              <a:latin typeface="HP001 4 hàng" panose="020B0603050302020204" pitchFamily="34" charset="0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8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3350"/>
            <a:ext cx="76962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86472"/>
            <a:ext cx="2743200" cy="38426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5473701" y="1"/>
            <a:ext cx="3670300" cy="22033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560791" y="1296275"/>
            <a:ext cx="401384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38" y="238625"/>
            <a:ext cx="899863" cy="179972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149922" y="4161013"/>
            <a:ext cx="2569652" cy="1176337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23715" y="4138613"/>
            <a:ext cx="2595687" cy="1176337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5943601" y="4138614"/>
            <a:ext cx="2650393" cy="1176337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88" y="3489599"/>
            <a:ext cx="1752600" cy="1077118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0" y="3943350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489599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65" y="724311"/>
            <a:ext cx="899863" cy="1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3350"/>
            <a:ext cx="76962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86472"/>
            <a:ext cx="2743200" cy="38426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5473701" y="1"/>
            <a:ext cx="3670300" cy="22033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590801" y="1142821"/>
            <a:ext cx="4013843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cả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2 </a:t>
            </a:r>
            <a:r>
              <a:rPr lang="en-US" sz="36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và</a:t>
            </a:r>
            <a:r>
              <a:rPr lang="en-US" sz="36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38" y="238625"/>
            <a:ext cx="899863" cy="179972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149922" y="4161013"/>
            <a:ext cx="2569652" cy="1176337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23715" y="4138613"/>
            <a:ext cx="2595687" cy="1176337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5943601" y="4138614"/>
            <a:ext cx="2650393" cy="1176337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88" y="3489599"/>
            <a:ext cx="1752600" cy="1077118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0" y="3943350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489599"/>
            <a:ext cx="992311" cy="9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32" y="951869"/>
            <a:ext cx="899863" cy="1799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65" y="724311"/>
            <a:ext cx="899863" cy="1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0916"/>
            <a:ext cx="3145521" cy="227822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097" y="1857955"/>
            <a:ext cx="3137468" cy="3137468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="" xmlns:a16="http://schemas.microsoft.com/office/drawing/2014/main" id="{55D3195A-4A1B-4CD9-AD40-F2661D11187E}"/>
              </a:ext>
            </a:extLst>
          </p:cNvPr>
          <p:cNvSpPr txBox="1">
            <a:spLocks/>
          </p:cNvSpPr>
          <p:nvPr/>
        </p:nvSpPr>
        <p:spPr>
          <a:xfrm>
            <a:off x="3753397" y="340181"/>
            <a:ext cx="2468810" cy="9140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6600" dirty="0">
                <a:solidFill>
                  <a:srgbClr val="EE7971"/>
                </a:solidFill>
                <a:latin typeface="SVN-The Untold Story" pitchFamily="50" charset="0"/>
                <a:ea typeface="+mn-ea"/>
                <a:cs typeface="+mn-ea"/>
                <a:sym typeface="+mn-lt"/>
              </a:rPr>
              <a:t>TOÁN</a:t>
            </a:r>
          </a:p>
        </p:txBody>
      </p:sp>
      <p:pic>
        <p:nvPicPr>
          <p:cNvPr id="101" name="图片 100">
            <a:extLst>
              <a:ext uri="{FF2B5EF4-FFF2-40B4-BE49-F238E27FC236}">
                <a16:creationId xmlns=""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03" y="2787941"/>
            <a:ext cx="2207605" cy="2207605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=""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7588232" y="2422601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=""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7905287" y="2183496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=""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681747" y="1254849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=""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998802" y="1015745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305198" y="1558514"/>
            <a:ext cx="7365206" cy="18535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algn="ctr" defTabSz="685800">
              <a:defRPr/>
            </a:pPr>
            <a:r>
              <a:rPr lang="en-US" sz="66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9</a:t>
            </a: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2939854" y="90886"/>
            <a:ext cx="6204146" cy="5052615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3564051" y="444599"/>
            <a:ext cx="5242492" cy="4254303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4732960" y="2176479"/>
            <a:ext cx="588215" cy="45371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=""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4025475" y="675122"/>
            <a:ext cx="3695688" cy="3254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04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=""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7008260" y="1515390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=""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7325315" y="1276286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=""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1855938" y="-540928"/>
            <a:ext cx="3624263" cy="3372899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122"/>
            <a:ext cx="4572009" cy="4572009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=""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589298" y="1629055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=""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906353" y="1389950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4B3B9A3-0549-4B94-9314-4B6CA36AB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992" y="1386535"/>
            <a:ext cx="4162546" cy="416254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=""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3807554" y="572476"/>
            <a:ext cx="1670929" cy="290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dist" defTabSz="685800">
              <a:defRPr/>
            </a:pPr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023DA64-E085-4CDA-B9EA-27E80D59D467}"/>
              </a:ext>
            </a:extLst>
          </p:cNvPr>
          <p:cNvSpPr txBox="1"/>
          <p:nvPr/>
        </p:nvSpPr>
        <p:spPr>
          <a:xfrm>
            <a:off x="3893279" y="768361"/>
            <a:ext cx="2657475" cy="41319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5FDA172-3776-4A5F-A9CE-F4B9E6B973AC}"/>
              </a:ext>
            </a:extLst>
          </p:cNvPr>
          <p:cNvSpPr/>
          <p:nvPr/>
        </p:nvSpPr>
        <p:spPr>
          <a:xfrm>
            <a:off x="3442513" y="-368328"/>
            <a:ext cx="4071938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  <a:t/>
            </a:r>
            <a:b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</a:rPr>
            </a:b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6631552" y="3097380"/>
            <a:ext cx="2512448" cy="204612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414" y="1355249"/>
            <a:ext cx="4085433" cy="4085433"/>
          </a:xfrm>
          <a:prstGeom prst="rect">
            <a:avLst/>
          </a:prstGeom>
        </p:spPr>
      </p:pic>
      <p:sp>
        <p:nvSpPr>
          <p:cNvPr id="11" name="Google Shape;73;p15">
            <a:extLst>
              <a:ext uri="{FF2B5EF4-FFF2-40B4-BE49-F238E27FC236}">
                <a16:creationId xmlns="" xmlns:a16="http://schemas.microsoft.com/office/drawing/2014/main" id="{10A8FC89-9B01-4B72-8A5D-61492EF5C327}"/>
              </a:ext>
            </a:extLst>
          </p:cNvPr>
          <p:cNvSpPr/>
          <p:nvPr/>
        </p:nvSpPr>
        <p:spPr>
          <a:xfrm>
            <a:off x="2791730" y="1188961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Google Shape;74;p15">
            <a:extLst>
              <a:ext uri="{FF2B5EF4-FFF2-40B4-BE49-F238E27FC236}">
                <a16:creationId xmlns=""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2892156" y="82661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=""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845209" y="795775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=""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816733" y="360386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73;p15">
            <a:extLst>
              <a:ext uri="{FF2B5EF4-FFF2-40B4-BE49-F238E27FC236}">
                <a16:creationId xmlns="" xmlns:a16="http://schemas.microsoft.com/office/drawing/2014/main" id="{63A2A38C-D2B2-49BF-AF78-E757136BB18F}"/>
              </a:ext>
            </a:extLst>
          </p:cNvPr>
          <p:cNvSpPr/>
          <p:nvPr/>
        </p:nvSpPr>
        <p:spPr>
          <a:xfrm>
            <a:off x="5551272" y="1486647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=""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5932910" y="122321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=""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7949027" y="938627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=""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7920551" y="503239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-206681" y="1282753"/>
            <a:ext cx="3098837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 : 9 =</a:t>
            </a: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6F8152F1-EF18-4AEC-BF63-D6E0A43A8B89}"/>
              </a:ext>
            </a:extLst>
          </p:cNvPr>
          <p:cNvSpPr txBox="1">
            <a:spLocks/>
          </p:cNvSpPr>
          <p:nvPr/>
        </p:nvSpPr>
        <p:spPr>
          <a:xfrm>
            <a:off x="2175079" y="2196106"/>
            <a:ext cx="455333" cy="6320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51809" y="3324571"/>
            <a:ext cx="3222017" cy="5330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C288196E-6E5E-4BF7-8D19-F5CE23B26FF2}"/>
              </a:ext>
            </a:extLst>
          </p:cNvPr>
          <p:cNvSpPr txBox="1">
            <a:spLocks/>
          </p:cNvSpPr>
          <p:nvPr/>
        </p:nvSpPr>
        <p:spPr>
          <a:xfrm>
            <a:off x="861512" y="4227834"/>
            <a:ext cx="1808168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4"/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60A8439B-F232-4D7C-9C17-91A3FBF3A7B8}"/>
              </a:ext>
            </a:extLst>
          </p:cNvPr>
          <p:cNvSpPr txBox="1">
            <a:spLocks/>
          </p:cNvSpPr>
          <p:nvPr/>
        </p:nvSpPr>
        <p:spPr>
          <a:xfrm>
            <a:off x="3755790" y="1868426"/>
            <a:ext cx="34289" cy="3028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371623" lvl="4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3A596E-7D3C-488A-88ED-D0556CF81D43}"/>
              </a:ext>
            </a:extLst>
          </p:cNvPr>
          <p:cNvSpPr/>
          <p:nvPr/>
        </p:nvSpPr>
        <p:spPr>
          <a:xfrm>
            <a:off x="-352519" y="2143018"/>
            <a:ext cx="2895083" cy="10233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4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1840903" y="2876575"/>
            <a:ext cx="1089801" cy="4735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302535" y="2855272"/>
            <a:ext cx="1765033" cy="4735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657 : 9 =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67757" y="1816828"/>
            <a:ext cx="2479067" cy="5330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+2 =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2797096" y="3325285"/>
            <a:ext cx="571500" cy="7407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1015999" y="3798142"/>
            <a:ext cx="1574934" cy="7407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2245289" y="3794584"/>
            <a:ext cx="571500" cy="7407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3521197" y="997896"/>
            <a:ext cx="42150" cy="37147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5B69C825-B7BD-456B-80EF-577AAB626007}"/>
              </a:ext>
            </a:extLst>
          </p:cNvPr>
          <p:cNvSpPr txBox="1">
            <a:spLocks/>
          </p:cNvSpPr>
          <p:nvPr/>
        </p:nvSpPr>
        <p:spPr>
          <a:xfrm>
            <a:off x="3705164" y="1217293"/>
            <a:ext cx="1691081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: 9 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BE1E5536-07FB-4A15-AAAB-2810242A38DE}"/>
              </a:ext>
            </a:extLst>
          </p:cNvPr>
          <p:cNvSpPr txBox="1">
            <a:spLocks/>
          </p:cNvSpPr>
          <p:nvPr/>
        </p:nvSpPr>
        <p:spPr>
          <a:xfrm>
            <a:off x="5234538" y="1190269"/>
            <a:ext cx="1634329" cy="6320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9E71C7F8-1C53-4612-828F-DB2138775251}"/>
              </a:ext>
            </a:extLst>
          </p:cNvPr>
          <p:cNvSpPr txBox="1">
            <a:spLocks/>
          </p:cNvSpPr>
          <p:nvPr/>
        </p:nvSpPr>
        <p:spPr>
          <a:xfrm flipH="1" flipV="1">
            <a:off x="2804609" y="1846339"/>
            <a:ext cx="372089" cy="65073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A1A3CCED-1870-4F44-BE01-0B2FA2DC69F2}"/>
              </a:ext>
            </a:extLst>
          </p:cNvPr>
          <p:cNvSpPr txBox="1">
            <a:spLocks/>
          </p:cNvSpPr>
          <p:nvPr/>
        </p:nvSpPr>
        <p:spPr>
          <a:xfrm>
            <a:off x="2156833" y="1782541"/>
            <a:ext cx="455333" cy="6320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2723430" y="1221699"/>
            <a:ext cx="385441" cy="6397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="" xmlns:a16="http://schemas.microsoft.com/office/drawing/2014/main" id="{7E3C62CA-E32F-4CD3-B413-49F37D69ADA0}"/>
              </a:ext>
            </a:extLst>
          </p:cNvPr>
          <p:cNvSpPr txBox="1">
            <a:spLocks/>
          </p:cNvSpPr>
          <p:nvPr/>
        </p:nvSpPr>
        <p:spPr>
          <a:xfrm>
            <a:off x="3685754" y="1789549"/>
            <a:ext cx="2509254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1+8+2 =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="" xmlns:a16="http://schemas.microsoft.com/office/drawing/2014/main" id="{D94ACB79-8EA1-49D2-8049-281E141479DB}"/>
              </a:ext>
            </a:extLst>
          </p:cNvPr>
          <p:cNvSpPr txBox="1">
            <a:spLocks/>
          </p:cNvSpPr>
          <p:nvPr/>
        </p:nvSpPr>
        <p:spPr>
          <a:xfrm>
            <a:off x="5894151" y="1752883"/>
            <a:ext cx="601945" cy="6320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=""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4749129" y="3784975"/>
            <a:ext cx="1691081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=""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5158689" y="2904173"/>
            <a:ext cx="1627577" cy="5628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3664504" y="3376015"/>
            <a:ext cx="2674163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=""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5986475" y="3763142"/>
            <a:ext cx="1215631" cy="5628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(dư1)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=""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3702302" y="2951671"/>
            <a:ext cx="1691081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: 9 =</a:t>
            </a:r>
          </a:p>
        </p:txBody>
      </p: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6168562" y="3372294"/>
            <a:ext cx="724405" cy="48529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40D4C1F9-AB22-45C5-9D78-4423D60C0448}"/>
              </a:ext>
            </a:extLst>
          </p:cNvPr>
          <p:cNvSpPr txBox="1">
            <a:spLocks/>
          </p:cNvSpPr>
          <p:nvPr/>
        </p:nvSpPr>
        <p:spPr>
          <a:xfrm>
            <a:off x="4656933" y="2265264"/>
            <a:ext cx="1472899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 9 =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7791494E-ABB6-4D68-9466-7308C6E3336F}"/>
              </a:ext>
            </a:extLst>
          </p:cNvPr>
          <p:cNvSpPr txBox="1">
            <a:spLocks/>
          </p:cNvSpPr>
          <p:nvPr/>
        </p:nvSpPr>
        <p:spPr>
          <a:xfrm>
            <a:off x="5884474" y="2265264"/>
            <a:ext cx="2509254" cy="4301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7" grpId="0"/>
      <p:bldP spid="49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6631552" y="3097380"/>
            <a:ext cx="2512448" cy="204612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414" y="1355249"/>
            <a:ext cx="4085433" cy="4085433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=""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2892156" y="82661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=""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845209" y="795775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=""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816733" y="360386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=""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5932910" y="122321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=""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7949027" y="938627"/>
            <a:ext cx="1127819" cy="258888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=""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7920551" y="503239"/>
            <a:ext cx="1157847" cy="685722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993263" y="1379422"/>
            <a:ext cx="6572250" cy="2531462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hay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900"/>
              </a:spcBef>
            </a:pP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588</Words>
  <Application>Microsoft Office PowerPoint</Application>
  <PresentationFormat>On-screen Show (16:9)</PresentationFormat>
  <Paragraphs>139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Trong các số sau, số nào không chia hết cho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Ha</dc:creator>
  <cp:lastModifiedBy>THANH HUONG</cp:lastModifiedBy>
  <cp:revision>1</cp:revision>
  <dcterms:created xsi:type="dcterms:W3CDTF">2022-12-24T16:02:46Z</dcterms:created>
  <dcterms:modified xsi:type="dcterms:W3CDTF">2022-12-29T13:16:27Z</dcterms:modified>
</cp:coreProperties>
</file>