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1" r:id="rId3"/>
    <p:sldMasterId id="2147483886" r:id="rId4"/>
    <p:sldMasterId id="2147483891" r:id="rId5"/>
    <p:sldMasterId id="2147483896" r:id="rId6"/>
  </p:sldMasterIdLst>
  <p:notesMasterIdLst>
    <p:notesMasterId r:id="rId31"/>
  </p:notesMasterIdLst>
  <p:sldIdLst>
    <p:sldId id="294" r:id="rId7"/>
    <p:sldId id="290" r:id="rId8"/>
    <p:sldId id="259" r:id="rId9"/>
    <p:sldId id="295" r:id="rId10"/>
    <p:sldId id="296" r:id="rId11"/>
    <p:sldId id="297" r:id="rId12"/>
    <p:sldId id="261" r:id="rId13"/>
    <p:sldId id="269" r:id="rId14"/>
    <p:sldId id="267" r:id="rId15"/>
    <p:sldId id="262" r:id="rId16"/>
    <p:sldId id="264" r:id="rId17"/>
    <p:sldId id="265" r:id="rId18"/>
    <p:sldId id="270" r:id="rId19"/>
    <p:sldId id="271" r:id="rId20"/>
    <p:sldId id="277" r:id="rId21"/>
    <p:sldId id="280" r:id="rId22"/>
    <p:sldId id="273" r:id="rId23"/>
    <p:sldId id="292" r:id="rId24"/>
    <p:sldId id="281" r:id="rId25"/>
    <p:sldId id="293" r:id="rId26"/>
    <p:sldId id="282" r:id="rId27"/>
    <p:sldId id="286" r:id="rId28"/>
    <p:sldId id="298" r:id="rId29"/>
    <p:sldId id="287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18"/>
    <a:srgbClr val="C5C840"/>
    <a:srgbClr val="832507"/>
    <a:srgbClr val="FFFFCC"/>
    <a:srgbClr val="FFFF99"/>
    <a:srgbClr val="FFFFFF"/>
    <a:srgbClr val="2D4B09"/>
    <a:srgbClr val="154336"/>
    <a:srgbClr val="D0EBB3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77" d="100"/>
          <a:sy n="77" d="100"/>
        </p:scale>
        <p:origin x="1194" y="8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03A68-B050-4CA4-8055-A0EF6158A0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FB48A-9A9A-4BF2-BD37-624011B61745}" type="pres">
      <dgm:prSet presAssocID="{79603A68-B050-4CA4-8055-A0EF6158A0E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FD021B8-DA31-4711-83E5-24AD7757DC11}" type="presOf" srcId="{79603A68-B050-4CA4-8055-A0EF6158A0ED}" destId="{A3BFB48A-9A9A-4BF2-BD37-624011B61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03A68-B050-4CA4-8055-A0EF6158A0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FB48A-9A9A-4BF2-BD37-624011B61745}" type="pres">
      <dgm:prSet presAssocID="{79603A68-B050-4CA4-8055-A0EF6158A0E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EDC08E1-9181-401F-A8F5-414AE8CE9158}" type="presOf" srcId="{79603A68-B050-4CA4-8055-A0EF6158A0ED}" destId="{A3BFB48A-9A9A-4BF2-BD37-624011B61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AFAF1-2D6D-46CC-8C60-D69FDDF61AB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24EA7E-349E-4222-8F30-9F6793563E9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mười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Bạch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Bưởi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“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BE123-347A-495E-9508-56002AECFAF1}" type="parTrans" cxnId="{10362226-0344-4379-AE0F-03F5492C24A8}">
      <dgm:prSet/>
      <dgm:spPr/>
      <dgm:t>
        <a:bodyPr/>
        <a:lstStyle/>
        <a:p>
          <a:endParaRPr lang="en-US"/>
        </a:p>
      </dgm:t>
    </dgm:pt>
    <dgm:pt modelId="{1C5354DF-8F4E-45C6-9A9B-301C957B3603}" type="sibTrans" cxnId="{10362226-0344-4379-AE0F-03F5492C24A8}">
      <dgm:prSet/>
      <dgm:spPr/>
      <dgm:t>
        <a:bodyPr/>
        <a:lstStyle/>
        <a:p>
          <a:endParaRPr lang="en-US"/>
        </a:p>
      </dgm:t>
    </dgm:pt>
    <dgm:pt modelId="{C63E3C51-FBB3-4CEA-A30B-5D3FA411AC6D}" type="pres">
      <dgm:prSet presAssocID="{05BAFAF1-2D6D-46CC-8C60-D69FDDF61ABD}" presName="linear" presStyleCnt="0">
        <dgm:presLayoutVars>
          <dgm:animLvl val="lvl"/>
          <dgm:resizeHandles val="exact"/>
        </dgm:presLayoutVars>
      </dgm:prSet>
      <dgm:spPr/>
    </dgm:pt>
    <dgm:pt modelId="{3F9C5AA4-0715-4E03-A024-899786C4DCE2}" type="pres">
      <dgm:prSet presAssocID="{6824EA7E-349E-4222-8F30-9F6793563E90}" presName="parentText" presStyleLbl="node1" presStyleIdx="0" presStyleCnt="1" custScaleX="100000" custScaleY="316595" custLinFactY="-88197" custLinFactNeighborX="-211" custLinFactNeighborY="-100000">
        <dgm:presLayoutVars>
          <dgm:chMax val="0"/>
          <dgm:bulletEnabled val="1"/>
        </dgm:presLayoutVars>
      </dgm:prSet>
      <dgm:spPr/>
    </dgm:pt>
  </dgm:ptLst>
  <dgm:cxnLst>
    <dgm:cxn modelId="{10362226-0344-4379-AE0F-03F5492C24A8}" srcId="{05BAFAF1-2D6D-46CC-8C60-D69FDDF61ABD}" destId="{6824EA7E-349E-4222-8F30-9F6793563E90}" srcOrd="0" destOrd="0" parTransId="{EBBBE123-347A-495E-9508-56002AECFAF1}" sibTransId="{1C5354DF-8F4E-45C6-9A9B-301C957B3603}"/>
    <dgm:cxn modelId="{BA8AC638-C5D5-4F2F-9509-ABE678D6CAD5}" type="presOf" srcId="{05BAFAF1-2D6D-46CC-8C60-D69FDDF61ABD}" destId="{C63E3C51-FBB3-4CEA-A30B-5D3FA411AC6D}" srcOrd="0" destOrd="0" presId="urn:microsoft.com/office/officeart/2005/8/layout/vList2"/>
    <dgm:cxn modelId="{E7AB0156-F4A6-41BA-B60C-37D000BD1E53}" type="presOf" srcId="{6824EA7E-349E-4222-8F30-9F6793563E90}" destId="{3F9C5AA4-0715-4E03-A024-899786C4DCE2}" srcOrd="0" destOrd="0" presId="urn:microsoft.com/office/officeart/2005/8/layout/vList2"/>
    <dgm:cxn modelId="{F09FCFBA-9FEA-4DC5-826D-7C4FA3096396}" type="presParOf" srcId="{C63E3C51-FBB3-4CEA-A30B-5D3FA411AC6D}" destId="{3F9C5AA4-0715-4E03-A024-899786C4DC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369FB-3869-4BA6-8B0F-E8444CBC5DCB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88BADFC-AF53-46AD-93C0-864890438202}" type="pres">
      <dgm:prSet presAssocID="{6C6369FB-3869-4BA6-8B0F-E8444CBC5DC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FB1099A-967D-454D-80F5-FD097F799E95}" type="presOf" srcId="{6C6369FB-3869-4BA6-8B0F-E8444CBC5DCB}" destId="{F88BADFC-AF53-46AD-93C0-8648904382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03A68-B050-4CA4-8055-A0EF6158A0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FB48A-9A9A-4BF2-BD37-624011B61745}" type="pres">
      <dgm:prSet presAssocID="{79603A68-B050-4CA4-8055-A0EF6158A0E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99A8351-4EFD-4BA0-BF17-5A09988C19CB}" type="presOf" srcId="{79603A68-B050-4CA4-8055-A0EF6158A0ED}" destId="{A3BFB48A-9A9A-4BF2-BD37-624011B61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290B8-2B39-4DB1-8D39-E50B60C8D5B4}" type="doc">
      <dgm:prSet loTypeId="urn:microsoft.com/office/officeart/2005/8/layout/vList6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221333A-C8CA-45D9-8181-CD1D1F27193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rtl="0"/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nhờ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đâu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Bạch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Bưởi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75D13-970D-4608-8863-F87BFDE8EE1E}" type="parTrans" cxnId="{A5C53068-7DB7-43E3-BB93-92591E89D9E1}">
      <dgm:prSet/>
      <dgm:spPr/>
      <dgm:t>
        <a:bodyPr/>
        <a:lstStyle/>
        <a:p>
          <a:endParaRPr lang="en-US"/>
        </a:p>
      </dgm:t>
    </dgm:pt>
    <dgm:pt modelId="{496CF488-9286-4270-BCC5-7CC3830C0B81}" type="sibTrans" cxnId="{A5C53068-7DB7-43E3-BB93-92591E89D9E1}">
      <dgm:prSet/>
      <dgm:spPr/>
      <dgm:t>
        <a:bodyPr/>
        <a:lstStyle/>
        <a:p>
          <a:endParaRPr lang="en-US"/>
        </a:p>
      </dgm:t>
    </dgm:pt>
    <dgm:pt modelId="{1C9C5448-6C54-4FE3-BDEC-7D8A48A642DB}" type="pres">
      <dgm:prSet presAssocID="{27B290B8-2B39-4DB1-8D39-E50B60C8D5B4}" presName="Name0" presStyleCnt="0">
        <dgm:presLayoutVars>
          <dgm:dir/>
          <dgm:animLvl val="lvl"/>
          <dgm:resizeHandles/>
        </dgm:presLayoutVars>
      </dgm:prSet>
      <dgm:spPr/>
    </dgm:pt>
    <dgm:pt modelId="{C8F2CD95-F81F-44A8-9BBE-0FEB1DB73B1A}" type="pres">
      <dgm:prSet presAssocID="{9221333A-C8CA-45D9-8181-CD1D1F27193A}" presName="linNode" presStyleCnt="0"/>
      <dgm:spPr/>
    </dgm:pt>
    <dgm:pt modelId="{C2E86E59-C261-4AC5-B556-D8907E43D5D1}" type="pres">
      <dgm:prSet presAssocID="{9221333A-C8CA-45D9-8181-CD1D1F27193A}" presName="parentShp" presStyleLbl="node1" presStyleIdx="0" presStyleCnt="1" custLinFactNeighborX="-3834" custLinFactNeighborY="3333">
        <dgm:presLayoutVars>
          <dgm:bulletEnabled val="1"/>
        </dgm:presLayoutVars>
      </dgm:prSet>
      <dgm:spPr/>
    </dgm:pt>
    <dgm:pt modelId="{41E87584-BF64-46DB-AA17-3FF7EC494090}" type="pres">
      <dgm:prSet presAssocID="{9221333A-C8CA-45D9-8181-CD1D1F27193A}" presName="childShp" presStyleLbl="bgAccFollowNode1" presStyleIdx="0" presStyleCnt="1" custScaleX="182130" custLinFactNeighborX="28079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accent1">
              <a:lumMod val="50000"/>
            </a:schemeClr>
          </a:solidFill>
        </a:ln>
      </dgm:spPr>
    </dgm:pt>
  </dgm:ptLst>
  <dgm:cxnLst>
    <dgm:cxn modelId="{BC73653D-AE8F-4262-9645-16239504EF3E}" type="presOf" srcId="{27B290B8-2B39-4DB1-8D39-E50B60C8D5B4}" destId="{1C9C5448-6C54-4FE3-BDEC-7D8A48A642DB}" srcOrd="0" destOrd="0" presId="urn:microsoft.com/office/officeart/2005/8/layout/vList6"/>
    <dgm:cxn modelId="{A5C53068-7DB7-43E3-BB93-92591E89D9E1}" srcId="{27B290B8-2B39-4DB1-8D39-E50B60C8D5B4}" destId="{9221333A-C8CA-45D9-8181-CD1D1F27193A}" srcOrd="0" destOrd="0" parTransId="{EEE75D13-970D-4608-8863-F87BFDE8EE1E}" sibTransId="{496CF488-9286-4270-BCC5-7CC3830C0B81}"/>
    <dgm:cxn modelId="{EBB07FF3-8880-481B-93C6-5BE6AE07264F}" type="presOf" srcId="{9221333A-C8CA-45D9-8181-CD1D1F27193A}" destId="{C2E86E59-C261-4AC5-B556-D8907E43D5D1}" srcOrd="0" destOrd="0" presId="urn:microsoft.com/office/officeart/2005/8/layout/vList6"/>
    <dgm:cxn modelId="{754670B0-71DF-40F4-9053-D68FAF283D34}" type="presParOf" srcId="{1C9C5448-6C54-4FE3-BDEC-7D8A48A642DB}" destId="{C8F2CD95-F81F-44A8-9BBE-0FEB1DB73B1A}" srcOrd="0" destOrd="0" presId="urn:microsoft.com/office/officeart/2005/8/layout/vList6"/>
    <dgm:cxn modelId="{9289C76C-E9E1-44B4-AE28-C08952ABB725}" type="presParOf" srcId="{C8F2CD95-F81F-44A8-9BBE-0FEB1DB73B1A}" destId="{C2E86E59-C261-4AC5-B556-D8907E43D5D1}" srcOrd="0" destOrd="0" presId="urn:microsoft.com/office/officeart/2005/8/layout/vList6"/>
    <dgm:cxn modelId="{D04FF8EC-AE0B-4CC8-B6BD-62E3C360F99B}" type="presParOf" srcId="{C8F2CD95-F81F-44A8-9BBE-0FEB1DB73B1A}" destId="{41E87584-BF64-46DB-AA17-3FF7EC4940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C5AA4-0715-4E03-A024-899786C4DCE2}">
      <dsp:nvSpPr>
        <dsp:cNvPr id="0" name=""/>
        <dsp:cNvSpPr/>
      </dsp:nvSpPr>
      <dsp:spPr>
        <a:xfrm>
          <a:off x="0" y="0"/>
          <a:ext cx="8142514" cy="888130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mười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Bạch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Bưởi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“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hùng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5" y="43355"/>
        <a:ext cx="8055804" cy="801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7584-BF64-46DB-AA17-3FF7EC494090}">
      <dsp:nvSpPr>
        <dsp:cNvPr id="0" name=""/>
        <dsp:cNvSpPr/>
      </dsp:nvSpPr>
      <dsp:spPr>
        <a:xfrm>
          <a:off x="2409865" y="0"/>
          <a:ext cx="6549078" cy="247650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E86E59-C261-4AC5-B556-D8907E43D5D1}">
      <dsp:nvSpPr>
        <dsp:cNvPr id="0" name=""/>
        <dsp:cNvSpPr/>
      </dsp:nvSpPr>
      <dsp:spPr>
        <a:xfrm>
          <a:off x="0" y="0"/>
          <a:ext cx="2397217" cy="247650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Theo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nhờ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đâu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Bạch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Thái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Bưởi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022" y="117022"/>
        <a:ext cx="2163173" cy="224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E03E-E881-4F82-8A89-B2C20926E298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73AF0-84A7-45E2-844C-82F4C2EB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9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7077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708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455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609599"/>
            <a:ext cx="4829287" cy="407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8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C55B648-BB2F-4B48-B057-48CDBE66CEF2}" type="slidenum">
              <a:rPr lang="en-US" alt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4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9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C55B648-BB2F-4B48-B057-48CDBE66CEF2}" type="slidenum">
              <a:rPr lang="en-US" alt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2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C55B648-BB2F-4B48-B057-48CDBE66CEF2}" type="slidenum">
              <a:rPr lang="en-US" alt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1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C55B648-BB2F-4B48-B057-48CDBE66CEF2}" type="slidenum">
              <a:rPr lang="en-US" alt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2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0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 defTabSz="342900">
              <a:defRPr/>
            </a:pPr>
            <a:fld id="{CC55B648-BB2F-4B48-B057-48CDBE66CEF2}" type="slidenum">
              <a:rPr lang="en-US" altLang="en-US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0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0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1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6DC-A756-436D-9210-17FC7C59F7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11/21/2022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BBF7-476C-4151-B72F-5777B6D7DD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00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7BDBA-1898-4276-A213-B5E0F6E620C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11/21/2022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43500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00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391BE-1CBA-4667-959F-45697410063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4765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4598115"/>
            <a:ext cx="9623323" cy="1116886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6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4765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4598115"/>
            <a:ext cx="9623323" cy="1116886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4765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4598115"/>
            <a:ext cx="9623323" cy="1116886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3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4765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4598115"/>
            <a:ext cx="9623323" cy="1116886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6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4765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5715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4598115"/>
            <a:ext cx="9623323" cy="1116886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8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2819401"/>
            <a:ext cx="2881662" cy="2309657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490506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06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73350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4980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691772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9" y="487105"/>
            <a:ext cx="6533856" cy="1338800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4099330"/>
            <a:ext cx="3619434" cy="124398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C0A4C3-70BA-4369-A67A-92D5018B8DF0}"/>
              </a:ext>
            </a:extLst>
          </p:cNvPr>
          <p:cNvSpPr txBox="1"/>
          <p:nvPr/>
        </p:nvSpPr>
        <p:spPr>
          <a:xfrm>
            <a:off x="2050742" y="931602"/>
            <a:ext cx="47340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 defTabSz="342900"/>
            <a:endParaRPr lang="vi-VN" sz="45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 defTabSz="342900"/>
            <a:endParaRPr lang="en-NZ" sz="45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285750"/>
            <a:ext cx="1200150" cy="120015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3443478" y="3371850"/>
            <a:ext cx="954809" cy="831342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685801" y="2686050"/>
            <a:ext cx="737507" cy="1055976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8327898" y="400050"/>
            <a:ext cx="701802" cy="9444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6900687" y="2279512"/>
            <a:ext cx="2300464" cy="31497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0644" y="2511252"/>
            <a:ext cx="8944612" cy="193899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2900"/>
            <a:endParaRPr lang="en-US" sz="405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defTabSz="342900"/>
            <a:r>
              <a:rPr lang="en-US" sz="405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TẬP ĐỌC</a:t>
            </a:r>
          </a:p>
        </p:txBody>
      </p:sp>
    </p:spTree>
    <p:extLst>
      <p:ext uri="{BB962C8B-B14F-4D97-AF65-F5344CB8AC3E}">
        <p14:creationId xmlns:p14="http://schemas.microsoft.com/office/powerpoint/2010/main" val="24428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733" y="106913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6962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46117453"/>
              </p:ext>
            </p:extLst>
          </p:nvPr>
        </p:nvGraphicFramePr>
        <p:xfrm>
          <a:off x="3429000" y="1397000"/>
          <a:ext cx="2209800" cy="44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6253" r="2727" b="5556"/>
          <a:stretch/>
        </p:blipFill>
        <p:spPr>
          <a:xfrm>
            <a:off x="2383972" y="1542142"/>
            <a:ext cx="4931229" cy="2422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4191001"/>
            <a:ext cx="3600666" cy="4801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43" y="5143500"/>
            <a:ext cx="2476500" cy="340947"/>
          </a:xfrm>
        </p:spPr>
        <p:txBody>
          <a:bodyPr>
            <a:noAutofit/>
          </a:bodyPr>
          <a:lstStyle/>
          <a:p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0500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019800" y="1447216"/>
            <a:ext cx="1752600" cy="1460500"/>
          </a:xfrm>
          <a:prstGeom prst="rect">
            <a:avLst/>
          </a:prstGeom>
        </p:spPr>
      </p:pic>
      <p:pic>
        <p:nvPicPr>
          <p:cNvPr id="19" name="Picture 2" descr="Dong l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9" y="1714500"/>
            <a:ext cx="3289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87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97" y="2907716"/>
            <a:ext cx="4670425" cy="204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282030"/>
            <a:ext cx="571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24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5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70000" lnSpcReduction="20000"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đọc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90500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"/>
            <a:ext cx="9134342" cy="571231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6996966"/>
              </p:ext>
            </p:extLst>
          </p:nvPr>
        </p:nvGraphicFramePr>
        <p:xfrm>
          <a:off x="1143000" y="3051848"/>
          <a:ext cx="7540752" cy="82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07790"/>
              </p:ext>
            </p:extLst>
          </p:nvPr>
        </p:nvGraphicFramePr>
        <p:xfrm>
          <a:off x="304800" y="1794530"/>
          <a:ext cx="8610600" cy="2078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6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508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quẩy</a:t>
                      </a:r>
                      <a:r>
                        <a:rPr lang="en-US" sz="2300" dirty="0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gánh</a:t>
                      </a:r>
                      <a:r>
                        <a:rPr lang="en-US" sz="2300" dirty="0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300" dirty="0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2300" dirty="0">
                          <a:ln w="1905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err="1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hãng</a:t>
                      </a:r>
                      <a:r>
                        <a:rPr lang="en-US" sz="2300" dirty="0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300" dirty="0">
                          <a:ln w="1905"/>
                          <a:solidFill>
                            <a:srgbClr val="154336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300" b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ln w="1905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913483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50936" y="1913483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3365500"/>
            <a:ext cx="2550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247715"/>
            <a:ext cx="5110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24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55000" lnSpcReduction="20000"/>
          </a:bodyPr>
          <a:lstStyle/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007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800" u="sng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601599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“VUA TÀU THỦY” BẠCH THÁI BƯỞI</a:t>
            </a:r>
          </a:p>
        </p:txBody>
      </p:sp>
      <p:sp>
        <p:nvSpPr>
          <p:cNvPr id="7" name="Freeform 6"/>
          <p:cNvSpPr/>
          <p:nvPr/>
        </p:nvSpPr>
        <p:spPr>
          <a:xfrm>
            <a:off x="204271" y="3584014"/>
            <a:ext cx="8643257" cy="571498"/>
          </a:xfrm>
          <a:custGeom>
            <a:avLst/>
            <a:gdLst>
              <a:gd name="connsiteX0" fmla="*/ 0 w 8643257"/>
              <a:gd name="connsiteY0" fmla="*/ 114302 h 685798"/>
              <a:gd name="connsiteX1" fmla="*/ 114302 w 8643257"/>
              <a:gd name="connsiteY1" fmla="*/ 0 h 685798"/>
              <a:gd name="connsiteX2" fmla="*/ 8528955 w 8643257"/>
              <a:gd name="connsiteY2" fmla="*/ 0 h 685798"/>
              <a:gd name="connsiteX3" fmla="*/ 8643257 w 8643257"/>
              <a:gd name="connsiteY3" fmla="*/ 114302 h 685798"/>
              <a:gd name="connsiteX4" fmla="*/ 8643257 w 8643257"/>
              <a:gd name="connsiteY4" fmla="*/ 571496 h 685798"/>
              <a:gd name="connsiteX5" fmla="*/ 8528955 w 8643257"/>
              <a:gd name="connsiteY5" fmla="*/ 685798 h 685798"/>
              <a:gd name="connsiteX6" fmla="*/ 114302 w 8643257"/>
              <a:gd name="connsiteY6" fmla="*/ 685798 h 685798"/>
              <a:gd name="connsiteX7" fmla="*/ 0 w 8643257"/>
              <a:gd name="connsiteY7" fmla="*/ 571496 h 685798"/>
              <a:gd name="connsiteX8" fmla="*/ 0 w 8643257"/>
              <a:gd name="connsiteY8" fmla="*/ 114302 h 6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3257" h="685798">
                <a:moveTo>
                  <a:pt x="0" y="114302"/>
                </a:moveTo>
                <a:cubicBezTo>
                  <a:pt x="0" y="51175"/>
                  <a:pt x="51175" y="0"/>
                  <a:pt x="114302" y="0"/>
                </a:cubicBezTo>
                <a:lnTo>
                  <a:pt x="8528955" y="0"/>
                </a:lnTo>
                <a:cubicBezTo>
                  <a:pt x="8592082" y="0"/>
                  <a:pt x="8643257" y="51175"/>
                  <a:pt x="8643257" y="114302"/>
                </a:cubicBezTo>
                <a:lnTo>
                  <a:pt x="8643257" y="571496"/>
                </a:lnTo>
                <a:cubicBezTo>
                  <a:pt x="8643257" y="634623"/>
                  <a:pt x="8592082" y="685798"/>
                  <a:pt x="8528955" y="685798"/>
                </a:cubicBezTo>
                <a:lnTo>
                  <a:pt x="114302" y="685798"/>
                </a:lnTo>
                <a:cubicBezTo>
                  <a:pt x="51175" y="685798"/>
                  <a:pt x="0" y="634623"/>
                  <a:pt x="0" y="571496"/>
                </a:cubicBezTo>
                <a:lnTo>
                  <a:pt x="0" y="11430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0158" tIns="140158" rIns="140158" bIns="14015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Freeform 13"/>
          <p:cNvSpPr/>
          <p:nvPr/>
        </p:nvSpPr>
        <p:spPr>
          <a:xfrm>
            <a:off x="219961" y="2730500"/>
            <a:ext cx="8643257" cy="571498"/>
          </a:xfrm>
          <a:custGeom>
            <a:avLst/>
            <a:gdLst>
              <a:gd name="connsiteX0" fmla="*/ 0 w 8643257"/>
              <a:gd name="connsiteY0" fmla="*/ 114302 h 685798"/>
              <a:gd name="connsiteX1" fmla="*/ 114302 w 8643257"/>
              <a:gd name="connsiteY1" fmla="*/ 0 h 685798"/>
              <a:gd name="connsiteX2" fmla="*/ 8528955 w 8643257"/>
              <a:gd name="connsiteY2" fmla="*/ 0 h 685798"/>
              <a:gd name="connsiteX3" fmla="*/ 8643257 w 8643257"/>
              <a:gd name="connsiteY3" fmla="*/ 114302 h 685798"/>
              <a:gd name="connsiteX4" fmla="*/ 8643257 w 8643257"/>
              <a:gd name="connsiteY4" fmla="*/ 571496 h 685798"/>
              <a:gd name="connsiteX5" fmla="*/ 8528955 w 8643257"/>
              <a:gd name="connsiteY5" fmla="*/ 685798 h 685798"/>
              <a:gd name="connsiteX6" fmla="*/ 114302 w 8643257"/>
              <a:gd name="connsiteY6" fmla="*/ 685798 h 685798"/>
              <a:gd name="connsiteX7" fmla="*/ 0 w 8643257"/>
              <a:gd name="connsiteY7" fmla="*/ 571496 h 685798"/>
              <a:gd name="connsiteX8" fmla="*/ 0 w 8643257"/>
              <a:gd name="connsiteY8" fmla="*/ 114302 h 6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3257" h="685798">
                <a:moveTo>
                  <a:pt x="0" y="114302"/>
                </a:moveTo>
                <a:cubicBezTo>
                  <a:pt x="0" y="51175"/>
                  <a:pt x="51175" y="0"/>
                  <a:pt x="114302" y="0"/>
                </a:cubicBezTo>
                <a:lnTo>
                  <a:pt x="8528955" y="0"/>
                </a:lnTo>
                <a:cubicBezTo>
                  <a:pt x="8592082" y="0"/>
                  <a:pt x="8643257" y="51175"/>
                  <a:pt x="8643257" y="114302"/>
                </a:cubicBezTo>
                <a:lnTo>
                  <a:pt x="8643257" y="571496"/>
                </a:lnTo>
                <a:cubicBezTo>
                  <a:pt x="8643257" y="634623"/>
                  <a:pt x="8592082" y="685798"/>
                  <a:pt x="8528955" y="685798"/>
                </a:cubicBezTo>
                <a:lnTo>
                  <a:pt x="114302" y="685798"/>
                </a:lnTo>
                <a:cubicBezTo>
                  <a:pt x="51175" y="685798"/>
                  <a:pt x="0" y="634623"/>
                  <a:pt x="0" y="571496"/>
                </a:cubicBezTo>
                <a:lnTo>
                  <a:pt x="0" y="11430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0158" tIns="140158" rIns="140158" bIns="14015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kern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1981200" y="1465358"/>
            <a:ext cx="5257800" cy="10746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67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-18631"/>
            <a:ext cx="9200020" cy="573363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87847"/>
            <a:ext cx="6553199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800" u="sng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01903"/>
              </p:ext>
            </p:extLst>
          </p:nvPr>
        </p:nvGraphicFramePr>
        <p:xfrm>
          <a:off x="76200" y="1726146"/>
          <a:ext cx="8945031" cy="27707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3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08"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endParaRPr lang="en-US" sz="2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3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6287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n w="1905"/>
              <a:solidFill>
                <a:srgbClr val="4E67C8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768" y="2394857"/>
            <a:ext cx="28527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1" y="2413000"/>
            <a:ext cx="19137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2394857"/>
            <a:ext cx="4191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57346" y="2841511"/>
            <a:ext cx="289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5DCEAF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800" dirty="0">
              <a:ln w="1905"/>
              <a:solidFill>
                <a:srgbClr val="5DCEAF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56957" y="3268911"/>
            <a:ext cx="44108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1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50" accel="5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0"/>
            <a:ext cx="9169831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55000" lnSpcReduction="20000"/>
          </a:bodyPr>
          <a:lstStyle/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90500"/>
            <a:ext cx="57150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6200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52400" y="1465358"/>
            <a:ext cx="8686800" cy="2154142"/>
          </a:xfrm>
          <a:prstGeom prst="cloudCallout">
            <a:avLst>
              <a:gd name="adj1" fmla="val 97940"/>
              <a:gd name="adj2" fmla="val 2124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609600" y="3873500"/>
            <a:ext cx="8074152" cy="1587500"/>
          </a:xfrm>
          <a:prstGeom prst="ribbon2">
            <a:avLst>
              <a:gd name="adj1" fmla="val 9230"/>
              <a:gd name="adj2" fmla="val 75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07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55000" lnSpcReduction="20000"/>
          </a:bodyPr>
          <a:lstStyle/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90500"/>
            <a:ext cx="57150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20866806"/>
              </p:ext>
            </p:extLst>
          </p:nvPr>
        </p:nvGraphicFramePr>
        <p:xfrm>
          <a:off x="32656" y="2413000"/>
          <a:ext cx="8958944" cy="247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438400" y="2802285"/>
            <a:ext cx="594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78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1123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667184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60863"/>
              </p:ext>
            </p:extLst>
          </p:nvPr>
        </p:nvGraphicFramePr>
        <p:xfrm>
          <a:off x="1" y="1686992"/>
          <a:ext cx="9144000" cy="32533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3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674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2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73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500" dirty="0"/>
                    </a:p>
                    <a:p>
                      <a:endParaRPr lang="en-US" sz="1500" dirty="0"/>
                    </a:p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6287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n w="1905"/>
              <a:solidFill>
                <a:srgbClr val="4E67C8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768" y="2394857"/>
            <a:ext cx="28527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1" y="2413000"/>
            <a:ext cx="19137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9600" y="2484983"/>
            <a:ext cx="43542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57346" y="2992983"/>
            <a:ext cx="3496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0758" y="4197003"/>
            <a:ext cx="44108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51742" y="3435003"/>
            <a:ext cx="44108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55000" lnSpcReduction="20000"/>
          </a:bodyPr>
          <a:lstStyle/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8825" y="145402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6962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5359"/>
            <a:ext cx="6096000" cy="35956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716" y="5071748"/>
            <a:ext cx="8502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1919, công ty của Bạch Thái Bưởi đã tự đóng được tàu biển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trọng tải 600 tấn, mang tên Bình Chuẩn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405" y="147149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07684"/>
              </p:ext>
            </p:extLst>
          </p:nvPr>
        </p:nvGraphicFramePr>
        <p:xfrm>
          <a:off x="68809" y="1686992"/>
          <a:ext cx="8965864" cy="29358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46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919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4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49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sz="1500" b="1" dirty="0"/>
                    </a:p>
                    <a:p>
                      <a:endParaRPr lang="en-US" sz="1500" b="1" dirty="0"/>
                    </a:p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6287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4E67C8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n w="1905"/>
              <a:solidFill>
                <a:srgbClr val="4E67C8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2265114"/>
            <a:ext cx="28527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1" y="2265114"/>
            <a:ext cx="19137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15443" y="2264431"/>
            <a:ext cx="4191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4400" y="2701131"/>
            <a:ext cx="289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40856" y="3879503"/>
            <a:ext cx="44108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51742" y="3117503"/>
            <a:ext cx="44108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9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514600" y="1220819"/>
            <a:ext cx="4648200" cy="1158126"/>
          </a:xfrm>
          <a:custGeom>
            <a:avLst/>
            <a:gdLst>
              <a:gd name="connsiteX0" fmla="*/ 0 w 1389751"/>
              <a:gd name="connsiteY0" fmla="*/ 694876 h 1389751"/>
              <a:gd name="connsiteX1" fmla="*/ 694876 w 1389751"/>
              <a:gd name="connsiteY1" fmla="*/ 0 h 1389751"/>
              <a:gd name="connsiteX2" fmla="*/ 1389752 w 1389751"/>
              <a:gd name="connsiteY2" fmla="*/ 694876 h 1389751"/>
              <a:gd name="connsiteX3" fmla="*/ 694876 w 1389751"/>
              <a:gd name="connsiteY3" fmla="*/ 1389752 h 1389751"/>
              <a:gd name="connsiteX4" fmla="*/ 0 w 1389751"/>
              <a:gd name="connsiteY4" fmla="*/ 694876 h 138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751" h="1389751">
                <a:moveTo>
                  <a:pt x="0" y="694876"/>
                </a:moveTo>
                <a:cubicBezTo>
                  <a:pt x="0" y="311107"/>
                  <a:pt x="311107" y="0"/>
                  <a:pt x="694876" y="0"/>
                </a:cubicBezTo>
                <a:cubicBezTo>
                  <a:pt x="1078645" y="0"/>
                  <a:pt x="1389752" y="311107"/>
                  <a:pt x="1389752" y="694876"/>
                </a:cubicBezTo>
                <a:cubicBezTo>
                  <a:pt x="1389752" y="1078645"/>
                  <a:pt x="1078645" y="1389752"/>
                  <a:pt x="694876" y="1389752"/>
                </a:cubicBezTo>
                <a:cubicBezTo>
                  <a:pt x="311107" y="1389752"/>
                  <a:pt x="0" y="1078645"/>
                  <a:pt x="0" y="694876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31464" tIns="231464" rIns="231464" bIns="231464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flipH="1">
            <a:off x="1777419" y="2605051"/>
            <a:ext cx="5562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vi-VN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flipH="1">
            <a:off x="685800" y="3338953"/>
            <a:ext cx="7341761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6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2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sz="quarter" idx="13"/>
          </p:nvPr>
        </p:nvSpPr>
        <p:spPr>
          <a:xfrm>
            <a:off x="457200" y="609600"/>
            <a:ext cx="84582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 </a:t>
            </a:r>
          </a:p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5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" y="61616"/>
            <a:ext cx="9132777" cy="5715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143000" y="432519"/>
            <a:ext cx="6400800" cy="1074642"/>
          </a:xfrm>
          <a:prstGeom prst="cloudCallout">
            <a:avLst>
              <a:gd name="adj1" fmla="val 24167"/>
              <a:gd name="adj2" fmla="val 683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28599" y="1866900"/>
            <a:ext cx="8839200" cy="3581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hãng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089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0"/>
            <a:ext cx="9130553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9753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667184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52400" y="2476500"/>
            <a:ext cx="8382000" cy="127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14124">
                  <a:lumMod val="75000"/>
                </a:srgbClr>
              </a:buClr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687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extLst>
              <a:ext uri="{FF2B5EF4-FFF2-40B4-BE49-F238E27FC236}">
                <a16:creationId xmlns:a16="http://schemas.microsoft.com/office/drawing/2014/main" id="{B8DA9419-60BB-420A-B5B1-8BE9F77DD8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33" y="154509"/>
            <a:ext cx="9077567" cy="4849955"/>
            <a:chOff x="1541" y="-64"/>
            <a:chExt cx="4577" cy="1193"/>
          </a:xfrm>
        </p:grpSpPr>
        <p:sp>
          <p:nvSpPr>
            <p:cNvPr id="144" name="AutoShape 3">
              <a:extLst>
                <a:ext uri="{FF2B5EF4-FFF2-40B4-BE49-F238E27FC236}">
                  <a16:creationId xmlns:a16="http://schemas.microsoft.com/office/drawing/2014/main" id="{8EDD5971-BBF1-4E09-A58E-76542881B5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EF9F9818-FFBC-49D5-A193-6851C3B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3464669C-F1D3-43A0-9EF6-103F4B92B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B447AAE9-64F2-48BB-B8F7-78AF8D95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10D861E6-0CB4-4593-AF89-50D4EE6A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1C923C85-69EA-4A61-89F1-C0FCE6F8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id="{93EAE276-72E4-4545-9F00-F853F952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1" name="Oval 11">
              <a:extLst>
                <a:ext uri="{FF2B5EF4-FFF2-40B4-BE49-F238E27FC236}">
                  <a16:creationId xmlns:a16="http://schemas.microsoft.com/office/drawing/2014/main" id="{D154C2C6-2B1F-4FAA-B46C-12ADD9091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2" name="Oval 12">
              <a:extLst>
                <a:ext uri="{FF2B5EF4-FFF2-40B4-BE49-F238E27FC236}">
                  <a16:creationId xmlns:a16="http://schemas.microsoft.com/office/drawing/2014/main" id="{FDD8DC80-D3C0-4B95-A9F4-E804EB4E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CFCF18A7-D6EF-4833-9BE4-77BA55CD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4" name="Oval 14">
              <a:extLst>
                <a:ext uri="{FF2B5EF4-FFF2-40B4-BE49-F238E27FC236}">
                  <a16:creationId xmlns:a16="http://schemas.microsoft.com/office/drawing/2014/main" id="{3427D5C5-31B4-42CB-A126-1FF6389A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0BEA6EB3-363B-4BB6-A138-8FF9DBAC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246B2941-395E-4A21-A5AF-D3943549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D3AB2015-0439-4A91-BEC6-7058B5A9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id="{5E6ECE5A-D087-499B-8772-83223047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9" name="Oval 19">
              <a:extLst>
                <a:ext uri="{FF2B5EF4-FFF2-40B4-BE49-F238E27FC236}">
                  <a16:creationId xmlns:a16="http://schemas.microsoft.com/office/drawing/2014/main" id="{A6A35BD3-A20F-4EBE-BB1C-2BF2D038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2555B096-7DF9-403E-A213-176D7658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1" name="Oval 21">
              <a:extLst>
                <a:ext uri="{FF2B5EF4-FFF2-40B4-BE49-F238E27FC236}">
                  <a16:creationId xmlns:a16="http://schemas.microsoft.com/office/drawing/2014/main" id="{34AEB78C-ED11-4611-9DF2-990D6BB8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BABE8462-C9F4-43E6-8B41-F99F168A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3" name="Oval 23">
              <a:extLst>
                <a:ext uri="{FF2B5EF4-FFF2-40B4-BE49-F238E27FC236}">
                  <a16:creationId xmlns:a16="http://schemas.microsoft.com/office/drawing/2014/main" id="{FC7E5BF5-AB5E-44BF-8E9E-380D1099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B01309B4-1472-4BC3-9EBB-7214DC6F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id="{481CE4EA-E6E1-4289-97C4-AC2E2896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6" name="Oval 26">
              <a:extLst>
                <a:ext uri="{FF2B5EF4-FFF2-40B4-BE49-F238E27FC236}">
                  <a16:creationId xmlns:a16="http://schemas.microsoft.com/office/drawing/2014/main" id="{8F6361CA-6E4D-49E7-9FE5-E42B022AD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7" name="Oval 27">
              <a:extLst>
                <a:ext uri="{FF2B5EF4-FFF2-40B4-BE49-F238E27FC236}">
                  <a16:creationId xmlns:a16="http://schemas.microsoft.com/office/drawing/2014/main" id="{F57B5C08-AEAF-4186-BDDA-FCC75EC46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8" name="Oval 28">
              <a:extLst>
                <a:ext uri="{FF2B5EF4-FFF2-40B4-BE49-F238E27FC236}">
                  <a16:creationId xmlns:a16="http://schemas.microsoft.com/office/drawing/2014/main" id="{062FB43E-DEC2-4ED8-9924-CD1C61D7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9" name="Oval 29">
              <a:extLst>
                <a:ext uri="{FF2B5EF4-FFF2-40B4-BE49-F238E27FC236}">
                  <a16:creationId xmlns:a16="http://schemas.microsoft.com/office/drawing/2014/main" id="{E6D1505B-871D-4C20-9893-0D5ECEA1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0" name="Oval 30">
              <a:extLst>
                <a:ext uri="{FF2B5EF4-FFF2-40B4-BE49-F238E27FC236}">
                  <a16:creationId xmlns:a16="http://schemas.microsoft.com/office/drawing/2014/main" id="{94426E7B-8BEC-4D9A-9437-923A416C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id="{4025031B-DA99-4C29-A68C-E7818E71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B31CD038-6AE2-4A7F-A0C1-0118C93C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3" name="Oval 33">
              <a:extLst>
                <a:ext uri="{FF2B5EF4-FFF2-40B4-BE49-F238E27FC236}">
                  <a16:creationId xmlns:a16="http://schemas.microsoft.com/office/drawing/2014/main" id="{8E43D69F-F5B9-4F37-832B-DED50B2D3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4" name="Oval 34">
              <a:extLst>
                <a:ext uri="{FF2B5EF4-FFF2-40B4-BE49-F238E27FC236}">
                  <a16:creationId xmlns:a16="http://schemas.microsoft.com/office/drawing/2014/main" id="{5C854DED-99F9-4FE3-A14B-894BD723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2F03B55E-DE26-4A08-83E4-92F86EE8D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6" name="Oval 36">
              <a:extLst>
                <a:ext uri="{FF2B5EF4-FFF2-40B4-BE49-F238E27FC236}">
                  <a16:creationId xmlns:a16="http://schemas.microsoft.com/office/drawing/2014/main" id="{BF82909A-8334-4BAE-B984-09FF28C3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9A3012F8-D553-4135-A499-ECB9DCB8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id="{688FA7F2-E978-4AEC-96AC-3649AA30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59605E5C-AA62-4BB4-96B9-AAE6F2C7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F8DEA787-6AD9-4B49-8EA8-F0E3EC73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B5DC8E5D-6209-481A-8A9C-91F08888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2" name="Oval 42">
              <a:extLst>
                <a:ext uri="{FF2B5EF4-FFF2-40B4-BE49-F238E27FC236}">
                  <a16:creationId xmlns:a16="http://schemas.microsoft.com/office/drawing/2014/main" id="{483BAB93-2713-4FDE-A33B-291E4AE6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657092B6-9C63-4639-B320-14A4FBC3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id="{BF01D539-187D-49E3-A912-F479E9B0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1A482D3-A0E7-42BB-9036-16D9968B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6" name="Oval 46">
              <a:extLst>
                <a:ext uri="{FF2B5EF4-FFF2-40B4-BE49-F238E27FC236}">
                  <a16:creationId xmlns:a16="http://schemas.microsoft.com/office/drawing/2014/main" id="{DAF3E0CE-F92C-4E67-81AC-57EB5F9B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4566BF8A-D4DC-47E0-8CAF-F10AA7F7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4DDD283B-EEC7-4198-9A4D-FE0C71D7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FEB4B399-0025-45C3-AA92-4FEF9783D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86EFE95A-FFD3-4432-8DA3-7E072935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66A77665-0508-45B7-9B1F-DC779352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0ABE8ADD-FCE9-4059-A35F-810FD2AA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A024A7B0-A29A-47CD-AED5-B34F59C0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77EDA46E-0CC5-4BC7-BBB2-6BDD9AC0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11464377-2E8A-4D3C-B312-A4AA1A73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FD95FDB9-C2FA-4141-84DB-650A22AB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A0237BDF-3334-45CB-A40E-1D368DDF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E0A6C3FF-8E53-4C13-B344-D86A9935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3AEF9058-D14E-4DB6-8837-EAC28D93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F328BDEA-C3DE-483A-AB5D-7267739C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293889A6-D262-42B1-A2BC-E52872EB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8BFF35AF-A189-476D-9EB0-68D6D0A4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8B92C5B4-E966-47CE-9E21-DA199A319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0194D925-75E8-4ADD-BD99-27393269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DA604680-6EED-4CAC-943A-E88D523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596C6EC1-8F7B-4B62-94E8-BD8D9F16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EB22560F-1FBC-4887-92CE-E52E9BF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39721087-B082-4118-8442-B729C469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0729F8B8-5087-481A-876A-71D18E52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C3F516FA-7B71-479E-9E4C-92977F6D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344654D9-471E-484A-8CEA-CD19F06C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498A5B5C-EB42-4E13-A617-6D509291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867682C4-03E6-43A1-A625-8D2C367D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38F0AC16-EAFB-4BFB-9464-A9ADC126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F4180BAC-F60A-4C6F-BF5B-BEEDD22D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5EE2C9D1-BDBF-4E06-B7FA-6E6E03E7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7A88A0F8-2BD5-4937-A8C3-F420CAF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B906EB7D-444C-4F45-8C3A-7BE49FD3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1397AF48-6D35-44C3-9457-BD3EB4D5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249D3A36-3F10-4D3F-A3BE-A818F9D2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74E6C8B9-1CBA-4882-807D-48B6096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2" name="Freeform 82">
              <a:extLst>
                <a:ext uri="{FF2B5EF4-FFF2-40B4-BE49-F238E27FC236}">
                  <a16:creationId xmlns:a16="http://schemas.microsoft.com/office/drawing/2014/main" id="{13BDC579-27DF-4464-912A-958462CA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36C685B3-80D5-4B13-934A-8D8972A3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52133091-9699-4ECB-BED4-61C4D473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C7BAED6E-7182-4B04-8C69-EF513F27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5C62F36-69CD-40BE-BDCB-7A33FF80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AEE53564-BFA5-4491-881E-AC7E9385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AC993F2E-1ADA-4462-946A-D14120D1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0729C6A2-F004-4A7C-A984-37C8B847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0" name="Freeform 90">
              <a:extLst>
                <a:ext uri="{FF2B5EF4-FFF2-40B4-BE49-F238E27FC236}">
                  <a16:creationId xmlns:a16="http://schemas.microsoft.com/office/drawing/2014/main" id="{CF2C33D9-A12D-4BD7-B149-0933C79E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45E10AB3-7C6F-4184-9955-6779513D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1811EEF3-A42F-4A11-B01E-BA624AB0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id="{DD39519F-57FC-45A0-AED3-37D9B19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853D7DE5-0D30-4239-BF2D-0EE91738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id="{F233183F-6A0F-49C8-A943-4CA1F2DC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1FCD3B97-8692-4116-B9E2-FBA0EAD8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id="{5C1FCA35-FC19-42E0-8E15-8FE25A97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17924D1F-34A4-4C3B-83B3-5E7A795B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9591A48D-A0A3-46FB-A4AB-F3BC264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79A5F1D9-5817-4906-9B44-88440993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D261CF5A-E964-4D1F-A6F8-8E0A7D76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30D42F2-F55F-4A7C-AE78-C8CBAF4A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id="{895F1E89-922D-418B-A58B-2DAFA11C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B2BC5B3E-EEFA-457D-A1E6-E246294E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5" name="Freeform 105">
              <a:extLst>
                <a:ext uri="{FF2B5EF4-FFF2-40B4-BE49-F238E27FC236}">
                  <a16:creationId xmlns:a16="http://schemas.microsoft.com/office/drawing/2014/main" id="{A32721D8-174C-4B90-9310-1B5A05CE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C387117B-77FE-4E68-B5EA-965478DC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08CED8A6-0B6F-42CE-8AE5-36463E6F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82D27524-F0F7-4954-8941-C394A220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8D27F48-B023-4F0B-98B0-2A881CF3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0" name="Freeform 110">
              <a:extLst>
                <a:ext uri="{FF2B5EF4-FFF2-40B4-BE49-F238E27FC236}">
                  <a16:creationId xmlns:a16="http://schemas.microsoft.com/office/drawing/2014/main" id="{9265AA7A-07F6-46E4-8AD9-B9600344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654598ED-FC8C-474D-B377-744BDAB3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29EBD7DF-64B5-4AB5-9346-2AC0B8C6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5FA9C3DC-ABD2-40A2-828E-48F8A424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4" name="Freeform 114">
              <a:extLst>
                <a:ext uri="{FF2B5EF4-FFF2-40B4-BE49-F238E27FC236}">
                  <a16:creationId xmlns:a16="http://schemas.microsoft.com/office/drawing/2014/main" id="{AC5E520D-AEAA-4E72-BDB9-FCBACE7B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F77CD1FE-1923-4557-A17B-500B0361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6" name="Freeform 116">
              <a:extLst>
                <a:ext uri="{FF2B5EF4-FFF2-40B4-BE49-F238E27FC236}">
                  <a16:creationId xmlns:a16="http://schemas.microsoft.com/office/drawing/2014/main" id="{84DC0EB0-05E7-4BEC-A802-2D98AE1C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2B661B2F-21B8-4EFD-A746-8DE72764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7CCD1BE5-A635-468E-8F07-D93C5333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92B60D3-9C0F-4C7A-B499-E6A42BC3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6EEA9871-E2FC-43CF-A953-A1608581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id="{A6940BC5-CF0E-4087-A4B1-C36EDD11A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2" name="Freeform 122">
              <a:extLst>
                <a:ext uri="{FF2B5EF4-FFF2-40B4-BE49-F238E27FC236}">
                  <a16:creationId xmlns:a16="http://schemas.microsoft.com/office/drawing/2014/main" id="{58E07B53-1FAB-43B0-A126-99F71F416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3" name="Freeform 123">
              <a:extLst>
                <a:ext uri="{FF2B5EF4-FFF2-40B4-BE49-F238E27FC236}">
                  <a16:creationId xmlns:a16="http://schemas.microsoft.com/office/drawing/2014/main" id="{EDA74531-A315-4D4E-90F0-51FD86BC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4" name="Freeform 124">
              <a:extLst>
                <a:ext uri="{FF2B5EF4-FFF2-40B4-BE49-F238E27FC236}">
                  <a16:creationId xmlns:a16="http://schemas.microsoft.com/office/drawing/2014/main" id="{BFCD941A-FF14-4798-A66E-C42B4001D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id="{28B219DD-C789-4395-AEE2-9377CA71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id="{F3ADB6EE-6602-4D0F-BE7B-D83F9D8B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id="{945D71D9-5AB0-4EC3-95E2-CD9E4F5BC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id="{A4AFE6E5-1239-43C2-B378-9C2AF204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id="{2EBB5E25-277C-41E3-8E7F-493E62F2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0" name="Freeform 130">
              <a:extLst>
                <a:ext uri="{FF2B5EF4-FFF2-40B4-BE49-F238E27FC236}">
                  <a16:creationId xmlns:a16="http://schemas.microsoft.com/office/drawing/2014/main" id="{B32F995D-CA40-4007-8900-B3F8687E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1" name="Freeform 131">
              <a:extLst>
                <a:ext uri="{FF2B5EF4-FFF2-40B4-BE49-F238E27FC236}">
                  <a16:creationId xmlns:a16="http://schemas.microsoft.com/office/drawing/2014/main" id="{81C205B7-8403-4B34-8DDD-28779370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2" name="Freeform 132">
              <a:extLst>
                <a:ext uri="{FF2B5EF4-FFF2-40B4-BE49-F238E27FC236}">
                  <a16:creationId xmlns:a16="http://schemas.microsoft.com/office/drawing/2014/main" id="{617EBDDB-97C6-4602-A7DF-3ADEA9B5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id="{501F935F-68AD-4C35-B1DE-8D5ABD19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4" name="Freeform 134">
              <a:extLst>
                <a:ext uri="{FF2B5EF4-FFF2-40B4-BE49-F238E27FC236}">
                  <a16:creationId xmlns:a16="http://schemas.microsoft.com/office/drawing/2014/main" id="{F5E3FAE9-00EF-426D-9333-57980313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5" name="Freeform 135">
              <a:extLst>
                <a:ext uri="{FF2B5EF4-FFF2-40B4-BE49-F238E27FC236}">
                  <a16:creationId xmlns:a16="http://schemas.microsoft.com/office/drawing/2014/main" id="{8F4B317E-0BBA-4E1B-9CAA-30143D59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6" name="Freeform 136">
              <a:extLst>
                <a:ext uri="{FF2B5EF4-FFF2-40B4-BE49-F238E27FC236}">
                  <a16:creationId xmlns:a16="http://schemas.microsoft.com/office/drawing/2014/main" id="{BF755C15-A50F-414A-91A8-B6BFB109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7" name="Freeform 137">
              <a:extLst>
                <a:ext uri="{FF2B5EF4-FFF2-40B4-BE49-F238E27FC236}">
                  <a16:creationId xmlns:a16="http://schemas.microsoft.com/office/drawing/2014/main" id="{0E7943B6-5C6C-4907-BCE8-FABE3055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zh-CN" altLang="en-US" sz="135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82" name="Hộp Văn bản 281">
            <a:extLst>
              <a:ext uri="{FF2B5EF4-FFF2-40B4-BE49-F238E27FC236}">
                <a16:creationId xmlns:a16="http://schemas.microsoft.com/office/drawing/2014/main" id="{CE51A45E-CA17-4A91-A104-D137DB874E29}"/>
              </a:ext>
            </a:extLst>
          </p:cNvPr>
          <p:cNvSpPr txBox="1"/>
          <p:nvPr/>
        </p:nvSpPr>
        <p:spPr>
          <a:xfrm>
            <a:off x="1891350" y="2457634"/>
            <a:ext cx="671232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/>
            <a:r>
              <a:rPr lang="vi-VN" altLang="en-US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en-US" altLang="en-US" sz="1875" b="1" dirty="0">
              <a:solidFill>
                <a:srgbClr val="00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8ED0C2F-98D3-4A9C-BC77-1A85D9B314F8}"/>
              </a:ext>
            </a:extLst>
          </p:cNvPr>
          <p:cNvSpPr txBox="1"/>
          <p:nvPr/>
        </p:nvSpPr>
        <p:spPr>
          <a:xfrm>
            <a:off x="2022524" y="1882561"/>
            <a:ext cx="602283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3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3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3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26744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9824" y="199856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295400" y="975825"/>
            <a:ext cx="75438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824" y="29845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2860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5362207"/>
              </p:ext>
            </p:extLst>
          </p:nvPr>
        </p:nvGraphicFramePr>
        <p:xfrm>
          <a:off x="1143000" y="3051848"/>
          <a:ext cx="7540752" cy="82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6" y="342900"/>
            <a:ext cx="8367000" cy="486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6757" y="4652723"/>
            <a:ext cx="18004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(1874- 1932)</a:t>
            </a:r>
          </a:p>
        </p:txBody>
      </p:sp>
    </p:spTree>
    <p:extLst>
      <p:ext uri="{BB962C8B-B14F-4D97-AF65-F5344CB8AC3E}">
        <p14:creationId xmlns:p14="http://schemas.microsoft.com/office/powerpoint/2010/main" val="32287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128A5-6A55-45EF-9ACF-31C4B2217704}"/>
              </a:ext>
            </a:extLst>
          </p:cNvPr>
          <p:cNvSpPr txBox="1"/>
          <p:nvPr/>
        </p:nvSpPr>
        <p:spPr>
          <a:xfrm>
            <a:off x="1514113" y="1097058"/>
            <a:ext cx="6341423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75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5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75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128A5-6A55-45EF-9ACF-31C4B2217704}"/>
              </a:ext>
            </a:extLst>
          </p:cNvPr>
          <p:cNvSpPr txBox="1"/>
          <p:nvPr/>
        </p:nvSpPr>
        <p:spPr>
          <a:xfrm>
            <a:off x="108921" y="2085652"/>
            <a:ext cx="914400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5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889" y="48549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21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5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67">
            <a:extLst>
              <a:ext uri="{FF2B5EF4-FFF2-40B4-BE49-F238E27FC236}">
                <a16:creationId xmlns:a16="http://schemas.microsoft.com/office/drawing/2014/main" id="{02593ED1-FFFA-40DB-97E2-C222486C357D}"/>
              </a:ext>
            </a:extLst>
          </p:cNvPr>
          <p:cNvGrpSpPr/>
          <p:nvPr/>
        </p:nvGrpSpPr>
        <p:grpSpPr>
          <a:xfrm>
            <a:off x="99991" y="318015"/>
            <a:ext cx="4107665" cy="2138901"/>
            <a:chOff x="1330899" y="1678703"/>
            <a:chExt cx="4506713" cy="1211173"/>
          </a:xfrm>
        </p:grpSpPr>
        <p:grpSp>
          <p:nvGrpSpPr>
            <p:cNvPr id="4" name="组合 376">
              <a:extLst>
                <a:ext uri="{FF2B5EF4-FFF2-40B4-BE49-F238E27FC236}">
                  <a16:creationId xmlns:a16="http://schemas.microsoft.com/office/drawing/2014/main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zh-CN" altLang="en-US" sz="1350">
                  <a:solidFill>
                    <a:srgbClr val="00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8" name="组合 375">
                <a:extLst>
                  <a:ext uri="{FF2B5EF4-FFF2-40B4-BE49-F238E27FC236}">
                    <a16:creationId xmlns:a16="http://schemas.microsoft.com/office/drawing/2014/main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8">
                  <a:extLst>
                    <a:ext uri="{FF2B5EF4-FFF2-40B4-BE49-F238E27FC236}">
                      <a16:creationId xmlns:a16="http://schemas.microsoft.com/office/drawing/2014/main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22">
                  <a:extLst>
                    <a:ext uri="{FF2B5EF4-FFF2-40B4-BE49-F238E27FC236}">
                      <a16:creationId xmlns:a16="http://schemas.microsoft.com/office/drawing/2014/main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3">
                  <a:extLst>
                    <a:ext uri="{FF2B5EF4-FFF2-40B4-BE49-F238E27FC236}">
                      <a16:creationId xmlns:a16="http://schemas.microsoft.com/office/drawing/2014/main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5">
                  <a:extLst>
                    <a:ext uri="{FF2B5EF4-FFF2-40B4-BE49-F238E27FC236}">
                      <a16:creationId xmlns:a16="http://schemas.microsoft.com/office/drawing/2014/main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7">
                  <a:extLst>
                    <a:ext uri="{FF2B5EF4-FFF2-40B4-BE49-F238E27FC236}">
                      <a16:creationId xmlns:a16="http://schemas.microsoft.com/office/drawing/2014/main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6">
                  <a:extLst>
                    <a:ext uri="{FF2B5EF4-FFF2-40B4-BE49-F238E27FC236}">
                      <a16:creationId xmlns:a16="http://schemas.microsoft.com/office/drawing/2014/main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7">
                  <a:extLst>
                    <a:ext uri="{FF2B5EF4-FFF2-40B4-BE49-F238E27FC236}">
                      <a16:creationId xmlns:a16="http://schemas.microsoft.com/office/drawing/2014/main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8">
                  <a:extLst>
                    <a:ext uri="{FF2B5EF4-FFF2-40B4-BE49-F238E27FC236}">
                      <a16:creationId xmlns:a16="http://schemas.microsoft.com/office/drawing/2014/main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9">
                  <a:extLst>
                    <a:ext uri="{FF2B5EF4-FFF2-40B4-BE49-F238E27FC236}">
                      <a16:creationId xmlns:a16="http://schemas.microsoft.com/office/drawing/2014/main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/>
                  <a:endParaRPr lang="zh-CN" altLang="en-US" sz="1350">
                    <a:solidFill>
                      <a:srgbClr val="000000"/>
                    </a:solidFill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文本框 558">
              <a:extLst>
                <a:ext uri="{FF2B5EF4-FFF2-40B4-BE49-F238E27FC236}">
                  <a16:creationId xmlns:a16="http://schemas.microsoft.com/office/drawing/2014/main" id="{493E842A-D658-4310-B9C4-D4F413975A38}"/>
                </a:ext>
              </a:extLst>
            </p:cNvPr>
            <p:cNvSpPr txBox="1"/>
            <p:nvPr/>
          </p:nvSpPr>
          <p:spPr>
            <a:xfrm>
              <a:off x="3755207" y="2233755"/>
              <a:ext cx="202677" cy="26142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900"/>
              <a:endParaRPr lang="zh-CN" altLang="en-US" sz="2400" dirty="0">
                <a:pattFill prst="wdDnDiag">
                  <a:fgClr>
                    <a:srgbClr val="000000">
                      <a:lumMod val="65000"/>
                      <a:lumOff val="35000"/>
                    </a:srgbClr>
                  </a:fgClr>
                  <a:bgClr>
                    <a:srgbClr val="000000">
                      <a:lumMod val="85000"/>
                      <a:lumOff val="15000"/>
                    </a:srgbClr>
                  </a:bgClr>
                </a:patt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040439" y="1355818"/>
            <a:ext cx="27655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" y="3060632"/>
            <a:ext cx="3142709" cy="2202281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227563" y="78077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defTabSz="342900">
              <a:buFontTx/>
              <a:buChar char="-"/>
            </a:pP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457200" indent="-457200" algn="just" defTabSz="342900">
              <a:buFontTx/>
              <a:buChar char="-"/>
            </a:pP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809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44">
            <a:extLst>
              <a:ext uri="{FF2B5EF4-FFF2-40B4-BE49-F238E27FC236}">
                <a16:creationId xmlns:a16="http://schemas.microsoft.com/office/drawing/2014/main" id="{88F1D035-3C2E-49BD-B953-C5D99D164D6E}"/>
              </a:ext>
            </a:extLst>
          </p:cNvPr>
          <p:cNvGrpSpPr/>
          <p:nvPr/>
        </p:nvGrpSpPr>
        <p:grpSpPr>
          <a:xfrm>
            <a:off x="0" y="1306950"/>
            <a:ext cx="2360343" cy="3215984"/>
            <a:chOff x="1093658" y="1692333"/>
            <a:chExt cx="1811347" cy="4287978"/>
          </a:xfrm>
        </p:grpSpPr>
        <p:pic>
          <p:nvPicPr>
            <p:cNvPr id="3" name="图片 10242">
              <a:extLst>
                <a:ext uri="{FF2B5EF4-FFF2-40B4-BE49-F238E27FC236}">
                  <a16:creationId xmlns:a16="http://schemas.microsoft.com/office/drawing/2014/main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658" y="1692333"/>
              <a:ext cx="1803738" cy="4287978"/>
            </a:xfrm>
            <a:prstGeom prst="rect">
              <a:avLst/>
            </a:prstGeom>
          </p:spPr>
        </p:pic>
        <p:sp>
          <p:nvSpPr>
            <p:cNvPr id="4" name="矩形 10243">
              <a:extLst>
                <a:ext uri="{FF2B5EF4-FFF2-40B4-BE49-F238E27FC236}">
                  <a16:creationId xmlns:a16="http://schemas.microsoft.com/office/drawing/2014/main" id="{B6427C77-5F21-4C1F-811B-7D4CA944E43D}"/>
                </a:ext>
              </a:extLst>
            </p:cNvPr>
            <p:cNvSpPr/>
            <p:nvPr/>
          </p:nvSpPr>
          <p:spPr>
            <a:xfrm>
              <a:off x="1176756" y="3220278"/>
              <a:ext cx="1728249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1:</a:t>
              </a:r>
            </a:p>
            <a:p>
              <a:pPr defTabSz="342900"/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đầu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… </a:t>
              </a:r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cho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ăn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2700" b="1" dirty="0" err="1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học</a:t>
              </a:r>
              <a:r>
                <a:rPr lang="en-US" altLang="zh-CN" sz="2700" b="1" dirty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.</a:t>
              </a:r>
              <a:endParaRPr lang="vi-VN" altLang="zh-CN" sz="24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5" name="图片 2">
            <a:extLst>
              <a:ext uri="{FF2B5EF4-FFF2-40B4-BE49-F238E27FC236}">
                <a16:creationId xmlns:a16="http://schemas.microsoft.com/office/drawing/2014/main" id="{1C7F99BE-ABFD-4D70-A271-8C8D5320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88" y="413182"/>
            <a:ext cx="7124132" cy="692042"/>
          </a:xfrm>
          <a:prstGeom prst="rect">
            <a:avLst/>
          </a:prstGeom>
        </p:spPr>
      </p:pic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78C4B2A4-BF3B-4FD4-9E1A-13BEEE3596C6}"/>
              </a:ext>
            </a:extLst>
          </p:cNvPr>
          <p:cNvSpPr txBox="1"/>
          <p:nvPr/>
        </p:nvSpPr>
        <p:spPr>
          <a:xfrm>
            <a:off x="1156655" y="393484"/>
            <a:ext cx="72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NZ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0244">
            <a:extLst>
              <a:ext uri="{FF2B5EF4-FFF2-40B4-BE49-F238E27FC236}">
                <a16:creationId xmlns:a16="http://schemas.microsoft.com/office/drawing/2014/main" id="{2580B1FD-02F6-4440-818D-0A9C83FF2432}"/>
              </a:ext>
            </a:extLst>
          </p:cNvPr>
          <p:cNvGrpSpPr/>
          <p:nvPr/>
        </p:nvGrpSpPr>
        <p:grpSpPr>
          <a:xfrm>
            <a:off x="2418348" y="1349778"/>
            <a:ext cx="1786690" cy="3232842"/>
            <a:chOff x="1413138" y="1692333"/>
            <a:chExt cx="1496378" cy="4310457"/>
          </a:xfrm>
        </p:grpSpPr>
        <p:pic>
          <p:nvPicPr>
            <p:cNvPr id="8" name="图片 10242">
              <a:extLst>
                <a:ext uri="{FF2B5EF4-FFF2-40B4-BE49-F238E27FC236}">
                  <a16:creationId xmlns:a16="http://schemas.microsoft.com/office/drawing/2014/main" id="{3D105074-E499-4B1C-88BF-5A450D6A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4252055"/>
            </a:xfrm>
            <a:prstGeom prst="rect">
              <a:avLst/>
            </a:prstGeom>
          </p:spPr>
        </p:pic>
        <p:sp>
          <p:nvSpPr>
            <p:cNvPr id="9" name="矩形 10243">
              <a:extLst>
                <a:ext uri="{FF2B5EF4-FFF2-40B4-BE49-F238E27FC236}">
                  <a16:creationId xmlns:a16="http://schemas.microsoft.com/office/drawing/2014/main" id="{387C4E27-E09E-40C4-A786-961D1364B1B1}"/>
                </a:ext>
              </a:extLst>
            </p:cNvPr>
            <p:cNvSpPr/>
            <p:nvPr/>
          </p:nvSpPr>
          <p:spPr>
            <a:xfrm>
              <a:off x="1413138" y="3109690"/>
              <a:ext cx="1496378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7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: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7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7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7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nản</a:t>
              </a:r>
              <a:r>
                <a:rPr lang="en-US" sz="27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chí</a:t>
              </a:r>
              <a:endParaRPr lang="zh-CN" altLang="en-US" sz="24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0244">
            <a:extLst>
              <a:ext uri="{FF2B5EF4-FFF2-40B4-BE49-F238E27FC236}">
                <a16:creationId xmlns:a16="http://schemas.microsoft.com/office/drawing/2014/main" id="{6DC4501B-A1C0-4C89-8CDA-A7AE058221C8}"/>
              </a:ext>
            </a:extLst>
          </p:cNvPr>
          <p:cNvGrpSpPr/>
          <p:nvPr/>
        </p:nvGrpSpPr>
        <p:grpSpPr>
          <a:xfrm>
            <a:off x="4458335" y="1297821"/>
            <a:ext cx="1867402" cy="3225113"/>
            <a:chOff x="1517423" y="1692333"/>
            <a:chExt cx="1379973" cy="3747573"/>
          </a:xfrm>
        </p:grpSpPr>
        <p:pic>
          <p:nvPicPr>
            <p:cNvPr id="11" name="图片 10242">
              <a:extLst>
                <a:ext uri="{FF2B5EF4-FFF2-40B4-BE49-F238E27FC236}">
                  <a16:creationId xmlns:a16="http://schemas.microsoft.com/office/drawing/2014/main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2" name="矩形 10243">
              <a:extLst>
                <a:ext uri="{FF2B5EF4-FFF2-40B4-BE49-F238E27FC236}">
                  <a16:creationId xmlns:a16="http://schemas.microsoft.com/office/drawing/2014/main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09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endParaRPr lang="zh-CN" altLang="en-US" sz="225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0244">
            <a:extLst>
              <a:ext uri="{FF2B5EF4-FFF2-40B4-BE49-F238E27FC236}">
                <a16:creationId xmlns:a16="http://schemas.microsoft.com/office/drawing/2014/main" id="{6DC4501B-A1C0-4C89-8CDA-A7AE058221C8}"/>
              </a:ext>
            </a:extLst>
          </p:cNvPr>
          <p:cNvGrpSpPr/>
          <p:nvPr/>
        </p:nvGrpSpPr>
        <p:grpSpPr>
          <a:xfrm>
            <a:off x="6821906" y="1349778"/>
            <a:ext cx="2322094" cy="3173156"/>
            <a:chOff x="1517423" y="1692333"/>
            <a:chExt cx="1379973" cy="3747573"/>
          </a:xfrm>
        </p:grpSpPr>
        <p:pic>
          <p:nvPicPr>
            <p:cNvPr id="14" name="图片 10242">
              <a:extLst>
                <a:ext uri="{FF2B5EF4-FFF2-40B4-BE49-F238E27FC236}">
                  <a16:creationId xmlns:a16="http://schemas.microsoft.com/office/drawing/2014/main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5" name="矩形 10243">
              <a:extLst>
                <a:ext uri="{FF2B5EF4-FFF2-40B4-BE49-F238E27FC236}">
                  <a16:creationId xmlns:a16="http://schemas.microsoft.com/office/drawing/2014/main" id="{B17AA2E6-A076-424E-B880-A47D6CD0FD1B}"/>
                </a:ext>
              </a:extLst>
            </p:cNvPr>
            <p:cNvSpPr/>
            <p:nvPr/>
          </p:nvSpPr>
          <p:spPr>
            <a:xfrm>
              <a:off x="1588337" y="3111093"/>
              <a:ext cx="1194294" cy="517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endParaRPr lang="zh-CN" altLang="en-US" sz="225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85785" y="2436047"/>
            <a:ext cx="1666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defTabSz="34290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N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9453" y="2468444"/>
            <a:ext cx="1501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NZ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0028" y="39798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N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5715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flipH="1">
            <a:off x="403288" y="990176"/>
            <a:ext cx="78486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031065"/>
              </p:ext>
            </p:extLst>
          </p:nvPr>
        </p:nvGraphicFramePr>
        <p:xfrm>
          <a:off x="1143000" y="3051848"/>
          <a:ext cx="7540752" cy="82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84055"/>
              </p:ext>
            </p:extLst>
          </p:nvPr>
        </p:nvGraphicFramePr>
        <p:xfrm>
          <a:off x="304800" y="1651000"/>
          <a:ext cx="8229600" cy="32385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6287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431143"/>
            <a:ext cx="266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cap="none" spc="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uẩy</a:t>
            </a:r>
            <a:r>
              <a:rPr lang="en-US" sz="2800" cap="none" spc="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cap="none" spc="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cap="none" spc="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1" y="3044279"/>
            <a:ext cx="20747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cap="none" spc="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ãng</a:t>
            </a:r>
            <a:r>
              <a:rPr lang="en-US" sz="2800" cap="none" spc="0" dirty="0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1905"/>
                <a:solidFill>
                  <a:srgbClr val="1543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endParaRPr lang="en-US" sz="2800" cap="none" spc="0" dirty="0">
              <a:ln w="1905"/>
              <a:solidFill>
                <a:srgbClr val="1543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12" y="106913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en-US" sz="2800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b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487136" y="853539"/>
            <a:ext cx="76962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33579771"/>
              </p:ext>
            </p:extLst>
          </p:nvPr>
        </p:nvGraphicFramePr>
        <p:xfrm>
          <a:off x="468086" y="2921000"/>
          <a:ext cx="8142514" cy="88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>
            <a:off x="3314700" y="3374572"/>
            <a:ext cx="228600" cy="317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179129" y="3057072"/>
            <a:ext cx="228600" cy="317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5850" y="3212368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676209"/>
            <a:ext cx="1219200" cy="340947"/>
          </a:xfrm>
        </p:spPr>
        <p:txBody>
          <a:bodyPr>
            <a:normAutofit fontScale="70000" lnSpcReduction="20000"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đọc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639" y="179439"/>
            <a:ext cx="5486400" cy="3810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endParaRPr lang="en-US" sz="2800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435429" y="1014821"/>
            <a:ext cx="7772400" cy="48953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7EA52"/>
              </a:buClr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"VUA TÀU THỦY" BẠCH THÁI BƯỞI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76957"/>
              </p:ext>
            </p:extLst>
          </p:nvPr>
        </p:nvGraphicFramePr>
        <p:xfrm>
          <a:off x="76200" y="1651000"/>
          <a:ext cx="8991600" cy="1397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92640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6287" y="1686992"/>
            <a:ext cx="23738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1" y="2160273"/>
            <a:ext cx="2416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1429" y="2154922"/>
            <a:ext cx="1600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2178416"/>
            <a:ext cx="419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1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4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1245</TotalTime>
  <Words>899</Words>
  <Application>Microsoft Office PowerPoint</Application>
  <PresentationFormat>On-screen Show (16:10)</PresentationFormat>
  <Paragraphs>121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等线</vt:lpstr>
      <vt:lpstr>微软雅黑</vt:lpstr>
      <vt:lpstr>Arial</vt:lpstr>
      <vt:lpstr>Calibri</vt:lpstr>
      <vt:lpstr>Georgia</vt:lpstr>
      <vt:lpstr>HP001 4 hàng</vt:lpstr>
      <vt:lpstr>Times New Roman</vt:lpstr>
      <vt:lpstr>Trebuchet MS</vt:lpstr>
      <vt:lpstr>Wingdings 2</vt:lpstr>
      <vt:lpstr>字魂36号-正文宋楷</vt:lpstr>
      <vt:lpstr>Slipstream</vt:lpstr>
      <vt:lpstr>包图主题2</vt:lpstr>
      <vt:lpstr>1_包图主题2</vt:lpstr>
      <vt:lpstr>2_包图主题2</vt:lpstr>
      <vt:lpstr>3_包图主题2</vt:lpstr>
      <vt:lpstr>4_包图主题2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Tập đọc </vt:lpstr>
      <vt:lpstr>PowerPoint Presentation</vt:lpstr>
      <vt:lpstr> Tập đọc </vt:lpstr>
      <vt:lpstr>Thứ năm ngày 10 tháng 11 năm 2016</vt:lpstr>
      <vt:lpstr>Thứ năm ngày 10 tháng 11 năm 2016</vt:lpstr>
      <vt:lpstr> Tập đọc </vt:lpstr>
      <vt:lpstr> Tập đọc </vt:lpstr>
      <vt:lpstr> Tập đọc</vt:lpstr>
      <vt:lpstr> Tập đọc</vt:lpstr>
      <vt:lpstr> Tập đọc</vt:lpstr>
      <vt:lpstr> Tập đọc</vt:lpstr>
      <vt:lpstr> Tập đọc</vt:lpstr>
      <vt:lpstr>PowerPoint Presentation</vt:lpstr>
      <vt:lpstr>PowerPoint Presentation</vt:lpstr>
      <vt:lpstr> Tập đọc</vt:lpstr>
      <vt:lpstr>PowerPoint Presentation</vt:lpstr>
      <vt:lpstr> Tập đọc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170</cp:revision>
  <dcterms:created xsi:type="dcterms:W3CDTF">2016-11-07T14:04:37Z</dcterms:created>
  <dcterms:modified xsi:type="dcterms:W3CDTF">2022-11-21T02:41:09Z</dcterms:modified>
</cp:coreProperties>
</file>