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34"/>
  </p:notesMasterIdLst>
  <p:sldIdLst>
    <p:sldId id="257" r:id="rId2"/>
    <p:sldId id="258" r:id="rId3"/>
    <p:sldId id="308" r:id="rId4"/>
    <p:sldId id="259" r:id="rId5"/>
    <p:sldId id="295" r:id="rId6"/>
    <p:sldId id="309" r:id="rId7"/>
    <p:sldId id="298" r:id="rId8"/>
    <p:sldId id="296" r:id="rId9"/>
    <p:sldId id="310" r:id="rId10"/>
    <p:sldId id="262" r:id="rId11"/>
    <p:sldId id="297" r:id="rId12"/>
    <p:sldId id="313" r:id="rId13"/>
    <p:sldId id="260" r:id="rId14"/>
    <p:sldId id="299" r:id="rId15"/>
    <p:sldId id="312" r:id="rId16"/>
    <p:sldId id="300" r:id="rId17"/>
    <p:sldId id="256" r:id="rId18"/>
    <p:sldId id="261" r:id="rId19"/>
    <p:sldId id="301" r:id="rId20"/>
    <p:sldId id="264" r:id="rId21"/>
    <p:sldId id="274" r:id="rId22"/>
    <p:sldId id="265" r:id="rId23"/>
    <p:sldId id="302" r:id="rId24"/>
    <p:sldId id="267" r:id="rId25"/>
    <p:sldId id="304" r:id="rId26"/>
    <p:sldId id="303" r:id="rId27"/>
    <p:sldId id="306" r:id="rId28"/>
    <p:sldId id="305" r:id="rId29"/>
    <p:sldId id="268" r:id="rId30"/>
    <p:sldId id="277" r:id="rId31"/>
    <p:sldId id="307" r:id="rId32"/>
    <p:sldId id="294" r:id="rId33"/>
  </p:sldIdLst>
  <p:sldSz cx="9144000" cy="5143500" type="screen16x9"/>
  <p:notesSz cx="6858000" cy="9144000"/>
  <p:embeddedFontLst>
    <p:embeddedFont>
      <p:font typeface="Roboto Slab Regular" charset="0"/>
      <p:regular r:id="rId35"/>
      <p:bold r:id="rId36"/>
    </p:embeddedFont>
    <p:embeddedFont>
      <p:font typeface="Lato Light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E2AEC7A8-D938-4F88-B9D2-4B5259AD394C}">
  <a:tblStyle styleId="{E2AEC7A8-D938-4F88-B9D2-4B5259AD394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956BE3D-BFE6-4713-BF15-60659D06839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76" y="-3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245756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4" name="Google Shape;1834;g6593e87ac2_35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5" name="Google Shape;1835;g6593e87ac2_35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4" name="Google Shape;1834;g6593e87ac2_35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5" name="Google Shape;1835;g6593e87ac2_35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4" name="Google Shape;1834;g6593e87ac2_35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5" name="Google Shape;1835;g6593e87ac2_35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4" name="Google Shape;1834;g6593e87ac2_35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5" name="Google Shape;1835;g6593e87ac2_35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4" name="Google Shape;1834;g6593e87ac2_35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5" name="Google Shape;1835;g6593e87ac2_35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4" name="Google Shape;1834;g6593e87ac2_35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5" name="Google Shape;1835;g6593e87ac2_35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706650" y="3872629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2081694" y="771271"/>
            <a:ext cx="774600" cy="77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2420476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2362484" y="1670133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2300611" y="990190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21;p2"/>
          <p:cNvGrpSpPr/>
          <p:nvPr/>
        </p:nvGrpSpPr>
        <p:grpSpPr>
          <a:xfrm>
            <a:off x="3001075" y="4182123"/>
            <a:ext cx="508851" cy="478711"/>
            <a:chOff x="5972700" y="2330200"/>
            <a:chExt cx="411625" cy="387275"/>
          </a:xfrm>
        </p:grpSpPr>
        <p:sp>
          <p:nvSpPr>
            <p:cNvPr id="22" name="Google Shape;22;p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5861768" y="506559"/>
            <a:ext cx="524975" cy="832145"/>
            <a:chOff x="6718575" y="2318625"/>
            <a:chExt cx="256950" cy="407375"/>
          </a:xfrm>
        </p:grpSpPr>
        <p:sp>
          <p:nvSpPr>
            <p:cNvPr id="25" name="Google Shape;25;p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33" name="Google Shape;33;p2"/>
          <p:cNvSpPr txBox="1">
            <a:spLocks noGrp="1"/>
          </p:cNvSpPr>
          <p:nvPr>
            <p:ph type="ctrTitle"/>
          </p:nvPr>
        </p:nvSpPr>
        <p:spPr>
          <a:xfrm>
            <a:off x="2757250" y="961350"/>
            <a:ext cx="3629400" cy="32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2757247" y="861970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3509928" y="475733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5494851" y="4374527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BLANK_2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/>
          <p:nvPr/>
        </p:nvSpPr>
        <p:spPr>
          <a:xfrm>
            <a:off x="0" y="0"/>
            <a:ext cx="9144000" cy="5157300"/>
          </a:xfrm>
          <a:prstGeom prst="frame">
            <a:avLst>
              <a:gd name="adj1" fmla="val 792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1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1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1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1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1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1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1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1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1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1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1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1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1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8" name="Google Shape;288;p11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289" name="Google Shape;289;p11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" name="Google Shape;291;p11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292" name="Google Shape;292;p11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1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1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1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1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0" name="Google Shape;300;p11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Aqua">
  <p:cSld name="BLANK_1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2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2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2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2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2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2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2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2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2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2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2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2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2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2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6" name="Google Shape;316;p12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17" name="Google Shape;317;p1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9" name="Google Shape;319;p12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20" name="Google Shape;320;p1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8" name="Google Shape;328;p12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Yellow">
  <p:cSld name="BLANK_1_1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3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13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13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3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13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3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13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3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3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3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13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13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13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13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4" name="Google Shape;344;p13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45" name="Google Shape;345;p1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" name="Google Shape;347;p13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48" name="Google Shape;348;p1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6" name="Google Shape;356;p13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Magenta">
  <p:cSld name="BLANK_1_1_1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4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4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14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14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14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4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14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4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14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14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4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14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4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C40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1" name="Google Shape;371;p14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72" name="Google Shape;372;p14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4" name="Google Shape;374;p14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75" name="Google Shape;375;p1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3" name="Google Shape;383;p14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14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2706650" y="3872629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2081694" y="771271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/>
          <p:nvPr/>
        </p:nvSpPr>
        <p:spPr>
          <a:xfrm>
            <a:off x="2420476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2362484" y="1670133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/>
          <p:nvPr/>
        </p:nvSpPr>
        <p:spPr>
          <a:xfrm>
            <a:off x="2300611" y="990190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" name="Google Shape;50;p3"/>
          <p:cNvGrpSpPr/>
          <p:nvPr/>
        </p:nvGrpSpPr>
        <p:grpSpPr>
          <a:xfrm>
            <a:off x="3001075" y="4182123"/>
            <a:ext cx="508851" cy="478711"/>
            <a:chOff x="5972700" y="2330200"/>
            <a:chExt cx="411625" cy="387275"/>
          </a:xfrm>
        </p:grpSpPr>
        <p:sp>
          <p:nvSpPr>
            <p:cNvPr id="51" name="Google Shape;51;p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53;p3"/>
          <p:cNvGrpSpPr/>
          <p:nvPr/>
        </p:nvGrpSpPr>
        <p:grpSpPr>
          <a:xfrm>
            <a:off x="5861768" y="506559"/>
            <a:ext cx="524975" cy="832145"/>
            <a:chOff x="6718575" y="2318625"/>
            <a:chExt cx="256950" cy="407375"/>
          </a:xfrm>
        </p:grpSpPr>
        <p:sp>
          <p:nvSpPr>
            <p:cNvPr id="54" name="Google Shape;54;p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62" name="Google Shape;62;p3"/>
          <p:cNvSpPr/>
          <p:nvPr/>
        </p:nvSpPr>
        <p:spPr>
          <a:xfrm>
            <a:off x="2757247" y="861970"/>
            <a:ext cx="300900" cy="300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3"/>
          <p:cNvSpPr/>
          <p:nvPr/>
        </p:nvSpPr>
        <p:spPr>
          <a:xfrm>
            <a:off x="3509928" y="475733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"/>
          <p:cNvSpPr/>
          <p:nvPr/>
        </p:nvSpPr>
        <p:spPr>
          <a:xfrm>
            <a:off x="5494851" y="4374527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"/>
          <p:cNvSpPr txBox="1">
            <a:spLocks noGrp="1"/>
          </p:cNvSpPr>
          <p:nvPr>
            <p:ph type="ctrTitle"/>
          </p:nvPr>
        </p:nvSpPr>
        <p:spPr>
          <a:xfrm>
            <a:off x="2886100" y="1888150"/>
            <a:ext cx="3371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3"/>
          <p:cNvSpPr txBox="1">
            <a:spLocks noGrp="1"/>
          </p:cNvSpPr>
          <p:nvPr>
            <p:ph type="subTitle" idx="1"/>
          </p:nvPr>
        </p:nvSpPr>
        <p:spPr>
          <a:xfrm>
            <a:off x="2886100" y="2916252"/>
            <a:ext cx="3371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algn="ctr" rtl="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4"/>
          <p:cNvSpPr/>
          <p:nvPr/>
        </p:nvSpPr>
        <p:spPr>
          <a:xfrm>
            <a:off x="3811800" y="-194800"/>
            <a:ext cx="1520400" cy="152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4"/>
          <p:cNvSpPr/>
          <p:nvPr/>
        </p:nvSpPr>
        <p:spPr>
          <a:xfrm>
            <a:off x="4982150" y="734775"/>
            <a:ext cx="774600" cy="77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"/>
          <p:cNvSpPr/>
          <p:nvPr/>
        </p:nvSpPr>
        <p:spPr>
          <a:xfrm>
            <a:off x="3469949" y="810973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4"/>
          <p:cNvSpPr/>
          <p:nvPr/>
        </p:nvSpPr>
        <p:spPr>
          <a:xfrm>
            <a:off x="3109875" y="154418"/>
            <a:ext cx="508800" cy="5088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4"/>
          <p:cNvSpPr/>
          <p:nvPr/>
        </p:nvSpPr>
        <p:spPr>
          <a:xfrm>
            <a:off x="5395528" y="-85690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4"/>
          <p:cNvSpPr/>
          <p:nvPr/>
        </p:nvSpPr>
        <p:spPr>
          <a:xfrm>
            <a:off x="-140400" y="3784204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4"/>
          <p:cNvSpPr/>
          <p:nvPr/>
        </p:nvSpPr>
        <p:spPr>
          <a:xfrm>
            <a:off x="8079301" y="4416226"/>
            <a:ext cx="879300" cy="8793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4"/>
          <p:cNvSpPr/>
          <p:nvPr/>
        </p:nvSpPr>
        <p:spPr>
          <a:xfrm>
            <a:off x="407150" y="4701449"/>
            <a:ext cx="336900" cy="336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4"/>
          <p:cNvSpPr/>
          <p:nvPr/>
        </p:nvSpPr>
        <p:spPr>
          <a:xfrm>
            <a:off x="8896576" y="4123321"/>
            <a:ext cx="292800" cy="2928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4"/>
          <p:cNvSpPr/>
          <p:nvPr/>
        </p:nvSpPr>
        <p:spPr>
          <a:xfrm>
            <a:off x="7800547" y="465330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4"/>
          <p:cNvSpPr/>
          <p:nvPr/>
        </p:nvSpPr>
        <p:spPr>
          <a:xfrm>
            <a:off x="8471997" y="4203227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4"/>
          <p:cNvSpPr/>
          <p:nvPr/>
        </p:nvSpPr>
        <p:spPr>
          <a:xfrm>
            <a:off x="528659" y="350927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4"/>
          <p:cNvSpPr/>
          <p:nvPr/>
        </p:nvSpPr>
        <p:spPr>
          <a:xfrm>
            <a:off x="8327788" y="4664713"/>
            <a:ext cx="382244" cy="382244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" name="Google Shape;82;p4"/>
          <p:cNvGrpSpPr/>
          <p:nvPr/>
        </p:nvGrpSpPr>
        <p:grpSpPr>
          <a:xfrm>
            <a:off x="154025" y="4093698"/>
            <a:ext cx="508851" cy="478711"/>
            <a:chOff x="5972700" y="2330200"/>
            <a:chExt cx="411625" cy="387275"/>
          </a:xfrm>
        </p:grpSpPr>
        <p:sp>
          <p:nvSpPr>
            <p:cNvPr id="83" name="Google Shape;83;p4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" name="Google Shape;85;p4"/>
          <p:cNvGrpSpPr/>
          <p:nvPr/>
        </p:nvGrpSpPr>
        <p:grpSpPr>
          <a:xfrm>
            <a:off x="5222963" y="889722"/>
            <a:ext cx="292923" cy="464285"/>
            <a:chOff x="6718575" y="2318625"/>
            <a:chExt cx="256950" cy="407375"/>
          </a:xfrm>
        </p:grpSpPr>
        <p:sp>
          <p:nvSpPr>
            <p:cNvPr id="86" name="Google Shape;86;p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Google Shape;94;p4"/>
          <p:cNvSpPr txBox="1">
            <a:spLocks noGrp="1"/>
          </p:cNvSpPr>
          <p:nvPr>
            <p:ph type="body" idx="1"/>
          </p:nvPr>
        </p:nvSpPr>
        <p:spPr>
          <a:xfrm>
            <a:off x="1242275" y="1704600"/>
            <a:ext cx="66597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  <a:defRPr sz="3000" i="1"/>
            </a:lvl1pPr>
            <a:lvl2pPr marL="914400" lvl="1" indent="-41910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◦"/>
              <a:defRPr sz="3000" i="1"/>
            </a:lvl2pPr>
            <a:lvl3pPr marL="1371600" lvl="2" indent="-41910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◦"/>
              <a:defRPr sz="3000" i="1"/>
            </a:lvl3pPr>
            <a:lvl4pPr marL="1828800" lvl="3" indent="-419100" algn="ctr" rtl="0">
              <a:spcBef>
                <a:spcPts val="1000"/>
              </a:spcBef>
              <a:spcAft>
                <a:spcPts val="0"/>
              </a:spcAft>
              <a:buSzPts val="3000"/>
              <a:buChar char="◦"/>
              <a:defRPr sz="3000" i="1"/>
            </a:lvl4pPr>
            <a:lvl5pPr marL="2286000" lvl="4" indent="-419100" algn="ctr" rtl="0">
              <a:spcBef>
                <a:spcPts val="1000"/>
              </a:spcBef>
              <a:spcAft>
                <a:spcPts val="0"/>
              </a:spcAft>
              <a:buSzPts val="3000"/>
              <a:buChar char="◦"/>
              <a:defRPr sz="3000" i="1"/>
            </a:lvl5pPr>
            <a:lvl6pPr marL="2743200" lvl="5" indent="-419100" algn="ctr" rtl="0">
              <a:spcBef>
                <a:spcPts val="1000"/>
              </a:spcBef>
              <a:spcAft>
                <a:spcPts val="0"/>
              </a:spcAft>
              <a:buSzPts val="3000"/>
              <a:buChar char="◦"/>
              <a:defRPr sz="3000" i="1"/>
            </a:lvl6pPr>
            <a:lvl7pPr marL="3200400" lvl="6" indent="-419100" algn="ctr" rtl="0">
              <a:spcBef>
                <a:spcPts val="1000"/>
              </a:spcBef>
              <a:spcAft>
                <a:spcPts val="0"/>
              </a:spcAft>
              <a:buSzPts val="3000"/>
              <a:buChar char="◦"/>
              <a:defRPr sz="3000" i="1"/>
            </a:lvl7pPr>
            <a:lvl8pPr marL="3657600" lvl="7" indent="-419100" algn="ctr" rtl="0">
              <a:spcBef>
                <a:spcPts val="1000"/>
              </a:spcBef>
              <a:spcAft>
                <a:spcPts val="0"/>
              </a:spcAft>
              <a:buSzPts val="3000"/>
              <a:buChar char="◦"/>
              <a:defRPr sz="3000" i="1"/>
            </a:lvl8pPr>
            <a:lvl9pPr marL="4114800" lvl="8" indent="-419100" algn="ctr">
              <a:spcBef>
                <a:spcPts val="1000"/>
              </a:spcBef>
              <a:spcAft>
                <a:spcPts val="1000"/>
              </a:spcAft>
              <a:buSzPts val="3000"/>
              <a:buChar char="◦"/>
              <a:defRPr sz="3000" i="1"/>
            </a:lvl9pPr>
          </a:lstStyle>
          <a:p>
            <a:endParaRPr/>
          </a:p>
        </p:txBody>
      </p:sp>
      <p:sp>
        <p:nvSpPr>
          <p:cNvPr id="95" name="Google Shape;95;p4"/>
          <p:cNvSpPr txBox="1"/>
          <p:nvPr/>
        </p:nvSpPr>
        <p:spPr>
          <a:xfrm>
            <a:off x="3593400" y="8930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rgbClr val="FFFFFF"/>
                </a:solidFill>
              </a:rPr>
              <a:t>“</a:t>
            </a:r>
            <a:endParaRPr sz="9600" b="1">
              <a:solidFill>
                <a:srgbClr val="FFFFFF"/>
              </a:solidFill>
            </a:endParaRPr>
          </a:p>
        </p:txBody>
      </p:sp>
      <p:sp>
        <p:nvSpPr>
          <p:cNvPr id="96" name="Google Shape;96;p4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5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5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5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5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5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5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5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5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5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5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" name="Google Shape;112;p5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13" name="Google Shape;113;p5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5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16" name="Google Shape;116;p5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" name="Google Shape;124;p5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◦"/>
              <a:defRPr/>
            </a:lvl9pPr>
          </a:lstStyle>
          <a:p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6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6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6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6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6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6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6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6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6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6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6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" name="Google Shape;142;p6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43" name="Google Shape;143;p6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6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" name="Google Shape;145;p6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46" name="Google Shape;146;p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" name="Google Shape;154;p6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6"/>
          <p:cNvSpPr txBox="1">
            <a:spLocks noGrp="1"/>
          </p:cNvSpPr>
          <p:nvPr>
            <p:ph type="body" idx="1"/>
          </p:nvPr>
        </p:nvSpPr>
        <p:spPr>
          <a:xfrm>
            <a:off x="2830925" y="1200150"/>
            <a:ext cx="2516400" cy="31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156" name="Google Shape;156;p6"/>
          <p:cNvSpPr txBox="1">
            <a:spLocks noGrp="1"/>
          </p:cNvSpPr>
          <p:nvPr>
            <p:ph type="body" idx="2"/>
          </p:nvPr>
        </p:nvSpPr>
        <p:spPr>
          <a:xfrm>
            <a:off x="5651044" y="1200150"/>
            <a:ext cx="2671500" cy="31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157" name="Google Shape;157;p6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7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7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7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7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7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7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7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7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7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7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7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7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3" name="Google Shape;173;p7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74" name="Google Shape;174;p7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7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" name="Google Shape;176;p7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77" name="Google Shape;177;p7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7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7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7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7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7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7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2683000" y="1428750"/>
            <a:ext cx="1858800" cy="27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1pPr>
            <a:lvl2pPr marL="914400" lvl="1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2pPr>
            <a:lvl3pPr marL="1371600" lvl="2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3pPr>
            <a:lvl4pPr marL="1828800" lvl="3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4pPr>
            <a:lvl5pPr marL="2286000" lvl="4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5pPr>
            <a:lvl6pPr marL="2743200" lvl="5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6pPr>
            <a:lvl7pPr marL="3200400" lvl="6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7pPr>
            <a:lvl8pPr marL="3657600" lvl="7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8pPr>
            <a:lvl9pPr marL="4114800" lvl="8" indent="-311150" rtl="0">
              <a:spcBef>
                <a:spcPts val="1000"/>
              </a:spcBef>
              <a:spcAft>
                <a:spcPts val="1000"/>
              </a:spcAft>
              <a:buSzPts val="1300"/>
              <a:buChar char="◦"/>
              <a:defRPr sz="1300"/>
            </a:lvl9pPr>
          </a:lstStyle>
          <a:p>
            <a:endParaRPr/>
          </a:p>
        </p:txBody>
      </p:sp>
      <p:sp>
        <p:nvSpPr>
          <p:cNvPr id="187" name="Google Shape;187;p7"/>
          <p:cNvSpPr txBox="1">
            <a:spLocks noGrp="1"/>
          </p:cNvSpPr>
          <p:nvPr>
            <p:ph type="body" idx="2"/>
          </p:nvPr>
        </p:nvSpPr>
        <p:spPr>
          <a:xfrm>
            <a:off x="4637114" y="1428750"/>
            <a:ext cx="1858800" cy="27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1pPr>
            <a:lvl2pPr marL="914400" lvl="1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2pPr>
            <a:lvl3pPr marL="1371600" lvl="2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3pPr>
            <a:lvl4pPr marL="1828800" lvl="3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4pPr>
            <a:lvl5pPr marL="2286000" lvl="4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5pPr>
            <a:lvl6pPr marL="2743200" lvl="5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6pPr>
            <a:lvl7pPr marL="3200400" lvl="6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7pPr>
            <a:lvl8pPr marL="3657600" lvl="7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8pPr>
            <a:lvl9pPr marL="4114800" lvl="8" indent="-311150" rtl="0">
              <a:spcBef>
                <a:spcPts val="1000"/>
              </a:spcBef>
              <a:spcAft>
                <a:spcPts val="1000"/>
              </a:spcAft>
              <a:buSzPts val="1300"/>
              <a:buChar char="◦"/>
              <a:defRPr sz="1300"/>
            </a:lvl9pPr>
          </a:lstStyle>
          <a:p>
            <a:endParaRPr/>
          </a:p>
        </p:txBody>
      </p:sp>
      <p:sp>
        <p:nvSpPr>
          <p:cNvPr id="188" name="Google Shape;188;p7"/>
          <p:cNvSpPr txBox="1">
            <a:spLocks noGrp="1"/>
          </p:cNvSpPr>
          <p:nvPr>
            <p:ph type="body" idx="3"/>
          </p:nvPr>
        </p:nvSpPr>
        <p:spPr>
          <a:xfrm>
            <a:off x="6591228" y="1428750"/>
            <a:ext cx="1858800" cy="27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1pPr>
            <a:lvl2pPr marL="914400" lvl="1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2pPr>
            <a:lvl3pPr marL="1371600" lvl="2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3pPr>
            <a:lvl4pPr marL="1828800" lvl="3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4pPr>
            <a:lvl5pPr marL="2286000" lvl="4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5pPr>
            <a:lvl6pPr marL="2743200" lvl="5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6pPr>
            <a:lvl7pPr marL="3200400" lvl="6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7pPr>
            <a:lvl8pPr marL="3657600" lvl="7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8pPr>
            <a:lvl9pPr marL="4114800" lvl="8" indent="-311150" rtl="0">
              <a:spcBef>
                <a:spcPts val="1000"/>
              </a:spcBef>
              <a:spcAft>
                <a:spcPts val="1000"/>
              </a:spcAft>
              <a:buSzPts val="1300"/>
              <a:buChar char="◦"/>
              <a:defRPr sz="1300"/>
            </a:lvl9pPr>
          </a:lstStyle>
          <a:p>
            <a:endParaRPr/>
          </a:p>
        </p:txBody>
      </p:sp>
      <p:sp>
        <p:nvSpPr>
          <p:cNvPr id="189" name="Google Shape;189;p7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8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8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8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8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8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8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8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8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8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8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8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8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" name="Google Shape;205;p8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206" name="Google Shape;206;p8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" name="Google Shape;208;p8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209" name="Google Shape;209;p8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7" name="Google Shape;217;p8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8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9"/>
          <p:cNvSpPr/>
          <p:nvPr/>
        </p:nvSpPr>
        <p:spPr>
          <a:xfrm>
            <a:off x="794200" y="78224"/>
            <a:ext cx="141600" cy="1416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9"/>
          <p:cNvSpPr/>
          <p:nvPr/>
        </p:nvSpPr>
        <p:spPr>
          <a:xfrm>
            <a:off x="-140400" y="150205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9"/>
          <p:cNvSpPr/>
          <p:nvPr/>
        </p:nvSpPr>
        <p:spPr>
          <a:xfrm>
            <a:off x="8079301" y="377626"/>
            <a:ext cx="879300" cy="8793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9"/>
          <p:cNvSpPr/>
          <p:nvPr/>
        </p:nvSpPr>
        <p:spPr>
          <a:xfrm>
            <a:off x="696550" y="917625"/>
            <a:ext cx="336900" cy="336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9"/>
          <p:cNvSpPr/>
          <p:nvPr/>
        </p:nvSpPr>
        <p:spPr>
          <a:xfrm>
            <a:off x="8924303" y="119381"/>
            <a:ext cx="292800" cy="2928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9"/>
          <p:cNvSpPr/>
          <p:nvPr/>
        </p:nvSpPr>
        <p:spPr>
          <a:xfrm>
            <a:off x="7724347" y="76710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9"/>
          <p:cNvSpPr/>
          <p:nvPr/>
        </p:nvSpPr>
        <p:spPr>
          <a:xfrm>
            <a:off x="8923937" y="451941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9"/>
          <p:cNvSpPr/>
          <p:nvPr/>
        </p:nvSpPr>
        <p:spPr>
          <a:xfrm>
            <a:off x="528659" y="-124724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9"/>
          <p:cNvSpPr/>
          <p:nvPr/>
        </p:nvSpPr>
        <p:spPr>
          <a:xfrm>
            <a:off x="8327788" y="626113"/>
            <a:ext cx="382244" cy="382244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0" name="Google Shape;230;p9"/>
          <p:cNvGrpSpPr/>
          <p:nvPr/>
        </p:nvGrpSpPr>
        <p:grpSpPr>
          <a:xfrm>
            <a:off x="154025" y="438904"/>
            <a:ext cx="508851" cy="478711"/>
            <a:chOff x="5972700" y="2330200"/>
            <a:chExt cx="411625" cy="387275"/>
          </a:xfrm>
        </p:grpSpPr>
        <p:sp>
          <p:nvSpPr>
            <p:cNvPr id="231" name="Google Shape;231;p9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3" name="Google Shape;233;p9"/>
          <p:cNvSpPr txBox="1">
            <a:spLocks noGrp="1"/>
          </p:cNvSpPr>
          <p:nvPr>
            <p:ph type="body" idx="1"/>
          </p:nvPr>
        </p:nvSpPr>
        <p:spPr>
          <a:xfrm>
            <a:off x="457200" y="41777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100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234" name="Google Shape;234;p9"/>
          <p:cNvSpPr/>
          <p:nvPr/>
        </p:nvSpPr>
        <p:spPr>
          <a:xfrm>
            <a:off x="7720375" y="103875"/>
            <a:ext cx="626400" cy="6264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5" name="Google Shape;235;p9"/>
          <p:cNvGrpSpPr/>
          <p:nvPr/>
        </p:nvGrpSpPr>
        <p:grpSpPr>
          <a:xfrm>
            <a:off x="7915421" y="229147"/>
            <a:ext cx="236882" cy="375437"/>
            <a:chOff x="6718575" y="2318625"/>
            <a:chExt cx="256950" cy="407375"/>
          </a:xfrm>
        </p:grpSpPr>
        <p:sp>
          <p:nvSpPr>
            <p:cNvPr id="236" name="Google Shape;236;p9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4" name="Google Shape;244;p9"/>
          <p:cNvSpPr txBox="1">
            <a:spLocks noGrp="1"/>
          </p:cNvSpPr>
          <p:nvPr>
            <p:ph type="sldNum" idx="12"/>
          </p:nvPr>
        </p:nvSpPr>
        <p:spPr>
          <a:xfrm>
            <a:off x="8117984" y="430368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0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0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0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0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0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0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0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0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0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0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0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0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0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0" name="Google Shape;260;p10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261" name="Google Shape;261;p10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" name="Google Shape;263;p10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264" name="Google Shape;264;p10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" name="Google Shape;272;p10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○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audio" Target="../media/audio2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6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8" name="Google Shape;398;p16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2667000" y="2266950"/>
            <a:ext cx="5334000" cy="1143000"/>
          </a:xfrm>
          <a:prstGeom prst="rect">
            <a:avLst/>
          </a:prstGeom>
          <a:noFill/>
        </p:spPr>
        <p:txBody>
          <a:bodyPr wrap="square" rtlCol="0">
            <a:prstTxWarp prst="textStop">
              <a:avLst>
                <a:gd name="adj" fmla="val 17993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TRÒ CHƠI : TÔI LÀ AI?</a:t>
            </a:r>
            <a:endParaRPr lang="en-US" b="1" dirty="0">
              <a:ln w="11430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3" name="Google Shape;433;p21"/>
          <p:cNvGrpSpPr/>
          <p:nvPr/>
        </p:nvGrpSpPr>
        <p:grpSpPr>
          <a:xfrm>
            <a:off x="3940048" y="628007"/>
            <a:ext cx="1447570" cy="1447577"/>
            <a:chOff x="6643075" y="3664250"/>
            <a:chExt cx="407950" cy="407975"/>
          </a:xfrm>
        </p:grpSpPr>
        <p:sp>
          <p:nvSpPr>
            <p:cNvPr id="434" name="Google Shape;434;p21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9050" cap="rnd" cmpd="sng">
              <a:solidFill>
                <a:srgbClr val="FF975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1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9050" cap="rnd" cmpd="sng">
              <a:solidFill>
                <a:srgbClr val="FF975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" name="Google Shape;436;p21"/>
          <p:cNvGrpSpPr/>
          <p:nvPr/>
        </p:nvGrpSpPr>
        <p:grpSpPr>
          <a:xfrm rot="-587344">
            <a:off x="3600928" y="2274183"/>
            <a:ext cx="595166" cy="595133"/>
            <a:chOff x="576250" y="4319400"/>
            <a:chExt cx="442075" cy="442050"/>
          </a:xfrm>
        </p:grpSpPr>
        <p:sp>
          <p:nvSpPr>
            <p:cNvPr id="437" name="Google Shape;437;p21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1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1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1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1" name="Google Shape;441;p21"/>
          <p:cNvSpPr/>
          <p:nvPr/>
        </p:nvSpPr>
        <p:spPr>
          <a:xfrm>
            <a:off x="3593939" y="962288"/>
            <a:ext cx="226251" cy="216069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21"/>
          <p:cNvSpPr/>
          <p:nvPr/>
        </p:nvSpPr>
        <p:spPr>
          <a:xfrm rot="2697328">
            <a:off x="5346647" y="2148789"/>
            <a:ext cx="343459" cy="327947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21"/>
          <p:cNvSpPr/>
          <p:nvPr/>
        </p:nvSpPr>
        <p:spPr>
          <a:xfrm>
            <a:off x="5356714" y="1881143"/>
            <a:ext cx="137570" cy="131429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21"/>
          <p:cNvSpPr/>
          <p:nvPr/>
        </p:nvSpPr>
        <p:spPr>
          <a:xfrm rot="1280404">
            <a:off x="3589575" y="1613971"/>
            <a:ext cx="137564" cy="131398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21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8150"/>
            <a:ext cx="8229600" cy="4267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92683" y="443341"/>
            <a:ext cx="255863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TÔI LÀ MÂY TRẮNG</a:t>
            </a:r>
            <a:endParaRPr lang="en-US" sz="18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399" y="558284"/>
            <a:ext cx="81533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489200" algn="l"/>
              </a:tabLst>
            </a:pP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Càng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lên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cao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càng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lạnh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càng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nhiều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hạt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nước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nhỏ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ngưng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tụ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lại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tạo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thành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tôi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.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Khi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nhìn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thấy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tôi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các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bạn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nên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đi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nhanh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về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nhà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nhé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.</a:t>
            </a:r>
            <a:endParaRPr lang="en-US" sz="2800" b="1" i="1" dirty="0">
              <a:solidFill>
                <a:schemeClr val="tx2">
                  <a:lumMod val="1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73762" y="1943279"/>
            <a:ext cx="1555438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u="sng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u="sng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u="sng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u="sng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u="sng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PV\Desktop\3b21d6e3a4ebcb813bb781516ef7eea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495550"/>
            <a:ext cx="2438401" cy="208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0400" y="2571750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?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984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2" name="Google Shape;1852;p53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4" name="Oval 3"/>
          <p:cNvSpPr/>
          <p:nvPr/>
        </p:nvSpPr>
        <p:spPr>
          <a:xfrm>
            <a:off x="2813672" y="790800"/>
            <a:ext cx="3600000" cy="360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6350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75372" y="1805970"/>
            <a:ext cx="14766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smtClean="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en-US" sz="9600" b="1" spc="50">
              <a:ln w="11430">
                <a:solidFill>
                  <a:srgbClr val="FF0000"/>
                </a:solidFill>
              </a:ln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75372" y="1805970"/>
            <a:ext cx="14766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75372" y="1805970"/>
            <a:ext cx="14766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smtClean="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en-US" sz="9600" b="1" spc="50">
              <a:ln w="11430">
                <a:solidFill>
                  <a:srgbClr val="FF0000"/>
                </a:solidFill>
              </a:ln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75372" y="1805970"/>
            <a:ext cx="14766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smtClean="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en-US" sz="9600" b="1" spc="50">
              <a:ln w="11430">
                <a:solidFill>
                  <a:srgbClr val="FF0000"/>
                </a:solidFill>
              </a:ln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75372" y="1805970"/>
            <a:ext cx="14766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75372" y="1805970"/>
            <a:ext cx="14766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smtClean="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sz="9600" b="1" spc="50">
              <a:ln w="11430">
                <a:solidFill>
                  <a:srgbClr val="FF0000"/>
                </a:solidFill>
              </a:ln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75372" y="1805970"/>
            <a:ext cx="14766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75372" y="1805970"/>
            <a:ext cx="14766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41872" y="2175302"/>
            <a:ext cx="4143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HẾT GIỜ</a:t>
            </a:r>
            <a:endParaRPr lang="en-US" sz="4800" b="1" spc="5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75372" y="1805970"/>
            <a:ext cx="14766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smtClean="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n-US" sz="9600" b="1" spc="50" dirty="0">
              <a:ln w="11430">
                <a:solidFill>
                  <a:srgbClr val="FF0000"/>
                </a:solidFill>
              </a:ln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75372" y="1805970"/>
            <a:ext cx="14766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8675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1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build="allAtOnce"/>
      <p:bldP spid="6" grpId="0" build="allAtOnce"/>
      <p:bldP spid="7" grpId="0" build="allAtOnce"/>
      <p:bldP spid="8" grpId="0" build="allAtOnce"/>
      <p:bldP spid="9" grpId="0" build="allAtOnce"/>
      <p:bldP spid="10" grpId="0" build="allAtOnce"/>
      <p:bldP spid="11" grpId="0" build="allAtOnce"/>
      <p:bldP spid="12" grpId="0" build="allAtOnce"/>
      <p:bldP spid="13" grpId="0" build="allAtOnce"/>
      <p:bldP spid="14" grpId="0" build="allAtOnce"/>
      <p:bldP spid="15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9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38150"/>
            <a:ext cx="8382000" cy="426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0" y="438150"/>
            <a:ext cx="28194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TÔI LÀ MÂY ĐEN</a:t>
            </a:r>
            <a:endParaRPr lang="en-US" sz="24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32759"/>
            <a:ext cx="81533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ysClr val="windowText" lastClr="000000"/>
                </a:solidFill>
                <a:latin typeface="Times New Roman" pitchFamily="18" charset="0"/>
              </a:rPr>
              <a:t>Tôi</a:t>
            </a:r>
            <a:r>
              <a:rPr lang="en-US" sz="3200" b="1" dirty="0">
                <a:solidFill>
                  <a:sysClr val="windowText" lastClr="0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Times New Roman" pitchFamily="18" charset="0"/>
              </a:rPr>
              <a:t>ra</a:t>
            </a:r>
            <a:r>
              <a:rPr lang="en-US" sz="3200" b="1" dirty="0">
                <a:solidFill>
                  <a:sysClr val="windowText" lastClr="0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Times New Roman" pitchFamily="18" charset="0"/>
              </a:rPr>
              <a:t>đi</a:t>
            </a:r>
            <a:r>
              <a:rPr lang="en-US" sz="3200" b="1" dirty="0">
                <a:solidFill>
                  <a:sysClr val="windowText" lastClr="0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Times New Roman" pitchFamily="18" charset="0"/>
              </a:rPr>
              <a:t>từ</a:t>
            </a:r>
            <a:r>
              <a:rPr lang="en-US" sz="3200" b="1" dirty="0">
                <a:solidFill>
                  <a:sysClr val="windowText" lastClr="0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Times New Roman" pitchFamily="18" charset="0"/>
              </a:rPr>
              <a:t>những</a:t>
            </a:r>
            <a:r>
              <a:rPr lang="en-US" sz="3200" b="1" dirty="0">
                <a:solidFill>
                  <a:sysClr val="windowText" lastClr="0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Times New Roman" pitchFamily="18" charset="0"/>
              </a:rPr>
              <a:t>đám</a:t>
            </a:r>
            <a:r>
              <a:rPr lang="en-US" sz="3200" b="1" dirty="0">
                <a:solidFill>
                  <a:sysClr val="windowText" lastClr="0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Times New Roman" pitchFamily="18" charset="0"/>
              </a:rPr>
              <a:t>mây</a:t>
            </a:r>
            <a:r>
              <a:rPr lang="en-US" sz="3200" b="1" dirty="0">
                <a:solidFill>
                  <a:sysClr val="windowText" lastClr="0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Times New Roman" pitchFamily="18" charset="0"/>
              </a:rPr>
              <a:t>đen</a:t>
            </a:r>
            <a:r>
              <a:rPr lang="en-US" sz="3200" b="1" dirty="0">
                <a:solidFill>
                  <a:sysClr val="windowText" lastClr="000000"/>
                </a:solidFill>
                <a:latin typeface="Times New Roman" pitchFamily="18" charset="0"/>
              </a:rPr>
              <a:t>. </a:t>
            </a:r>
            <a:r>
              <a:rPr lang="en-US" sz="3200" b="1" dirty="0" err="1">
                <a:solidFill>
                  <a:sysClr val="windowText" lastClr="000000"/>
                </a:solidFill>
                <a:latin typeface="Times New Roman" pitchFamily="18" charset="0"/>
              </a:rPr>
              <a:t>Tôi</a:t>
            </a:r>
            <a:r>
              <a:rPr lang="en-US" sz="3200" b="1" dirty="0">
                <a:solidFill>
                  <a:sysClr val="windowText" lastClr="0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Times New Roman" pitchFamily="18" charset="0"/>
              </a:rPr>
              <a:t>đem</a:t>
            </a:r>
            <a:r>
              <a:rPr lang="en-US" sz="3200" b="1" dirty="0">
                <a:solidFill>
                  <a:sysClr val="windowText" lastClr="0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Times New Roman" pitchFamily="18" charset="0"/>
              </a:rPr>
              <a:t>lại</a:t>
            </a:r>
            <a:r>
              <a:rPr lang="en-US" sz="3200" b="1" dirty="0">
                <a:solidFill>
                  <a:sysClr val="windowText" lastClr="0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Times New Roman" pitchFamily="18" charset="0"/>
              </a:rPr>
              <a:t>sự</a:t>
            </a:r>
            <a:r>
              <a:rPr lang="en-US" sz="3200" b="1" dirty="0">
                <a:solidFill>
                  <a:sysClr val="windowText" lastClr="0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Times New Roman" pitchFamily="18" charset="0"/>
              </a:rPr>
              <a:t>mát</a:t>
            </a:r>
            <a:r>
              <a:rPr lang="en-US" sz="3200" b="1" dirty="0">
                <a:solidFill>
                  <a:sysClr val="windowText" lastClr="0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Times New Roman" pitchFamily="18" charset="0"/>
              </a:rPr>
              <a:t>mẻ</a:t>
            </a:r>
            <a:r>
              <a:rPr lang="en-US" sz="3200" b="1" dirty="0">
                <a:solidFill>
                  <a:sysClr val="windowText" lastClr="0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Times New Roman" pitchFamily="18" charset="0"/>
              </a:rPr>
              <a:t>và</a:t>
            </a:r>
            <a:r>
              <a:rPr lang="en-US" sz="3200" b="1" dirty="0">
                <a:solidFill>
                  <a:sysClr val="windowText" lastClr="00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Times New Roman" pitchFamily="18" charset="0"/>
              </a:rPr>
              <a:t>nguồn</a:t>
            </a:r>
            <a:r>
              <a:rPr lang="en-US" sz="3200" b="1" dirty="0" smtClean="0">
                <a:solidFill>
                  <a:sysClr val="windowText" lastClr="0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Times New Roman" pitchFamily="18" charset="0"/>
              </a:rPr>
              <a:t>nước</a:t>
            </a:r>
            <a:r>
              <a:rPr lang="en-US" sz="3200" b="1" dirty="0">
                <a:solidFill>
                  <a:sysClr val="windowText" lastClr="0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Times New Roman" pitchFamily="18" charset="0"/>
              </a:rPr>
              <a:t>cho</a:t>
            </a:r>
            <a:r>
              <a:rPr lang="en-US" sz="3200" b="1" dirty="0">
                <a:solidFill>
                  <a:sysClr val="windowText" lastClr="0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Times New Roman" pitchFamily="18" charset="0"/>
              </a:rPr>
              <a:t>mọi</a:t>
            </a:r>
            <a:r>
              <a:rPr lang="en-US" sz="3200" b="1" dirty="0">
                <a:solidFill>
                  <a:sysClr val="windowText" lastClr="0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Times New Roman" pitchFamily="18" charset="0"/>
              </a:rPr>
              <a:t>người</a:t>
            </a:r>
            <a:r>
              <a:rPr lang="en-US" sz="3200" b="1" dirty="0">
                <a:solidFill>
                  <a:sysClr val="windowText" lastClr="0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Times New Roman" pitchFamily="18" charset="0"/>
              </a:rPr>
              <a:t>và</a:t>
            </a:r>
            <a:r>
              <a:rPr lang="en-US" sz="3200" b="1" dirty="0">
                <a:solidFill>
                  <a:sysClr val="windowText" lastClr="0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Times New Roman" pitchFamily="18" charset="0"/>
              </a:rPr>
              <a:t>cây</a:t>
            </a:r>
            <a:r>
              <a:rPr lang="en-US" sz="3200" b="1" dirty="0">
                <a:solidFill>
                  <a:sysClr val="windowText" lastClr="0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Times New Roman" pitchFamily="18" charset="0"/>
              </a:rPr>
              <a:t>cối</a:t>
            </a:r>
            <a:r>
              <a:rPr lang="en-US" sz="3200" b="1" dirty="0">
                <a:solidFill>
                  <a:sysClr val="windowText" lastClr="000000"/>
                </a:solidFill>
                <a:latin typeface="Times New Roman" pitchFamily="18" charset="0"/>
              </a:rPr>
              <a:t>.</a:t>
            </a:r>
            <a:endParaRPr lang="en-US" sz="3200" b="1" i="1" dirty="0">
              <a:solidFill>
                <a:sysClr val="windowText" lastClr="000000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89481" y="1869932"/>
            <a:ext cx="1555438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u="sng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u="sng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u="sng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u="sng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u="sng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PV\Desktop\3b21d6e3a4ebcb813bb781516ef7eea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495550"/>
            <a:ext cx="2438401" cy="208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0400" y="241935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?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093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2" name="Google Shape;1852;p53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4" name="Oval 3"/>
          <p:cNvSpPr/>
          <p:nvPr/>
        </p:nvSpPr>
        <p:spPr>
          <a:xfrm>
            <a:off x="2813672" y="790800"/>
            <a:ext cx="3600000" cy="360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6350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75372" y="1805970"/>
            <a:ext cx="14766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smtClean="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en-US" sz="9600" b="1" spc="50">
              <a:ln w="11430">
                <a:solidFill>
                  <a:srgbClr val="FF0000"/>
                </a:solidFill>
              </a:ln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75372" y="1805970"/>
            <a:ext cx="14766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75372" y="1805970"/>
            <a:ext cx="14766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smtClean="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en-US" sz="9600" b="1" spc="50">
              <a:ln w="11430">
                <a:solidFill>
                  <a:srgbClr val="FF0000"/>
                </a:solidFill>
              </a:ln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75372" y="1805970"/>
            <a:ext cx="14766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smtClean="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en-US" sz="9600" b="1" spc="50">
              <a:ln w="11430">
                <a:solidFill>
                  <a:srgbClr val="FF0000"/>
                </a:solidFill>
              </a:ln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75372" y="1805970"/>
            <a:ext cx="14766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75372" y="1805970"/>
            <a:ext cx="14766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smtClean="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sz="9600" b="1" spc="50">
              <a:ln w="11430">
                <a:solidFill>
                  <a:srgbClr val="FF0000"/>
                </a:solidFill>
              </a:ln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75372" y="1805970"/>
            <a:ext cx="14766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75372" y="1805970"/>
            <a:ext cx="14766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41872" y="2175302"/>
            <a:ext cx="4143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HẾT GIỜ</a:t>
            </a:r>
            <a:endParaRPr lang="en-US" sz="4800" b="1" spc="5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75372" y="1805970"/>
            <a:ext cx="14766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smtClean="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n-US" sz="9600" b="1" spc="50" dirty="0">
              <a:ln w="11430">
                <a:solidFill>
                  <a:srgbClr val="FF0000"/>
                </a:solidFill>
              </a:ln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75372" y="1805970"/>
            <a:ext cx="14766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2230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1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build="allAtOnce"/>
      <p:bldP spid="6" grpId="0" build="allAtOnce"/>
      <p:bldP spid="7" grpId="0" build="allAtOnce"/>
      <p:bldP spid="8" grpId="0" build="allAtOnce"/>
      <p:bldP spid="9" grpId="0" build="allAtOnce"/>
      <p:bldP spid="10" grpId="0" build="allAtOnce"/>
      <p:bldP spid="11" grpId="0" build="allAtOnce"/>
      <p:bldP spid="12" grpId="0" build="allAtOnce"/>
      <p:bldP spid="13" grpId="0" build="allAtOnce"/>
      <p:bldP spid="14" grpId="0" build="allAtOnce"/>
      <p:bldP spid="15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9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38150"/>
            <a:ext cx="8305800" cy="4267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9400" y="433168"/>
            <a:ext cx="30480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TÔI LÀ GIỌT MƯA</a:t>
            </a:r>
            <a:endParaRPr lang="en-US" sz="24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07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5"/>
          <p:cNvSpPr txBox="1">
            <a:spLocks noGrp="1"/>
          </p:cNvSpPr>
          <p:nvPr>
            <p:ph type="ctrTitle"/>
          </p:nvPr>
        </p:nvSpPr>
        <p:spPr>
          <a:xfrm>
            <a:off x="2171700" y="590550"/>
            <a:ext cx="4648200" cy="36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KHOA HỌC</a:t>
            </a:r>
            <a:b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BÀI 23: SƠ ĐỒ</a:t>
            </a:r>
            <a:br>
              <a:rPr lang="en-US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VÒNG TUẦN HOÀN CỦA NƯỚC</a:t>
            </a:r>
            <a:endParaRPr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0"/>
            <a:ext cx="563880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THỨ 5 NGÀY 24 THÁNG 11 NĂM 2022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0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5" name="Google Shape;425;p20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pic>
        <p:nvPicPr>
          <p:cNvPr id="4" name="Picture 4" descr="673FE2C3"/>
          <p:cNvPicPr>
            <a:picLocks noChangeAspect="1" noChangeArrowheads="1"/>
          </p:cNvPicPr>
          <p:nvPr/>
        </p:nvPicPr>
        <p:blipFill>
          <a:blip r:embed="rId3">
            <a:lum bright="1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3"/>
          <a:stretch>
            <a:fillRect/>
          </a:stretch>
        </p:blipFill>
        <p:spPr bwMode="auto">
          <a:xfrm>
            <a:off x="1" y="-95249"/>
            <a:ext cx="9143999" cy="5334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9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2209800" y="-28876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24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2022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29051" y="398658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KHOA HỌC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74295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1066800" y="1266170"/>
            <a:ext cx="2480912" cy="914400"/>
          </a:xfrm>
          <a:prstGeom prst="clou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đen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Cloud 18"/>
          <p:cNvSpPr/>
          <p:nvPr/>
        </p:nvSpPr>
        <p:spPr>
          <a:xfrm>
            <a:off x="5105400" y="1259104"/>
            <a:ext cx="2853088" cy="855446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28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endParaRPr lang="en-US" sz="2800" b="1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963005" y="2672416"/>
            <a:ext cx="2133600" cy="685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32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3200" b="1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Cloud 20"/>
          <p:cNvSpPr/>
          <p:nvPr/>
        </p:nvSpPr>
        <p:spPr>
          <a:xfrm>
            <a:off x="770198" y="2741396"/>
            <a:ext cx="2480912" cy="838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lowchart: Punched Tape 6"/>
          <p:cNvSpPr/>
          <p:nvPr/>
        </p:nvSpPr>
        <p:spPr>
          <a:xfrm>
            <a:off x="3810000" y="3685773"/>
            <a:ext cx="1905000" cy="762000"/>
          </a:xfrm>
          <a:prstGeom prst="flowChartPunched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3600" b="1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ardrop 17"/>
          <p:cNvSpPr/>
          <p:nvPr/>
        </p:nvSpPr>
        <p:spPr>
          <a:xfrm rot="18957165">
            <a:off x="1212071" y="3748869"/>
            <a:ext cx="304800" cy="3048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ardrop 23"/>
          <p:cNvSpPr/>
          <p:nvPr/>
        </p:nvSpPr>
        <p:spPr>
          <a:xfrm rot="18392705">
            <a:off x="1462865" y="4162303"/>
            <a:ext cx="304800" cy="3048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ardrop 24"/>
          <p:cNvSpPr/>
          <p:nvPr/>
        </p:nvSpPr>
        <p:spPr>
          <a:xfrm rot="18707928">
            <a:off x="1723052" y="3748562"/>
            <a:ext cx="304800" cy="3048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ardrop 25"/>
          <p:cNvSpPr/>
          <p:nvPr/>
        </p:nvSpPr>
        <p:spPr>
          <a:xfrm rot="19013024">
            <a:off x="2057400" y="4164529"/>
            <a:ext cx="304800" cy="3048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ardrop 26"/>
          <p:cNvSpPr/>
          <p:nvPr/>
        </p:nvSpPr>
        <p:spPr>
          <a:xfrm rot="18198787">
            <a:off x="2287710" y="3703314"/>
            <a:ext cx="304800" cy="3048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ardrop 27"/>
          <p:cNvSpPr/>
          <p:nvPr/>
        </p:nvSpPr>
        <p:spPr>
          <a:xfrm rot="17732233">
            <a:off x="2701980" y="3533373"/>
            <a:ext cx="304800" cy="3048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ardrop 28"/>
          <p:cNvSpPr/>
          <p:nvPr/>
        </p:nvSpPr>
        <p:spPr>
          <a:xfrm rot="18165151">
            <a:off x="2642180" y="3949120"/>
            <a:ext cx="304800" cy="3048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6421485">
            <a:off x="1710443" y="2250373"/>
            <a:ext cx="567892" cy="3810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 rot="15189623">
            <a:off x="6745859" y="2091088"/>
            <a:ext cx="567892" cy="3810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 rot="2093860">
            <a:off x="3028287" y="3548944"/>
            <a:ext cx="719551" cy="3810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 rot="19709434">
            <a:off x="6142361" y="3628545"/>
            <a:ext cx="878032" cy="3810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 rot="10800000">
            <a:off x="3593432" y="1532870"/>
            <a:ext cx="1359568" cy="3810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39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  <p:bldP spid="6" grpId="0" animBg="1"/>
      <p:bldP spid="21" grpId="0" animBg="1"/>
      <p:bldP spid="7" grpId="0" animBg="1"/>
      <p:bldP spid="18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2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66675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99799" y="1453358"/>
            <a:ext cx="1887201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u="sng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u="sng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u="sng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u="sng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u="sng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PV\Desktop\3b21d6e3a4ebcb813bb781516ef7eea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138814"/>
            <a:ext cx="2438401" cy="208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96132" y="2042746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?</a:t>
            </a:r>
            <a:endParaRPr lang="en-US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23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462" name="Google Shape;462;p23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pic>
        <p:nvPicPr>
          <p:cNvPr id="8" name="Picture 45" descr="013"/>
          <p:cNvPicPr>
            <a:picLocks noChangeAspect="1" noChangeArrowheads="1" noCrop="1"/>
          </p:cNvPicPr>
          <p:nvPr/>
        </p:nvPicPr>
        <p:blipFill>
          <a:blip r:embed="rId3">
            <a:lum bright="-16000" contras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42913"/>
            <a:ext cx="9067800" cy="470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716720" y="3459022"/>
            <a:ext cx="1752600" cy="51911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0" dirty="0" err="1">
                <a:solidFill>
                  <a:srgbClr val="FF0000"/>
                </a:solidFill>
              </a:rPr>
              <a:t>Mưa</a:t>
            </a:r>
            <a:endParaRPr lang="en-US" sz="2800" b="0" dirty="0">
              <a:solidFill>
                <a:srgbClr val="FF0000"/>
              </a:solidFill>
            </a:endParaRPr>
          </a:p>
        </p:txBody>
      </p:sp>
      <p:pic>
        <p:nvPicPr>
          <p:cNvPr id="10" name="Picture 46" descr="mui ten 2"/>
          <p:cNvPicPr>
            <a:picLocks noChangeAspect="1" noChangeArrowheads="1"/>
          </p:cNvPicPr>
          <p:nvPr/>
        </p:nvPicPr>
        <p:blipFill>
          <a:blip r:embed="rId4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29" t="34872" r="39191" b="58871"/>
          <a:stretch>
            <a:fillRect/>
          </a:stretch>
        </p:blipFill>
        <p:spPr bwMode="auto">
          <a:xfrm rot="298701">
            <a:off x="3539477" y="1007735"/>
            <a:ext cx="2970213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7" descr="mui ten 2"/>
          <p:cNvPicPr>
            <a:picLocks noChangeAspect="1" noChangeArrowheads="1"/>
          </p:cNvPicPr>
          <p:nvPr/>
        </p:nvPicPr>
        <p:blipFill>
          <a:blip r:embed="rId5">
            <a:lum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75" t="39195" r="58879" b="39534"/>
          <a:stretch>
            <a:fillRect/>
          </a:stretch>
        </p:blipFill>
        <p:spPr bwMode="auto">
          <a:xfrm rot="21078478">
            <a:off x="1324790" y="1925599"/>
            <a:ext cx="922338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8" descr="mui ten 2"/>
          <p:cNvPicPr>
            <a:picLocks noChangeAspect="1" noChangeArrowheads="1"/>
          </p:cNvPicPr>
          <p:nvPr/>
        </p:nvPicPr>
        <p:blipFill>
          <a:blip r:embed="rId6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95" t="58879" r="39534" b="34875"/>
          <a:stretch>
            <a:fillRect/>
          </a:stretch>
        </p:blipFill>
        <p:spPr bwMode="auto">
          <a:xfrm rot="664713">
            <a:off x="3283111" y="4116981"/>
            <a:ext cx="263525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9" descr="mui ten 2"/>
          <p:cNvPicPr>
            <a:picLocks noChangeAspect="1" noChangeArrowheads="1"/>
          </p:cNvPicPr>
          <p:nvPr/>
        </p:nvPicPr>
        <p:blipFill>
          <a:blip r:embed="rId7">
            <a:lum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79" t="39534" r="34875" b="39195"/>
          <a:stretch>
            <a:fillRect/>
          </a:stretch>
        </p:blipFill>
        <p:spPr bwMode="auto">
          <a:xfrm rot="1292015">
            <a:off x="6802349" y="2436109"/>
            <a:ext cx="763587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6207079" y="3999667"/>
            <a:ext cx="1524000" cy="57943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Bay </a:t>
            </a:r>
            <a:r>
              <a:rPr lang="en-US" sz="32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endParaRPr lang="en-US" sz="3200" b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914400" y="994902"/>
            <a:ext cx="2133600" cy="5889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3200" b="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endParaRPr lang="en-US" sz="3200" b="0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6061646" y="1733550"/>
            <a:ext cx="2133600" cy="57943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Ngưng</a:t>
            </a:r>
            <a:r>
              <a:rPr lang="en-US" sz="32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</a:t>
            </a:r>
            <a:endParaRPr lang="en-US" sz="3200" b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5024584" y="590550"/>
            <a:ext cx="2133600" cy="57943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3200" b="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endParaRPr lang="en-US" sz="3200" b="0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78531" y="0"/>
            <a:ext cx="62921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1326990" y="4147285"/>
            <a:ext cx="1723292" cy="461665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Nước</a:t>
            </a:r>
            <a:endParaRPr lang="en-US" sz="2400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4" name="Line 17"/>
          <p:cNvSpPr>
            <a:spLocks noChangeShapeType="1"/>
          </p:cNvSpPr>
          <p:nvPr/>
        </p:nvSpPr>
        <p:spPr bwMode="auto">
          <a:xfrm flipH="1" flipV="1">
            <a:off x="914400" y="3425773"/>
            <a:ext cx="412590" cy="72151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19"/>
          <p:cNvSpPr>
            <a:spLocks noChangeShapeType="1"/>
          </p:cNvSpPr>
          <p:nvPr/>
        </p:nvSpPr>
        <p:spPr bwMode="auto">
          <a:xfrm flipH="1">
            <a:off x="2966182" y="3429000"/>
            <a:ext cx="286245" cy="71828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7208721" y="1141872"/>
            <a:ext cx="923192" cy="830997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Mây</a:t>
            </a:r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trắng</a:t>
            </a:r>
            <a:endParaRPr lang="en-US" sz="2400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7" name="Text Box 32"/>
          <p:cNvSpPr txBox="1">
            <a:spLocks noChangeArrowheads="1"/>
          </p:cNvSpPr>
          <p:nvPr/>
        </p:nvSpPr>
        <p:spPr bwMode="auto">
          <a:xfrm>
            <a:off x="4660479" y="1128780"/>
            <a:ext cx="1029101" cy="830997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Mây</a:t>
            </a:r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đen</a:t>
            </a:r>
            <a:endParaRPr lang="en-US" sz="2400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8" name="Text Box 33"/>
          <p:cNvSpPr txBox="1">
            <a:spLocks noChangeArrowheads="1"/>
          </p:cNvSpPr>
          <p:nvPr/>
        </p:nvSpPr>
        <p:spPr bwMode="auto">
          <a:xfrm>
            <a:off x="7379677" y="2659616"/>
            <a:ext cx="861646" cy="830997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Hơi</a:t>
            </a:r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nước</a:t>
            </a:r>
            <a:endParaRPr lang="en-US" sz="2400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9" name="Text Box 34"/>
          <p:cNvSpPr txBox="1">
            <a:spLocks noChangeArrowheads="1"/>
          </p:cNvSpPr>
          <p:nvPr/>
        </p:nvSpPr>
        <p:spPr bwMode="auto">
          <a:xfrm>
            <a:off x="4512676" y="2579070"/>
            <a:ext cx="1324708" cy="804862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Mưa</a:t>
            </a:r>
            <a:endParaRPr lang="en-US" sz="2400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1400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0" name="Text Box 35"/>
          <p:cNvSpPr txBox="1">
            <a:spLocks noChangeArrowheads="1"/>
          </p:cNvSpPr>
          <p:nvPr/>
        </p:nvSpPr>
        <p:spPr bwMode="auto">
          <a:xfrm>
            <a:off x="5558382" y="4051447"/>
            <a:ext cx="1855470" cy="461665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Nước</a:t>
            </a:r>
            <a:endParaRPr lang="en-US" sz="2400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1" name="Line 36"/>
          <p:cNvSpPr>
            <a:spLocks noChangeShapeType="1"/>
          </p:cNvSpPr>
          <p:nvPr/>
        </p:nvSpPr>
        <p:spPr bwMode="auto">
          <a:xfrm flipH="1">
            <a:off x="8077200" y="3429000"/>
            <a:ext cx="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37"/>
          <p:cNvSpPr>
            <a:spLocks noChangeShapeType="1"/>
          </p:cNvSpPr>
          <p:nvPr/>
        </p:nvSpPr>
        <p:spPr bwMode="auto">
          <a:xfrm flipH="1" flipV="1">
            <a:off x="7899819" y="1972869"/>
            <a:ext cx="0" cy="61960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38"/>
          <p:cNvSpPr>
            <a:spLocks noChangeShapeType="1"/>
          </p:cNvSpPr>
          <p:nvPr/>
        </p:nvSpPr>
        <p:spPr bwMode="auto">
          <a:xfrm>
            <a:off x="5029200" y="3425773"/>
            <a:ext cx="529182" cy="95234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39"/>
          <p:cNvSpPr>
            <a:spLocks noChangeShapeType="1"/>
          </p:cNvSpPr>
          <p:nvPr/>
        </p:nvSpPr>
        <p:spPr bwMode="auto">
          <a:xfrm flipV="1">
            <a:off x="7439519" y="3559204"/>
            <a:ext cx="461596" cy="62700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40"/>
          <p:cNvSpPr>
            <a:spLocks noChangeShapeType="1"/>
          </p:cNvSpPr>
          <p:nvPr/>
        </p:nvSpPr>
        <p:spPr bwMode="auto">
          <a:xfrm flipH="1" flipV="1">
            <a:off x="5410200" y="3505200"/>
            <a:ext cx="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41"/>
          <p:cNvSpPr>
            <a:spLocks noChangeShapeType="1"/>
          </p:cNvSpPr>
          <p:nvPr/>
        </p:nvSpPr>
        <p:spPr bwMode="auto">
          <a:xfrm flipV="1">
            <a:off x="4495800" y="4000498"/>
            <a:ext cx="0" cy="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Text Box 37"/>
          <p:cNvSpPr txBox="1">
            <a:spLocks noChangeArrowheads="1"/>
          </p:cNvSpPr>
          <p:nvPr/>
        </p:nvSpPr>
        <p:spPr bwMode="auto">
          <a:xfrm>
            <a:off x="-2836984" y="-38501"/>
            <a:ext cx="14771076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10"/>
          <p:cNvSpPr txBox="1">
            <a:spLocks noChangeArrowheads="1"/>
          </p:cNvSpPr>
          <p:nvPr/>
        </p:nvSpPr>
        <p:spPr bwMode="auto">
          <a:xfrm>
            <a:off x="2664068" y="1128780"/>
            <a:ext cx="1176720" cy="830997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Mây</a:t>
            </a:r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đen</a:t>
            </a:r>
            <a:endParaRPr lang="en-US" sz="2400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9" name="Text Box 11"/>
          <p:cNvSpPr txBox="1">
            <a:spLocks noChangeArrowheads="1"/>
          </p:cNvSpPr>
          <p:nvPr/>
        </p:nvSpPr>
        <p:spPr bwMode="auto">
          <a:xfrm>
            <a:off x="562693" y="1167883"/>
            <a:ext cx="1226018" cy="830997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Mây</a:t>
            </a:r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trắng</a:t>
            </a:r>
            <a:endParaRPr lang="en-US" sz="2400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40" name="Text Box 12"/>
          <p:cNvSpPr txBox="1">
            <a:spLocks noChangeArrowheads="1"/>
          </p:cNvSpPr>
          <p:nvPr/>
        </p:nvSpPr>
        <p:spPr bwMode="auto">
          <a:xfrm>
            <a:off x="2664068" y="2600997"/>
            <a:ext cx="1122484" cy="804862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Mưa</a:t>
            </a:r>
            <a:endParaRPr lang="en-US" sz="2400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1400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601009" y="2566003"/>
            <a:ext cx="1154723" cy="830997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Hơi</a:t>
            </a:r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nước</a:t>
            </a:r>
            <a:endParaRPr lang="en-US" sz="2400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42" name="Line 15"/>
          <p:cNvSpPr>
            <a:spLocks noChangeShapeType="1"/>
          </p:cNvSpPr>
          <p:nvPr/>
        </p:nvSpPr>
        <p:spPr bwMode="auto">
          <a:xfrm flipV="1">
            <a:off x="1819082" y="1583381"/>
            <a:ext cx="896814" cy="425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Line 16"/>
          <p:cNvSpPr>
            <a:spLocks noChangeShapeType="1"/>
          </p:cNvSpPr>
          <p:nvPr/>
        </p:nvSpPr>
        <p:spPr bwMode="auto">
          <a:xfrm>
            <a:off x="762000" y="3520281"/>
            <a:ext cx="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18"/>
          <p:cNvSpPr>
            <a:spLocks noChangeShapeType="1"/>
          </p:cNvSpPr>
          <p:nvPr/>
        </p:nvSpPr>
        <p:spPr bwMode="auto">
          <a:xfrm flipH="1" flipV="1">
            <a:off x="3505200" y="3482181"/>
            <a:ext cx="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Line 19"/>
          <p:cNvSpPr>
            <a:spLocks noChangeShapeType="1"/>
          </p:cNvSpPr>
          <p:nvPr/>
        </p:nvSpPr>
        <p:spPr bwMode="auto">
          <a:xfrm>
            <a:off x="3263216" y="1998878"/>
            <a:ext cx="0" cy="59359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" name="Line 19"/>
          <p:cNvSpPr>
            <a:spLocks noChangeShapeType="1"/>
          </p:cNvSpPr>
          <p:nvPr/>
        </p:nvSpPr>
        <p:spPr bwMode="auto">
          <a:xfrm flipV="1">
            <a:off x="914400" y="2011277"/>
            <a:ext cx="0" cy="56712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" name="Line 19"/>
          <p:cNvSpPr>
            <a:spLocks noChangeShapeType="1"/>
          </p:cNvSpPr>
          <p:nvPr/>
        </p:nvSpPr>
        <p:spPr bwMode="auto">
          <a:xfrm flipH="1">
            <a:off x="5175028" y="1998879"/>
            <a:ext cx="2" cy="56712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" name="Line 19"/>
          <p:cNvSpPr>
            <a:spLocks noChangeShapeType="1"/>
          </p:cNvSpPr>
          <p:nvPr/>
        </p:nvSpPr>
        <p:spPr bwMode="auto">
          <a:xfrm flipH="1">
            <a:off x="5884200" y="1544274"/>
            <a:ext cx="1113691" cy="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Line 41"/>
          <p:cNvSpPr>
            <a:spLocks noChangeShapeType="1"/>
          </p:cNvSpPr>
          <p:nvPr/>
        </p:nvSpPr>
        <p:spPr bwMode="auto">
          <a:xfrm>
            <a:off x="4343400" y="594140"/>
            <a:ext cx="0" cy="403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24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0" y="0"/>
            <a:ext cx="4800600" cy="5003699"/>
            <a:chOff x="1307" y="1171"/>
            <a:chExt cx="3157" cy="2957"/>
          </a:xfrm>
        </p:grpSpPr>
        <p:pic>
          <p:nvPicPr>
            <p:cNvPr id="7" name="Picture 3" descr="nuo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08" t="3061" r="7445" b="4082"/>
            <a:stretch>
              <a:fillRect/>
            </a:stretch>
          </p:blipFill>
          <p:spPr bwMode="auto">
            <a:xfrm>
              <a:off x="1307" y="1171"/>
              <a:ext cx="3157" cy="2957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Freeform 4"/>
            <p:cNvSpPr>
              <a:spLocks/>
            </p:cNvSpPr>
            <p:nvPr/>
          </p:nvSpPr>
          <p:spPr bwMode="auto">
            <a:xfrm>
              <a:off x="1776" y="1277"/>
              <a:ext cx="172" cy="198"/>
            </a:xfrm>
            <a:custGeom>
              <a:avLst/>
              <a:gdLst>
                <a:gd name="T0" fmla="*/ 172 w 172"/>
                <a:gd name="T1" fmla="*/ 4 h 198"/>
                <a:gd name="T2" fmla="*/ 140 w 172"/>
                <a:gd name="T3" fmla="*/ 15 h 198"/>
                <a:gd name="T4" fmla="*/ 123 w 172"/>
                <a:gd name="T5" fmla="*/ 27 h 198"/>
                <a:gd name="T6" fmla="*/ 78 w 172"/>
                <a:gd name="T7" fmla="*/ 72 h 198"/>
                <a:gd name="T8" fmla="*/ 41 w 172"/>
                <a:gd name="T9" fmla="*/ 105 h 198"/>
                <a:gd name="T10" fmla="*/ 8 w 172"/>
                <a:gd name="T11" fmla="*/ 144 h 198"/>
                <a:gd name="T12" fmla="*/ 5 w 172"/>
                <a:gd name="T13" fmla="*/ 198 h 198"/>
                <a:gd name="T14" fmla="*/ 6 w 172"/>
                <a:gd name="T15" fmla="*/ 198 h 1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2"/>
                <a:gd name="T25" fmla="*/ 0 h 198"/>
                <a:gd name="T26" fmla="*/ 172 w 172"/>
                <a:gd name="T27" fmla="*/ 198 h 1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2" h="198">
                  <a:moveTo>
                    <a:pt x="172" y="4"/>
                  </a:moveTo>
                  <a:cubicBezTo>
                    <a:pt x="161" y="0"/>
                    <a:pt x="150" y="8"/>
                    <a:pt x="140" y="15"/>
                  </a:cubicBezTo>
                  <a:cubicBezTo>
                    <a:pt x="134" y="19"/>
                    <a:pt x="123" y="27"/>
                    <a:pt x="123" y="27"/>
                  </a:cubicBezTo>
                  <a:cubicBezTo>
                    <a:pt x="113" y="44"/>
                    <a:pt x="94" y="60"/>
                    <a:pt x="78" y="72"/>
                  </a:cubicBezTo>
                  <a:cubicBezTo>
                    <a:pt x="72" y="116"/>
                    <a:pt x="66" y="79"/>
                    <a:pt x="41" y="105"/>
                  </a:cubicBezTo>
                  <a:cubicBezTo>
                    <a:pt x="33" y="131"/>
                    <a:pt x="32" y="135"/>
                    <a:pt x="8" y="144"/>
                  </a:cubicBezTo>
                  <a:cubicBezTo>
                    <a:pt x="0" y="167"/>
                    <a:pt x="5" y="150"/>
                    <a:pt x="5" y="198"/>
                  </a:cubicBezTo>
                  <a:lnTo>
                    <a:pt x="6" y="198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1665" y="1206"/>
              <a:ext cx="264" cy="42"/>
            </a:xfrm>
            <a:custGeom>
              <a:avLst/>
              <a:gdLst>
                <a:gd name="T0" fmla="*/ 264 w 264"/>
                <a:gd name="T1" fmla="*/ 6 h 42"/>
                <a:gd name="T2" fmla="*/ 219 w 264"/>
                <a:gd name="T3" fmla="*/ 6 h 42"/>
                <a:gd name="T4" fmla="*/ 195 w 264"/>
                <a:gd name="T5" fmla="*/ 27 h 42"/>
                <a:gd name="T6" fmla="*/ 24 w 264"/>
                <a:gd name="T7" fmla="*/ 36 h 42"/>
                <a:gd name="T8" fmla="*/ 6 w 264"/>
                <a:gd name="T9" fmla="*/ 27 h 42"/>
                <a:gd name="T10" fmla="*/ 0 w 264"/>
                <a:gd name="T11" fmla="*/ 18 h 42"/>
                <a:gd name="T12" fmla="*/ 15 w 264"/>
                <a:gd name="T13" fmla="*/ 42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4"/>
                <a:gd name="T22" fmla="*/ 0 h 42"/>
                <a:gd name="T23" fmla="*/ 264 w 264"/>
                <a:gd name="T24" fmla="*/ 42 h 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4" h="42">
                  <a:moveTo>
                    <a:pt x="264" y="6"/>
                  </a:moveTo>
                  <a:cubicBezTo>
                    <a:pt x="247" y="3"/>
                    <a:pt x="237" y="0"/>
                    <a:pt x="219" y="6"/>
                  </a:cubicBezTo>
                  <a:cubicBezTo>
                    <a:pt x="208" y="10"/>
                    <a:pt x="207" y="23"/>
                    <a:pt x="195" y="27"/>
                  </a:cubicBezTo>
                  <a:cubicBezTo>
                    <a:pt x="135" y="7"/>
                    <a:pt x="79" y="25"/>
                    <a:pt x="24" y="36"/>
                  </a:cubicBezTo>
                  <a:cubicBezTo>
                    <a:pt x="17" y="34"/>
                    <a:pt x="12" y="33"/>
                    <a:pt x="6" y="27"/>
                  </a:cubicBezTo>
                  <a:cubicBezTo>
                    <a:pt x="3" y="24"/>
                    <a:pt x="0" y="18"/>
                    <a:pt x="0" y="18"/>
                  </a:cubicBezTo>
                  <a:lnTo>
                    <a:pt x="15" y="42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1488" y="1606"/>
              <a:ext cx="394" cy="212"/>
            </a:xfrm>
            <a:custGeom>
              <a:avLst/>
              <a:gdLst>
                <a:gd name="T0" fmla="*/ 394 w 394"/>
                <a:gd name="T1" fmla="*/ 0 h 212"/>
                <a:gd name="T2" fmla="*/ 338 w 394"/>
                <a:gd name="T3" fmla="*/ 18 h 212"/>
                <a:gd name="T4" fmla="*/ 274 w 394"/>
                <a:gd name="T5" fmla="*/ 60 h 212"/>
                <a:gd name="T6" fmla="*/ 226 w 394"/>
                <a:gd name="T7" fmla="*/ 62 h 212"/>
                <a:gd name="T8" fmla="*/ 198 w 394"/>
                <a:gd name="T9" fmla="*/ 86 h 212"/>
                <a:gd name="T10" fmla="*/ 180 w 394"/>
                <a:gd name="T11" fmla="*/ 98 h 212"/>
                <a:gd name="T12" fmla="*/ 174 w 394"/>
                <a:gd name="T13" fmla="*/ 102 h 212"/>
                <a:gd name="T14" fmla="*/ 148 w 394"/>
                <a:gd name="T15" fmla="*/ 100 h 212"/>
                <a:gd name="T16" fmla="*/ 130 w 394"/>
                <a:gd name="T17" fmla="*/ 92 h 212"/>
                <a:gd name="T18" fmla="*/ 94 w 394"/>
                <a:gd name="T19" fmla="*/ 106 h 212"/>
                <a:gd name="T20" fmla="*/ 80 w 394"/>
                <a:gd name="T21" fmla="*/ 128 h 212"/>
                <a:gd name="T22" fmla="*/ 62 w 394"/>
                <a:gd name="T23" fmla="*/ 148 h 212"/>
                <a:gd name="T24" fmla="*/ 50 w 394"/>
                <a:gd name="T25" fmla="*/ 152 h 212"/>
                <a:gd name="T26" fmla="*/ 26 w 394"/>
                <a:gd name="T27" fmla="*/ 186 h 212"/>
                <a:gd name="T28" fmla="*/ 28 w 394"/>
                <a:gd name="T29" fmla="*/ 186 h 212"/>
                <a:gd name="T30" fmla="*/ 32 w 394"/>
                <a:gd name="T31" fmla="*/ 188 h 212"/>
                <a:gd name="T32" fmla="*/ 0 w 394"/>
                <a:gd name="T33" fmla="*/ 212 h 2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4"/>
                <a:gd name="T52" fmla="*/ 0 h 212"/>
                <a:gd name="T53" fmla="*/ 394 w 394"/>
                <a:gd name="T54" fmla="*/ 212 h 2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4" h="212">
                  <a:moveTo>
                    <a:pt x="394" y="0"/>
                  </a:moveTo>
                  <a:cubicBezTo>
                    <a:pt x="376" y="18"/>
                    <a:pt x="362" y="12"/>
                    <a:pt x="338" y="18"/>
                  </a:cubicBezTo>
                  <a:cubicBezTo>
                    <a:pt x="322" y="29"/>
                    <a:pt x="291" y="59"/>
                    <a:pt x="274" y="60"/>
                  </a:cubicBezTo>
                  <a:cubicBezTo>
                    <a:pt x="258" y="61"/>
                    <a:pt x="242" y="61"/>
                    <a:pt x="226" y="62"/>
                  </a:cubicBezTo>
                  <a:cubicBezTo>
                    <a:pt x="213" y="66"/>
                    <a:pt x="208" y="78"/>
                    <a:pt x="198" y="86"/>
                  </a:cubicBezTo>
                  <a:cubicBezTo>
                    <a:pt x="198" y="86"/>
                    <a:pt x="183" y="96"/>
                    <a:pt x="180" y="98"/>
                  </a:cubicBezTo>
                  <a:cubicBezTo>
                    <a:pt x="178" y="99"/>
                    <a:pt x="174" y="102"/>
                    <a:pt x="174" y="102"/>
                  </a:cubicBezTo>
                  <a:cubicBezTo>
                    <a:pt x="165" y="101"/>
                    <a:pt x="157" y="102"/>
                    <a:pt x="148" y="100"/>
                  </a:cubicBezTo>
                  <a:cubicBezTo>
                    <a:pt x="142" y="99"/>
                    <a:pt x="130" y="92"/>
                    <a:pt x="130" y="92"/>
                  </a:cubicBezTo>
                  <a:cubicBezTo>
                    <a:pt x="109" y="94"/>
                    <a:pt x="109" y="96"/>
                    <a:pt x="94" y="106"/>
                  </a:cubicBezTo>
                  <a:cubicBezTo>
                    <a:pt x="90" y="117"/>
                    <a:pt x="90" y="122"/>
                    <a:pt x="80" y="128"/>
                  </a:cubicBezTo>
                  <a:cubicBezTo>
                    <a:pt x="74" y="137"/>
                    <a:pt x="75" y="144"/>
                    <a:pt x="62" y="148"/>
                  </a:cubicBezTo>
                  <a:cubicBezTo>
                    <a:pt x="58" y="149"/>
                    <a:pt x="50" y="152"/>
                    <a:pt x="50" y="152"/>
                  </a:cubicBezTo>
                  <a:cubicBezTo>
                    <a:pt x="48" y="166"/>
                    <a:pt x="38" y="178"/>
                    <a:pt x="26" y="186"/>
                  </a:cubicBezTo>
                  <a:cubicBezTo>
                    <a:pt x="25" y="188"/>
                    <a:pt x="28" y="186"/>
                    <a:pt x="28" y="186"/>
                  </a:cubicBezTo>
                  <a:cubicBezTo>
                    <a:pt x="29" y="187"/>
                    <a:pt x="31" y="187"/>
                    <a:pt x="32" y="188"/>
                  </a:cubicBezTo>
                  <a:lnTo>
                    <a:pt x="0" y="212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 7"/>
          <p:cNvSpPr>
            <a:spLocks/>
          </p:cNvSpPr>
          <p:nvPr/>
        </p:nvSpPr>
        <p:spPr bwMode="auto">
          <a:xfrm>
            <a:off x="914400" y="533401"/>
            <a:ext cx="1654175" cy="428712"/>
          </a:xfrm>
          <a:custGeom>
            <a:avLst/>
            <a:gdLst>
              <a:gd name="T0" fmla="*/ 2147483647 w 1042"/>
              <a:gd name="T1" fmla="*/ 2147483647 h 342"/>
              <a:gd name="T2" fmla="*/ 2147483647 w 1042"/>
              <a:gd name="T3" fmla="*/ 2147483647 h 342"/>
              <a:gd name="T4" fmla="*/ 2147483647 w 1042"/>
              <a:gd name="T5" fmla="*/ 2147483647 h 342"/>
              <a:gd name="T6" fmla="*/ 0 w 1042"/>
              <a:gd name="T7" fmla="*/ 2147483647 h 342"/>
              <a:gd name="T8" fmla="*/ 2147483647 w 1042"/>
              <a:gd name="T9" fmla="*/ 2147483647 h 342"/>
              <a:gd name="T10" fmla="*/ 2147483647 w 1042"/>
              <a:gd name="T11" fmla="*/ 2147483647 h 342"/>
              <a:gd name="T12" fmla="*/ 2147483647 w 1042"/>
              <a:gd name="T13" fmla="*/ 2147483647 h 342"/>
              <a:gd name="T14" fmla="*/ 2147483647 w 1042"/>
              <a:gd name="T15" fmla="*/ 2147483647 h 34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42"/>
              <a:gd name="T25" fmla="*/ 0 h 342"/>
              <a:gd name="T26" fmla="*/ 1042 w 1042"/>
              <a:gd name="T27" fmla="*/ 342 h 34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42" h="342">
                <a:moveTo>
                  <a:pt x="1006" y="238"/>
                </a:moveTo>
                <a:cubicBezTo>
                  <a:pt x="502" y="106"/>
                  <a:pt x="294" y="210"/>
                  <a:pt x="196" y="260"/>
                </a:cubicBezTo>
                <a:cubicBezTo>
                  <a:pt x="215" y="262"/>
                  <a:pt x="250" y="286"/>
                  <a:pt x="268" y="288"/>
                </a:cubicBezTo>
                <a:lnTo>
                  <a:pt x="0" y="342"/>
                </a:lnTo>
                <a:cubicBezTo>
                  <a:pt x="23" y="311"/>
                  <a:pt x="150" y="173"/>
                  <a:pt x="178" y="154"/>
                </a:cubicBezTo>
                <a:lnTo>
                  <a:pt x="166" y="220"/>
                </a:lnTo>
                <a:cubicBezTo>
                  <a:pt x="264" y="154"/>
                  <a:pt x="626" y="0"/>
                  <a:pt x="1042" y="145"/>
                </a:cubicBezTo>
                <a:lnTo>
                  <a:pt x="1006" y="238"/>
                </a:lnTo>
                <a:close/>
              </a:path>
            </a:pathLst>
          </a:custGeom>
          <a:solidFill>
            <a:srgbClr val="FF33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>
            <a:off x="762000" y="2133600"/>
            <a:ext cx="552450" cy="1564423"/>
          </a:xfrm>
          <a:custGeom>
            <a:avLst/>
            <a:gdLst>
              <a:gd name="T0" fmla="*/ 2147483647 w 348"/>
              <a:gd name="T1" fmla="*/ 2147483647 h 1017"/>
              <a:gd name="T2" fmla="*/ 2147483647 w 348"/>
              <a:gd name="T3" fmla="*/ 2147483647 h 1017"/>
              <a:gd name="T4" fmla="*/ 2147483647 w 348"/>
              <a:gd name="T5" fmla="*/ 2147483647 h 1017"/>
              <a:gd name="T6" fmla="*/ 2147483647 w 348"/>
              <a:gd name="T7" fmla="*/ 2147483647 h 1017"/>
              <a:gd name="T8" fmla="*/ 2147483647 w 348"/>
              <a:gd name="T9" fmla="*/ 2147483647 h 1017"/>
              <a:gd name="T10" fmla="*/ 2147483647 w 348"/>
              <a:gd name="T11" fmla="*/ 2147483647 h 1017"/>
              <a:gd name="T12" fmla="*/ 2147483647 w 348"/>
              <a:gd name="T13" fmla="*/ 0 h 1017"/>
              <a:gd name="T14" fmla="*/ 2147483647 w 348"/>
              <a:gd name="T15" fmla="*/ 2147483647 h 101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48"/>
              <a:gd name="T25" fmla="*/ 0 h 1017"/>
              <a:gd name="T26" fmla="*/ 348 w 348"/>
              <a:gd name="T27" fmla="*/ 1017 h 101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48" h="1017">
                <a:moveTo>
                  <a:pt x="348" y="63"/>
                </a:moveTo>
                <a:cubicBezTo>
                  <a:pt x="165" y="336"/>
                  <a:pt x="141" y="732"/>
                  <a:pt x="174" y="840"/>
                </a:cubicBezTo>
                <a:cubicBezTo>
                  <a:pt x="180" y="823"/>
                  <a:pt x="201" y="818"/>
                  <a:pt x="207" y="801"/>
                </a:cubicBezTo>
                <a:lnTo>
                  <a:pt x="207" y="1017"/>
                </a:lnTo>
                <a:cubicBezTo>
                  <a:pt x="184" y="987"/>
                  <a:pt x="90" y="862"/>
                  <a:pt x="78" y="831"/>
                </a:cubicBezTo>
                <a:cubicBezTo>
                  <a:pt x="96" y="827"/>
                  <a:pt x="138" y="837"/>
                  <a:pt x="138" y="840"/>
                </a:cubicBezTo>
                <a:cubicBezTo>
                  <a:pt x="123" y="822"/>
                  <a:pt x="0" y="402"/>
                  <a:pt x="264" y="0"/>
                </a:cubicBezTo>
                <a:lnTo>
                  <a:pt x="348" y="63"/>
                </a:lnTo>
                <a:close/>
              </a:path>
            </a:pathLst>
          </a:custGeom>
          <a:solidFill>
            <a:srgbClr val="FF33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3733800" y="2819401"/>
            <a:ext cx="422275" cy="1925444"/>
          </a:xfrm>
          <a:custGeom>
            <a:avLst/>
            <a:gdLst>
              <a:gd name="T0" fmla="*/ 2147483647 w 266"/>
              <a:gd name="T1" fmla="*/ 2147483647 h 858"/>
              <a:gd name="T2" fmla="*/ 2147483647 w 266"/>
              <a:gd name="T3" fmla="*/ 2147483647 h 858"/>
              <a:gd name="T4" fmla="*/ 2147483647 w 266"/>
              <a:gd name="T5" fmla="*/ 2147483647 h 858"/>
              <a:gd name="T6" fmla="*/ 0 w 266"/>
              <a:gd name="T7" fmla="*/ 0 h 858"/>
              <a:gd name="T8" fmla="*/ 2147483647 w 266"/>
              <a:gd name="T9" fmla="*/ 2147483647 h 858"/>
              <a:gd name="T10" fmla="*/ 2147483647 w 266"/>
              <a:gd name="T11" fmla="*/ 2147483647 h 858"/>
              <a:gd name="T12" fmla="*/ 2147483647 w 266"/>
              <a:gd name="T13" fmla="*/ 2147483647 h 858"/>
              <a:gd name="T14" fmla="*/ 2147483647 w 266"/>
              <a:gd name="T15" fmla="*/ 2147483647 h 8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66"/>
              <a:gd name="T25" fmla="*/ 0 h 858"/>
              <a:gd name="T26" fmla="*/ 266 w 266"/>
              <a:gd name="T27" fmla="*/ 858 h 8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66" h="858">
                <a:moveTo>
                  <a:pt x="92" y="820"/>
                </a:moveTo>
                <a:cubicBezTo>
                  <a:pt x="108" y="762"/>
                  <a:pt x="218" y="544"/>
                  <a:pt x="62" y="138"/>
                </a:cubicBezTo>
                <a:cubicBezTo>
                  <a:pt x="59" y="157"/>
                  <a:pt x="33" y="176"/>
                  <a:pt x="30" y="194"/>
                </a:cubicBezTo>
                <a:lnTo>
                  <a:pt x="0" y="0"/>
                </a:lnTo>
                <a:cubicBezTo>
                  <a:pt x="30" y="25"/>
                  <a:pt x="148" y="92"/>
                  <a:pt x="166" y="120"/>
                </a:cubicBezTo>
                <a:cubicBezTo>
                  <a:pt x="148" y="128"/>
                  <a:pt x="109" y="123"/>
                  <a:pt x="108" y="120"/>
                </a:cubicBezTo>
                <a:cubicBezTo>
                  <a:pt x="236" y="324"/>
                  <a:pt x="266" y="620"/>
                  <a:pt x="196" y="858"/>
                </a:cubicBezTo>
                <a:lnTo>
                  <a:pt x="92" y="820"/>
                </a:lnTo>
                <a:close/>
              </a:path>
            </a:pathLst>
          </a:custGeom>
          <a:solidFill>
            <a:srgbClr val="FF33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Freeform 10"/>
          <p:cNvSpPr>
            <a:spLocks/>
          </p:cNvSpPr>
          <p:nvPr/>
        </p:nvSpPr>
        <p:spPr bwMode="auto">
          <a:xfrm rot="20996359">
            <a:off x="1516708" y="5182243"/>
            <a:ext cx="2071688" cy="313386"/>
          </a:xfrm>
          <a:custGeom>
            <a:avLst/>
            <a:gdLst>
              <a:gd name="T0" fmla="*/ 2147483647 w 810"/>
              <a:gd name="T1" fmla="*/ 0 h 250"/>
              <a:gd name="T2" fmla="*/ 2147483647 w 810"/>
              <a:gd name="T3" fmla="*/ 2147483647 h 250"/>
              <a:gd name="T4" fmla="*/ 2147483647 w 810"/>
              <a:gd name="T5" fmla="*/ 2147483647 h 250"/>
              <a:gd name="T6" fmla="*/ 2147483647 w 810"/>
              <a:gd name="T7" fmla="*/ 2147483647 h 250"/>
              <a:gd name="T8" fmla="*/ 2147483647 w 810"/>
              <a:gd name="T9" fmla="*/ 2147483647 h 250"/>
              <a:gd name="T10" fmla="*/ 2147483647 w 810"/>
              <a:gd name="T11" fmla="*/ 2147483647 h 250"/>
              <a:gd name="T12" fmla="*/ 0 w 810"/>
              <a:gd name="T13" fmla="*/ 2147483647 h 250"/>
              <a:gd name="T14" fmla="*/ 2147483647 w 810"/>
              <a:gd name="T15" fmla="*/ 0 h 25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10"/>
              <a:gd name="T25" fmla="*/ 0 h 250"/>
              <a:gd name="T26" fmla="*/ 810 w 810"/>
              <a:gd name="T27" fmla="*/ 250 h 25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10" h="250">
                <a:moveTo>
                  <a:pt x="32" y="0"/>
                </a:moveTo>
                <a:lnTo>
                  <a:pt x="656" y="182"/>
                </a:lnTo>
                <a:cubicBezTo>
                  <a:pt x="641" y="171"/>
                  <a:pt x="659" y="145"/>
                  <a:pt x="644" y="134"/>
                </a:cubicBezTo>
                <a:lnTo>
                  <a:pt x="810" y="218"/>
                </a:lnTo>
                <a:cubicBezTo>
                  <a:pt x="698" y="226"/>
                  <a:pt x="702" y="232"/>
                  <a:pt x="634" y="250"/>
                </a:cubicBezTo>
                <a:lnTo>
                  <a:pt x="650" y="200"/>
                </a:lnTo>
                <a:cubicBezTo>
                  <a:pt x="694" y="222"/>
                  <a:pt x="260" y="186"/>
                  <a:pt x="0" y="84"/>
                </a:cubicBezTo>
                <a:lnTo>
                  <a:pt x="32" y="0"/>
                </a:lnTo>
                <a:close/>
              </a:path>
            </a:pathLst>
          </a:custGeom>
          <a:solidFill>
            <a:srgbClr val="FF33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Freeform 11"/>
          <p:cNvSpPr>
            <a:spLocks/>
          </p:cNvSpPr>
          <p:nvPr/>
        </p:nvSpPr>
        <p:spPr bwMode="auto">
          <a:xfrm flipH="1">
            <a:off x="3733797" y="2971800"/>
            <a:ext cx="180975" cy="1218445"/>
          </a:xfrm>
          <a:custGeom>
            <a:avLst/>
            <a:gdLst>
              <a:gd name="T0" fmla="*/ 2147483647 w 114"/>
              <a:gd name="T1" fmla="*/ 0 h 972"/>
              <a:gd name="T2" fmla="*/ 0 w 114"/>
              <a:gd name="T3" fmla="*/ 2147483647 h 972"/>
              <a:gd name="T4" fmla="*/ 2147483647 w 114"/>
              <a:gd name="T5" fmla="*/ 2147483647 h 972"/>
              <a:gd name="T6" fmla="*/ 2147483647 w 114"/>
              <a:gd name="T7" fmla="*/ 2147483647 h 972"/>
              <a:gd name="T8" fmla="*/ 2147483647 w 114"/>
              <a:gd name="T9" fmla="*/ 2147483647 h 972"/>
              <a:gd name="T10" fmla="*/ 2147483647 w 114"/>
              <a:gd name="T11" fmla="*/ 2147483647 h 972"/>
              <a:gd name="T12" fmla="*/ 2147483647 w 114"/>
              <a:gd name="T13" fmla="*/ 2147483647 h 972"/>
              <a:gd name="T14" fmla="*/ 2147483647 w 114"/>
              <a:gd name="T15" fmla="*/ 2147483647 h 97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4"/>
              <a:gd name="T25" fmla="*/ 0 h 972"/>
              <a:gd name="T26" fmla="*/ 114 w 114"/>
              <a:gd name="T27" fmla="*/ 972 h 97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4" h="972">
                <a:moveTo>
                  <a:pt x="60" y="0"/>
                </a:moveTo>
                <a:cubicBezTo>
                  <a:pt x="38" y="33"/>
                  <a:pt x="18" y="67"/>
                  <a:pt x="0" y="102"/>
                </a:cubicBezTo>
                <a:cubicBezTo>
                  <a:pt x="6" y="206"/>
                  <a:pt x="8" y="240"/>
                  <a:pt x="60" y="318"/>
                </a:cubicBezTo>
                <a:cubicBezTo>
                  <a:pt x="77" y="385"/>
                  <a:pt x="100" y="448"/>
                  <a:pt x="114" y="516"/>
                </a:cubicBezTo>
                <a:cubicBezTo>
                  <a:pt x="112" y="562"/>
                  <a:pt x="112" y="608"/>
                  <a:pt x="108" y="654"/>
                </a:cubicBezTo>
                <a:cubicBezTo>
                  <a:pt x="107" y="672"/>
                  <a:pt x="85" y="698"/>
                  <a:pt x="78" y="708"/>
                </a:cubicBezTo>
                <a:cubicBezTo>
                  <a:pt x="58" y="738"/>
                  <a:pt x="54" y="784"/>
                  <a:pt x="54" y="816"/>
                </a:cubicBezTo>
                <a:lnTo>
                  <a:pt x="114" y="972"/>
                </a:lnTo>
              </a:path>
            </a:pathLst>
          </a:custGeom>
          <a:noFill/>
          <a:ln w="19050">
            <a:solidFill>
              <a:schemeClr val="bg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2"/>
          <p:cNvSpPr>
            <a:spLocks/>
          </p:cNvSpPr>
          <p:nvPr/>
        </p:nvSpPr>
        <p:spPr bwMode="auto">
          <a:xfrm flipH="1">
            <a:off x="3809997" y="2971800"/>
            <a:ext cx="180975" cy="1218445"/>
          </a:xfrm>
          <a:custGeom>
            <a:avLst/>
            <a:gdLst>
              <a:gd name="T0" fmla="*/ 2147483647 w 114"/>
              <a:gd name="T1" fmla="*/ 0 h 972"/>
              <a:gd name="T2" fmla="*/ 0 w 114"/>
              <a:gd name="T3" fmla="*/ 2147483647 h 972"/>
              <a:gd name="T4" fmla="*/ 2147483647 w 114"/>
              <a:gd name="T5" fmla="*/ 2147483647 h 972"/>
              <a:gd name="T6" fmla="*/ 2147483647 w 114"/>
              <a:gd name="T7" fmla="*/ 2147483647 h 972"/>
              <a:gd name="T8" fmla="*/ 2147483647 w 114"/>
              <a:gd name="T9" fmla="*/ 2147483647 h 972"/>
              <a:gd name="T10" fmla="*/ 2147483647 w 114"/>
              <a:gd name="T11" fmla="*/ 2147483647 h 972"/>
              <a:gd name="T12" fmla="*/ 2147483647 w 114"/>
              <a:gd name="T13" fmla="*/ 2147483647 h 972"/>
              <a:gd name="T14" fmla="*/ 2147483647 w 114"/>
              <a:gd name="T15" fmla="*/ 2147483647 h 97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4"/>
              <a:gd name="T25" fmla="*/ 0 h 972"/>
              <a:gd name="T26" fmla="*/ 114 w 114"/>
              <a:gd name="T27" fmla="*/ 972 h 97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4" h="972">
                <a:moveTo>
                  <a:pt x="60" y="0"/>
                </a:moveTo>
                <a:cubicBezTo>
                  <a:pt x="38" y="33"/>
                  <a:pt x="18" y="67"/>
                  <a:pt x="0" y="102"/>
                </a:cubicBezTo>
                <a:cubicBezTo>
                  <a:pt x="6" y="206"/>
                  <a:pt x="8" y="240"/>
                  <a:pt x="60" y="318"/>
                </a:cubicBezTo>
                <a:cubicBezTo>
                  <a:pt x="77" y="385"/>
                  <a:pt x="100" y="448"/>
                  <a:pt x="114" y="516"/>
                </a:cubicBezTo>
                <a:cubicBezTo>
                  <a:pt x="112" y="562"/>
                  <a:pt x="112" y="608"/>
                  <a:pt x="108" y="654"/>
                </a:cubicBezTo>
                <a:cubicBezTo>
                  <a:pt x="107" y="672"/>
                  <a:pt x="85" y="698"/>
                  <a:pt x="78" y="708"/>
                </a:cubicBezTo>
                <a:cubicBezTo>
                  <a:pt x="58" y="738"/>
                  <a:pt x="54" y="784"/>
                  <a:pt x="54" y="816"/>
                </a:cubicBezTo>
                <a:lnTo>
                  <a:pt x="114" y="972"/>
                </a:lnTo>
              </a:path>
            </a:pathLst>
          </a:custGeom>
          <a:noFill/>
          <a:ln w="19050">
            <a:solidFill>
              <a:schemeClr val="bg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3"/>
          <p:cNvSpPr>
            <a:spLocks/>
          </p:cNvSpPr>
          <p:nvPr/>
        </p:nvSpPr>
        <p:spPr bwMode="auto">
          <a:xfrm flipH="1">
            <a:off x="4038597" y="2819400"/>
            <a:ext cx="180975" cy="1218445"/>
          </a:xfrm>
          <a:custGeom>
            <a:avLst/>
            <a:gdLst>
              <a:gd name="T0" fmla="*/ 2147483647 w 114"/>
              <a:gd name="T1" fmla="*/ 0 h 972"/>
              <a:gd name="T2" fmla="*/ 0 w 114"/>
              <a:gd name="T3" fmla="*/ 2147483647 h 972"/>
              <a:gd name="T4" fmla="*/ 2147483647 w 114"/>
              <a:gd name="T5" fmla="*/ 2147483647 h 972"/>
              <a:gd name="T6" fmla="*/ 2147483647 w 114"/>
              <a:gd name="T7" fmla="*/ 2147483647 h 972"/>
              <a:gd name="T8" fmla="*/ 2147483647 w 114"/>
              <a:gd name="T9" fmla="*/ 2147483647 h 972"/>
              <a:gd name="T10" fmla="*/ 2147483647 w 114"/>
              <a:gd name="T11" fmla="*/ 2147483647 h 972"/>
              <a:gd name="T12" fmla="*/ 2147483647 w 114"/>
              <a:gd name="T13" fmla="*/ 2147483647 h 972"/>
              <a:gd name="T14" fmla="*/ 2147483647 w 114"/>
              <a:gd name="T15" fmla="*/ 2147483647 h 97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4"/>
              <a:gd name="T25" fmla="*/ 0 h 972"/>
              <a:gd name="T26" fmla="*/ 114 w 114"/>
              <a:gd name="T27" fmla="*/ 972 h 97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4" h="972">
                <a:moveTo>
                  <a:pt x="60" y="0"/>
                </a:moveTo>
                <a:cubicBezTo>
                  <a:pt x="38" y="33"/>
                  <a:pt x="18" y="67"/>
                  <a:pt x="0" y="102"/>
                </a:cubicBezTo>
                <a:cubicBezTo>
                  <a:pt x="6" y="206"/>
                  <a:pt x="8" y="240"/>
                  <a:pt x="60" y="318"/>
                </a:cubicBezTo>
                <a:cubicBezTo>
                  <a:pt x="77" y="385"/>
                  <a:pt x="100" y="448"/>
                  <a:pt x="114" y="516"/>
                </a:cubicBezTo>
                <a:cubicBezTo>
                  <a:pt x="112" y="562"/>
                  <a:pt x="112" y="608"/>
                  <a:pt x="108" y="654"/>
                </a:cubicBezTo>
                <a:cubicBezTo>
                  <a:pt x="107" y="672"/>
                  <a:pt x="85" y="698"/>
                  <a:pt x="78" y="708"/>
                </a:cubicBezTo>
                <a:cubicBezTo>
                  <a:pt x="58" y="738"/>
                  <a:pt x="54" y="784"/>
                  <a:pt x="54" y="816"/>
                </a:cubicBezTo>
                <a:lnTo>
                  <a:pt x="114" y="972"/>
                </a:lnTo>
              </a:path>
            </a:pathLst>
          </a:custGeom>
          <a:noFill/>
          <a:ln w="19050">
            <a:solidFill>
              <a:schemeClr val="bg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Oval 14"/>
          <p:cNvSpPr>
            <a:spLocks noChangeArrowheads="1"/>
          </p:cNvSpPr>
          <p:nvPr/>
        </p:nvSpPr>
        <p:spPr bwMode="auto">
          <a:xfrm>
            <a:off x="1905000" y="1905001"/>
            <a:ext cx="55563" cy="9401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VNI-Helve-Condense" pitchFamily="2" charset="0"/>
            </a:endParaRPr>
          </a:p>
        </p:txBody>
      </p:sp>
      <p:sp>
        <p:nvSpPr>
          <p:cNvPr id="19" name="Oval 15"/>
          <p:cNvSpPr>
            <a:spLocks noChangeArrowheads="1"/>
          </p:cNvSpPr>
          <p:nvPr/>
        </p:nvSpPr>
        <p:spPr bwMode="auto">
          <a:xfrm>
            <a:off x="2057400" y="1981201"/>
            <a:ext cx="55563" cy="9401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VNI-Helve-Condense" pitchFamily="2" charset="0"/>
            </a:endParaRPr>
          </a:p>
        </p:txBody>
      </p:sp>
      <p:sp>
        <p:nvSpPr>
          <p:cNvPr id="20" name="Oval 16"/>
          <p:cNvSpPr>
            <a:spLocks noChangeArrowheads="1"/>
          </p:cNvSpPr>
          <p:nvPr/>
        </p:nvSpPr>
        <p:spPr bwMode="auto">
          <a:xfrm>
            <a:off x="2438400" y="1905001"/>
            <a:ext cx="55563" cy="9401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VNI-Helve-Condense" pitchFamily="2" charset="0"/>
            </a:endParaRPr>
          </a:p>
        </p:txBody>
      </p:sp>
      <p:sp>
        <p:nvSpPr>
          <p:cNvPr id="21" name="Oval 17"/>
          <p:cNvSpPr>
            <a:spLocks noChangeArrowheads="1"/>
          </p:cNvSpPr>
          <p:nvPr/>
        </p:nvSpPr>
        <p:spPr bwMode="auto">
          <a:xfrm>
            <a:off x="1447800" y="1828801"/>
            <a:ext cx="55563" cy="9401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VNI-Helve-Condense" pitchFamily="2" charset="0"/>
            </a:endParaRPr>
          </a:p>
        </p:txBody>
      </p:sp>
      <p:sp>
        <p:nvSpPr>
          <p:cNvPr id="22" name="Oval 18"/>
          <p:cNvSpPr>
            <a:spLocks noChangeArrowheads="1"/>
          </p:cNvSpPr>
          <p:nvPr/>
        </p:nvSpPr>
        <p:spPr bwMode="auto">
          <a:xfrm>
            <a:off x="2667000" y="1752601"/>
            <a:ext cx="55563" cy="9401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VNI-Helve-Condense" pitchFamily="2" charset="0"/>
            </a:endParaRPr>
          </a:p>
        </p:txBody>
      </p:sp>
      <p:sp>
        <p:nvSpPr>
          <p:cNvPr id="23" name="Oval 19"/>
          <p:cNvSpPr>
            <a:spLocks noChangeArrowheads="1"/>
          </p:cNvSpPr>
          <p:nvPr/>
        </p:nvSpPr>
        <p:spPr bwMode="auto">
          <a:xfrm>
            <a:off x="1676400" y="1676401"/>
            <a:ext cx="55563" cy="9401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VNI-Helve-Condense" pitchFamily="2" charset="0"/>
            </a:endParaRPr>
          </a:p>
        </p:txBody>
      </p:sp>
      <p:sp>
        <p:nvSpPr>
          <p:cNvPr id="24" name="Oval 20"/>
          <p:cNvSpPr>
            <a:spLocks noChangeArrowheads="1"/>
          </p:cNvSpPr>
          <p:nvPr/>
        </p:nvSpPr>
        <p:spPr bwMode="auto">
          <a:xfrm>
            <a:off x="2971800" y="1905001"/>
            <a:ext cx="55563" cy="9401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VNI-Helve-Condense" pitchFamily="2" charset="0"/>
            </a:endParaRPr>
          </a:p>
        </p:txBody>
      </p:sp>
      <p:sp>
        <p:nvSpPr>
          <p:cNvPr id="25" name="Oval 21"/>
          <p:cNvSpPr>
            <a:spLocks noChangeArrowheads="1"/>
          </p:cNvSpPr>
          <p:nvPr/>
        </p:nvSpPr>
        <p:spPr bwMode="auto">
          <a:xfrm>
            <a:off x="3200400" y="1676401"/>
            <a:ext cx="55563" cy="9401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VNI-Helve-Condense" pitchFamily="2" charset="0"/>
            </a:endParaRPr>
          </a:p>
        </p:txBody>
      </p:sp>
      <p:sp>
        <p:nvSpPr>
          <p:cNvPr id="26" name="Oval 22"/>
          <p:cNvSpPr>
            <a:spLocks noChangeArrowheads="1"/>
          </p:cNvSpPr>
          <p:nvPr/>
        </p:nvSpPr>
        <p:spPr bwMode="auto">
          <a:xfrm>
            <a:off x="2209800" y="1600201"/>
            <a:ext cx="55563" cy="9401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VNI-Helve-Condense" pitchFamily="2" charset="0"/>
            </a:endParaRPr>
          </a:p>
        </p:txBody>
      </p:sp>
      <p:sp>
        <p:nvSpPr>
          <p:cNvPr id="27" name="Oval 23"/>
          <p:cNvSpPr>
            <a:spLocks noChangeArrowheads="1"/>
          </p:cNvSpPr>
          <p:nvPr/>
        </p:nvSpPr>
        <p:spPr bwMode="auto">
          <a:xfrm>
            <a:off x="3429000" y="1676401"/>
            <a:ext cx="55563" cy="9401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VNI-Helve-Condense" pitchFamily="2" charset="0"/>
            </a:endParaRPr>
          </a:p>
        </p:txBody>
      </p:sp>
      <p:sp>
        <p:nvSpPr>
          <p:cNvPr id="28" name="Oval 24"/>
          <p:cNvSpPr>
            <a:spLocks noChangeArrowheads="1"/>
          </p:cNvSpPr>
          <p:nvPr/>
        </p:nvSpPr>
        <p:spPr bwMode="auto">
          <a:xfrm>
            <a:off x="2438400" y="1600201"/>
            <a:ext cx="55563" cy="9401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VNI-Helve-Condense" pitchFamily="2" charset="0"/>
            </a:endParaRPr>
          </a:p>
        </p:txBody>
      </p:sp>
      <p:sp>
        <p:nvSpPr>
          <p:cNvPr id="29" name="Oval 25"/>
          <p:cNvSpPr>
            <a:spLocks noChangeArrowheads="1"/>
          </p:cNvSpPr>
          <p:nvPr/>
        </p:nvSpPr>
        <p:spPr bwMode="auto">
          <a:xfrm>
            <a:off x="3657600" y="1752601"/>
            <a:ext cx="55563" cy="9401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VNI-Helve-Condense" pitchFamily="2" charset="0"/>
            </a:endParaRPr>
          </a:p>
        </p:txBody>
      </p:sp>
      <p:sp>
        <p:nvSpPr>
          <p:cNvPr id="30" name="Oval 26"/>
          <p:cNvSpPr>
            <a:spLocks noChangeArrowheads="1"/>
          </p:cNvSpPr>
          <p:nvPr/>
        </p:nvSpPr>
        <p:spPr bwMode="auto">
          <a:xfrm>
            <a:off x="2667000" y="1676401"/>
            <a:ext cx="55563" cy="9401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VNI-Helve-Condense" pitchFamily="2" charset="0"/>
            </a:endParaRPr>
          </a:p>
        </p:txBody>
      </p:sp>
      <p:sp>
        <p:nvSpPr>
          <p:cNvPr id="31" name="Oval 27"/>
          <p:cNvSpPr>
            <a:spLocks noChangeArrowheads="1"/>
          </p:cNvSpPr>
          <p:nvPr/>
        </p:nvSpPr>
        <p:spPr bwMode="auto">
          <a:xfrm>
            <a:off x="3810000" y="1676401"/>
            <a:ext cx="55563" cy="9401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VNI-Helve-Condense" pitchFamily="2" charset="0"/>
            </a:endParaRPr>
          </a:p>
        </p:txBody>
      </p:sp>
      <p:sp>
        <p:nvSpPr>
          <p:cNvPr id="32" name="Oval 28"/>
          <p:cNvSpPr>
            <a:spLocks noChangeArrowheads="1"/>
          </p:cNvSpPr>
          <p:nvPr/>
        </p:nvSpPr>
        <p:spPr bwMode="auto">
          <a:xfrm>
            <a:off x="2819400" y="1600201"/>
            <a:ext cx="55563" cy="9401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VNI-Helve-Condense" pitchFamily="2" charset="0"/>
            </a:endParaRPr>
          </a:p>
        </p:txBody>
      </p:sp>
      <p:sp>
        <p:nvSpPr>
          <p:cNvPr id="33" name="Freeform 29"/>
          <p:cNvSpPr>
            <a:spLocks/>
          </p:cNvSpPr>
          <p:nvPr/>
        </p:nvSpPr>
        <p:spPr bwMode="auto">
          <a:xfrm flipH="1">
            <a:off x="3886197" y="2971800"/>
            <a:ext cx="180975" cy="1218445"/>
          </a:xfrm>
          <a:custGeom>
            <a:avLst/>
            <a:gdLst>
              <a:gd name="T0" fmla="*/ 2147483647 w 114"/>
              <a:gd name="T1" fmla="*/ 0 h 972"/>
              <a:gd name="T2" fmla="*/ 0 w 114"/>
              <a:gd name="T3" fmla="*/ 2147483647 h 972"/>
              <a:gd name="T4" fmla="*/ 2147483647 w 114"/>
              <a:gd name="T5" fmla="*/ 2147483647 h 972"/>
              <a:gd name="T6" fmla="*/ 2147483647 w 114"/>
              <a:gd name="T7" fmla="*/ 2147483647 h 972"/>
              <a:gd name="T8" fmla="*/ 2147483647 w 114"/>
              <a:gd name="T9" fmla="*/ 2147483647 h 972"/>
              <a:gd name="T10" fmla="*/ 2147483647 w 114"/>
              <a:gd name="T11" fmla="*/ 2147483647 h 972"/>
              <a:gd name="T12" fmla="*/ 2147483647 w 114"/>
              <a:gd name="T13" fmla="*/ 2147483647 h 972"/>
              <a:gd name="T14" fmla="*/ 2147483647 w 114"/>
              <a:gd name="T15" fmla="*/ 2147483647 h 97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4"/>
              <a:gd name="T25" fmla="*/ 0 h 972"/>
              <a:gd name="T26" fmla="*/ 114 w 114"/>
              <a:gd name="T27" fmla="*/ 972 h 97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4" h="972">
                <a:moveTo>
                  <a:pt x="60" y="0"/>
                </a:moveTo>
                <a:cubicBezTo>
                  <a:pt x="38" y="33"/>
                  <a:pt x="18" y="67"/>
                  <a:pt x="0" y="102"/>
                </a:cubicBezTo>
                <a:cubicBezTo>
                  <a:pt x="6" y="206"/>
                  <a:pt x="8" y="240"/>
                  <a:pt x="60" y="318"/>
                </a:cubicBezTo>
                <a:cubicBezTo>
                  <a:pt x="77" y="385"/>
                  <a:pt x="100" y="448"/>
                  <a:pt x="114" y="516"/>
                </a:cubicBezTo>
                <a:cubicBezTo>
                  <a:pt x="112" y="562"/>
                  <a:pt x="112" y="608"/>
                  <a:pt x="108" y="654"/>
                </a:cubicBezTo>
                <a:cubicBezTo>
                  <a:pt x="107" y="672"/>
                  <a:pt x="85" y="698"/>
                  <a:pt x="78" y="708"/>
                </a:cubicBezTo>
                <a:cubicBezTo>
                  <a:pt x="58" y="738"/>
                  <a:pt x="54" y="784"/>
                  <a:pt x="54" y="816"/>
                </a:cubicBezTo>
                <a:lnTo>
                  <a:pt x="114" y="972"/>
                </a:lnTo>
              </a:path>
            </a:pathLst>
          </a:custGeom>
          <a:noFill/>
          <a:ln w="19050">
            <a:solidFill>
              <a:schemeClr val="bg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Freeform 30"/>
          <p:cNvSpPr>
            <a:spLocks/>
          </p:cNvSpPr>
          <p:nvPr/>
        </p:nvSpPr>
        <p:spPr bwMode="auto">
          <a:xfrm flipH="1">
            <a:off x="3962397" y="2971800"/>
            <a:ext cx="180975" cy="1218445"/>
          </a:xfrm>
          <a:custGeom>
            <a:avLst/>
            <a:gdLst>
              <a:gd name="T0" fmla="*/ 2147483647 w 114"/>
              <a:gd name="T1" fmla="*/ 0 h 972"/>
              <a:gd name="T2" fmla="*/ 0 w 114"/>
              <a:gd name="T3" fmla="*/ 2147483647 h 972"/>
              <a:gd name="T4" fmla="*/ 2147483647 w 114"/>
              <a:gd name="T5" fmla="*/ 2147483647 h 972"/>
              <a:gd name="T6" fmla="*/ 2147483647 w 114"/>
              <a:gd name="T7" fmla="*/ 2147483647 h 972"/>
              <a:gd name="T8" fmla="*/ 2147483647 w 114"/>
              <a:gd name="T9" fmla="*/ 2147483647 h 972"/>
              <a:gd name="T10" fmla="*/ 2147483647 w 114"/>
              <a:gd name="T11" fmla="*/ 2147483647 h 972"/>
              <a:gd name="T12" fmla="*/ 2147483647 w 114"/>
              <a:gd name="T13" fmla="*/ 2147483647 h 972"/>
              <a:gd name="T14" fmla="*/ 2147483647 w 114"/>
              <a:gd name="T15" fmla="*/ 2147483647 h 97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4"/>
              <a:gd name="T25" fmla="*/ 0 h 972"/>
              <a:gd name="T26" fmla="*/ 114 w 114"/>
              <a:gd name="T27" fmla="*/ 972 h 97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4" h="972">
                <a:moveTo>
                  <a:pt x="60" y="0"/>
                </a:moveTo>
                <a:cubicBezTo>
                  <a:pt x="38" y="33"/>
                  <a:pt x="18" y="67"/>
                  <a:pt x="0" y="102"/>
                </a:cubicBezTo>
                <a:cubicBezTo>
                  <a:pt x="6" y="206"/>
                  <a:pt x="8" y="240"/>
                  <a:pt x="60" y="318"/>
                </a:cubicBezTo>
                <a:cubicBezTo>
                  <a:pt x="77" y="385"/>
                  <a:pt x="100" y="448"/>
                  <a:pt x="114" y="516"/>
                </a:cubicBezTo>
                <a:cubicBezTo>
                  <a:pt x="112" y="562"/>
                  <a:pt x="112" y="608"/>
                  <a:pt x="108" y="654"/>
                </a:cubicBezTo>
                <a:cubicBezTo>
                  <a:pt x="107" y="672"/>
                  <a:pt x="85" y="698"/>
                  <a:pt x="78" y="708"/>
                </a:cubicBezTo>
                <a:cubicBezTo>
                  <a:pt x="58" y="738"/>
                  <a:pt x="54" y="784"/>
                  <a:pt x="54" y="816"/>
                </a:cubicBezTo>
                <a:lnTo>
                  <a:pt x="114" y="972"/>
                </a:lnTo>
              </a:path>
            </a:pathLst>
          </a:custGeom>
          <a:noFill/>
          <a:ln w="19050">
            <a:solidFill>
              <a:schemeClr val="bg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Oval 31"/>
          <p:cNvSpPr>
            <a:spLocks noChangeArrowheads="1"/>
          </p:cNvSpPr>
          <p:nvPr/>
        </p:nvSpPr>
        <p:spPr bwMode="auto">
          <a:xfrm>
            <a:off x="2057400" y="2057401"/>
            <a:ext cx="55563" cy="9401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VNI-Helve-Condense" pitchFamily="2" charset="0"/>
            </a:endParaRPr>
          </a:p>
        </p:txBody>
      </p:sp>
      <p:sp>
        <p:nvSpPr>
          <p:cNvPr id="36" name="Oval 32"/>
          <p:cNvSpPr>
            <a:spLocks noChangeArrowheads="1"/>
          </p:cNvSpPr>
          <p:nvPr/>
        </p:nvSpPr>
        <p:spPr bwMode="auto">
          <a:xfrm>
            <a:off x="2209800" y="2133601"/>
            <a:ext cx="55563" cy="9401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VNI-Helve-Condense" pitchFamily="2" charset="0"/>
            </a:endParaRPr>
          </a:p>
        </p:txBody>
      </p:sp>
      <p:sp>
        <p:nvSpPr>
          <p:cNvPr id="37" name="Oval 33"/>
          <p:cNvSpPr>
            <a:spLocks noChangeArrowheads="1"/>
          </p:cNvSpPr>
          <p:nvPr/>
        </p:nvSpPr>
        <p:spPr bwMode="auto">
          <a:xfrm>
            <a:off x="2590800" y="2057401"/>
            <a:ext cx="55563" cy="9401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VNI-Helve-Condense" pitchFamily="2" charset="0"/>
            </a:endParaRPr>
          </a:p>
        </p:txBody>
      </p:sp>
      <p:sp>
        <p:nvSpPr>
          <p:cNvPr id="38" name="Oval 34"/>
          <p:cNvSpPr>
            <a:spLocks noChangeArrowheads="1"/>
          </p:cNvSpPr>
          <p:nvPr/>
        </p:nvSpPr>
        <p:spPr bwMode="auto">
          <a:xfrm>
            <a:off x="1600200" y="1981201"/>
            <a:ext cx="55563" cy="9401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VNI-Helve-Condense" pitchFamily="2" charset="0"/>
            </a:endParaRPr>
          </a:p>
        </p:txBody>
      </p:sp>
      <p:sp>
        <p:nvSpPr>
          <p:cNvPr id="39" name="Oval 35"/>
          <p:cNvSpPr>
            <a:spLocks noChangeArrowheads="1"/>
          </p:cNvSpPr>
          <p:nvPr/>
        </p:nvSpPr>
        <p:spPr bwMode="auto">
          <a:xfrm>
            <a:off x="2819400" y="1905001"/>
            <a:ext cx="55563" cy="9401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VNI-Helve-Condense" pitchFamily="2" charset="0"/>
            </a:endParaRPr>
          </a:p>
        </p:txBody>
      </p:sp>
      <p:sp>
        <p:nvSpPr>
          <p:cNvPr id="40" name="Oval 36"/>
          <p:cNvSpPr>
            <a:spLocks noChangeArrowheads="1"/>
          </p:cNvSpPr>
          <p:nvPr/>
        </p:nvSpPr>
        <p:spPr bwMode="auto">
          <a:xfrm>
            <a:off x="1828800" y="1828801"/>
            <a:ext cx="55563" cy="9401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VNI-Helve-Condense" pitchFamily="2" charset="0"/>
            </a:endParaRPr>
          </a:p>
        </p:txBody>
      </p:sp>
      <p:sp>
        <p:nvSpPr>
          <p:cNvPr id="41" name="Oval 37"/>
          <p:cNvSpPr>
            <a:spLocks noChangeArrowheads="1"/>
          </p:cNvSpPr>
          <p:nvPr/>
        </p:nvSpPr>
        <p:spPr bwMode="auto">
          <a:xfrm>
            <a:off x="3124200" y="2057401"/>
            <a:ext cx="55563" cy="9401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VNI-Helve-Condense" pitchFamily="2" charset="0"/>
            </a:endParaRPr>
          </a:p>
        </p:txBody>
      </p:sp>
      <p:sp>
        <p:nvSpPr>
          <p:cNvPr id="42" name="Oval 38"/>
          <p:cNvSpPr>
            <a:spLocks noChangeArrowheads="1"/>
          </p:cNvSpPr>
          <p:nvPr/>
        </p:nvSpPr>
        <p:spPr bwMode="auto">
          <a:xfrm>
            <a:off x="3352800" y="1828801"/>
            <a:ext cx="55563" cy="9401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VNI-Helve-Condense" pitchFamily="2" charset="0"/>
            </a:endParaRPr>
          </a:p>
        </p:txBody>
      </p:sp>
      <p:sp>
        <p:nvSpPr>
          <p:cNvPr id="43" name="Oval 39"/>
          <p:cNvSpPr>
            <a:spLocks noChangeArrowheads="1"/>
          </p:cNvSpPr>
          <p:nvPr/>
        </p:nvSpPr>
        <p:spPr bwMode="auto">
          <a:xfrm>
            <a:off x="2362200" y="1752601"/>
            <a:ext cx="55563" cy="9401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VNI-Helve-Condense" pitchFamily="2" charset="0"/>
            </a:endParaRPr>
          </a:p>
        </p:txBody>
      </p:sp>
      <p:sp>
        <p:nvSpPr>
          <p:cNvPr id="44" name="Oval 40"/>
          <p:cNvSpPr>
            <a:spLocks noChangeArrowheads="1"/>
          </p:cNvSpPr>
          <p:nvPr/>
        </p:nvSpPr>
        <p:spPr bwMode="auto">
          <a:xfrm>
            <a:off x="3581400" y="1828801"/>
            <a:ext cx="55563" cy="9401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VNI-Helve-Condense" pitchFamily="2" charset="0"/>
            </a:endParaRPr>
          </a:p>
        </p:txBody>
      </p:sp>
      <p:sp>
        <p:nvSpPr>
          <p:cNvPr id="45" name="Oval 41"/>
          <p:cNvSpPr>
            <a:spLocks noChangeArrowheads="1"/>
          </p:cNvSpPr>
          <p:nvPr/>
        </p:nvSpPr>
        <p:spPr bwMode="auto">
          <a:xfrm>
            <a:off x="2590800" y="1752601"/>
            <a:ext cx="55563" cy="9401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VNI-Helve-Condense" pitchFamily="2" charset="0"/>
            </a:endParaRPr>
          </a:p>
        </p:txBody>
      </p:sp>
      <p:sp>
        <p:nvSpPr>
          <p:cNvPr id="46" name="Oval 42"/>
          <p:cNvSpPr>
            <a:spLocks noChangeArrowheads="1"/>
          </p:cNvSpPr>
          <p:nvPr/>
        </p:nvSpPr>
        <p:spPr bwMode="auto">
          <a:xfrm>
            <a:off x="3810000" y="1905001"/>
            <a:ext cx="55563" cy="9401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VNI-Helve-Condense" pitchFamily="2" charset="0"/>
            </a:endParaRPr>
          </a:p>
        </p:txBody>
      </p:sp>
      <p:sp>
        <p:nvSpPr>
          <p:cNvPr id="47" name="Oval 43"/>
          <p:cNvSpPr>
            <a:spLocks noChangeArrowheads="1"/>
          </p:cNvSpPr>
          <p:nvPr/>
        </p:nvSpPr>
        <p:spPr bwMode="auto">
          <a:xfrm>
            <a:off x="2819400" y="1828801"/>
            <a:ext cx="55563" cy="9401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VNI-Helve-Condense" pitchFamily="2" charset="0"/>
            </a:endParaRPr>
          </a:p>
        </p:txBody>
      </p:sp>
      <p:sp>
        <p:nvSpPr>
          <p:cNvPr id="48" name="Oval 44"/>
          <p:cNvSpPr>
            <a:spLocks noChangeArrowheads="1"/>
          </p:cNvSpPr>
          <p:nvPr/>
        </p:nvSpPr>
        <p:spPr bwMode="auto">
          <a:xfrm>
            <a:off x="3962400" y="1828801"/>
            <a:ext cx="55563" cy="9401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VNI-Helve-Condense" pitchFamily="2" charset="0"/>
            </a:endParaRPr>
          </a:p>
        </p:txBody>
      </p:sp>
      <p:sp>
        <p:nvSpPr>
          <p:cNvPr id="49" name="Oval 45"/>
          <p:cNvSpPr>
            <a:spLocks noChangeArrowheads="1"/>
          </p:cNvSpPr>
          <p:nvPr/>
        </p:nvSpPr>
        <p:spPr bwMode="auto">
          <a:xfrm>
            <a:off x="2971800" y="1752601"/>
            <a:ext cx="55563" cy="9401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VNI-Helve-Condense" pitchFamily="2" charset="0"/>
            </a:endParaRPr>
          </a:p>
        </p:txBody>
      </p:sp>
      <p:sp>
        <p:nvSpPr>
          <p:cNvPr id="50" name="Oval 46"/>
          <p:cNvSpPr>
            <a:spLocks noChangeArrowheads="1"/>
          </p:cNvSpPr>
          <p:nvPr/>
        </p:nvSpPr>
        <p:spPr bwMode="auto">
          <a:xfrm>
            <a:off x="3200400" y="1295401"/>
            <a:ext cx="55563" cy="9401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VNI-Helve-Condense" pitchFamily="2" charset="0"/>
            </a:endParaRPr>
          </a:p>
        </p:txBody>
      </p:sp>
      <p:sp>
        <p:nvSpPr>
          <p:cNvPr id="51" name="Oval 47"/>
          <p:cNvSpPr>
            <a:spLocks noChangeArrowheads="1"/>
          </p:cNvSpPr>
          <p:nvPr/>
        </p:nvSpPr>
        <p:spPr bwMode="auto">
          <a:xfrm>
            <a:off x="2154238" y="2090738"/>
            <a:ext cx="55562" cy="9401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VNI-Helve-Condense" pitchFamily="2" charset="0"/>
            </a:endParaRPr>
          </a:p>
        </p:txBody>
      </p:sp>
      <p:sp>
        <p:nvSpPr>
          <p:cNvPr id="52" name="Oval 48"/>
          <p:cNvSpPr>
            <a:spLocks noChangeArrowheads="1"/>
          </p:cNvSpPr>
          <p:nvPr/>
        </p:nvSpPr>
        <p:spPr bwMode="auto">
          <a:xfrm>
            <a:off x="2535238" y="2014538"/>
            <a:ext cx="55562" cy="9401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VNI-Helve-Condense" pitchFamily="2" charset="0"/>
            </a:endParaRPr>
          </a:p>
        </p:txBody>
      </p:sp>
      <p:sp>
        <p:nvSpPr>
          <p:cNvPr id="53" name="Oval 49"/>
          <p:cNvSpPr>
            <a:spLocks noChangeArrowheads="1"/>
          </p:cNvSpPr>
          <p:nvPr/>
        </p:nvSpPr>
        <p:spPr bwMode="auto">
          <a:xfrm>
            <a:off x="1544638" y="1938338"/>
            <a:ext cx="55562" cy="9401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VNI-Helve-Condense" pitchFamily="2" charset="0"/>
            </a:endParaRPr>
          </a:p>
        </p:txBody>
      </p:sp>
      <p:sp>
        <p:nvSpPr>
          <p:cNvPr id="54" name="Oval 50"/>
          <p:cNvSpPr>
            <a:spLocks noChangeArrowheads="1"/>
          </p:cNvSpPr>
          <p:nvPr/>
        </p:nvSpPr>
        <p:spPr bwMode="auto">
          <a:xfrm>
            <a:off x="2763838" y="1862138"/>
            <a:ext cx="55562" cy="9401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VNI-Helve-Condense" pitchFamily="2" charset="0"/>
            </a:endParaRPr>
          </a:p>
        </p:txBody>
      </p:sp>
      <p:sp>
        <p:nvSpPr>
          <p:cNvPr id="55" name="Oval 51"/>
          <p:cNvSpPr>
            <a:spLocks noChangeArrowheads="1"/>
          </p:cNvSpPr>
          <p:nvPr/>
        </p:nvSpPr>
        <p:spPr bwMode="auto">
          <a:xfrm>
            <a:off x="1773238" y="1785938"/>
            <a:ext cx="55562" cy="9401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VNI-Helve-Condense" pitchFamily="2" charset="0"/>
            </a:endParaRPr>
          </a:p>
        </p:txBody>
      </p:sp>
      <p:sp>
        <p:nvSpPr>
          <p:cNvPr id="56" name="Oval 52"/>
          <p:cNvSpPr>
            <a:spLocks noChangeArrowheads="1"/>
          </p:cNvSpPr>
          <p:nvPr/>
        </p:nvSpPr>
        <p:spPr bwMode="auto">
          <a:xfrm>
            <a:off x="3068638" y="2014538"/>
            <a:ext cx="55562" cy="9401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VNI-Helve-Condense" pitchFamily="2" charset="0"/>
            </a:endParaRPr>
          </a:p>
        </p:txBody>
      </p:sp>
      <p:sp>
        <p:nvSpPr>
          <p:cNvPr id="57" name="Oval 53"/>
          <p:cNvSpPr>
            <a:spLocks noChangeArrowheads="1"/>
          </p:cNvSpPr>
          <p:nvPr/>
        </p:nvSpPr>
        <p:spPr bwMode="auto">
          <a:xfrm>
            <a:off x="3297238" y="1785938"/>
            <a:ext cx="55562" cy="9401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VNI-Helve-Condense" pitchFamily="2" charset="0"/>
            </a:endParaRPr>
          </a:p>
        </p:txBody>
      </p:sp>
      <p:sp>
        <p:nvSpPr>
          <p:cNvPr id="58" name="Oval 54"/>
          <p:cNvSpPr>
            <a:spLocks noChangeArrowheads="1"/>
          </p:cNvSpPr>
          <p:nvPr/>
        </p:nvSpPr>
        <p:spPr bwMode="auto">
          <a:xfrm>
            <a:off x="2306638" y="1709738"/>
            <a:ext cx="55562" cy="9401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VNI-Helve-Condense" pitchFamily="2" charset="0"/>
            </a:endParaRPr>
          </a:p>
        </p:txBody>
      </p:sp>
      <p:sp>
        <p:nvSpPr>
          <p:cNvPr id="59" name="Oval 55"/>
          <p:cNvSpPr>
            <a:spLocks noChangeArrowheads="1"/>
          </p:cNvSpPr>
          <p:nvPr/>
        </p:nvSpPr>
        <p:spPr bwMode="auto">
          <a:xfrm>
            <a:off x="3525838" y="1371601"/>
            <a:ext cx="55562" cy="9401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VNI-Helve-Condense" pitchFamily="2" charset="0"/>
            </a:endParaRPr>
          </a:p>
        </p:txBody>
      </p:sp>
      <p:sp>
        <p:nvSpPr>
          <p:cNvPr id="60" name="Oval 56"/>
          <p:cNvSpPr>
            <a:spLocks noChangeArrowheads="1"/>
          </p:cNvSpPr>
          <p:nvPr/>
        </p:nvSpPr>
        <p:spPr bwMode="auto">
          <a:xfrm>
            <a:off x="2535238" y="1709738"/>
            <a:ext cx="55562" cy="9401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VNI-Helve-Condense" pitchFamily="2" charset="0"/>
            </a:endParaRPr>
          </a:p>
        </p:txBody>
      </p:sp>
      <p:sp>
        <p:nvSpPr>
          <p:cNvPr id="61" name="Oval 57"/>
          <p:cNvSpPr>
            <a:spLocks noChangeArrowheads="1"/>
          </p:cNvSpPr>
          <p:nvPr/>
        </p:nvSpPr>
        <p:spPr bwMode="auto">
          <a:xfrm>
            <a:off x="3754438" y="1862138"/>
            <a:ext cx="55562" cy="9401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VNI-Helve-Condense" pitchFamily="2" charset="0"/>
            </a:endParaRPr>
          </a:p>
        </p:txBody>
      </p:sp>
      <p:sp>
        <p:nvSpPr>
          <p:cNvPr id="62" name="Oval 58"/>
          <p:cNvSpPr>
            <a:spLocks noChangeArrowheads="1"/>
          </p:cNvSpPr>
          <p:nvPr/>
        </p:nvSpPr>
        <p:spPr bwMode="auto">
          <a:xfrm>
            <a:off x="2763838" y="1785938"/>
            <a:ext cx="55562" cy="9401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VNI-Helve-Condense" pitchFamily="2" charset="0"/>
            </a:endParaRPr>
          </a:p>
        </p:txBody>
      </p:sp>
      <p:sp>
        <p:nvSpPr>
          <p:cNvPr id="63" name="Oval 59"/>
          <p:cNvSpPr>
            <a:spLocks noChangeArrowheads="1"/>
          </p:cNvSpPr>
          <p:nvPr/>
        </p:nvSpPr>
        <p:spPr bwMode="auto">
          <a:xfrm>
            <a:off x="3906838" y="1785938"/>
            <a:ext cx="55562" cy="9401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VNI-Helve-Condense" pitchFamily="2" charset="0"/>
            </a:endParaRPr>
          </a:p>
        </p:txBody>
      </p:sp>
      <p:sp>
        <p:nvSpPr>
          <p:cNvPr id="64" name="Oval 60"/>
          <p:cNvSpPr>
            <a:spLocks noChangeArrowheads="1"/>
          </p:cNvSpPr>
          <p:nvPr/>
        </p:nvSpPr>
        <p:spPr bwMode="auto">
          <a:xfrm>
            <a:off x="2916238" y="1709738"/>
            <a:ext cx="55562" cy="9401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VNI-Helve-Condense" pitchFamily="2" charset="0"/>
            </a:endParaRPr>
          </a:p>
        </p:txBody>
      </p:sp>
      <p:sp>
        <p:nvSpPr>
          <p:cNvPr id="65" name="Oval 61"/>
          <p:cNvSpPr>
            <a:spLocks noChangeArrowheads="1"/>
          </p:cNvSpPr>
          <p:nvPr/>
        </p:nvSpPr>
        <p:spPr bwMode="auto">
          <a:xfrm>
            <a:off x="2154238" y="2166938"/>
            <a:ext cx="55562" cy="9401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VNI-Helve-Condense" pitchFamily="2" charset="0"/>
            </a:endParaRPr>
          </a:p>
        </p:txBody>
      </p:sp>
      <p:sp>
        <p:nvSpPr>
          <p:cNvPr id="66" name="Oval 62"/>
          <p:cNvSpPr>
            <a:spLocks noChangeArrowheads="1"/>
          </p:cNvSpPr>
          <p:nvPr/>
        </p:nvSpPr>
        <p:spPr bwMode="auto">
          <a:xfrm>
            <a:off x="2306638" y="2243138"/>
            <a:ext cx="55562" cy="9401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VNI-Helve-Condense" pitchFamily="2" charset="0"/>
            </a:endParaRPr>
          </a:p>
        </p:txBody>
      </p:sp>
      <p:sp>
        <p:nvSpPr>
          <p:cNvPr id="67" name="Oval 63"/>
          <p:cNvSpPr>
            <a:spLocks noChangeArrowheads="1"/>
          </p:cNvSpPr>
          <p:nvPr/>
        </p:nvSpPr>
        <p:spPr bwMode="auto">
          <a:xfrm>
            <a:off x="2687638" y="2166938"/>
            <a:ext cx="55562" cy="9401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VNI-Helve-Condense" pitchFamily="2" charset="0"/>
            </a:endParaRPr>
          </a:p>
        </p:txBody>
      </p:sp>
      <p:sp>
        <p:nvSpPr>
          <p:cNvPr id="68" name="Oval 64"/>
          <p:cNvSpPr>
            <a:spLocks noChangeArrowheads="1"/>
          </p:cNvSpPr>
          <p:nvPr/>
        </p:nvSpPr>
        <p:spPr bwMode="auto">
          <a:xfrm>
            <a:off x="1697038" y="2090738"/>
            <a:ext cx="55562" cy="9401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VNI-Helve-Condense" pitchFamily="2" charset="0"/>
            </a:endParaRPr>
          </a:p>
        </p:txBody>
      </p:sp>
      <p:sp>
        <p:nvSpPr>
          <p:cNvPr id="69" name="Oval 65"/>
          <p:cNvSpPr>
            <a:spLocks noChangeArrowheads="1"/>
          </p:cNvSpPr>
          <p:nvPr/>
        </p:nvSpPr>
        <p:spPr bwMode="auto">
          <a:xfrm>
            <a:off x="2916238" y="2014538"/>
            <a:ext cx="55562" cy="9401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VNI-Helve-Condense" pitchFamily="2" charset="0"/>
            </a:endParaRPr>
          </a:p>
        </p:txBody>
      </p:sp>
      <p:sp>
        <p:nvSpPr>
          <p:cNvPr id="70" name="Oval 66"/>
          <p:cNvSpPr>
            <a:spLocks noChangeArrowheads="1"/>
          </p:cNvSpPr>
          <p:nvPr/>
        </p:nvSpPr>
        <p:spPr bwMode="auto">
          <a:xfrm>
            <a:off x="1925638" y="1938338"/>
            <a:ext cx="55562" cy="9401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VNI-Helve-Condense" pitchFamily="2" charset="0"/>
            </a:endParaRPr>
          </a:p>
        </p:txBody>
      </p:sp>
      <p:sp>
        <p:nvSpPr>
          <p:cNvPr id="71" name="Oval 67"/>
          <p:cNvSpPr>
            <a:spLocks noChangeArrowheads="1"/>
          </p:cNvSpPr>
          <p:nvPr/>
        </p:nvSpPr>
        <p:spPr bwMode="auto">
          <a:xfrm>
            <a:off x="3221038" y="2166938"/>
            <a:ext cx="55562" cy="9401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VNI-Helve-Condense" pitchFamily="2" charset="0"/>
            </a:endParaRPr>
          </a:p>
        </p:txBody>
      </p:sp>
      <p:sp>
        <p:nvSpPr>
          <p:cNvPr id="72" name="Oval 68"/>
          <p:cNvSpPr>
            <a:spLocks noChangeArrowheads="1"/>
          </p:cNvSpPr>
          <p:nvPr/>
        </p:nvSpPr>
        <p:spPr bwMode="auto">
          <a:xfrm>
            <a:off x="3449638" y="1938338"/>
            <a:ext cx="55562" cy="9401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VNI-Helve-Condense" pitchFamily="2" charset="0"/>
            </a:endParaRPr>
          </a:p>
        </p:txBody>
      </p:sp>
      <p:sp>
        <p:nvSpPr>
          <p:cNvPr id="73" name="Oval 69"/>
          <p:cNvSpPr>
            <a:spLocks noChangeArrowheads="1"/>
          </p:cNvSpPr>
          <p:nvPr/>
        </p:nvSpPr>
        <p:spPr bwMode="auto">
          <a:xfrm>
            <a:off x="2459038" y="1862138"/>
            <a:ext cx="55562" cy="9401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VNI-Helve-Condense" pitchFamily="2" charset="0"/>
            </a:endParaRPr>
          </a:p>
        </p:txBody>
      </p:sp>
      <p:sp>
        <p:nvSpPr>
          <p:cNvPr id="74" name="Oval 70"/>
          <p:cNvSpPr>
            <a:spLocks noChangeArrowheads="1"/>
          </p:cNvSpPr>
          <p:nvPr/>
        </p:nvSpPr>
        <p:spPr bwMode="auto">
          <a:xfrm>
            <a:off x="3678238" y="1938338"/>
            <a:ext cx="55562" cy="9401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VNI-Helve-Condense" pitchFamily="2" charset="0"/>
            </a:endParaRPr>
          </a:p>
        </p:txBody>
      </p:sp>
      <p:sp>
        <p:nvSpPr>
          <p:cNvPr id="75" name="Oval 71"/>
          <p:cNvSpPr>
            <a:spLocks noChangeArrowheads="1"/>
          </p:cNvSpPr>
          <p:nvPr/>
        </p:nvSpPr>
        <p:spPr bwMode="auto">
          <a:xfrm>
            <a:off x="2743200" y="1447801"/>
            <a:ext cx="152400" cy="21435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VNI-Helve-Condense" pitchFamily="2" charset="0"/>
            </a:endParaRPr>
          </a:p>
        </p:txBody>
      </p:sp>
      <p:sp>
        <p:nvSpPr>
          <p:cNvPr id="76" name="Oval 72"/>
          <p:cNvSpPr>
            <a:spLocks noChangeArrowheads="1"/>
          </p:cNvSpPr>
          <p:nvPr/>
        </p:nvSpPr>
        <p:spPr bwMode="auto">
          <a:xfrm>
            <a:off x="3906838" y="2014538"/>
            <a:ext cx="55562" cy="9401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VNI-Helve-Condense" pitchFamily="2" charset="0"/>
            </a:endParaRPr>
          </a:p>
        </p:txBody>
      </p:sp>
      <p:sp>
        <p:nvSpPr>
          <p:cNvPr id="77" name="Oval 73"/>
          <p:cNvSpPr>
            <a:spLocks noChangeArrowheads="1"/>
          </p:cNvSpPr>
          <p:nvPr/>
        </p:nvSpPr>
        <p:spPr bwMode="auto">
          <a:xfrm>
            <a:off x="2916238" y="1938338"/>
            <a:ext cx="55562" cy="9401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VNI-Helve-Condense" pitchFamily="2" charset="0"/>
            </a:endParaRPr>
          </a:p>
        </p:txBody>
      </p:sp>
      <p:sp>
        <p:nvSpPr>
          <p:cNvPr id="78" name="Oval 74"/>
          <p:cNvSpPr>
            <a:spLocks noChangeArrowheads="1"/>
          </p:cNvSpPr>
          <p:nvPr/>
        </p:nvSpPr>
        <p:spPr bwMode="auto">
          <a:xfrm>
            <a:off x="4038600" y="1905001"/>
            <a:ext cx="55563" cy="9401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VNI-Helve-Condense" pitchFamily="2" charset="0"/>
            </a:endParaRPr>
          </a:p>
        </p:txBody>
      </p:sp>
      <p:sp>
        <p:nvSpPr>
          <p:cNvPr id="79" name="Oval 75"/>
          <p:cNvSpPr>
            <a:spLocks noChangeArrowheads="1"/>
          </p:cNvSpPr>
          <p:nvPr/>
        </p:nvSpPr>
        <p:spPr bwMode="auto">
          <a:xfrm>
            <a:off x="3068638" y="1862138"/>
            <a:ext cx="55562" cy="9401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VNI-Helve-Condense" pitchFamily="2" charset="0"/>
            </a:endParaRPr>
          </a:p>
        </p:txBody>
      </p:sp>
      <p:sp>
        <p:nvSpPr>
          <p:cNvPr id="80" name="Freeform 30"/>
          <p:cNvSpPr>
            <a:spLocks/>
          </p:cNvSpPr>
          <p:nvPr/>
        </p:nvSpPr>
        <p:spPr bwMode="auto">
          <a:xfrm flipH="1">
            <a:off x="4114797" y="2895600"/>
            <a:ext cx="180975" cy="1218445"/>
          </a:xfrm>
          <a:custGeom>
            <a:avLst/>
            <a:gdLst>
              <a:gd name="T0" fmla="*/ 2147483647 w 114"/>
              <a:gd name="T1" fmla="*/ 0 h 972"/>
              <a:gd name="T2" fmla="*/ 0 w 114"/>
              <a:gd name="T3" fmla="*/ 2147483647 h 972"/>
              <a:gd name="T4" fmla="*/ 2147483647 w 114"/>
              <a:gd name="T5" fmla="*/ 2147483647 h 972"/>
              <a:gd name="T6" fmla="*/ 2147483647 w 114"/>
              <a:gd name="T7" fmla="*/ 2147483647 h 972"/>
              <a:gd name="T8" fmla="*/ 2147483647 w 114"/>
              <a:gd name="T9" fmla="*/ 2147483647 h 972"/>
              <a:gd name="T10" fmla="*/ 2147483647 w 114"/>
              <a:gd name="T11" fmla="*/ 2147483647 h 972"/>
              <a:gd name="T12" fmla="*/ 2147483647 w 114"/>
              <a:gd name="T13" fmla="*/ 2147483647 h 972"/>
              <a:gd name="T14" fmla="*/ 2147483647 w 114"/>
              <a:gd name="T15" fmla="*/ 2147483647 h 97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4"/>
              <a:gd name="T25" fmla="*/ 0 h 972"/>
              <a:gd name="T26" fmla="*/ 114 w 114"/>
              <a:gd name="T27" fmla="*/ 972 h 97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4" h="972">
                <a:moveTo>
                  <a:pt x="60" y="0"/>
                </a:moveTo>
                <a:cubicBezTo>
                  <a:pt x="38" y="33"/>
                  <a:pt x="18" y="67"/>
                  <a:pt x="0" y="102"/>
                </a:cubicBezTo>
                <a:cubicBezTo>
                  <a:pt x="6" y="206"/>
                  <a:pt x="8" y="240"/>
                  <a:pt x="60" y="318"/>
                </a:cubicBezTo>
                <a:cubicBezTo>
                  <a:pt x="77" y="385"/>
                  <a:pt x="100" y="448"/>
                  <a:pt x="114" y="516"/>
                </a:cubicBezTo>
                <a:cubicBezTo>
                  <a:pt x="112" y="562"/>
                  <a:pt x="112" y="608"/>
                  <a:pt x="108" y="654"/>
                </a:cubicBezTo>
                <a:cubicBezTo>
                  <a:pt x="107" y="672"/>
                  <a:pt x="85" y="698"/>
                  <a:pt x="78" y="708"/>
                </a:cubicBezTo>
                <a:cubicBezTo>
                  <a:pt x="58" y="738"/>
                  <a:pt x="54" y="784"/>
                  <a:pt x="54" y="816"/>
                </a:cubicBezTo>
                <a:lnTo>
                  <a:pt x="114" y="972"/>
                </a:lnTo>
              </a:path>
            </a:pathLst>
          </a:custGeom>
          <a:noFill/>
          <a:ln w="19050">
            <a:solidFill>
              <a:schemeClr val="bg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Freeform 30"/>
          <p:cNvSpPr>
            <a:spLocks/>
          </p:cNvSpPr>
          <p:nvPr/>
        </p:nvSpPr>
        <p:spPr bwMode="auto">
          <a:xfrm flipH="1">
            <a:off x="4010022" y="3028950"/>
            <a:ext cx="180975" cy="1218445"/>
          </a:xfrm>
          <a:custGeom>
            <a:avLst/>
            <a:gdLst>
              <a:gd name="T0" fmla="*/ 2147483647 w 114"/>
              <a:gd name="T1" fmla="*/ 0 h 972"/>
              <a:gd name="T2" fmla="*/ 0 w 114"/>
              <a:gd name="T3" fmla="*/ 2147483647 h 972"/>
              <a:gd name="T4" fmla="*/ 2147483647 w 114"/>
              <a:gd name="T5" fmla="*/ 2147483647 h 972"/>
              <a:gd name="T6" fmla="*/ 2147483647 w 114"/>
              <a:gd name="T7" fmla="*/ 2147483647 h 972"/>
              <a:gd name="T8" fmla="*/ 2147483647 w 114"/>
              <a:gd name="T9" fmla="*/ 2147483647 h 972"/>
              <a:gd name="T10" fmla="*/ 2147483647 w 114"/>
              <a:gd name="T11" fmla="*/ 2147483647 h 972"/>
              <a:gd name="T12" fmla="*/ 2147483647 w 114"/>
              <a:gd name="T13" fmla="*/ 2147483647 h 972"/>
              <a:gd name="T14" fmla="*/ 2147483647 w 114"/>
              <a:gd name="T15" fmla="*/ 2147483647 h 97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4"/>
              <a:gd name="T25" fmla="*/ 0 h 972"/>
              <a:gd name="T26" fmla="*/ 114 w 114"/>
              <a:gd name="T27" fmla="*/ 972 h 97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4" h="972">
                <a:moveTo>
                  <a:pt x="60" y="0"/>
                </a:moveTo>
                <a:cubicBezTo>
                  <a:pt x="38" y="33"/>
                  <a:pt x="18" y="67"/>
                  <a:pt x="0" y="102"/>
                </a:cubicBezTo>
                <a:cubicBezTo>
                  <a:pt x="6" y="206"/>
                  <a:pt x="8" y="240"/>
                  <a:pt x="60" y="318"/>
                </a:cubicBezTo>
                <a:cubicBezTo>
                  <a:pt x="77" y="385"/>
                  <a:pt x="100" y="448"/>
                  <a:pt x="114" y="516"/>
                </a:cubicBezTo>
                <a:cubicBezTo>
                  <a:pt x="112" y="562"/>
                  <a:pt x="112" y="608"/>
                  <a:pt x="108" y="654"/>
                </a:cubicBezTo>
                <a:cubicBezTo>
                  <a:pt x="107" y="672"/>
                  <a:pt x="85" y="698"/>
                  <a:pt x="78" y="708"/>
                </a:cubicBezTo>
                <a:cubicBezTo>
                  <a:pt x="58" y="738"/>
                  <a:pt x="54" y="784"/>
                  <a:pt x="54" y="816"/>
                </a:cubicBezTo>
                <a:lnTo>
                  <a:pt x="114" y="972"/>
                </a:lnTo>
              </a:path>
            </a:pathLst>
          </a:custGeom>
          <a:noFill/>
          <a:ln w="19050">
            <a:solidFill>
              <a:schemeClr val="bg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" name="TextBox 1"/>
          <p:cNvSpPr txBox="1">
            <a:spLocks noChangeArrowheads="1"/>
          </p:cNvSpPr>
          <p:nvPr/>
        </p:nvSpPr>
        <p:spPr bwMode="auto">
          <a:xfrm>
            <a:off x="3686175" y="1797050"/>
            <a:ext cx="1038225" cy="94615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Bay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83" name="TextBox 78"/>
          <p:cNvSpPr txBox="1">
            <a:spLocks noChangeArrowheads="1"/>
          </p:cNvSpPr>
          <p:nvPr/>
        </p:nvSpPr>
        <p:spPr bwMode="auto">
          <a:xfrm>
            <a:off x="2744002" y="552450"/>
            <a:ext cx="1676400" cy="519113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tụ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Box 83"/>
          <p:cNvSpPr txBox="1">
            <a:spLocks noChangeArrowheads="1"/>
          </p:cNvSpPr>
          <p:nvPr/>
        </p:nvSpPr>
        <p:spPr bwMode="auto">
          <a:xfrm>
            <a:off x="4876801" y="-19251"/>
            <a:ext cx="4267200" cy="5022950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đọng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,…</a:t>
            </a:r>
            <a:r>
              <a:rPr lang="en-US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bay h</a:t>
            </a:r>
            <a:r>
              <a:rPr lang="vi-VN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i, </a:t>
            </a:r>
            <a:r>
              <a:rPr lang="en-US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i n</a:t>
            </a:r>
            <a:r>
              <a:rPr lang="vi-VN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. H</a:t>
            </a:r>
            <a:r>
              <a:rPr lang="vi-VN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i n</a:t>
            </a:r>
            <a:r>
              <a:rPr lang="vi-VN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tụ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đám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h</a:t>
            </a:r>
            <a:r>
              <a:rPr lang="vi-VN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tụ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đám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trĩu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vi-VN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vi-VN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vi-VN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tràn</a:t>
            </a:r>
            <a:r>
              <a:rPr lang="en-US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ngòi</a:t>
            </a:r>
            <a:r>
              <a:rPr lang="en-US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,… </a:t>
            </a:r>
            <a:r>
              <a:rPr lang="en-US" sz="24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9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8" presetClass="entr" presetSubtype="1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8" presetClass="entr" presetSubtype="1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315 0.1831 L -0.13628 0.2888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5278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448 0.14699 L -0.18628 0.3055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" y="7917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795 0.1581 L -0.1257 0.358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000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461 0.19421 L -0.14357 0.3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7778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584 0.16921 L -0.15295 0.38032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10556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461 0.19143 L -0.09461 0.3025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556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462 0.1581 L -0.14357 0.3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9583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16 0.21643 L -0.17795 0.33333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" y="5833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399 0.22754 L -0.21129 0.3136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430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795 0.21643 L -0.24462 0.3692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7639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736 0.22754 L -0.17795 0.3136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8" y="4306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795 0.21644 L -0.17726 0.3333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5833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295 0.24074 L -0.12795 0.3136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3634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295 0.19143 L -0.2 0.33333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7083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236 0.22754 L -0.15295 0.34699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8" y="5972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128 0.13588 L -0.10226 0.28889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" y="7639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174 0.14976 L -0.15295 0.30555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7778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128 0.25811 L -0.12795 0.35811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5000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795 0.16922 L -0.16476 0.34723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" y="8889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357 0.1581 L -0.26128 0.38033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" y="11111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795 0.16875 L -0.12274 0.4713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5116"/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281 0.13588 L -0.18629 0.35 " pathEditMode="relative" rAng="0" ptsTypes="AA">
                                      <p:cBhvr>
                                        <p:cTn id="16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10694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698 0.19421 L -0.20295 0.33333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" y="6944"/>
                                    </p:animMotion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107 0.18032 L -0.13628 0.31366 " pathEditMode="relative" rAng="0" ptsTypes="AA">
                                      <p:cBhvr>
                                        <p:cTn id="17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6667"/>
                                    </p:animMotion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021 0.17894 L -0.19462 0.42477 " pathEditMode="relative" rAng="0" ptsTypes="AA">
                                      <p:cBhvr>
                                        <p:cTn id="17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12292"/>
                                    </p:animMotion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402 0.20532 L -0.15295 0.31366 " pathEditMode="relative" rAng="0" ptsTypes="AA">
                                      <p:cBhvr>
                                        <p:cTn id="18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5" y="5417"/>
                                    </p:animMotion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816 0.17176 L -0.21129 0.44699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3750"/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236 0.20533 L -0.14461 0.31366 " pathEditMode="relative" rAng="0" ptsTypes="AA">
                                      <p:cBhvr>
                                        <p:cTn id="19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5417"/>
                                    </p:animMotion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697 0.16921 L -0.17795 0.33333 " pathEditMode="relative" rAng="0" ptsTypes="AA">
                                      <p:cBhvr>
                                        <p:cTn id="19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" y="8194"/>
                                    </p:animMotion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462 0.20532 L -0.16128 0.34699 " pathEditMode="relative" rAng="0" ptsTypes="AA">
                                      <p:cBhvr>
                                        <p:cTn id="19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7083"/>
                                    </p:animMotion>
                                  </p:childTnLst>
                                </p:cTn>
                              </p:par>
                              <p:par>
                                <p:cTn id="200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435 0.14213 L -0.16355 0.28889 " pathEditMode="relative" rAng="0" ptsTypes="AA">
                                      <p:cBhvr>
                                        <p:cTn id="24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9" y="7338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729 0.11713 L -0.12187 0.30555 " pathEditMode="relative" rAng="0" ptsTypes="AA">
                                      <p:cBhvr>
                                        <p:cTn id="25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9421"/>
                                    </p:animMotion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021 0.16713 L -0.14688 0.35811 " pathEditMode="relative" rAng="0" ptsTypes="AA">
                                      <p:cBhvr>
                                        <p:cTn id="25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9537"/>
                                    </p:animMotion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59 0.11713 L -0.13855 0.35 " pathEditMode="relative" rAng="0" ptsTypes="AA">
                                      <p:cBhvr>
                                        <p:cTn id="26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8" y="11644"/>
                                    </p:animMotion>
                                  </p:childTnLst>
                                </p:cTn>
                              </p:par>
                              <p:par>
                                <p:cTn id="2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688 0.27547 L -0.09566 0.38033 " pathEditMode="relative" rAng="0" ptsTypes="AA">
                                      <p:cBhvr>
                                        <p:cTn id="26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5231"/>
                                    </p:animMotion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188 0.17546 L -0.11355 0.30255 " pathEditMode="relative" rAng="0" ptsTypes="AA">
                                      <p:cBhvr>
                                        <p:cTn id="26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6343"/>
                                    </p:animMotion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972 0.14213 L -0.16354 0.35 " pathEditMode="relative" rAng="0" ptsTypes="AA">
                                      <p:cBhvr>
                                        <p:cTn id="27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10394"/>
                                    </p:animMotion>
                                  </p:childTnLst>
                                </p:cTn>
                              </p:par>
                              <p:par>
                                <p:cTn id="2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267 0.17546 L -0.18021 0.33333 " pathEditMode="relative" rAng="0" ptsTypes="AA">
                                      <p:cBhvr>
                                        <p:cTn id="27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" y="7894"/>
                                    </p:animMotion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733 0.18657 L -0.13854 0.31366 " pathEditMode="relative" rAng="0" ptsTypes="AA">
                                      <p:cBhvr>
                                        <p:cTn id="28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6343"/>
                                    </p:animMotion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413 0.17546 L -0.23021 0.36921 " pathEditMode="relative" rAng="0" ptsTypes="AA">
                                      <p:cBhvr>
                                        <p:cTn id="28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9676"/>
                                    </p:animMotion>
                                  </p:childTnLst>
                                </p:cTn>
                              </p:par>
                              <p:par>
                                <p:cTn id="2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021 0.21157 L -0.21024 0.31366 " pathEditMode="relative" rAng="0" ptsTypes="AA">
                                      <p:cBhvr>
                                        <p:cTn id="28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" y="5093"/>
                                    </p:animMotion>
                                  </p:childTnLst>
                                </p:cTn>
                              </p:par>
                              <p:par>
                                <p:cTn id="2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434 0.16435 L -0.26354 0.33334 " pathEditMode="relative" rAng="0" ptsTypes="AA">
                                      <p:cBhvr>
                                        <p:cTn id="29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9" y="8449"/>
                                    </p:animMotion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521 0.17546 L -0.14462 0.31366 " pathEditMode="relative" rAng="0" ptsTypes="AA">
                                      <p:cBhvr>
                                        <p:cTn id="29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6898"/>
                                    </p:animMotion>
                                  </p:childTnLst>
                                </p:cTn>
                              </p:par>
                              <p:par>
                                <p:cTn id="2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375 0.17546 L -0.19688 0.33333 " pathEditMode="relative" rAng="0" ptsTypes="AA">
                                      <p:cBhvr>
                                        <p:cTn id="30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7894"/>
                                    </p:animMotion>
                                  </p:childTnLst>
                                </p:cTn>
                              </p:par>
                              <p:par>
                                <p:cTn id="3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973 0.18657 L -0.17188 0.34699 " pathEditMode="relative" rAng="0" ptsTypes="AA">
                                      <p:cBhvr>
                                        <p:cTn id="30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" y="8009"/>
                                    </p:animMotion>
                                  </p:childTnLst>
                                </p:cTn>
                              </p:par>
                              <p:par>
                                <p:cTn id="305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375 0.1199 L -0.19687 0.28889 " pathEditMode="relative" rAng="0" ptsTypes="AA">
                                      <p:cBhvr>
                                        <p:cTn id="35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8449"/>
                                    </p:animMotion>
                                  </p:childTnLst>
                                </p:cTn>
                              </p:par>
                              <p:par>
                                <p:cTn id="3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066 0.10879 L -0.22188 0.30555 " pathEditMode="relative" rAng="0" ptsTypes="AA">
                                      <p:cBhvr>
                                        <p:cTn id="35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9838"/>
                                    </p:animMotion>
                                  </p:childTnLst>
                                </p:cTn>
                              </p:par>
                              <p:par>
                                <p:cTn id="3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521 0.23102 L -0.11129 0.3581 " pathEditMode="relative" rAng="0" ptsTypes="AA">
                                      <p:cBhvr>
                                        <p:cTn id="36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" y="6343"/>
                                    </p:animMotion>
                                  </p:childTnLst>
                                </p:cTn>
                              </p:par>
                              <p:par>
                                <p:cTn id="3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854 0.13101 L -0.18524 0.35 " pathEditMode="relative" rAng="0" ptsTypes="AA">
                                      <p:cBhvr>
                                        <p:cTn id="365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949"/>
                                    </p:animMotion>
                                  </p:childTnLst>
                                </p:cTn>
                              </p:par>
                              <p:par>
                                <p:cTn id="3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084 0.16713 L -0.17188 0.38033 " pathEditMode="relative" rAng="0" ptsTypes="AA">
                                      <p:cBhvr>
                                        <p:cTn id="369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0648"/>
                                    </p:animMotion>
                                  </p:childTnLst>
                                </p:cTn>
                              </p:par>
                              <p:par>
                                <p:cTn id="3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139 0.17824 L -0.16354 0.30255 " pathEditMode="relative" rAng="0" ptsTypes="AA">
                                      <p:cBhvr>
                                        <p:cTn id="373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" y="6204"/>
                                    </p:animMotion>
                                  </p:childTnLst>
                                </p:cTn>
                              </p:par>
                              <p:par>
                                <p:cTn id="3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521 0.16759 L -0.15191 0.44213 " pathEditMode="relative" rAng="0" ptsTypes="AA">
                                      <p:cBhvr>
                                        <p:cTn id="377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3727"/>
                                    </p:animMotion>
                                  </p:childTnLst>
                                </p:cTn>
                              </p:par>
                              <p:par>
                                <p:cTn id="3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854 0.19399 L -0.18559 0.44213 " pathEditMode="relative" rAng="0" ptsTypes="AA">
                                      <p:cBhvr>
                                        <p:cTn id="381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12407"/>
                                    </p:animMotion>
                                  </p:childTnLst>
                                </p:cTn>
                              </p:par>
                              <p:par>
                                <p:cTn id="3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355 0.16435 L -0.16129 0.31366 " pathEditMode="relative" rAng="0" ptsTypes="AA">
                                      <p:cBhvr>
                                        <p:cTn id="385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7454"/>
                                    </p:animMotion>
                                  </p:childTnLst>
                                </p:cTn>
                              </p:par>
                              <p:par>
                                <p:cTn id="3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74 0.15324 L -0.20521 0.45324 " pathEditMode="relative" rAng="0" ptsTypes="AA">
                                      <p:cBhvr>
                                        <p:cTn id="389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15000"/>
                                    </p:animMotion>
                                  </p:childTnLst>
                                </p:cTn>
                              </p:par>
                              <p:par>
                                <p:cTn id="3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021 0.18935 L -0.18855 0.33102 " pathEditMode="relative" rAng="0" ptsTypes="AA">
                                      <p:cBhvr>
                                        <p:cTn id="393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7083"/>
                                    </p:animMotion>
                                  </p:childTnLst>
                                </p:cTn>
                              </p:par>
                              <p:par>
                                <p:cTn id="3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354 0.16204 L -0.20868 0.38658 " pathEditMode="relative" rAng="0" ptsTypes="AA">
                                      <p:cBhvr>
                                        <p:cTn id="39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" y="11227"/>
                                    </p:animMotion>
                                  </p:childTnLst>
                                </p:cTn>
                              </p:par>
                              <p:par>
                                <p:cTn id="3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855 0.19838 L -0.14688 0.31366 " pathEditMode="relative" rAng="0" ptsTypes="AA">
                                      <p:cBhvr>
                                        <p:cTn id="40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5764"/>
                                    </p:animMotion>
                                  </p:childTnLst>
                                </p:cTn>
                              </p:par>
                              <p:par>
                                <p:cTn id="4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188 0.16806 L -0.21441 0.43102 " pathEditMode="relative" rAng="0" ptsTypes="AA">
                                      <p:cBhvr>
                                        <p:cTn id="405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13148"/>
                                    </p:animMotion>
                                  </p:childTnLst>
                                </p:cTn>
                              </p:par>
                              <p:par>
                                <p:cTn id="4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455 0.18935 L -0.21354 0.34699 " pathEditMode="relative" rAng="0" ptsTypes="AA">
                                      <p:cBhvr>
                                        <p:cTn id="409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" y="7870"/>
                                    </p:animMotion>
                                  </p:childTnLst>
                                </p:cTn>
                              </p:par>
                              <p:par>
                                <p:cTn id="410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1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7" dur="3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8" presetID="1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0" dur="3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8" fill="hold">
                      <p:stCondLst>
                        <p:cond delay="indefinite"/>
                      </p:stCondLst>
                      <p:childTnLst>
                        <p:par>
                          <p:cTn id="469" fill="hold">
                            <p:stCondLst>
                              <p:cond delay="0"/>
                            </p:stCondLst>
                            <p:childTnLst>
                              <p:par>
                                <p:cTn id="4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  <p:bldP spid="33" grpId="0" animBg="1"/>
      <p:bldP spid="34" grpId="0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  <p:bldP spid="43" grpId="0" animBg="1"/>
      <p:bldP spid="43" grpId="1" animBg="1"/>
      <p:bldP spid="43" grpId="2" animBg="1"/>
      <p:bldP spid="44" grpId="0" animBg="1"/>
      <p:bldP spid="44" grpId="1" animBg="1"/>
      <p:bldP spid="44" grpId="2" animBg="1"/>
      <p:bldP spid="45" grpId="0" animBg="1"/>
      <p:bldP spid="45" grpId="1" animBg="1"/>
      <p:bldP spid="45" grpId="2" animBg="1"/>
      <p:bldP spid="46" grpId="0" animBg="1"/>
      <p:bldP spid="46" grpId="1" animBg="1"/>
      <p:bldP spid="46" grpId="2" animBg="1"/>
      <p:bldP spid="47" grpId="0" animBg="1"/>
      <p:bldP spid="47" grpId="1" animBg="1"/>
      <p:bldP spid="47" grpId="2" animBg="1"/>
      <p:bldP spid="48" grpId="0" animBg="1"/>
      <p:bldP spid="48" grpId="1" animBg="1"/>
      <p:bldP spid="48" grpId="2" animBg="1"/>
      <p:bldP spid="49" grpId="0" animBg="1"/>
      <p:bldP spid="49" grpId="1" animBg="1"/>
      <p:bldP spid="49" grpId="2" animBg="1"/>
      <p:bldP spid="50" grpId="0" animBg="1"/>
      <p:bldP spid="50" grpId="1" animBg="1"/>
      <p:bldP spid="50" grpId="2" animBg="1"/>
      <p:bldP spid="51" grpId="0" animBg="1"/>
      <p:bldP spid="51" grpId="1" animBg="1"/>
      <p:bldP spid="51" grpId="2" animBg="1"/>
      <p:bldP spid="52" grpId="0" animBg="1"/>
      <p:bldP spid="52" grpId="1" animBg="1"/>
      <p:bldP spid="52" grpId="2" animBg="1"/>
      <p:bldP spid="53" grpId="0" animBg="1"/>
      <p:bldP spid="53" grpId="1" animBg="1"/>
      <p:bldP spid="53" grpId="2" animBg="1"/>
      <p:bldP spid="54" grpId="0" animBg="1"/>
      <p:bldP spid="54" grpId="1" animBg="1"/>
      <p:bldP spid="54" grpId="2" animBg="1"/>
      <p:bldP spid="55" grpId="0" animBg="1"/>
      <p:bldP spid="55" grpId="1" animBg="1"/>
      <p:bldP spid="55" grpId="2" animBg="1"/>
      <p:bldP spid="56" grpId="0" animBg="1"/>
      <p:bldP spid="56" grpId="1" animBg="1"/>
      <p:bldP spid="56" grpId="2" animBg="1"/>
      <p:bldP spid="57" grpId="0" animBg="1"/>
      <p:bldP spid="57" grpId="1" animBg="1"/>
      <p:bldP spid="57" grpId="2" animBg="1"/>
      <p:bldP spid="58" grpId="0" animBg="1"/>
      <p:bldP spid="58" grpId="1" animBg="1"/>
      <p:bldP spid="58" grpId="2" animBg="1"/>
      <p:bldP spid="59" grpId="0" animBg="1"/>
      <p:bldP spid="59" grpId="1" animBg="1"/>
      <p:bldP spid="59" grpId="2" animBg="1"/>
      <p:bldP spid="60" grpId="0" animBg="1"/>
      <p:bldP spid="60" grpId="1" animBg="1"/>
      <p:bldP spid="60" grpId="2" animBg="1"/>
      <p:bldP spid="61" grpId="0" animBg="1"/>
      <p:bldP spid="61" grpId="1" animBg="1"/>
      <p:bldP spid="61" grpId="2" animBg="1"/>
      <p:bldP spid="62" grpId="0" animBg="1"/>
      <p:bldP spid="62" grpId="1" animBg="1"/>
      <p:bldP spid="62" grpId="2" animBg="1"/>
      <p:bldP spid="63" grpId="0" animBg="1"/>
      <p:bldP spid="63" grpId="1" animBg="1"/>
      <p:bldP spid="63" grpId="2" animBg="1"/>
      <p:bldP spid="64" grpId="0" animBg="1"/>
      <p:bldP spid="64" grpId="1" animBg="1"/>
      <p:bldP spid="64" grpId="2" animBg="1"/>
      <p:bldP spid="65" grpId="0" animBg="1"/>
      <p:bldP spid="65" grpId="1" animBg="1"/>
      <p:bldP spid="65" grpId="2" animBg="1"/>
      <p:bldP spid="66" grpId="0" animBg="1"/>
      <p:bldP spid="66" grpId="1" animBg="1"/>
      <p:bldP spid="66" grpId="2" animBg="1"/>
      <p:bldP spid="67" grpId="0" animBg="1"/>
      <p:bldP spid="67" grpId="1" animBg="1"/>
      <p:bldP spid="67" grpId="2" animBg="1"/>
      <p:bldP spid="68" grpId="0" animBg="1"/>
      <p:bldP spid="68" grpId="1" animBg="1"/>
      <p:bldP spid="68" grpId="2" animBg="1"/>
      <p:bldP spid="69" grpId="0" animBg="1"/>
      <p:bldP spid="69" grpId="1" animBg="1"/>
      <p:bldP spid="69" grpId="2" animBg="1"/>
      <p:bldP spid="70" grpId="0" animBg="1"/>
      <p:bldP spid="70" grpId="1" animBg="1"/>
      <p:bldP spid="70" grpId="2" animBg="1"/>
      <p:bldP spid="71" grpId="0" animBg="1"/>
      <p:bldP spid="71" grpId="1" animBg="1"/>
      <p:bldP spid="71" grpId="2" animBg="1"/>
      <p:bldP spid="72" grpId="0" animBg="1"/>
      <p:bldP spid="72" grpId="1" animBg="1"/>
      <p:bldP spid="72" grpId="2" animBg="1"/>
      <p:bldP spid="73" grpId="0" animBg="1"/>
      <p:bldP spid="73" grpId="1" animBg="1"/>
      <p:bldP spid="73" grpId="2" animBg="1"/>
      <p:bldP spid="74" grpId="0" animBg="1"/>
      <p:bldP spid="74" grpId="1" animBg="1"/>
      <p:bldP spid="74" grpId="2" animBg="1"/>
      <p:bldP spid="75" grpId="0" animBg="1"/>
      <p:bldP spid="75" grpId="1" animBg="1"/>
      <p:bldP spid="75" grpId="2" animBg="1"/>
      <p:bldP spid="76" grpId="0" animBg="1"/>
      <p:bldP spid="76" grpId="1" animBg="1"/>
      <p:bldP spid="76" grpId="2" animBg="1"/>
      <p:bldP spid="77" grpId="0" animBg="1"/>
      <p:bldP spid="77" grpId="1" animBg="1"/>
      <p:bldP spid="77" grpId="2" animBg="1"/>
      <p:bldP spid="78" grpId="0" animBg="1"/>
      <p:bldP spid="78" grpId="1" animBg="1"/>
      <p:bldP spid="78" grpId="2" animBg="1"/>
      <p:bldP spid="79" grpId="0" animBg="1"/>
      <p:bldP spid="79" grpId="1" animBg="1"/>
      <p:bldP spid="79" grpId="2" animBg="1"/>
      <p:bldP spid="80" grpId="0" animBg="1"/>
      <p:bldP spid="81" grpId="0" animBg="1"/>
      <p:bldP spid="82" grpId="0" animBg="1"/>
      <p:bldP spid="83" grpId="0" animBg="1"/>
      <p:bldP spid="8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9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1066800" y="-9525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988595" y="647947"/>
            <a:ext cx="2480912" cy="914400"/>
          </a:xfrm>
          <a:prstGeom prst="clou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đen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Cloud 18"/>
          <p:cNvSpPr/>
          <p:nvPr/>
        </p:nvSpPr>
        <p:spPr>
          <a:xfrm>
            <a:off x="5232548" y="677424"/>
            <a:ext cx="2853088" cy="855446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28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endParaRPr lang="en-US" sz="2800" b="1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963005" y="2672416"/>
            <a:ext cx="2133600" cy="685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32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3200" b="1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Cloud 20"/>
          <p:cNvSpPr/>
          <p:nvPr/>
        </p:nvSpPr>
        <p:spPr>
          <a:xfrm>
            <a:off x="770198" y="2741396"/>
            <a:ext cx="2480912" cy="838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lowchart: Punched Tape 6"/>
          <p:cNvSpPr/>
          <p:nvPr/>
        </p:nvSpPr>
        <p:spPr>
          <a:xfrm>
            <a:off x="3810000" y="3685773"/>
            <a:ext cx="1905000" cy="762000"/>
          </a:xfrm>
          <a:prstGeom prst="flowChartPunched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3600" b="1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ardrop 17"/>
          <p:cNvSpPr/>
          <p:nvPr/>
        </p:nvSpPr>
        <p:spPr>
          <a:xfrm rot="18957165">
            <a:off x="1212071" y="3748869"/>
            <a:ext cx="304800" cy="3048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ardrop 23"/>
          <p:cNvSpPr/>
          <p:nvPr/>
        </p:nvSpPr>
        <p:spPr>
          <a:xfrm rot="18392705">
            <a:off x="1462865" y="4162303"/>
            <a:ext cx="304800" cy="3048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ardrop 24"/>
          <p:cNvSpPr/>
          <p:nvPr/>
        </p:nvSpPr>
        <p:spPr>
          <a:xfrm rot="18707928">
            <a:off x="1723052" y="3748562"/>
            <a:ext cx="304800" cy="3048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ardrop 25"/>
          <p:cNvSpPr/>
          <p:nvPr/>
        </p:nvSpPr>
        <p:spPr>
          <a:xfrm rot="19013024">
            <a:off x="2057400" y="4164529"/>
            <a:ext cx="304800" cy="3048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ardrop 26"/>
          <p:cNvSpPr/>
          <p:nvPr/>
        </p:nvSpPr>
        <p:spPr>
          <a:xfrm rot="18198787">
            <a:off x="2287710" y="3703314"/>
            <a:ext cx="304800" cy="3048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ardrop 27"/>
          <p:cNvSpPr/>
          <p:nvPr/>
        </p:nvSpPr>
        <p:spPr>
          <a:xfrm rot="17732233">
            <a:off x="2701980" y="3533373"/>
            <a:ext cx="304800" cy="3048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ardrop 28"/>
          <p:cNvSpPr/>
          <p:nvPr/>
        </p:nvSpPr>
        <p:spPr>
          <a:xfrm rot="18165151">
            <a:off x="2642180" y="3949120"/>
            <a:ext cx="304800" cy="3048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6421485">
            <a:off x="1435816" y="1924534"/>
            <a:ext cx="915594" cy="3810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 rot="15189623">
            <a:off x="6753195" y="1794856"/>
            <a:ext cx="808484" cy="3810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 rot="2093860">
            <a:off x="3028287" y="3548944"/>
            <a:ext cx="719551" cy="3810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 rot="19709434">
            <a:off x="6142361" y="3628545"/>
            <a:ext cx="878032" cy="3810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 rot="10800000">
            <a:off x="3593432" y="914647"/>
            <a:ext cx="1359568" cy="3810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70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  <p:bldP spid="6" grpId="0" animBg="1"/>
      <p:bldP spid="21" grpId="0" animBg="1"/>
      <p:bldP spid="7" grpId="0" animBg="1"/>
      <p:bldP spid="18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2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26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7" name="Text Box 37"/>
          <p:cNvSpPr txBox="1">
            <a:spLocks noChangeArrowheads="1"/>
          </p:cNvSpPr>
          <p:nvPr/>
        </p:nvSpPr>
        <p:spPr bwMode="auto">
          <a:xfrm>
            <a:off x="-11229" y="-41709"/>
            <a:ext cx="9144000" cy="584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32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47"/>
          <p:cNvSpPr txBox="1">
            <a:spLocks noChangeArrowheads="1"/>
          </p:cNvSpPr>
          <p:nvPr/>
        </p:nvSpPr>
        <p:spPr bwMode="auto">
          <a:xfrm>
            <a:off x="1" y="529858"/>
            <a:ext cx="9143999" cy="452431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/>
            <a:r>
              <a:rPr lang="en-US" dirty="0">
                <a:solidFill>
                  <a:srgbClr val="0000CC"/>
                </a:solidFill>
                <a:latin typeface="Times New Roman" pitchFamily="18" charset="0"/>
              </a:rPr>
              <a:t>   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</a:rPr>
              <a:t>Nước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</a:rPr>
              <a:t> ở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</a:rPr>
              <a:t>hồ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</a:rPr>
              <a:t>ao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</a:rPr>
              <a:t>sông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</a:rPr>
              <a:t>biển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</a:rPr>
              <a:t>,…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</a:rPr>
              <a:t>không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</a:rPr>
              <a:t>ngừng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</a:rPr>
              <a:t> bay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</a:rPr>
              <a:t>hơi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</a:rPr>
              <a:t>.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</a:rPr>
              <a:t>Hơi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</a:rPr>
              <a:t>nước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</a:rPr>
              <a:t>lên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</a:rPr>
              <a:t>cao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</a:rPr>
              <a:t> 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</a:rPr>
              <a:t>gặp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</a:rPr>
              <a:t>lạnh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</a:rPr>
              <a:t>ngưng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</a:rPr>
              <a:t>tụ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</a:rPr>
              <a:t>thành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</a:rPr>
              <a:t>những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</a:rPr>
              <a:t>hạt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</a:rPr>
              <a:t>nước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</a:rPr>
              <a:t>nhỏ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</a:rPr>
              <a:t> li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</a:rPr>
              <a:t>ti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</a:rPr>
              <a:t> (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</a:rPr>
              <a:t>mây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</a:rPr>
              <a:t>trắng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</a:rPr>
              <a:t>). 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</a:rPr>
              <a:t>Càng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</a:rPr>
              <a:t>lên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</a:rPr>
              <a:t>cao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</a:rPr>
              <a:t>càng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</a:rPr>
              <a:t>lạnh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</a:rPr>
              <a:t>nhiều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</a:rPr>
              <a:t>hạt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</a:rPr>
              <a:t>nước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</a:rPr>
              <a:t>nhỏ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</a:rPr>
              <a:t>hợp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</a:rPr>
              <a:t>thành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</a:rPr>
              <a:t>hạt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</a:rPr>
              <a:t>nước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</a:rPr>
              <a:t>lớn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</a:rPr>
              <a:t>hơn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</a:rPr>
              <a:t> (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</a:rPr>
              <a:t>mây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</a:rPr>
              <a:t>đen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</a:rPr>
              <a:t>).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</a:rPr>
              <a:t>Các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</a:rPr>
              <a:t>hạt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</a:rPr>
              <a:t>nước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</a:rPr>
              <a:t>trĩu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</a:rPr>
              <a:t>nặng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</a:rPr>
              <a:t>rơi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</a:rPr>
              <a:t>xuống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</a:rPr>
              <a:t>tạo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</a:rPr>
              <a:t>thành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</a:rPr>
              <a:t>mưa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</a:rPr>
              <a:t>.</a:t>
            </a:r>
            <a:r>
              <a:rPr lang="en-US" dirty="0"/>
              <a:t> </a:t>
            </a:r>
          </a:p>
          <a:p>
            <a:pPr algn="just"/>
            <a:r>
              <a:rPr lang="en-US" dirty="0"/>
              <a:t>  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ượng này lặp đi lặp lại tạo nên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ước trong tự nhiên.</a:t>
            </a:r>
            <a:endParaRPr lang="en-US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o nhiem rac"/>
          <p:cNvPicPr>
            <a:picLocks noChangeAspect="1" noChangeArrowheads="1"/>
          </p:cNvPicPr>
          <p:nvPr/>
        </p:nvPicPr>
        <p:blipFill>
          <a:blip r:embed="rId3">
            <a:lum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8991600" cy="5086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549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" descr="o nhiem song Hau"/>
          <p:cNvPicPr>
            <a:picLocks noChangeAspect="1" noChangeArrowheads="1"/>
          </p:cNvPicPr>
          <p:nvPr/>
        </p:nvPicPr>
        <p:blipFill>
          <a:blip r:embed="rId3">
            <a:lum contras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042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o nhiem ca chet"/>
          <p:cNvPicPr>
            <a:picLocks noChangeAspect="1" noChangeArrowheads="1"/>
          </p:cNvPicPr>
          <p:nvPr/>
        </p:nvPicPr>
        <p:blipFill>
          <a:blip r:embed="rId3">
            <a:lum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549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bao ve moi truong nuoc"/>
          <p:cNvPicPr>
            <a:picLocks noChangeAspect="1" noChangeArrowheads="1"/>
          </p:cNvPicPr>
          <p:nvPr/>
        </p:nvPicPr>
        <p:blipFill>
          <a:blip r:embed="rId3">
            <a:lum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1055"/>
            <a:ext cx="8991600" cy="5065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549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27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endParaRPr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2" name="Google Shape;492;p27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1752600" y="2724148"/>
            <a:ext cx="64008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VNI-Helve-Condense" pitchFamily="2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VNI-Helve-Condense" pitchFamily="2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VNI-Helve-Condense" pitchFamily="2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VNI-Helve-Condense" pitchFamily="2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NI-Helve-Condense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</a:rPr>
              <a:t>Tình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</a:rPr>
              <a:t>huống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</a:rPr>
              <a:t>: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</a:rPr>
              <a:t>Em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</a:rPr>
              <a:t>nhìn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</a:rPr>
              <a:t>thấy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</a:rPr>
              <a:t>một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</a:rPr>
              <a:t>người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</a:rPr>
              <a:t>phụ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</a:rPr>
              <a:t>nữ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</a:rPr>
              <a:t>đang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</a:rPr>
              <a:t>vứt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</a:rPr>
              <a:t>một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</a:rPr>
              <a:t>túi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</a:rPr>
              <a:t>rác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</a:rPr>
              <a:t>xuống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</a:rPr>
              <a:t> con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</a:rPr>
              <a:t>mương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</a:rPr>
              <a:t>cạnh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</a:rPr>
              <a:t>nhà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</a:rPr>
              <a:t>.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</a:rPr>
              <a:t>Em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</a:rPr>
              <a:t>sẽ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</a:rPr>
              <a:t>nói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</a:rPr>
              <a:t>gì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</a:rPr>
              <a:t>với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</a:rPr>
              <a:t>cô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</a:rPr>
              <a:t>ấy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5791200" y="1581150"/>
            <a:ext cx="2971800" cy="914400"/>
          </a:xfrm>
          <a:prstGeom prst="cloudCallout">
            <a:avLst>
              <a:gd name="adj1" fmla="val -44833"/>
              <a:gd name="adj2" fmla="val 8355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800" y="-28876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24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2022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29051" y="28128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KHOA HỌC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74295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0" grpId="0"/>
      <p:bldP spid="5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2" name="Google Shape;1852;p53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4" name="Oval 3"/>
          <p:cNvSpPr/>
          <p:nvPr/>
        </p:nvSpPr>
        <p:spPr>
          <a:xfrm>
            <a:off x="2786400" y="971550"/>
            <a:ext cx="3600000" cy="360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6350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48100" y="1986720"/>
            <a:ext cx="14766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smtClean="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en-US" sz="9600" b="1" spc="50">
              <a:ln w="11430">
                <a:solidFill>
                  <a:srgbClr val="FF0000"/>
                </a:solidFill>
              </a:ln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48100" y="1986720"/>
            <a:ext cx="14766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48100" y="1986720"/>
            <a:ext cx="14766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smtClean="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en-US" sz="9600" b="1" spc="50">
              <a:ln w="11430">
                <a:solidFill>
                  <a:srgbClr val="FF0000"/>
                </a:solidFill>
              </a:ln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48100" y="1986720"/>
            <a:ext cx="14766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smtClean="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en-US" sz="9600" b="1" spc="50">
              <a:ln w="11430">
                <a:solidFill>
                  <a:srgbClr val="FF0000"/>
                </a:solidFill>
              </a:ln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48100" y="1986720"/>
            <a:ext cx="14766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48100" y="1986720"/>
            <a:ext cx="14766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smtClean="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sz="9600" b="1" spc="50">
              <a:ln w="11430">
                <a:solidFill>
                  <a:srgbClr val="FF0000"/>
                </a:solidFill>
              </a:ln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48100" y="1986720"/>
            <a:ext cx="14766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48100" y="1986720"/>
            <a:ext cx="14766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14600" y="2356052"/>
            <a:ext cx="4143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HẾT GIỜ</a:t>
            </a:r>
            <a:endParaRPr lang="en-US" sz="4800" b="1" spc="5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48100" y="1986720"/>
            <a:ext cx="14766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smtClean="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n-US" sz="9600" b="1" spc="50" dirty="0">
              <a:ln w="11430">
                <a:solidFill>
                  <a:srgbClr val="FF0000"/>
                </a:solidFill>
              </a:ln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48100" y="1986720"/>
            <a:ext cx="14766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2230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1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build="allAtOnce"/>
      <p:bldP spid="6" grpId="0" build="allAtOnce"/>
      <p:bldP spid="7" grpId="0" build="allAtOnce"/>
      <p:bldP spid="8" grpId="0" build="allAtOnce"/>
      <p:bldP spid="9" grpId="0" build="allAtOnce"/>
      <p:bldP spid="10" grpId="0" build="allAtOnce"/>
      <p:bldP spid="11" grpId="0" build="allAtOnce"/>
      <p:bldP spid="12" grpId="0" build="allAtOnce"/>
      <p:bldP spid="13" grpId="0" build="allAtOnce"/>
      <p:bldP spid="14" grpId="0" build="allAtOnce"/>
      <p:bldP spid="15" grpId="0" build="allAtOnc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36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  <p:grpSp>
        <p:nvGrpSpPr>
          <p:cNvPr id="10" name="Group 2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1307" y="192"/>
            <a:chExt cx="3157" cy="3936"/>
          </a:xfrm>
        </p:grpSpPr>
        <p:pic>
          <p:nvPicPr>
            <p:cNvPr id="11" name="Picture 3" descr="nuo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08" t="3061" r="7445" b="4082"/>
            <a:stretch>
              <a:fillRect/>
            </a:stretch>
          </p:blipFill>
          <p:spPr bwMode="auto">
            <a:xfrm>
              <a:off x="1307" y="192"/>
              <a:ext cx="3157" cy="3936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Freeform 4"/>
            <p:cNvSpPr>
              <a:spLocks/>
            </p:cNvSpPr>
            <p:nvPr/>
          </p:nvSpPr>
          <p:spPr bwMode="auto">
            <a:xfrm>
              <a:off x="1776" y="1026"/>
              <a:ext cx="172" cy="198"/>
            </a:xfrm>
            <a:custGeom>
              <a:avLst/>
              <a:gdLst>
                <a:gd name="T0" fmla="*/ 172 w 172"/>
                <a:gd name="T1" fmla="*/ 4 h 198"/>
                <a:gd name="T2" fmla="*/ 140 w 172"/>
                <a:gd name="T3" fmla="*/ 15 h 198"/>
                <a:gd name="T4" fmla="*/ 123 w 172"/>
                <a:gd name="T5" fmla="*/ 27 h 198"/>
                <a:gd name="T6" fmla="*/ 78 w 172"/>
                <a:gd name="T7" fmla="*/ 72 h 198"/>
                <a:gd name="T8" fmla="*/ 41 w 172"/>
                <a:gd name="T9" fmla="*/ 105 h 198"/>
                <a:gd name="T10" fmla="*/ 8 w 172"/>
                <a:gd name="T11" fmla="*/ 144 h 198"/>
                <a:gd name="T12" fmla="*/ 5 w 172"/>
                <a:gd name="T13" fmla="*/ 198 h 198"/>
                <a:gd name="T14" fmla="*/ 6 w 172"/>
                <a:gd name="T15" fmla="*/ 198 h 1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2" h="198">
                  <a:moveTo>
                    <a:pt x="172" y="4"/>
                  </a:moveTo>
                  <a:cubicBezTo>
                    <a:pt x="161" y="0"/>
                    <a:pt x="150" y="8"/>
                    <a:pt x="140" y="15"/>
                  </a:cubicBezTo>
                  <a:cubicBezTo>
                    <a:pt x="134" y="19"/>
                    <a:pt x="123" y="27"/>
                    <a:pt x="123" y="27"/>
                  </a:cubicBezTo>
                  <a:cubicBezTo>
                    <a:pt x="113" y="44"/>
                    <a:pt x="94" y="60"/>
                    <a:pt x="78" y="72"/>
                  </a:cubicBezTo>
                  <a:cubicBezTo>
                    <a:pt x="72" y="116"/>
                    <a:pt x="66" y="79"/>
                    <a:pt x="41" y="105"/>
                  </a:cubicBezTo>
                  <a:cubicBezTo>
                    <a:pt x="33" y="131"/>
                    <a:pt x="32" y="135"/>
                    <a:pt x="8" y="144"/>
                  </a:cubicBezTo>
                  <a:cubicBezTo>
                    <a:pt x="0" y="167"/>
                    <a:pt x="5" y="150"/>
                    <a:pt x="5" y="198"/>
                  </a:cubicBezTo>
                  <a:lnTo>
                    <a:pt x="6" y="198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1665" y="1206"/>
              <a:ext cx="264" cy="42"/>
            </a:xfrm>
            <a:custGeom>
              <a:avLst/>
              <a:gdLst>
                <a:gd name="T0" fmla="*/ 264 w 264"/>
                <a:gd name="T1" fmla="*/ 6 h 42"/>
                <a:gd name="T2" fmla="*/ 219 w 264"/>
                <a:gd name="T3" fmla="*/ 6 h 42"/>
                <a:gd name="T4" fmla="*/ 195 w 264"/>
                <a:gd name="T5" fmla="*/ 27 h 42"/>
                <a:gd name="T6" fmla="*/ 24 w 264"/>
                <a:gd name="T7" fmla="*/ 36 h 42"/>
                <a:gd name="T8" fmla="*/ 6 w 264"/>
                <a:gd name="T9" fmla="*/ 27 h 42"/>
                <a:gd name="T10" fmla="*/ 0 w 264"/>
                <a:gd name="T11" fmla="*/ 18 h 42"/>
                <a:gd name="T12" fmla="*/ 15 w 264"/>
                <a:gd name="T13" fmla="*/ 42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4" h="42">
                  <a:moveTo>
                    <a:pt x="264" y="6"/>
                  </a:moveTo>
                  <a:cubicBezTo>
                    <a:pt x="247" y="3"/>
                    <a:pt x="237" y="0"/>
                    <a:pt x="219" y="6"/>
                  </a:cubicBezTo>
                  <a:cubicBezTo>
                    <a:pt x="208" y="10"/>
                    <a:pt x="207" y="23"/>
                    <a:pt x="195" y="27"/>
                  </a:cubicBezTo>
                  <a:cubicBezTo>
                    <a:pt x="135" y="7"/>
                    <a:pt x="79" y="25"/>
                    <a:pt x="24" y="36"/>
                  </a:cubicBezTo>
                  <a:cubicBezTo>
                    <a:pt x="17" y="34"/>
                    <a:pt x="12" y="33"/>
                    <a:pt x="6" y="27"/>
                  </a:cubicBezTo>
                  <a:cubicBezTo>
                    <a:pt x="3" y="24"/>
                    <a:pt x="0" y="18"/>
                    <a:pt x="0" y="18"/>
                  </a:cubicBezTo>
                  <a:lnTo>
                    <a:pt x="15" y="42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1488" y="1372"/>
              <a:ext cx="394" cy="212"/>
            </a:xfrm>
            <a:custGeom>
              <a:avLst/>
              <a:gdLst>
                <a:gd name="T0" fmla="*/ 394 w 394"/>
                <a:gd name="T1" fmla="*/ 0 h 212"/>
                <a:gd name="T2" fmla="*/ 338 w 394"/>
                <a:gd name="T3" fmla="*/ 18 h 212"/>
                <a:gd name="T4" fmla="*/ 274 w 394"/>
                <a:gd name="T5" fmla="*/ 60 h 212"/>
                <a:gd name="T6" fmla="*/ 226 w 394"/>
                <a:gd name="T7" fmla="*/ 62 h 212"/>
                <a:gd name="T8" fmla="*/ 198 w 394"/>
                <a:gd name="T9" fmla="*/ 86 h 212"/>
                <a:gd name="T10" fmla="*/ 180 w 394"/>
                <a:gd name="T11" fmla="*/ 98 h 212"/>
                <a:gd name="T12" fmla="*/ 174 w 394"/>
                <a:gd name="T13" fmla="*/ 102 h 212"/>
                <a:gd name="T14" fmla="*/ 148 w 394"/>
                <a:gd name="T15" fmla="*/ 100 h 212"/>
                <a:gd name="T16" fmla="*/ 130 w 394"/>
                <a:gd name="T17" fmla="*/ 92 h 212"/>
                <a:gd name="T18" fmla="*/ 94 w 394"/>
                <a:gd name="T19" fmla="*/ 106 h 212"/>
                <a:gd name="T20" fmla="*/ 80 w 394"/>
                <a:gd name="T21" fmla="*/ 128 h 212"/>
                <a:gd name="T22" fmla="*/ 62 w 394"/>
                <a:gd name="T23" fmla="*/ 148 h 212"/>
                <a:gd name="T24" fmla="*/ 50 w 394"/>
                <a:gd name="T25" fmla="*/ 152 h 212"/>
                <a:gd name="T26" fmla="*/ 26 w 394"/>
                <a:gd name="T27" fmla="*/ 186 h 212"/>
                <a:gd name="T28" fmla="*/ 28 w 394"/>
                <a:gd name="T29" fmla="*/ 186 h 212"/>
                <a:gd name="T30" fmla="*/ 32 w 394"/>
                <a:gd name="T31" fmla="*/ 188 h 212"/>
                <a:gd name="T32" fmla="*/ 0 w 394"/>
                <a:gd name="T33" fmla="*/ 212 h 2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4" h="212">
                  <a:moveTo>
                    <a:pt x="394" y="0"/>
                  </a:moveTo>
                  <a:cubicBezTo>
                    <a:pt x="376" y="18"/>
                    <a:pt x="362" y="12"/>
                    <a:pt x="338" y="18"/>
                  </a:cubicBezTo>
                  <a:cubicBezTo>
                    <a:pt x="322" y="29"/>
                    <a:pt x="291" y="59"/>
                    <a:pt x="274" y="60"/>
                  </a:cubicBezTo>
                  <a:cubicBezTo>
                    <a:pt x="258" y="61"/>
                    <a:pt x="242" y="61"/>
                    <a:pt x="226" y="62"/>
                  </a:cubicBezTo>
                  <a:cubicBezTo>
                    <a:pt x="213" y="66"/>
                    <a:pt x="208" y="78"/>
                    <a:pt x="198" y="86"/>
                  </a:cubicBezTo>
                  <a:cubicBezTo>
                    <a:pt x="198" y="86"/>
                    <a:pt x="183" y="96"/>
                    <a:pt x="180" y="98"/>
                  </a:cubicBezTo>
                  <a:cubicBezTo>
                    <a:pt x="178" y="99"/>
                    <a:pt x="174" y="102"/>
                    <a:pt x="174" y="102"/>
                  </a:cubicBezTo>
                  <a:cubicBezTo>
                    <a:pt x="165" y="101"/>
                    <a:pt x="157" y="102"/>
                    <a:pt x="148" y="100"/>
                  </a:cubicBezTo>
                  <a:cubicBezTo>
                    <a:pt x="142" y="99"/>
                    <a:pt x="130" y="92"/>
                    <a:pt x="130" y="92"/>
                  </a:cubicBezTo>
                  <a:cubicBezTo>
                    <a:pt x="109" y="94"/>
                    <a:pt x="109" y="96"/>
                    <a:pt x="94" y="106"/>
                  </a:cubicBezTo>
                  <a:cubicBezTo>
                    <a:pt x="90" y="117"/>
                    <a:pt x="90" y="122"/>
                    <a:pt x="80" y="128"/>
                  </a:cubicBezTo>
                  <a:cubicBezTo>
                    <a:pt x="74" y="137"/>
                    <a:pt x="75" y="144"/>
                    <a:pt x="62" y="148"/>
                  </a:cubicBezTo>
                  <a:cubicBezTo>
                    <a:pt x="58" y="149"/>
                    <a:pt x="50" y="152"/>
                    <a:pt x="50" y="152"/>
                  </a:cubicBezTo>
                  <a:cubicBezTo>
                    <a:pt x="48" y="166"/>
                    <a:pt x="38" y="178"/>
                    <a:pt x="26" y="186"/>
                  </a:cubicBezTo>
                  <a:cubicBezTo>
                    <a:pt x="25" y="188"/>
                    <a:pt x="28" y="186"/>
                    <a:pt x="28" y="186"/>
                  </a:cubicBezTo>
                  <a:cubicBezTo>
                    <a:pt x="29" y="187"/>
                    <a:pt x="31" y="187"/>
                    <a:pt x="32" y="188"/>
                  </a:cubicBezTo>
                  <a:lnTo>
                    <a:pt x="0" y="212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Freeform 7"/>
          <p:cNvSpPr>
            <a:spLocks/>
          </p:cNvSpPr>
          <p:nvPr/>
        </p:nvSpPr>
        <p:spPr bwMode="auto">
          <a:xfrm>
            <a:off x="3396983" y="567838"/>
            <a:ext cx="1855149" cy="469838"/>
          </a:xfrm>
          <a:custGeom>
            <a:avLst/>
            <a:gdLst>
              <a:gd name="T0" fmla="*/ 2147483647 w 1042"/>
              <a:gd name="T1" fmla="*/ 2147483647 h 342"/>
              <a:gd name="T2" fmla="*/ 2147483647 w 1042"/>
              <a:gd name="T3" fmla="*/ 2147483647 h 342"/>
              <a:gd name="T4" fmla="*/ 2147483647 w 1042"/>
              <a:gd name="T5" fmla="*/ 2147483647 h 342"/>
              <a:gd name="T6" fmla="*/ 0 w 1042"/>
              <a:gd name="T7" fmla="*/ 2147483647 h 342"/>
              <a:gd name="T8" fmla="*/ 2147483647 w 1042"/>
              <a:gd name="T9" fmla="*/ 2147483647 h 342"/>
              <a:gd name="T10" fmla="*/ 2147483647 w 1042"/>
              <a:gd name="T11" fmla="*/ 2147483647 h 342"/>
              <a:gd name="T12" fmla="*/ 2147483647 w 1042"/>
              <a:gd name="T13" fmla="*/ 2147483647 h 342"/>
              <a:gd name="T14" fmla="*/ 2147483647 w 1042"/>
              <a:gd name="T15" fmla="*/ 2147483647 h 34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42" h="342">
                <a:moveTo>
                  <a:pt x="1006" y="238"/>
                </a:moveTo>
                <a:cubicBezTo>
                  <a:pt x="502" y="106"/>
                  <a:pt x="294" y="210"/>
                  <a:pt x="196" y="260"/>
                </a:cubicBezTo>
                <a:cubicBezTo>
                  <a:pt x="215" y="262"/>
                  <a:pt x="250" y="286"/>
                  <a:pt x="268" y="288"/>
                </a:cubicBezTo>
                <a:lnTo>
                  <a:pt x="0" y="342"/>
                </a:lnTo>
                <a:cubicBezTo>
                  <a:pt x="23" y="311"/>
                  <a:pt x="150" y="173"/>
                  <a:pt x="178" y="154"/>
                </a:cubicBezTo>
                <a:lnTo>
                  <a:pt x="166" y="220"/>
                </a:lnTo>
                <a:cubicBezTo>
                  <a:pt x="264" y="154"/>
                  <a:pt x="626" y="0"/>
                  <a:pt x="1042" y="145"/>
                </a:cubicBezTo>
                <a:lnTo>
                  <a:pt x="1006" y="238"/>
                </a:lnTo>
                <a:close/>
              </a:path>
            </a:pathLst>
          </a:custGeom>
          <a:solidFill>
            <a:srgbClr val="FF3300"/>
          </a:solidFill>
          <a:ln w="190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8"/>
          <p:cNvSpPr>
            <a:spLocks/>
          </p:cNvSpPr>
          <p:nvPr/>
        </p:nvSpPr>
        <p:spPr bwMode="auto">
          <a:xfrm>
            <a:off x="2468933" y="1561734"/>
            <a:ext cx="619570" cy="1397153"/>
          </a:xfrm>
          <a:custGeom>
            <a:avLst/>
            <a:gdLst>
              <a:gd name="T0" fmla="*/ 2147483647 w 348"/>
              <a:gd name="T1" fmla="*/ 2147483647 h 1017"/>
              <a:gd name="T2" fmla="*/ 2147483647 w 348"/>
              <a:gd name="T3" fmla="*/ 2147483647 h 1017"/>
              <a:gd name="T4" fmla="*/ 2147483647 w 348"/>
              <a:gd name="T5" fmla="*/ 2147483647 h 1017"/>
              <a:gd name="T6" fmla="*/ 2147483647 w 348"/>
              <a:gd name="T7" fmla="*/ 2147483647 h 1017"/>
              <a:gd name="T8" fmla="*/ 2147483647 w 348"/>
              <a:gd name="T9" fmla="*/ 2147483647 h 1017"/>
              <a:gd name="T10" fmla="*/ 2147483647 w 348"/>
              <a:gd name="T11" fmla="*/ 2147483647 h 1017"/>
              <a:gd name="T12" fmla="*/ 2147483647 w 348"/>
              <a:gd name="T13" fmla="*/ 0 h 1017"/>
              <a:gd name="T14" fmla="*/ 2147483647 w 348"/>
              <a:gd name="T15" fmla="*/ 2147483647 h 101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48" h="1017">
                <a:moveTo>
                  <a:pt x="348" y="63"/>
                </a:moveTo>
                <a:cubicBezTo>
                  <a:pt x="165" y="336"/>
                  <a:pt x="141" y="732"/>
                  <a:pt x="174" y="840"/>
                </a:cubicBezTo>
                <a:cubicBezTo>
                  <a:pt x="180" y="823"/>
                  <a:pt x="201" y="818"/>
                  <a:pt x="207" y="801"/>
                </a:cubicBezTo>
                <a:lnTo>
                  <a:pt x="207" y="1017"/>
                </a:lnTo>
                <a:cubicBezTo>
                  <a:pt x="184" y="987"/>
                  <a:pt x="90" y="862"/>
                  <a:pt x="78" y="831"/>
                </a:cubicBezTo>
                <a:cubicBezTo>
                  <a:pt x="96" y="827"/>
                  <a:pt x="138" y="837"/>
                  <a:pt x="138" y="840"/>
                </a:cubicBezTo>
                <a:cubicBezTo>
                  <a:pt x="123" y="822"/>
                  <a:pt x="0" y="402"/>
                  <a:pt x="264" y="0"/>
                </a:cubicBezTo>
                <a:lnTo>
                  <a:pt x="348" y="63"/>
                </a:lnTo>
                <a:close/>
              </a:path>
            </a:pathLst>
          </a:custGeom>
          <a:solidFill>
            <a:srgbClr val="FF3300"/>
          </a:solidFill>
          <a:ln w="1270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9"/>
          <p:cNvSpPr>
            <a:spLocks/>
          </p:cNvSpPr>
          <p:nvPr/>
        </p:nvSpPr>
        <p:spPr bwMode="auto">
          <a:xfrm>
            <a:off x="6296975" y="1570892"/>
            <a:ext cx="473579" cy="1186962"/>
          </a:xfrm>
          <a:custGeom>
            <a:avLst/>
            <a:gdLst>
              <a:gd name="T0" fmla="*/ 2147483647 w 266"/>
              <a:gd name="T1" fmla="*/ 2147483647 h 858"/>
              <a:gd name="T2" fmla="*/ 2147483647 w 266"/>
              <a:gd name="T3" fmla="*/ 2147483647 h 858"/>
              <a:gd name="T4" fmla="*/ 2147483647 w 266"/>
              <a:gd name="T5" fmla="*/ 2147483647 h 858"/>
              <a:gd name="T6" fmla="*/ 0 w 266"/>
              <a:gd name="T7" fmla="*/ 0 h 858"/>
              <a:gd name="T8" fmla="*/ 2147483647 w 266"/>
              <a:gd name="T9" fmla="*/ 2147483647 h 858"/>
              <a:gd name="T10" fmla="*/ 2147483647 w 266"/>
              <a:gd name="T11" fmla="*/ 2147483647 h 858"/>
              <a:gd name="T12" fmla="*/ 2147483647 w 266"/>
              <a:gd name="T13" fmla="*/ 2147483647 h 858"/>
              <a:gd name="T14" fmla="*/ 2147483647 w 266"/>
              <a:gd name="T15" fmla="*/ 2147483647 h 8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66" h="858">
                <a:moveTo>
                  <a:pt x="92" y="820"/>
                </a:moveTo>
                <a:cubicBezTo>
                  <a:pt x="108" y="762"/>
                  <a:pt x="218" y="544"/>
                  <a:pt x="62" y="138"/>
                </a:cubicBezTo>
                <a:cubicBezTo>
                  <a:pt x="59" y="157"/>
                  <a:pt x="33" y="176"/>
                  <a:pt x="30" y="194"/>
                </a:cubicBezTo>
                <a:lnTo>
                  <a:pt x="0" y="0"/>
                </a:lnTo>
                <a:cubicBezTo>
                  <a:pt x="30" y="25"/>
                  <a:pt x="148" y="92"/>
                  <a:pt x="166" y="120"/>
                </a:cubicBezTo>
                <a:cubicBezTo>
                  <a:pt x="148" y="128"/>
                  <a:pt x="109" y="123"/>
                  <a:pt x="108" y="120"/>
                </a:cubicBezTo>
                <a:cubicBezTo>
                  <a:pt x="236" y="324"/>
                  <a:pt x="266" y="620"/>
                  <a:pt x="196" y="858"/>
                </a:cubicBezTo>
                <a:lnTo>
                  <a:pt x="92" y="820"/>
                </a:lnTo>
                <a:close/>
              </a:path>
            </a:pathLst>
          </a:custGeom>
          <a:solidFill>
            <a:srgbClr val="FF3300"/>
          </a:solidFill>
          <a:ln w="190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0"/>
          <p:cNvSpPr>
            <a:spLocks/>
          </p:cNvSpPr>
          <p:nvPr/>
        </p:nvSpPr>
        <p:spPr bwMode="auto">
          <a:xfrm rot="20996359">
            <a:off x="4249371" y="4162402"/>
            <a:ext cx="1442103" cy="343450"/>
          </a:xfrm>
          <a:custGeom>
            <a:avLst/>
            <a:gdLst>
              <a:gd name="T0" fmla="*/ 2147483647 w 810"/>
              <a:gd name="T1" fmla="*/ 0 h 250"/>
              <a:gd name="T2" fmla="*/ 2147483647 w 810"/>
              <a:gd name="T3" fmla="*/ 2147483647 h 250"/>
              <a:gd name="T4" fmla="*/ 2147483647 w 810"/>
              <a:gd name="T5" fmla="*/ 2147483647 h 250"/>
              <a:gd name="T6" fmla="*/ 2147483647 w 810"/>
              <a:gd name="T7" fmla="*/ 2147483647 h 250"/>
              <a:gd name="T8" fmla="*/ 2147483647 w 810"/>
              <a:gd name="T9" fmla="*/ 2147483647 h 250"/>
              <a:gd name="T10" fmla="*/ 2147483647 w 810"/>
              <a:gd name="T11" fmla="*/ 2147483647 h 250"/>
              <a:gd name="T12" fmla="*/ 0 w 810"/>
              <a:gd name="T13" fmla="*/ 2147483647 h 250"/>
              <a:gd name="T14" fmla="*/ 2147483647 w 810"/>
              <a:gd name="T15" fmla="*/ 0 h 25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810" h="250">
                <a:moveTo>
                  <a:pt x="32" y="0"/>
                </a:moveTo>
                <a:lnTo>
                  <a:pt x="656" y="182"/>
                </a:lnTo>
                <a:cubicBezTo>
                  <a:pt x="641" y="171"/>
                  <a:pt x="659" y="145"/>
                  <a:pt x="644" y="134"/>
                </a:cubicBezTo>
                <a:lnTo>
                  <a:pt x="810" y="218"/>
                </a:lnTo>
                <a:cubicBezTo>
                  <a:pt x="698" y="226"/>
                  <a:pt x="702" y="232"/>
                  <a:pt x="634" y="250"/>
                </a:cubicBezTo>
                <a:lnTo>
                  <a:pt x="650" y="200"/>
                </a:lnTo>
                <a:cubicBezTo>
                  <a:pt x="694" y="222"/>
                  <a:pt x="260" y="186"/>
                  <a:pt x="0" y="84"/>
                </a:cubicBezTo>
                <a:lnTo>
                  <a:pt x="32" y="0"/>
                </a:lnTo>
                <a:close/>
              </a:path>
            </a:pathLst>
          </a:custGeom>
          <a:solidFill>
            <a:srgbClr val="FF3300"/>
          </a:solidFill>
          <a:ln w="190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"/>
          <p:cNvSpPr>
            <a:spLocks/>
          </p:cNvSpPr>
          <p:nvPr/>
        </p:nvSpPr>
        <p:spPr bwMode="auto">
          <a:xfrm flipH="1">
            <a:off x="6693758" y="1633904"/>
            <a:ext cx="202962" cy="1335332"/>
          </a:xfrm>
          <a:custGeom>
            <a:avLst/>
            <a:gdLst>
              <a:gd name="T0" fmla="*/ 2147483647 w 114"/>
              <a:gd name="T1" fmla="*/ 0 h 972"/>
              <a:gd name="T2" fmla="*/ 0 w 114"/>
              <a:gd name="T3" fmla="*/ 2147483647 h 972"/>
              <a:gd name="T4" fmla="*/ 2147483647 w 114"/>
              <a:gd name="T5" fmla="*/ 2147483647 h 972"/>
              <a:gd name="T6" fmla="*/ 2147483647 w 114"/>
              <a:gd name="T7" fmla="*/ 2147483647 h 972"/>
              <a:gd name="T8" fmla="*/ 2147483647 w 114"/>
              <a:gd name="T9" fmla="*/ 2147483647 h 972"/>
              <a:gd name="T10" fmla="*/ 2147483647 w 114"/>
              <a:gd name="T11" fmla="*/ 2147483647 h 972"/>
              <a:gd name="T12" fmla="*/ 2147483647 w 114"/>
              <a:gd name="T13" fmla="*/ 2147483647 h 972"/>
              <a:gd name="T14" fmla="*/ 2147483647 w 114"/>
              <a:gd name="T15" fmla="*/ 2147483647 h 97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4" h="972">
                <a:moveTo>
                  <a:pt x="60" y="0"/>
                </a:moveTo>
                <a:cubicBezTo>
                  <a:pt x="38" y="33"/>
                  <a:pt x="18" y="67"/>
                  <a:pt x="0" y="102"/>
                </a:cubicBezTo>
                <a:cubicBezTo>
                  <a:pt x="6" y="206"/>
                  <a:pt x="8" y="240"/>
                  <a:pt x="60" y="318"/>
                </a:cubicBezTo>
                <a:cubicBezTo>
                  <a:pt x="77" y="385"/>
                  <a:pt x="100" y="448"/>
                  <a:pt x="114" y="516"/>
                </a:cubicBezTo>
                <a:cubicBezTo>
                  <a:pt x="112" y="562"/>
                  <a:pt x="112" y="608"/>
                  <a:pt x="108" y="654"/>
                </a:cubicBezTo>
                <a:cubicBezTo>
                  <a:pt x="107" y="672"/>
                  <a:pt x="85" y="698"/>
                  <a:pt x="78" y="708"/>
                </a:cubicBezTo>
                <a:cubicBezTo>
                  <a:pt x="58" y="738"/>
                  <a:pt x="54" y="784"/>
                  <a:pt x="54" y="816"/>
                </a:cubicBezTo>
                <a:lnTo>
                  <a:pt x="114" y="972"/>
                </a:lnTo>
              </a:path>
            </a:pathLst>
          </a:custGeom>
          <a:noFill/>
          <a:ln w="19050" cap="flat" cmpd="sng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2"/>
          <p:cNvSpPr>
            <a:spLocks/>
          </p:cNvSpPr>
          <p:nvPr/>
        </p:nvSpPr>
        <p:spPr bwMode="auto">
          <a:xfrm flipH="1">
            <a:off x="6846158" y="1710104"/>
            <a:ext cx="202962" cy="1335332"/>
          </a:xfrm>
          <a:custGeom>
            <a:avLst/>
            <a:gdLst>
              <a:gd name="T0" fmla="*/ 2147483647 w 114"/>
              <a:gd name="T1" fmla="*/ 0 h 972"/>
              <a:gd name="T2" fmla="*/ 0 w 114"/>
              <a:gd name="T3" fmla="*/ 2147483647 h 972"/>
              <a:gd name="T4" fmla="*/ 2147483647 w 114"/>
              <a:gd name="T5" fmla="*/ 2147483647 h 972"/>
              <a:gd name="T6" fmla="*/ 2147483647 w 114"/>
              <a:gd name="T7" fmla="*/ 2147483647 h 972"/>
              <a:gd name="T8" fmla="*/ 2147483647 w 114"/>
              <a:gd name="T9" fmla="*/ 2147483647 h 972"/>
              <a:gd name="T10" fmla="*/ 2147483647 w 114"/>
              <a:gd name="T11" fmla="*/ 2147483647 h 972"/>
              <a:gd name="T12" fmla="*/ 2147483647 w 114"/>
              <a:gd name="T13" fmla="*/ 2147483647 h 972"/>
              <a:gd name="T14" fmla="*/ 2147483647 w 114"/>
              <a:gd name="T15" fmla="*/ 2147483647 h 97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4" h="972">
                <a:moveTo>
                  <a:pt x="60" y="0"/>
                </a:moveTo>
                <a:cubicBezTo>
                  <a:pt x="38" y="33"/>
                  <a:pt x="18" y="67"/>
                  <a:pt x="0" y="102"/>
                </a:cubicBezTo>
                <a:cubicBezTo>
                  <a:pt x="6" y="206"/>
                  <a:pt x="8" y="240"/>
                  <a:pt x="60" y="318"/>
                </a:cubicBezTo>
                <a:cubicBezTo>
                  <a:pt x="77" y="385"/>
                  <a:pt x="100" y="448"/>
                  <a:pt x="114" y="516"/>
                </a:cubicBezTo>
                <a:cubicBezTo>
                  <a:pt x="112" y="562"/>
                  <a:pt x="112" y="608"/>
                  <a:pt x="108" y="654"/>
                </a:cubicBezTo>
                <a:cubicBezTo>
                  <a:pt x="107" y="672"/>
                  <a:pt x="85" y="698"/>
                  <a:pt x="78" y="708"/>
                </a:cubicBezTo>
                <a:cubicBezTo>
                  <a:pt x="58" y="738"/>
                  <a:pt x="54" y="784"/>
                  <a:pt x="54" y="816"/>
                </a:cubicBezTo>
                <a:lnTo>
                  <a:pt x="114" y="972"/>
                </a:lnTo>
              </a:path>
            </a:pathLst>
          </a:custGeom>
          <a:noFill/>
          <a:ln w="19050" cap="flat" cmpd="sng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3"/>
          <p:cNvSpPr>
            <a:spLocks/>
          </p:cNvSpPr>
          <p:nvPr/>
        </p:nvSpPr>
        <p:spPr bwMode="auto">
          <a:xfrm flipH="1">
            <a:off x="7046183" y="1710104"/>
            <a:ext cx="202962" cy="1335332"/>
          </a:xfrm>
          <a:custGeom>
            <a:avLst/>
            <a:gdLst>
              <a:gd name="T0" fmla="*/ 2147483647 w 114"/>
              <a:gd name="T1" fmla="*/ 0 h 972"/>
              <a:gd name="T2" fmla="*/ 0 w 114"/>
              <a:gd name="T3" fmla="*/ 2147483647 h 972"/>
              <a:gd name="T4" fmla="*/ 2147483647 w 114"/>
              <a:gd name="T5" fmla="*/ 2147483647 h 972"/>
              <a:gd name="T6" fmla="*/ 2147483647 w 114"/>
              <a:gd name="T7" fmla="*/ 2147483647 h 972"/>
              <a:gd name="T8" fmla="*/ 2147483647 w 114"/>
              <a:gd name="T9" fmla="*/ 2147483647 h 972"/>
              <a:gd name="T10" fmla="*/ 2147483647 w 114"/>
              <a:gd name="T11" fmla="*/ 2147483647 h 972"/>
              <a:gd name="T12" fmla="*/ 2147483647 w 114"/>
              <a:gd name="T13" fmla="*/ 2147483647 h 972"/>
              <a:gd name="T14" fmla="*/ 2147483647 w 114"/>
              <a:gd name="T15" fmla="*/ 2147483647 h 97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4" h="972">
                <a:moveTo>
                  <a:pt x="60" y="0"/>
                </a:moveTo>
                <a:cubicBezTo>
                  <a:pt x="38" y="33"/>
                  <a:pt x="18" y="67"/>
                  <a:pt x="0" y="102"/>
                </a:cubicBezTo>
                <a:cubicBezTo>
                  <a:pt x="6" y="206"/>
                  <a:pt x="8" y="240"/>
                  <a:pt x="60" y="318"/>
                </a:cubicBezTo>
                <a:cubicBezTo>
                  <a:pt x="77" y="385"/>
                  <a:pt x="100" y="448"/>
                  <a:pt x="114" y="516"/>
                </a:cubicBezTo>
                <a:cubicBezTo>
                  <a:pt x="112" y="562"/>
                  <a:pt x="112" y="608"/>
                  <a:pt x="108" y="654"/>
                </a:cubicBezTo>
                <a:cubicBezTo>
                  <a:pt x="107" y="672"/>
                  <a:pt x="85" y="698"/>
                  <a:pt x="78" y="708"/>
                </a:cubicBezTo>
                <a:cubicBezTo>
                  <a:pt x="58" y="738"/>
                  <a:pt x="54" y="784"/>
                  <a:pt x="54" y="816"/>
                </a:cubicBezTo>
                <a:lnTo>
                  <a:pt x="114" y="972"/>
                </a:lnTo>
              </a:path>
            </a:pathLst>
          </a:custGeom>
          <a:noFill/>
          <a:ln w="19050" cap="flat" cmpd="sng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Oval 14"/>
          <p:cNvSpPr>
            <a:spLocks noChangeArrowheads="1"/>
          </p:cNvSpPr>
          <p:nvPr/>
        </p:nvSpPr>
        <p:spPr bwMode="auto">
          <a:xfrm>
            <a:off x="1901365" y="1895842"/>
            <a:ext cx="62314" cy="10303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VNI-Helve-Condense" pitchFamily="2" charset="0"/>
            </a:endParaRPr>
          </a:p>
        </p:txBody>
      </p:sp>
      <p:sp>
        <p:nvSpPr>
          <p:cNvPr id="23" name="Oval 15"/>
          <p:cNvSpPr>
            <a:spLocks noChangeArrowheads="1"/>
          </p:cNvSpPr>
          <p:nvPr/>
        </p:nvSpPr>
        <p:spPr bwMode="auto">
          <a:xfrm>
            <a:off x="2053765" y="1972042"/>
            <a:ext cx="62314" cy="10303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VNI-Helve-Condense" pitchFamily="2" charset="0"/>
            </a:endParaRPr>
          </a:p>
        </p:txBody>
      </p:sp>
      <p:sp>
        <p:nvSpPr>
          <p:cNvPr id="24" name="Oval 16"/>
          <p:cNvSpPr>
            <a:spLocks noChangeArrowheads="1"/>
          </p:cNvSpPr>
          <p:nvPr/>
        </p:nvSpPr>
        <p:spPr bwMode="auto">
          <a:xfrm>
            <a:off x="2434765" y="1895842"/>
            <a:ext cx="62314" cy="10303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VNI-Helve-Condense" pitchFamily="2" charset="0"/>
            </a:endParaRPr>
          </a:p>
        </p:txBody>
      </p:sp>
      <p:sp>
        <p:nvSpPr>
          <p:cNvPr id="25" name="Oval 17"/>
          <p:cNvSpPr>
            <a:spLocks noChangeArrowheads="1"/>
          </p:cNvSpPr>
          <p:nvPr/>
        </p:nvSpPr>
        <p:spPr bwMode="auto">
          <a:xfrm>
            <a:off x="1444165" y="1819642"/>
            <a:ext cx="62314" cy="10303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VNI-Helve-Condense" pitchFamily="2" charset="0"/>
            </a:endParaRPr>
          </a:p>
        </p:txBody>
      </p:sp>
      <p:sp>
        <p:nvSpPr>
          <p:cNvPr id="26" name="Oval 18"/>
          <p:cNvSpPr>
            <a:spLocks noChangeArrowheads="1"/>
          </p:cNvSpPr>
          <p:nvPr/>
        </p:nvSpPr>
        <p:spPr bwMode="auto">
          <a:xfrm>
            <a:off x="2663365" y="1743442"/>
            <a:ext cx="62314" cy="10303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VNI-Helve-Condense" pitchFamily="2" charset="0"/>
            </a:endParaRPr>
          </a:p>
        </p:txBody>
      </p:sp>
      <p:sp>
        <p:nvSpPr>
          <p:cNvPr id="27" name="Oval 19"/>
          <p:cNvSpPr>
            <a:spLocks noChangeArrowheads="1"/>
          </p:cNvSpPr>
          <p:nvPr/>
        </p:nvSpPr>
        <p:spPr bwMode="auto">
          <a:xfrm>
            <a:off x="1672765" y="1667242"/>
            <a:ext cx="62314" cy="10303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VNI-Helve-Condense" pitchFamily="2" charset="0"/>
            </a:endParaRPr>
          </a:p>
        </p:txBody>
      </p:sp>
      <p:sp>
        <p:nvSpPr>
          <p:cNvPr id="28" name="Oval 20"/>
          <p:cNvSpPr>
            <a:spLocks noChangeArrowheads="1"/>
          </p:cNvSpPr>
          <p:nvPr/>
        </p:nvSpPr>
        <p:spPr bwMode="auto">
          <a:xfrm>
            <a:off x="2968165" y="1895842"/>
            <a:ext cx="62314" cy="10303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VNI-Helve-Condense" pitchFamily="2" charset="0"/>
            </a:endParaRPr>
          </a:p>
        </p:txBody>
      </p:sp>
      <p:sp>
        <p:nvSpPr>
          <p:cNvPr id="29" name="Oval 21"/>
          <p:cNvSpPr>
            <a:spLocks noChangeArrowheads="1"/>
          </p:cNvSpPr>
          <p:nvPr/>
        </p:nvSpPr>
        <p:spPr bwMode="auto">
          <a:xfrm>
            <a:off x="3196765" y="1667242"/>
            <a:ext cx="62314" cy="10303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VNI-Helve-Condense" pitchFamily="2" charset="0"/>
            </a:endParaRPr>
          </a:p>
        </p:txBody>
      </p:sp>
      <p:sp>
        <p:nvSpPr>
          <p:cNvPr id="30" name="Oval 22"/>
          <p:cNvSpPr>
            <a:spLocks noChangeArrowheads="1"/>
          </p:cNvSpPr>
          <p:nvPr/>
        </p:nvSpPr>
        <p:spPr bwMode="auto">
          <a:xfrm>
            <a:off x="2206165" y="1591042"/>
            <a:ext cx="62314" cy="10303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VNI-Helve-Condense" pitchFamily="2" charset="0"/>
            </a:endParaRPr>
          </a:p>
        </p:txBody>
      </p:sp>
      <p:sp>
        <p:nvSpPr>
          <p:cNvPr id="31" name="Oval 23"/>
          <p:cNvSpPr>
            <a:spLocks noChangeArrowheads="1"/>
          </p:cNvSpPr>
          <p:nvPr/>
        </p:nvSpPr>
        <p:spPr bwMode="auto">
          <a:xfrm>
            <a:off x="3425365" y="1667242"/>
            <a:ext cx="62314" cy="10303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VNI-Helve-Condense" pitchFamily="2" charset="0"/>
            </a:endParaRPr>
          </a:p>
        </p:txBody>
      </p:sp>
      <p:sp>
        <p:nvSpPr>
          <p:cNvPr id="32" name="Oval 24"/>
          <p:cNvSpPr>
            <a:spLocks noChangeArrowheads="1"/>
          </p:cNvSpPr>
          <p:nvPr/>
        </p:nvSpPr>
        <p:spPr bwMode="auto">
          <a:xfrm>
            <a:off x="2434765" y="1591042"/>
            <a:ext cx="62314" cy="10303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VNI-Helve-Condense" pitchFamily="2" charset="0"/>
            </a:endParaRPr>
          </a:p>
        </p:txBody>
      </p:sp>
      <p:sp>
        <p:nvSpPr>
          <p:cNvPr id="33" name="Oval 25"/>
          <p:cNvSpPr>
            <a:spLocks noChangeArrowheads="1"/>
          </p:cNvSpPr>
          <p:nvPr/>
        </p:nvSpPr>
        <p:spPr bwMode="auto">
          <a:xfrm>
            <a:off x="3653965" y="1743442"/>
            <a:ext cx="62314" cy="10303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VNI-Helve-Condense" pitchFamily="2" charset="0"/>
            </a:endParaRPr>
          </a:p>
        </p:txBody>
      </p:sp>
      <p:sp>
        <p:nvSpPr>
          <p:cNvPr id="34" name="Oval 26"/>
          <p:cNvSpPr>
            <a:spLocks noChangeArrowheads="1"/>
          </p:cNvSpPr>
          <p:nvPr/>
        </p:nvSpPr>
        <p:spPr bwMode="auto">
          <a:xfrm>
            <a:off x="2663365" y="1667242"/>
            <a:ext cx="62314" cy="10303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VNI-Helve-Condense" pitchFamily="2" charset="0"/>
            </a:endParaRPr>
          </a:p>
        </p:txBody>
      </p:sp>
      <p:sp>
        <p:nvSpPr>
          <p:cNvPr id="35" name="Oval 27"/>
          <p:cNvSpPr>
            <a:spLocks noChangeArrowheads="1"/>
          </p:cNvSpPr>
          <p:nvPr/>
        </p:nvSpPr>
        <p:spPr bwMode="auto">
          <a:xfrm>
            <a:off x="3806365" y="1667242"/>
            <a:ext cx="62314" cy="10303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VNI-Helve-Condense" pitchFamily="2" charset="0"/>
            </a:endParaRPr>
          </a:p>
        </p:txBody>
      </p:sp>
      <p:sp>
        <p:nvSpPr>
          <p:cNvPr id="36" name="Oval 28"/>
          <p:cNvSpPr>
            <a:spLocks noChangeArrowheads="1"/>
          </p:cNvSpPr>
          <p:nvPr/>
        </p:nvSpPr>
        <p:spPr bwMode="auto">
          <a:xfrm>
            <a:off x="2815765" y="1591042"/>
            <a:ext cx="62314" cy="10303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VNI-Helve-Condense" pitchFamily="2" charset="0"/>
            </a:endParaRPr>
          </a:p>
        </p:txBody>
      </p:sp>
      <p:sp>
        <p:nvSpPr>
          <p:cNvPr id="37" name="Freeform 29"/>
          <p:cNvSpPr>
            <a:spLocks/>
          </p:cNvSpPr>
          <p:nvPr/>
        </p:nvSpPr>
        <p:spPr bwMode="auto">
          <a:xfrm flipH="1">
            <a:off x="7303358" y="1557704"/>
            <a:ext cx="202962" cy="1335332"/>
          </a:xfrm>
          <a:custGeom>
            <a:avLst/>
            <a:gdLst>
              <a:gd name="T0" fmla="*/ 2147483647 w 114"/>
              <a:gd name="T1" fmla="*/ 0 h 972"/>
              <a:gd name="T2" fmla="*/ 0 w 114"/>
              <a:gd name="T3" fmla="*/ 2147483647 h 972"/>
              <a:gd name="T4" fmla="*/ 2147483647 w 114"/>
              <a:gd name="T5" fmla="*/ 2147483647 h 972"/>
              <a:gd name="T6" fmla="*/ 2147483647 w 114"/>
              <a:gd name="T7" fmla="*/ 2147483647 h 972"/>
              <a:gd name="T8" fmla="*/ 2147483647 w 114"/>
              <a:gd name="T9" fmla="*/ 2147483647 h 972"/>
              <a:gd name="T10" fmla="*/ 2147483647 w 114"/>
              <a:gd name="T11" fmla="*/ 2147483647 h 972"/>
              <a:gd name="T12" fmla="*/ 2147483647 w 114"/>
              <a:gd name="T13" fmla="*/ 2147483647 h 972"/>
              <a:gd name="T14" fmla="*/ 2147483647 w 114"/>
              <a:gd name="T15" fmla="*/ 2147483647 h 97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4" h="972">
                <a:moveTo>
                  <a:pt x="60" y="0"/>
                </a:moveTo>
                <a:cubicBezTo>
                  <a:pt x="38" y="33"/>
                  <a:pt x="18" y="67"/>
                  <a:pt x="0" y="102"/>
                </a:cubicBezTo>
                <a:cubicBezTo>
                  <a:pt x="6" y="206"/>
                  <a:pt x="8" y="240"/>
                  <a:pt x="60" y="318"/>
                </a:cubicBezTo>
                <a:cubicBezTo>
                  <a:pt x="77" y="385"/>
                  <a:pt x="100" y="448"/>
                  <a:pt x="114" y="516"/>
                </a:cubicBezTo>
                <a:cubicBezTo>
                  <a:pt x="112" y="562"/>
                  <a:pt x="112" y="608"/>
                  <a:pt x="108" y="654"/>
                </a:cubicBezTo>
                <a:cubicBezTo>
                  <a:pt x="107" y="672"/>
                  <a:pt x="85" y="698"/>
                  <a:pt x="78" y="708"/>
                </a:cubicBezTo>
                <a:cubicBezTo>
                  <a:pt x="58" y="738"/>
                  <a:pt x="54" y="784"/>
                  <a:pt x="54" y="816"/>
                </a:cubicBezTo>
                <a:lnTo>
                  <a:pt x="114" y="972"/>
                </a:lnTo>
              </a:path>
            </a:pathLst>
          </a:custGeom>
          <a:noFill/>
          <a:ln w="19050" cap="flat" cmpd="sng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30"/>
          <p:cNvSpPr>
            <a:spLocks/>
          </p:cNvSpPr>
          <p:nvPr/>
        </p:nvSpPr>
        <p:spPr bwMode="auto">
          <a:xfrm flipH="1">
            <a:off x="7455758" y="1557704"/>
            <a:ext cx="202962" cy="1335332"/>
          </a:xfrm>
          <a:custGeom>
            <a:avLst/>
            <a:gdLst>
              <a:gd name="T0" fmla="*/ 2147483647 w 114"/>
              <a:gd name="T1" fmla="*/ 0 h 972"/>
              <a:gd name="T2" fmla="*/ 0 w 114"/>
              <a:gd name="T3" fmla="*/ 2147483647 h 972"/>
              <a:gd name="T4" fmla="*/ 2147483647 w 114"/>
              <a:gd name="T5" fmla="*/ 2147483647 h 972"/>
              <a:gd name="T6" fmla="*/ 2147483647 w 114"/>
              <a:gd name="T7" fmla="*/ 2147483647 h 972"/>
              <a:gd name="T8" fmla="*/ 2147483647 w 114"/>
              <a:gd name="T9" fmla="*/ 2147483647 h 972"/>
              <a:gd name="T10" fmla="*/ 2147483647 w 114"/>
              <a:gd name="T11" fmla="*/ 2147483647 h 972"/>
              <a:gd name="T12" fmla="*/ 2147483647 w 114"/>
              <a:gd name="T13" fmla="*/ 2147483647 h 972"/>
              <a:gd name="T14" fmla="*/ 2147483647 w 114"/>
              <a:gd name="T15" fmla="*/ 2147483647 h 97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4" h="972">
                <a:moveTo>
                  <a:pt x="60" y="0"/>
                </a:moveTo>
                <a:cubicBezTo>
                  <a:pt x="38" y="33"/>
                  <a:pt x="18" y="67"/>
                  <a:pt x="0" y="102"/>
                </a:cubicBezTo>
                <a:cubicBezTo>
                  <a:pt x="6" y="206"/>
                  <a:pt x="8" y="240"/>
                  <a:pt x="60" y="318"/>
                </a:cubicBezTo>
                <a:cubicBezTo>
                  <a:pt x="77" y="385"/>
                  <a:pt x="100" y="448"/>
                  <a:pt x="114" y="516"/>
                </a:cubicBezTo>
                <a:cubicBezTo>
                  <a:pt x="112" y="562"/>
                  <a:pt x="112" y="608"/>
                  <a:pt x="108" y="654"/>
                </a:cubicBezTo>
                <a:cubicBezTo>
                  <a:pt x="107" y="672"/>
                  <a:pt x="85" y="698"/>
                  <a:pt x="78" y="708"/>
                </a:cubicBezTo>
                <a:cubicBezTo>
                  <a:pt x="58" y="738"/>
                  <a:pt x="54" y="784"/>
                  <a:pt x="54" y="816"/>
                </a:cubicBezTo>
                <a:lnTo>
                  <a:pt x="114" y="972"/>
                </a:lnTo>
              </a:path>
            </a:pathLst>
          </a:custGeom>
          <a:noFill/>
          <a:ln w="19050" cap="flat" cmpd="sng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Oval 31"/>
          <p:cNvSpPr>
            <a:spLocks noChangeArrowheads="1"/>
          </p:cNvSpPr>
          <p:nvPr/>
        </p:nvSpPr>
        <p:spPr bwMode="auto">
          <a:xfrm>
            <a:off x="2053765" y="2048242"/>
            <a:ext cx="62314" cy="10303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VNI-Helve-Condense" pitchFamily="2" charset="0"/>
            </a:endParaRPr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2206165" y="2124442"/>
            <a:ext cx="62314" cy="10303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VNI-Helve-Condense" pitchFamily="2" charset="0"/>
            </a:endParaRPr>
          </a:p>
        </p:txBody>
      </p:sp>
      <p:sp>
        <p:nvSpPr>
          <p:cNvPr id="41" name="Oval 33"/>
          <p:cNvSpPr>
            <a:spLocks noChangeArrowheads="1"/>
          </p:cNvSpPr>
          <p:nvPr/>
        </p:nvSpPr>
        <p:spPr bwMode="auto">
          <a:xfrm>
            <a:off x="2587165" y="2048242"/>
            <a:ext cx="62314" cy="10303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VNI-Helve-Condense" pitchFamily="2" charset="0"/>
            </a:endParaRPr>
          </a:p>
        </p:txBody>
      </p:sp>
      <p:sp>
        <p:nvSpPr>
          <p:cNvPr id="42" name="Oval 34"/>
          <p:cNvSpPr>
            <a:spLocks noChangeArrowheads="1"/>
          </p:cNvSpPr>
          <p:nvPr/>
        </p:nvSpPr>
        <p:spPr bwMode="auto">
          <a:xfrm>
            <a:off x="1596565" y="1972042"/>
            <a:ext cx="62314" cy="10303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VNI-Helve-Condense" pitchFamily="2" charset="0"/>
            </a:endParaRPr>
          </a:p>
        </p:txBody>
      </p:sp>
      <p:sp>
        <p:nvSpPr>
          <p:cNvPr id="43" name="Oval 35"/>
          <p:cNvSpPr>
            <a:spLocks noChangeArrowheads="1"/>
          </p:cNvSpPr>
          <p:nvPr/>
        </p:nvSpPr>
        <p:spPr bwMode="auto">
          <a:xfrm>
            <a:off x="2815765" y="1895842"/>
            <a:ext cx="62314" cy="10303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VNI-Helve-Condense" pitchFamily="2" charset="0"/>
            </a:endParaRPr>
          </a:p>
        </p:txBody>
      </p:sp>
      <p:sp>
        <p:nvSpPr>
          <p:cNvPr id="44" name="Oval 36"/>
          <p:cNvSpPr>
            <a:spLocks noChangeArrowheads="1"/>
          </p:cNvSpPr>
          <p:nvPr/>
        </p:nvSpPr>
        <p:spPr bwMode="auto">
          <a:xfrm>
            <a:off x="1825165" y="1819642"/>
            <a:ext cx="62314" cy="10303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VNI-Helve-Condense" pitchFamily="2" charset="0"/>
            </a:endParaRPr>
          </a:p>
        </p:txBody>
      </p:sp>
      <p:sp>
        <p:nvSpPr>
          <p:cNvPr id="45" name="Oval 37"/>
          <p:cNvSpPr>
            <a:spLocks noChangeArrowheads="1"/>
          </p:cNvSpPr>
          <p:nvPr/>
        </p:nvSpPr>
        <p:spPr bwMode="auto">
          <a:xfrm>
            <a:off x="3120565" y="2048242"/>
            <a:ext cx="62314" cy="10303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VNI-Helve-Condense" pitchFamily="2" charset="0"/>
            </a:endParaRPr>
          </a:p>
        </p:txBody>
      </p:sp>
      <p:sp>
        <p:nvSpPr>
          <p:cNvPr id="46" name="Oval 38"/>
          <p:cNvSpPr>
            <a:spLocks noChangeArrowheads="1"/>
          </p:cNvSpPr>
          <p:nvPr/>
        </p:nvSpPr>
        <p:spPr bwMode="auto">
          <a:xfrm>
            <a:off x="3349165" y="1819642"/>
            <a:ext cx="62314" cy="10303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VNI-Helve-Condense" pitchFamily="2" charset="0"/>
            </a:endParaRPr>
          </a:p>
        </p:txBody>
      </p:sp>
      <p:sp>
        <p:nvSpPr>
          <p:cNvPr id="47" name="Oval 39"/>
          <p:cNvSpPr>
            <a:spLocks noChangeArrowheads="1"/>
          </p:cNvSpPr>
          <p:nvPr/>
        </p:nvSpPr>
        <p:spPr bwMode="auto">
          <a:xfrm>
            <a:off x="2358565" y="1743442"/>
            <a:ext cx="62314" cy="10303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VNI-Helve-Condense" pitchFamily="2" charset="0"/>
            </a:endParaRPr>
          </a:p>
        </p:txBody>
      </p:sp>
      <p:sp>
        <p:nvSpPr>
          <p:cNvPr id="48" name="Oval 40"/>
          <p:cNvSpPr>
            <a:spLocks noChangeArrowheads="1"/>
          </p:cNvSpPr>
          <p:nvPr/>
        </p:nvSpPr>
        <p:spPr bwMode="auto">
          <a:xfrm>
            <a:off x="3577765" y="1819642"/>
            <a:ext cx="62314" cy="10303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VNI-Helve-Condense" pitchFamily="2" charset="0"/>
            </a:endParaRPr>
          </a:p>
        </p:txBody>
      </p:sp>
      <p:sp>
        <p:nvSpPr>
          <p:cNvPr id="49" name="Oval 41"/>
          <p:cNvSpPr>
            <a:spLocks noChangeArrowheads="1"/>
          </p:cNvSpPr>
          <p:nvPr/>
        </p:nvSpPr>
        <p:spPr bwMode="auto">
          <a:xfrm>
            <a:off x="2587165" y="1743442"/>
            <a:ext cx="62314" cy="10303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VNI-Helve-Condense" pitchFamily="2" charset="0"/>
            </a:endParaRPr>
          </a:p>
        </p:txBody>
      </p:sp>
      <p:sp>
        <p:nvSpPr>
          <p:cNvPr id="50" name="Oval 42"/>
          <p:cNvSpPr>
            <a:spLocks noChangeArrowheads="1"/>
          </p:cNvSpPr>
          <p:nvPr/>
        </p:nvSpPr>
        <p:spPr bwMode="auto">
          <a:xfrm>
            <a:off x="3806365" y="1895842"/>
            <a:ext cx="62314" cy="10303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VNI-Helve-Condense" pitchFamily="2" charset="0"/>
            </a:endParaRPr>
          </a:p>
        </p:txBody>
      </p:sp>
      <p:sp>
        <p:nvSpPr>
          <p:cNvPr id="51" name="Oval 43"/>
          <p:cNvSpPr>
            <a:spLocks noChangeArrowheads="1"/>
          </p:cNvSpPr>
          <p:nvPr/>
        </p:nvSpPr>
        <p:spPr bwMode="auto">
          <a:xfrm>
            <a:off x="2815765" y="1819642"/>
            <a:ext cx="62314" cy="10303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VNI-Helve-Condense" pitchFamily="2" charset="0"/>
            </a:endParaRPr>
          </a:p>
        </p:txBody>
      </p:sp>
      <p:sp>
        <p:nvSpPr>
          <p:cNvPr id="52" name="Oval 44"/>
          <p:cNvSpPr>
            <a:spLocks noChangeArrowheads="1"/>
          </p:cNvSpPr>
          <p:nvPr/>
        </p:nvSpPr>
        <p:spPr bwMode="auto">
          <a:xfrm>
            <a:off x="3958765" y="1819642"/>
            <a:ext cx="62314" cy="10303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VNI-Helve-Condense" pitchFamily="2" charset="0"/>
            </a:endParaRPr>
          </a:p>
        </p:txBody>
      </p:sp>
      <p:sp>
        <p:nvSpPr>
          <p:cNvPr id="53" name="Oval 45"/>
          <p:cNvSpPr>
            <a:spLocks noChangeArrowheads="1"/>
          </p:cNvSpPr>
          <p:nvPr/>
        </p:nvSpPr>
        <p:spPr bwMode="auto">
          <a:xfrm>
            <a:off x="2968165" y="1743442"/>
            <a:ext cx="62314" cy="10303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VNI-Helve-Condense" pitchFamily="2" charset="0"/>
            </a:endParaRPr>
          </a:p>
        </p:txBody>
      </p:sp>
      <p:sp>
        <p:nvSpPr>
          <p:cNvPr id="54" name="Oval 46"/>
          <p:cNvSpPr>
            <a:spLocks noChangeArrowheads="1"/>
          </p:cNvSpPr>
          <p:nvPr/>
        </p:nvSpPr>
        <p:spPr bwMode="auto">
          <a:xfrm>
            <a:off x="1998202" y="2005379"/>
            <a:ext cx="62313" cy="10303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VNI-Helve-Condense" pitchFamily="2" charset="0"/>
            </a:endParaRPr>
          </a:p>
        </p:txBody>
      </p:sp>
      <p:sp>
        <p:nvSpPr>
          <p:cNvPr id="55" name="Oval 47"/>
          <p:cNvSpPr>
            <a:spLocks noChangeArrowheads="1"/>
          </p:cNvSpPr>
          <p:nvPr/>
        </p:nvSpPr>
        <p:spPr bwMode="auto">
          <a:xfrm>
            <a:off x="2150602" y="2081579"/>
            <a:ext cx="62313" cy="10303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VNI-Helve-Condense" pitchFamily="2" charset="0"/>
            </a:endParaRPr>
          </a:p>
        </p:txBody>
      </p:sp>
      <p:sp>
        <p:nvSpPr>
          <p:cNvPr id="56" name="Oval 48"/>
          <p:cNvSpPr>
            <a:spLocks noChangeArrowheads="1"/>
          </p:cNvSpPr>
          <p:nvPr/>
        </p:nvSpPr>
        <p:spPr bwMode="auto">
          <a:xfrm>
            <a:off x="2531602" y="2005379"/>
            <a:ext cx="62313" cy="10303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VNI-Helve-Condense" pitchFamily="2" charset="0"/>
            </a:endParaRPr>
          </a:p>
        </p:txBody>
      </p:sp>
      <p:sp>
        <p:nvSpPr>
          <p:cNvPr id="57" name="Oval 49"/>
          <p:cNvSpPr>
            <a:spLocks noChangeArrowheads="1"/>
          </p:cNvSpPr>
          <p:nvPr/>
        </p:nvSpPr>
        <p:spPr bwMode="auto">
          <a:xfrm>
            <a:off x="1541002" y="1929179"/>
            <a:ext cx="62313" cy="10303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VNI-Helve-Condense" pitchFamily="2" charset="0"/>
            </a:endParaRPr>
          </a:p>
        </p:txBody>
      </p:sp>
      <p:sp>
        <p:nvSpPr>
          <p:cNvPr id="58" name="Oval 50"/>
          <p:cNvSpPr>
            <a:spLocks noChangeArrowheads="1"/>
          </p:cNvSpPr>
          <p:nvPr/>
        </p:nvSpPr>
        <p:spPr bwMode="auto">
          <a:xfrm>
            <a:off x="2760202" y="1852979"/>
            <a:ext cx="62313" cy="10303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VNI-Helve-Condense" pitchFamily="2" charset="0"/>
            </a:endParaRPr>
          </a:p>
        </p:txBody>
      </p:sp>
      <p:sp>
        <p:nvSpPr>
          <p:cNvPr id="59" name="Oval 51"/>
          <p:cNvSpPr>
            <a:spLocks noChangeArrowheads="1"/>
          </p:cNvSpPr>
          <p:nvPr/>
        </p:nvSpPr>
        <p:spPr bwMode="auto">
          <a:xfrm>
            <a:off x="1769602" y="1776779"/>
            <a:ext cx="62313" cy="10303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VNI-Helve-Condense" pitchFamily="2" charset="0"/>
            </a:endParaRPr>
          </a:p>
        </p:txBody>
      </p:sp>
      <p:sp>
        <p:nvSpPr>
          <p:cNvPr id="60" name="Oval 52"/>
          <p:cNvSpPr>
            <a:spLocks noChangeArrowheads="1"/>
          </p:cNvSpPr>
          <p:nvPr/>
        </p:nvSpPr>
        <p:spPr bwMode="auto">
          <a:xfrm>
            <a:off x="3065002" y="2005379"/>
            <a:ext cx="62313" cy="10303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VNI-Helve-Condense" pitchFamily="2" charset="0"/>
            </a:endParaRPr>
          </a:p>
        </p:txBody>
      </p:sp>
      <p:sp>
        <p:nvSpPr>
          <p:cNvPr id="61" name="Oval 53"/>
          <p:cNvSpPr>
            <a:spLocks noChangeArrowheads="1"/>
          </p:cNvSpPr>
          <p:nvPr/>
        </p:nvSpPr>
        <p:spPr bwMode="auto">
          <a:xfrm>
            <a:off x="3293602" y="1776779"/>
            <a:ext cx="62313" cy="10303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VNI-Helve-Condense" pitchFamily="2" charset="0"/>
            </a:endParaRPr>
          </a:p>
        </p:txBody>
      </p:sp>
      <p:sp>
        <p:nvSpPr>
          <p:cNvPr id="62" name="Oval 54"/>
          <p:cNvSpPr>
            <a:spLocks noChangeArrowheads="1"/>
          </p:cNvSpPr>
          <p:nvPr/>
        </p:nvSpPr>
        <p:spPr bwMode="auto">
          <a:xfrm>
            <a:off x="2303002" y="1700579"/>
            <a:ext cx="62313" cy="10303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VNI-Helve-Condense" pitchFamily="2" charset="0"/>
            </a:endParaRPr>
          </a:p>
        </p:txBody>
      </p:sp>
      <p:sp>
        <p:nvSpPr>
          <p:cNvPr id="63" name="Oval 55"/>
          <p:cNvSpPr>
            <a:spLocks noChangeArrowheads="1"/>
          </p:cNvSpPr>
          <p:nvPr/>
        </p:nvSpPr>
        <p:spPr bwMode="auto">
          <a:xfrm>
            <a:off x="3522202" y="1776779"/>
            <a:ext cx="62313" cy="10303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VNI-Helve-Condense" pitchFamily="2" charset="0"/>
            </a:endParaRPr>
          </a:p>
        </p:txBody>
      </p:sp>
      <p:sp>
        <p:nvSpPr>
          <p:cNvPr id="64" name="Oval 56"/>
          <p:cNvSpPr>
            <a:spLocks noChangeArrowheads="1"/>
          </p:cNvSpPr>
          <p:nvPr/>
        </p:nvSpPr>
        <p:spPr bwMode="auto">
          <a:xfrm>
            <a:off x="2531602" y="1700579"/>
            <a:ext cx="62313" cy="10303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VNI-Helve-Condense" pitchFamily="2" charset="0"/>
            </a:endParaRPr>
          </a:p>
        </p:txBody>
      </p:sp>
      <p:sp>
        <p:nvSpPr>
          <p:cNvPr id="65" name="Oval 57"/>
          <p:cNvSpPr>
            <a:spLocks noChangeArrowheads="1"/>
          </p:cNvSpPr>
          <p:nvPr/>
        </p:nvSpPr>
        <p:spPr bwMode="auto">
          <a:xfrm>
            <a:off x="3750802" y="1852979"/>
            <a:ext cx="62313" cy="10303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VNI-Helve-Condense" pitchFamily="2" charset="0"/>
            </a:endParaRPr>
          </a:p>
        </p:txBody>
      </p:sp>
      <p:sp>
        <p:nvSpPr>
          <p:cNvPr id="66" name="Oval 58"/>
          <p:cNvSpPr>
            <a:spLocks noChangeArrowheads="1"/>
          </p:cNvSpPr>
          <p:nvPr/>
        </p:nvSpPr>
        <p:spPr bwMode="auto">
          <a:xfrm>
            <a:off x="2760202" y="1776779"/>
            <a:ext cx="62313" cy="10303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VNI-Helve-Condense" pitchFamily="2" charset="0"/>
            </a:endParaRPr>
          </a:p>
        </p:txBody>
      </p:sp>
      <p:sp>
        <p:nvSpPr>
          <p:cNvPr id="67" name="Oval 59"/>
          <p:cNvSpPr>
            <a:spLocks noChangeArrowheads="1"/>
          </p:cNvSpPr>
          <p:nvPr/>
        </p:nvSpPr>
        <p:spPr bwMode="auto">
          <a:xfrm>
            <a:off x="3903202" y="1776779"/>
            <a:ext cx="62313" cy="10303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VNI-Helve-Condense" pitchFamily="2" charset="0"/>
            </a:endParaRPr>
          </a:p>
        </p:txBody>
      </p:sp>
      <p:sp>
        <p:nvSpPr>
          <p:cNvPr id="68" name="Oval 60"/>
          <p:cNvSpPr>
            <a:spLocks noChangeArrowheads="1"/>
          </p:cNvSpPr>
          <p:nvPr/>
        </p:nvSpPr>
        <p:spPr bwMode="auto">
          <a:xfrm>
            <a:off x="2912602" y="1700579"/>
            <a:ext cx="62313" cy="10303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VNI-Helve-Condense" pitchFamily="2" charset="0"/>
            </a:endParaRPr>
          </a:p>
        </p:txBody>
      </p:sp>
      <p:sp>
        <p:nvSpPr>
          <p:cNvPr id="69" name="Oval 61"/>
          <p:cNvSpPr>
            <a:spLocks noChangeArrowheads="1"/>
          </p:cNvSpPr>
          <p:nvPr/>
        </p:nvSpPr>
        <p:spPr bwMode="auto">
          <a:xfrm>
            <a:off x="2150602" y="2157779"/>
            <a:ext cx="62313" cy="10303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VNI-Helve-Condense" pitchFamily="2" charset="0"/>
            </a:endParaRPr>
          </a:p>
        </p:txBody>
      </p:sp>
      <p:sp>
        <p:nvSpPr>
          <p:cNvPr id="70" name="Oval 62"/>
          <p:cNvSpPr>
            <a:spLocks noChangeArrowheads="1"/>
          </p:cNvSpPr>
          <p:nvPr/>
        </p:nvSpPr>
        <p:spPr bwMode="auto">
          <a:xfrm>
            <a:off x="2303002" y="2233979"/>
            <a:ext cx="62313" cy="10303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VNI-Helve-Condense" pitchFamily="2" charset="0"/>
            </a:endParaRPr>
          </a:p>
        </p:txBody>
      </p:sp>
      <p:sp>
        <p:nvSpPr>
          <p:cNvPr id="71" name="Oval 63"/>
          <p:cNvSpPr>
            <a:spLocks noChangeArrowheads="1"/>
          </p:cNvSpPr>
          <p:nvPr/>
        </p:nvSpPr>
        <p:spPr bwMode="auto">
          <a:xfrm>
            <a:off x="2684002" y="2157779"/>
            <a:ext cx="62313" cy="10303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VNI-Helve-Condense" pitchFamily="2" charset="0"/>
            </a:endParaRPr>
          </a:p>
        </p:txBody>
      </p:sp>
      <p:sp>
        <p:nvSpPr>
          <p:cNvPr id="72" name="Oval 64"/>
          <p:cNvSpPr>
            <a:spLocks noChangeArrowheads="1"/>
          </p:cNvSpPr>
          <p:nvPr/>
        </p:nvSpPr>
        <p:spPr bwMode="auto">
          <a:xfrm>
            <a:off x="1693402" y="2081579"/>
            <a:ext cx="62313" cy="10303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VNI-Helve-Condense" pitchFamily="2" charset="0"/>
            </a:endParaRPr>
          </a:p>
        </p:txBody>
      </p:sp>
      <p:sp>
        <p:nvSpPr>
          <p:cNvPr id="73" name="Oval 65"/>
          <p:cNvSpPr>
            <a:spLocks noChangeArrowheads="1"/>
          </p:cNvSpPr>
          <p:nvPr/>
        </p:nvSpPr>
        <p:spPr bwMode="auto">
          <a:xfrm>
            <a:off x="2912602" y="2005379"/>
            <a:ext cx="62313" cy="10303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VNI-Helve-Condense" pitchFamily="2" charset="0"/>
            </a:endParaRPr>
          </a:p>
        </p:txBody>
      </p:sp>
      <p:sp>
        <p:nvSpPr>
          <p:cNvPr id="74" name="Oval 66"/>
          <p:cNvSpPr>
            <a:spLocks noChangeArrowheads="1"/>
          </p:cNvSpPr>
          <p:nvPr/>
        </p:nvSpPr>
        <p:spPr bwMode="auto">
          <a:xfrm>
            <a:off x="1922002" y="1929179"/>
            <a:ext cx="62313" cy="10303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VNI-Helve-Condense" pitchFamily="2" charset="0"/>
            </a:endParaRPr>
          </a:p>
        </p:txBody>
      </p:sp>
      <p:sp>
        <p:nvSpPr>
          <p:cNvPr id="75" name="Oval 67"/>
          <p:cNvSpPr>
            <a:spLocks noChangeArrowheads="1"/>
          </p:cNvSpPr>
          <p:nvPr/>
        </p:nvSpPr>
        <p:spPr bwMode="auto">
          <a:xfrm>
            <a:off x="3217402" y="2157779"/>
            <a:ext cx="62313" cy="10303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VNI-Helve-Condense" pitchFamily="2" charset="0"/>
            </a:endParaRPr>
          </a:p>
        </p:txBody>
      </p:sp>
      <p:sp>
        <p:nvSpPr>
          <p:cNvPr id="76" name="Oval 68"/>
          <p:cNvSpPr>
            <a:spLocks noChangeArrowheads="1"/>
          </p:cNvSpPr>
          <p:nvPr/>
        </p:nvSpPr>
        <p:spPr bwMode="auto">
          <a:xfrm>
            <a:off x="3446002" y="1929179"/>
            <a:ext cx="62313" cy="10303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VNI-Helve-Condense" pitchFamily="2" charset="0"/>
            </a:endParaRPr>
          </a:p>
        </p:txBody>
      </p:sp>
      <p:sp>
        <p:nvSpPr>
          <p:cNvPr id="77" name="Oval 69"/>
          <p:cNvSpPr>
            <a:spLocks noChangeArrowheads="1"/>
          </p:cNvSpPr>
          <p:nvPr/>
        </p:nvSpPr>
        <p:spPr bwMode="auto">
          <a:xfrm>
            <a:off x="2455402" y="1852979"/>
            <a:ext cx="62313" cy="10303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VNI-Helve-Condense" pitchFamily="2" charset="0"/>
            </a:endParaRPr>
          </a:p>
        </p:txBody>
      </p:sp>
      <p:sp>
        <p:nvSpPr>
          <p:cNvPr id="78" name="Oval 70"/>
          <p:cNvSpPr>
            <a:spLocks noChangeArrowheads="1"/>
          </p:cNvSpPr>
          <p:nvPr/>
        </p:nvSpPr>
        <p:spPr bwMode="auto">
          <a:xfrm>
            <a:off x="3674602" y="1929179"/>
            <a:ext cx="62313" cy="10303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VNI-Helve-Condense" pitchFamily="2" charset="0"/>
            </a:endParaRPr>
          </a:p>
        </p:txBody>
      </p:sp>
      <p:sp>
        <p:nvSpPr>
          <p:cNvPr id="79" name="Oval 71"/>
          <p:cNvSpPr>
            <a:spLocks noChangeArrowheads="1"/>
          </p:cNvSpPr>
          <p:nvPr/>
        </p:nvSpPr>
        <p:spPr bwMode="auto">
          <a:xfrm>
            <a:off x="2684002" y="1852979"/>
            <a:ext cx="62313" cy="10303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VNI-Helve-Condense" pitchFamily="2" charset="0"/>
            </a:endParaRPr>
          </a:p>
        </p:txBody>
      </p:sp>
      <p:sp>
        <p:nvSpPr>
          <p:cNvPr id="80" name="Oval 72"/>
          <p:cNvSpPr>
            <a:spLocks noChangeArrowheads="1"/>
          </p:cNvSpPr>
          <p:nvPr/>
        </p:nvSpPr>
        <p:spPr bwMode="auto">
          <a:xfrm>
            <a:off x="3903202" y="2005379"/>
            <a:ext cx="62313" cy="10303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VNI-Helve-Condense" pitchFamily="2" charset="0"/>
            </a:endParaRPr>
          </a:p>
        </p:txBody>
      </p:sp>
      <p:sp>
        <p:nvSpPr>
          <p:cNvPr id="81" name="Oval 73"/>
          <p:cNvSpPr>
            <a:spLocks noChangeArrowheads="1"/>
          </p:cNvSpPr>
          <p:nvPr/>
        </p:nvSpPr>
        <p:spPr bwMode="auto">
          <a:xfrm>
            <a:off x="2912602" y="1929179"/>
            <a:ext cx="62313" cy="10303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VNI-Helve-Condense" pitchFamily="2" charset="0"/>
            </a:endParaRPr>
          </a:p>
        </p:txBody>
      </p:sp>
      <p:sp>
        <p:nvSpPr>
          <p:cNvPr id="82" name="Oval 74"/>
          <p:cNvSpPr>
            <a:spLocks noChangeArrowheads="1"/>
          </p:cNvSpPr>
          <p:nvPr/>
        </p:nvSpPr>
        <p:spPr bwMode="auto">
          <a:xfrm>
            <a:off x="4055602" y="1929179"/>
            <a:ext cx="62313" cy="10303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VNI-Helve-Condense" pitchFamily="2" charset="0"/>
            </a:endParaRPr>
          </a:p>
        </p:txBody>
      </p:sp>
      <p:sp>
        <p:nvSpPr>
          <p:cNvPr id="83" name="Oval 75"/>
          <p:cNvSpPr>
            <a:spLocks noChangeArrowheads="1"/>
          </p:cNvSpPr>
          <p:nvPr/>
        </p:nvSpPr>
        <p:spPr bwMode="auto">
          <a:xfrm>
            <a:off x="3065002" y="1852979"/>
            <a:ext cx="62313" cy="10303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VNI-Helve-Condens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9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8" presetClass="entr" presetSubtype="1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8" presetClass="entr" presetSubtype="1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55112E-17 L 3.33333E-6 0.2888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444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00416 0.3055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15278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48148E-6 L -0.00295 0.3581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7894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00416 0.35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750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7.40741E-7 L -0.004 0.38032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19005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85185E-6 L 0.00538 0.30254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5116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00417 0.3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750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6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96296E-6 L 0.00539 0.3136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5671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5185E-6 L -0.00295 0.36921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844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96296E-6 L -0.00295 0.31365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5671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8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85185E-6 L 0.00539 0.31366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5671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8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96296E-6 L -0.00295 0.34699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7338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55112E-17 L 3.33333E-6 0.28889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444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00416 0.30556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15278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48148E-6 L -0.00295 0.3581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7894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00416 0.35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7500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7.40741E-7 L -0.004 0.38032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19005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85185E-6 L 0.00538 0.30254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5116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00417 0.35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7500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7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96296E-6 L 0.00539 0.31365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5671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5185E-6 L -0.00295 0.36921 " pathEditMode="relative" rAng="0" ptsTypes="AA">
                                      <p:cBhvr>
                                        <p:cTn id="17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8449"/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96296E-6 L -0.00295 0.31365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5671"/>
                                    </p:animMotion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8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85185E-6 L 0.00539 0.31366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5671"/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9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96296E-6 L -0.00295 0.34699 " pathEditMode="relative" rAng="0" ptsTypes="AA">
                                      <p:cBhvr>
                                        <p:cTn id="19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7338"/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55112E-17 L 3.33333E-6 0.28889 " pathEditMode="relative" rAng="0" ptsTypes="AA">
                                      <p:cBhvr>
                                        <p:cTn id="24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444"/>
                                    </p:animMotion>
                                  </p:childTnLst>
                                </p:cTn>
                              </p:par>
                              <p:par>
                                <p:cTn id="2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00416 0.30556 " pathEditMode="relative" rAng="0" ptsTypes="AA">
                                      <p:cBhvr>
                                        <p:cTn id="25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15278"/>
                                    </p:animMotion>
                                  </p:childTnLst>
                                </p:cTn>
                              </p:par>
                              <p:par>
                                <p:cTn id="2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48148E-6 L -0.00295 0.3581 " pathEditMode="relative" rAng="0" ptsTypes="AA">
                                      <p:cBhvr>
                                        <p:cTn id="25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7894"/>
                                    </p:animMotion>
                                  </p:childTnLst>
                                </p:cTn>
                              </p:par>
                              <p:par>
                                <p:cTn id="2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00416 0.35 " pathEditMode="relative" rAng="0" ptsTypes="AA">
                                      <p:cBhvr>
                                        <p:cTn id="25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7500"/>
                                    </p:animMotion>
                                  </p:childTnLst>
                                </p:cTn>
                              </p:par>
                              <p:par>
                                <p:cTn id="2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7.40741E-7 L -0.004 0.38032 " pathEditMode="relative" rAng="0" ptsTypes="AA">
                                      <p:cBhvr>
                                        <p:cTn id="26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19005"/>
                                    </p:animMotion>
                                  </p:childTnLst>
                                </p:cTn>
                              </p:par>
                              <p:par>
                                <p:cTn id="2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85185E-6 L 0.00538 0.30254 " pathEditMode="relative" rAng="0" ptsTypes="AA">
                                      <p:cBhvr>
                                        <p:cTn id="26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5116"/>
                                    </p:animMotion>
                                  </p:childTnLst>
                                </p:cTn>
                              </p:par>
                              <p:par>
                                <p:cTn id="2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00417 0.35 " pathEditMode="relative" rAng="0" ptsTypes="AA">
                                      <p:cBhvr>
                                        <p:cTn id="27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7500"/>
                                    </p:animMotion>
                                  </p:childTnLst>
                                </p:cTn>
                              </p:par>
                              <p:par>
                                <p:cTn id="2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275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96296E-6 L 0.00539 0.31365 " pathEditMode="relative" rAng="0" ptsTypes="AA">
                                      <p:cBhvr>
                                        <p:cTn id="279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5671"/>
                                    </p:animMotion>
                                  </p:childTnLst>
                                </p:cTn>
                              </p:par>
                              <p:par>
                                <p:cTn id="2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5185E-6 L -0.00295 0.36921 " pathEditMode="relative" rAng="0" ptsTypes="AA">
                                      <p:cBhvr>
                                        <p:cTn id="28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8449"/>
                                    </p:animMotion>
                                  </p:childTnLst>
                                </p:cTn>
                              </p:par>
                              <p:par>
                                <p:cTn id="2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96296E-6 L -0.00295 0.31365 " pathEditMode="relative" rAng="0" ptsTypes="AA">
                                      <p:cBhvr>
                                        <p:cTn id="28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5671"/>
                                    </p:animMotion>
                                  </p:childTnLst>
                                </p:cTn>
                              </p:par>
                              <p:par>
                                <p:cTn id="2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29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85185E-6 L 0.00539 0.31366 " pathEditMode="relative" rAng="0" ptsTypes="AA">
                                      <p:cBhvr>
                                        <p:cTn id="29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5671"/>
                                    </p:animMotion>
                                  </p:childTnLst>
                                </p:cTn>
                              </p:par>
                              <p:par>
                                <p:cTn id="2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29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96296E-6 L -0.00295 0.34699 " pathEditMode="relative" rAng="0" ptsTypes="AA">
                                      <p:cBhvr>
                                        <p:cTn id="303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7338"/>
                                    </p:animMotion>
                                  </p:childTnLst>
                                </p:cTn>
                              </p:par>
                              <p:par>
                                <p:cTn id="304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55112E-17 L 3.33333E-6 0.28889 " pathEditMode="relative" rAng="0" ptsTypes="AA">
                                      <p:cBhvr>
                                        <p:cTn id="352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444"/>
                                    </p:animMotion>
                                  </p:childTnLst>
                                </p:cTn>
                              </p:par>
                              <p:par>
                                <p:cTn id="3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00416 0.30556 " pathEditMode="relative" rAng="0" ptsTypes="AA">
                                      <p:cBhvr>
                                        <p:cTn id="356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15278"/>
                                    </p:animMotion>
                                  </p:childTnLst>
                                </p:cTn>
                              </p:par>
                              <p:par>
                                <p:cTn id="3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48148E-6 L -0.00295 0.3581 " pathEditMode="relative" rAng="0" ptsTypes="AA">
                                      <p:cBhvr>
                                        <p:cTn id="360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7894"/>
                                    </p:animMotion>
                                  </p:childTnLst>
                                </p:cTn>
                              </p:par>
                              <p:par>
                                <p:cTn id="3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00416 0.35 " pathEditMode="relative" rAng="0" ptsTypes="AA">
                                      <p:cBhvr>
                                        <p:cTn id="364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7500"/>
                                    </p:animMotion>
                                  </p:childTnLst>
                                </p:cTn>
                              </p:par>
                              <p:par>
                                <p:cTn id="3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7.40741E-7 L -0.004 0.38032 " pathEditMode="relative" rAng="0" ptsTypes="AA">
                                      <p:cBhvr>
                                        <p:cTn id="36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19005"/>
                                    </p:animMotion>
                                  </p:childTnLst>
                                </p:cTn>
                              </p:par>
                              <p:par>
                                <p:cTn id="3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85185E-6 L 0.00538 0.30254 " pathEditMode="relative" rAng="0" ptsTypes="AA">
                                      <p:cBhvr>
                                        <p:cTn id="372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5116"/>
                                    </p:animMotion>
                                  </p:childTnLst>
                                </p:cTn>
                              </p:par>
                              <p:par>
                                <p:cTn id="3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00417 0.35 " pathEditMode="relative" rAng="0" ptsTypes="AA">
                                      <p:cBhvr>
                                        <p:cTn id="37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7500"/>
                                    </p:animMotion>
                                  </p:childTnLst>
                                </p:cTn>
                              </p:par>
                              <p:par>
                                <p:cTn id="3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38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96296E-6 L 0.00539 0.31365 " pathEditMode="relative" rAng="0" ptsTypes="AA">
                                      <p:cBhvr>
                                        <p:cTn id="384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5671"/>
                                    </p:animMotion>
                                  </p:childTnLst>
                                </p:cTn>
                              </p:par>
                              <p:par>
                                <p:cTn id="3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5185E-6 L -0.00295 0.36921 " pathEditMode="relative" rAng="0" ptsTypes="AA">
                                      <p:cBhvr>
                                        <p:cTn id="388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8449"/>
                                    </p:animMotion>
                                  </p:childTnLst>
                                </p:cTn>
                              </p:par>
                              <p:par>
                                <p:cTn id="3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96296E-6 L -0.00295 0.31365 " pathEditMode="relative" rAng="0" ptsTypes="AA">
                                      <p:cBhvr>
                                        <p:cTn id="39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5671"/>
                                    </p:animMotion>
                                  </p:childTnLst>
                                </p:cTn>
                              </p:par>
                              <p:par>
                                <p:cTn id="3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396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85185E-6 L 0.00539 0.31366 " pathEditMode="relative" rAng="0" ptsTypes="AA">
                                      <p:cBhvr>
                                        <p:cTn id="40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5671"/>
                                    </p:animMotion>
                                  </p:childTnLst>
                                </p:cTn>
                              </p:par>
                              <p:par>
                                <p:cTn id="4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404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96296E-6 L -0.00295 0.34699 " pathEditMode="relative" rAng="0" ptsTypes="AA">
                                      <p:cBhvr>
                                        <p:cTn id="408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7338"/>
                                    </p:animMotion>
                                  </p:childTnLst>
                                </p:cTn>
                              </p:par>
                              <p:par>
                                <p:cTn id="409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6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5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4" presetClass="exit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8" grpId="0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  <p:bldP spid="43" grpId="0" animBg="1"/>
      <p:bldP spid="43" grpId="1" animBg="1"/>
      <p:bldP spid="43" grpId="2" animBg="1"/>
      <p:bldP spid="44" grpId="0" animBg="1"/>
      <p:bldP spid="44" grpId="1" animBg="1"/>
      <p:bldP spid="44" grpId="2" animBg="1"/>
      <p:bldP spid="45" grpId="0" animBg="1"/>
      <p:bldP spid="45" grpId="1" animBg="1"/>
      <p:bldP spid="45" grpId="2" animBg="1"/>
      <p:bldP spid="46" grpId="0" animBg="1"/>
      <p:bldP spid="46" grpId="1" animBg="1"/>
      <p:bldP spid="46" grpId="2" animBg="1"/>
      <p:bldP spid="47" grpId="0" animBg="1"/>
      <p:bldP spid="47" grpId="1" animBg="1"/>
      <p:bldP spid="47" grpId="2" animBg="1"/>
      <p:bldP spid="48" grpId="0" animBg="1"/>
      <p:bldP spid="48" grpId="1" animBg="1"/>
      <p:bldP spid="48" grpId="2" animBg="1"/>
      <p:bldP spid="49" grpId="0" animBg="1"/>
      <p:bldP spid="49" grpId="1" animBg="1"/>
      <p:bldP spid="49" grpId="2" animBg="1"/>
      <p:bldP spid="50" grpId="0" animBg="1"/>
      <p:bldP spid="50" grpId="1" animBg="1"/>
      <p:bldP spid="50" grpId="2" animBg="1"/>
      <p:bldP spid="51" grpId="0" animBg="1"/>
      <p:bldP spid="51" grpId="1" animBg="1"/>
      <p:bldP spid="51" grpId="2" animBg="1"/>
      <p:bldP spid="52" grpId="0" animBg="1"/>
      <p:bldP spid="52" grpId="1" animBg="1"/>
      <p:bldP spid="52" grpId="2" animBg="1"/>
      <p:bldP spid="53" grpId="0" animBg="1"/>
      <p:bldP spid="53" grpId="1" animBg="1"/>
      <p:bldP spid="53" grpId="2" animBg="1"/>
      <p:bldP spid="54" grpId="0" animBg="1"/>
      <p:bldP spid="54" grpId="1" animBg="1"/>
      <p:bldP spid="54" grpId="2" animBg="1"/>
      <p:bldP spid="55" grpId="0" animBg="1"/>
      <p:bldP spid="55" grpId="1" animBg="1"/>
      <p:bldP spid="55" grpId="2" animBg="1"/>
      <p:bldP spid="56" grpId="0" animBg="1"/>
      <p:bldP spid="56" grpId="1" animBg="1"/>
      <p:bldP spid="56" grpId="2" animBg="1"/>
      <p:bldP spid="57" grpId="0" animBg="1"/>
      <p:bldP spid="57" grpId="1" animBg="1"/>
      <p:bldP spid="57" grpId="2" animBg="1"/>
      <p:bldP spid="58" grpId="0" animBg="1"/>
      <p:bldP spid="58" grpId="1" animBg="1"/>
      <p:bldP spid="58" grpId="2" animBg="1"/>
      <p:bldP spid="59" grpId="0" animBg="1"/>
      <p:bldP spid="59" grpId="1" animBg="1"/>
      <p:bldP spid="59" grpId="2" animBg="1"/>
      <p:bldP spid="60" grpId="0" animBg="1"/>
      <p:bldP spid="60" grpId="1" animBg="1"/>
      <p:bldP spid="60" grpId="2" animBg="1"/>
      <p:bldP spid="61" grpId="0" animBg="1"/>
      <p:bldP spid="61" grpId="1" animBg="1"/>
      <p:bldP spid="61" grpId="2" animBg="1"/>
      <p:bldP spid="62" grpId="0" animBg="1"/>
      <p:bldP spid="62" grpId="1" animBg="1"/>
      <p:bldP spid="62" grpId="2" animBg="1"/>
      <p:bldP spid="63" grpId="0" animBg="1"/>
      <p:bldP spid="63" grpId="1" animBg="1"/>
      <p:bldP spid="63" grpId="2" animBg="1"/>
      <p:bldP spid="64" grpId="0" animBg="1"/>
      <p:bldP spid="64" grpId="1" animBg="1"/>
      <p:bldP spid="64" grpId="2" animBg="1"/>
      <p:bldP spid="65" grpId="0" animBg="1"/>
      <p:bldP spid="65" grpId="1" animBg="1"/>
      <p:bldP spid="65" grpId="2" animBg="1"/>
      <p:bldP spid="66" grpId="0" animBg="1"/>
      <p:bldP spid="66" grpId="1" animBg="1"/>
      <p:bldP spid="66" grpId="2" animBg="1"/>
      <p:bldP spid="67" grpId="0" animBg="1"/>
      <p:bldP spid="67" grpId="1" animBg="1"/>
      <p:bldP spid="67" grpId="2" animBg="1"/>
      <p:bldP spid="68" grpId="0" animBg="1"/>
      <p:bldP spid="68" grpId="1" animBg="1"/>
      <p:bldP spid="68" grpId="2" animBg="1"/>
      <p:bldP spid="69" grpId="0" animBg="1"/>
      <p:bldP spid="69" grpId="1" animBg="1"/>
      <p:bldP spid="69" grpId="2" animBg="1"/>
      <p:bldP spid="70" grpId="0" animBg="1"/>
      <p:bldP spid="70" grpId="1" animBg="1"/>
      <p:bldP spid="70" grpId="2" animBg="1"/>
      <p:bldP spid="71" grpId="0" animBg="1"/>
      <p:bldP spid="71" grpId="1" animBg="1"/>
      <p:bldP spid="71" grpId="2" animBg="1"/>
      <p:bldP spid="72" grpId="0" animBg="1"/>
      <p:bldP spid="72" grpId="1" animBg="1"/>
      <p:bldP spid="72" grpId="2" animBg="1"/>
      <p:bldP spid="73" grpId="0" animBg="1"/>
      <p:bldP spid="73" grpId="1" animBg="1"/>
      <p:bldP spid="73" grpId="2" animBg="1"/>
      <p:bldP spid="74" grpId="0" animBg="1"/>
      <p:bldP spid="74" grpId="1" animBg="1"/>
      <p:bldP spid="74" grpId="2" animBg="1"/>
      <p:bldP spid="75" grpId="0" animBg="1"/>
      <p:bldP spid="75" grpId="1" animBg="1"/>
      <p:bldP spid="75" grpId="2" animBg="1"/>
      <p:bldP spid="76" grpId="0" animBg="1"/>
      <p:bldP spid="76" grpId="1" animBg="1"/>
      <p:bldP spid="76" grpId="2" animBg="1"/>
      <p:bldP spid="77" grpId="0" animBg="1"/>
      <p:bldP spid="77" grpId="1" animBg="1"/>
      <p:bldP spid="77" grpId="2" animBg="1"/>
      <p:bldP spid="78" grpId="0" animBg="1"/>
      <p:bldP spid="78" grpId="1" animBg="1"/>
      <p:bldP spid="78" grpId="2" animBg="1"/>
      <p:bldP spid="79" grpId="0" animBg="1"/>
      <p:bldP spid="79" grpId="1" animBg="1"/>
      <p:bldP spid="79" grpId="2" animBg="1"/>
      <p:bldP spid="80" grpId="0" animBg="1"/>
      <p:bldP spid="80" grpId="1" animBg="1"/>
      <p:bldP spid="80" grpId="2" animBg="1"/>
      <p:bldP spid="81" grpId="0" animBg="1"/>
      <p:bldP spid="81" grpId="1" animBg="1"/>
      <p:bldP spid="81" grpId="2" animBg="1"/>
      <p:bldP spid="82" grpId="0" animBg="1"/>
      <p:bldP spid="82" grpId="1" animBg="1"/>
      <p:bldP spid="82" grpId="2" animBg="1"/>
      <p:bldP spid="83" grpId="0" animBg="1"/>
      <p:bldP spid="83" grpId="1" animBg="1"/>
      <p:bldP spid="83" grpId="2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26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  <p:sp>
        <p:nvSpPr>
          <p:cNvPr id="7" name="Text Box 37"/>
          <p:cNvSpPr txBox="1">
            <a:spLocks noChangeArrowheads="1"/>
          </p:cNvSpPr>
          <p:nvPr/>
        </p:nvSpPr>
        <p:spPr bwMode="auto">
          <a:xfrm>
            <a:off x="-11229" y="-41709"/>
            <a:ext cx="9144000" cy="584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32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47"/>
          <p:cNvSpPr txBox="1">
            <a:spLocks noChangeArrowheads="1"/>
          </p:cNvSpPr>
          <p:nvPr/>
        </p:nvSpPr>
        <p:spPr bwMode="auto">
          <a:xfrm>
            <a:off x="1" y="529858"/>
            <a:ext cx="9143999" cy="452431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/>
            <a:r>
              <a:rPr lang="en-US" dirty="0">
                <a:solidFill>
                  <a:srgbClr val="0000CC"/>
                </a:solidFill>
                <a:latin typeface="Times New Roman" pitchFamily="18" charset="0"/>
              </a:rPr>
              <a:t>   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</a:rPr>
              <a:t>Nước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</a:rPr>
              <a:t> ở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</a:rPr>
              <a:t>hồ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</a:rPr>
              <a:t>ao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</a:rPr>
              <a:t>sông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</a:rPr>
              <a:t>biển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</a:rPr>
              <a:t>,…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</a:rPr>
              <a:t>không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</a:rPr>
              <a:t>ngừng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</a:rPr>
              <a:t> bay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</a:rPr>
              <a:t>hơi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</a:rPr>
              <a:t>.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</a:rPr>
              <a:t>Hơi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</a:rPr>
              <a:t>nước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</a:rPr>
              <a:t>lên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</a:rPr>
              <a:t>cao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</a:rPr>
              <a:t> 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</a:rPr>
              <a:t>gặp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</a:rPr>
              <a:t>lạnh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</a:rPr>
              <a:t>ngưng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</a:rPr>
              <a:t>tụ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</a:rPr>
              <a:t>thành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</a:rPr>
              <a:t>những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</a:rPr>
              <a:t>hạt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</a:rPr>
              <a:t>nước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</a:rPr>
              <a:t>nhỏ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</a:rPr>
              <a:t> li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</a:rPr>
              <a:t>ti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</a:rPr>
              <a:t> (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</a:rPr>
              <a:t>mây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</a:rPr>
              <a:t>trắng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</a:rPr>
              <a:t>). 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</a:rPr>
              <a:t>Càng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</a:rPr>
              <a:t>lên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</a:rPr>
              <a:t>cao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</a:rPr>
              <a:t>càng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</a:rPr>
              <a:t>lạnh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</a:rPr>
              <a:t>nhiều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</a:rPr>
              <a:t>hạt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</a:rPr>
              <a:t>nước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</a:rPr>
              <a:t>nhỏ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</a:rPr>
              <a:t>hợp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</a:rPr>
              <a:t>thành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</a:rPr>
              <a:t>hạt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</a:rPr>
              <a:t>nước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</a:rPr>
              <a:t>lớn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</a:rPr>
              <a:t>hơn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</a:rPr>
              <a:t> (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</a:rPr>
              <a:t>mây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</a:rPr>
              <a:t>đen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</a:rPr>
              <a:t>).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</a:rPr>
              <a:t>Các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</a:rPr>
              <a:t>hạt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</a:rPr>
              <a:t>nước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</a:rPr>
              <a:t>trĩu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</a:rPr>
              <a:t>nặng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</a:rPr>
              <a:t>rơi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</a:rPr>
              <a:t>xuống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</a:rPr>
              <a:t>tạo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</a:rPr>
              <a:t>thành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</a:rPr>
              <a:t>mưa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</a:rPr>
              <a:t>.</a:t>
            </a:r>
            <a:r>
              <a:rPr lang="en-US" dirty="0"/>
              <a:t> </a:t>
            </a:r>
          </a:p>
          <a:p>
            <a:pPr algn="just"/>
            <a:r>
              <a:rPr lang="en-US" dirty="0"/>
              <a:t>  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ượng này lặp đi lặp lại tạo nên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ước trong tự nhiên.</a:t>
            </a:r>
            <a:endParaRPr lang="en-US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13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2" name="Google Shape;1852;p53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762000" y="1047750"/>
            <a:ext cx="7772400" cy="2209800"/>
          </a:xfrm>
          <a:prstGeom prst="rect">
            <a:avLst/>
          </a:prstGeom>
          <a:noFill/>
        </p:spPr>
        <p:txBody>
          <a:bodyPr wrap="square" rtlCol="0">
            <a:prstTxWarp prst="textStop">
              <a:avLst>
                <a:gd name="adj" fmla="val 17160"/>
              </a:avLst>
            </a:prstTxWarp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CHÚC CÁC EM HỌC TỐT</a:t>
            </a:r>
            <a:endParaRPr lang="en-US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38150"/>
            <a:ext cx="8382000" cy="42671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95600" y="438150"/>
            <a:ext cx="30480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TÔI LÀ GIỌT NƯỚC</a:t>
            </a:r>
            <a:endParaRPr lang="en-US" sz="2000" b="1" dirty="0">
              <a:ln>
                <a:solidFill>
                  <a:sysClr val="windowText" lastClr="00000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742950"/>
            <a:ext cx="8153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727200" algn="l"/>
              </a:tabLst>
            </a:pPr>
            <a:r>
              <a:rPr lang="en-US" sz="36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Vào</a:t>
            </a:r>
            <a:r>
              <a:rPr lang="en-US" sz="36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một</a:t>
            </a:r>
            <a:r>
              <a:rPr lang="en-US" sz="36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hôm</a:t>
            </a:r>
            <a:r>
              <a:rPr lang="en-US" sz="36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, </a:t>
            </a:r>
            <a:r>
              <a:rPr lang="en-US" sz="36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tôi</a:t>
            </a:r>
            <a:r>
              <a:rPr lang="en-US" sz="36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bỗng</a:t>
            </a:r>
            <a:r>
              <a:rPr lang="en-US" sz="36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thấy</a:t>
            </a:r>
            <a:r>
              <a:rPr lang="en-US" sz="36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  </a:t>
            </a:r>
            <a:r>
              <a:rPr lang="en-US" sz="36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mình</a:t>
            </a:r>
            <a:r>
              <a:rPr lang="en-US" sz="36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nhẹ</a:t>
            </a:r>
            <a:r>
              <a:rPr lang="en-US" sz="36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   </a:t>
            </a:r>
          </a:p>
          <a:p>
            <a:pPr algn="ctr">
              <a:tabLst>
                <a:tab pos="1727200" algn="l"/>
              </a:tabLst>
            </a:pPr>
            <a:r>
              <a:rPr lang="en-US" sz="36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      </a:t>
            </a:r>
            <a:r>
              <a:rPr lang="en-US" sz="36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bỗng</a:t>
            </a:r>
            <a:r>
              <a:rPr lang="en-US" sz="36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và</a:t>
            </a:r>
            <a:r>
              <a:rPr lang="en-US" sz="36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 bay </a:t>
            </a:r>
            <a:r>
              <a:rPr lang="en-US" sz="36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lên</a:t>
            </a:r>
            <a:r>
              <a:rPr lang="en-US" sz="36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cao</a:t>
            </a:r>
            <a:r>
              <a:rPr lang="en-US" sz="36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, </a:t>
            </a:r>
            <a:r>
              <a:rPr lang="en-US" sz="36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lên</a:t>
            </a:r>
            <a:r>
              <a:rPr lang="en-US" sz="36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cao</a:t>
            </a:r>
            <a:r>
              <a:rPr lang="en-US" sz="36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mãi</a:t>
            </a:r>
            <a:r>
              <a:rPr lang="en-US" sz="36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... </a:t>
            </a:r>
            <a:endParaRPr lang="en-US" sz="3600" i="1" dirty="0">
              <a:solidFill>
                <a:schemeClr val="tx2">
                  <a:lumMod val="1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32380" y="1924115"/>
            <a:ext cx="1555438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u="sng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u="sng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u="sng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u="sng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u="sng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PV\Desktop\3b21d6e3a4ebcb813bb781516ef7eea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898" y="2471660"/>
            <a:ext cx="2438401" cy="208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41880" y="257175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?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748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2" name="Google Shape;1852;p53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4" name="Oval 3"/>
          <p:cNvSpPr/>
          <p:nvPr/>
        </p:nvSpPr>
        <p:spPr>
          <a:xfrm>
            <a:off x="2786400" y="895350"/>
            <a:ext cx="3600000" cy="360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6350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48100" y="1910520"/>
            <a:ext cx="14766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smtClean="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en-US" sz="9600" b="1" spc="50">
              <a:ln w="11430">
                <a:solidFill>
                  <a:srgbClr val="FF0000"/>
                </a:solidFill>
              </a:ln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48100" y="1910520"/>
            <a:ext cx="14766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48100" y="1910520"/>
            <a:ext cx="14766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smtClean="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en-US" sz="9600" b="1" spc="50">
              <a:ln w="11430">
                <a:solidFill>
                  <a:srgbClr val="FF0000"/>
                </a:solidFill>
              </a:ln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48100" y="1910520"/>
            <a:ext cx="14766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smtClean="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en-US" sz="9600" b="1" spc="50">
              <a:ln w="11430">
                <a:solidFill>
                  <a:srgbClr val="FF0000"/>
                </a:solidFill>
              </a:ln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48100" y="1910520"/>
            <a:ext cx="14766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48100" y="1910520"/>
            <a:ext cx="14766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smtClean="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sz="9600" b="1" spc="50">
              <a:ln w="11430">
                <a:solidFill>
                  <a:srgbClr val="FF0000"/>
                </a:solidFill>
              </a:ln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48100" y="1910520"/>
            <a:ext cx="14766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48100" y="1910520"/>
            <a:ext cx="14766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14600" y="2279852"/>
            <a:ext cx="4143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HẾT GIỜ</a:t>
            </a:r>
            <a:endParaRPr lang="en-US" sz="4800" b="1" spc="5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48100" y="1910520"/>
            <a:ext cx="14766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smtClean="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n-US" sz="9600" b="1" spc="50" dirty="0">
              <a:ln w="11430">
                <a:solidFill>
                  <a:srgbClr val="FF0000"/>
                </a:solidFill>
              </a:ln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48100" y="1910520"/>
            <a:ext cx="14766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2230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1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build="allAtOnce"/>
      <p:bldP spid="6" grpId="0" build="allAtOnce"/>
      <p:bldP spid="7" grpId="0" build="allAtOnce"/>
      <p:bldP spid="8" grpId="0" build="allAtOnce"/>
      <p:bldP spid="9" grpId="0" build="allAtOnce"/>
      <p:bldP spid="10" grpId="0" build="allAtOnce"/>
      <p:bldP spid="11" grpId="0" build="allAtOnce"/>
      <p:bldP spid="12" grpId="0" build="allAtOnce"/>
      <p:bldP spid="13" grpId="0" build="allAtOnce"/>
      <p:bldP spid="14" grpId="0" build="allAtOnce"/>
      <p:bldP spid="15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9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61950"/>
            <a:ext cx="8382000" cy="46163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4200" y="187978"/>
            <a:ext cx="259080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TÔI LÀ HƠI NƯỚC</a:t>
            </a:r>
            <a:endParaRPr lang="en-US" sz="20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093" y="590550"/>
            <a:ext cx="81533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273300" algn="l"/>
              </a:tabLst>
            </a:pP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</a:rPr>
              <a:t>Tôi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</a:rPr>
              <a:t>được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</a:rPr>
              <a:t>tạo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</a:rPr>
              <a:t>thành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</a:rPr>
              <a:t>nhờ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</a:rPr>
              <a:t>những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</a:rPr>
              <a:t>hạt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</a:rPr>
              <a:t>nước</a:t>
            </a:r>
            <a:endParaRPr lang="en-US" sz="3200" dirty="0">
              <a:solidFill>
                <a:sysClr val="windowText" lastClr="000000"/>
              </a:solidFill>
              <a:latin typeface="Times New Roman" pitchFamily="18" charset="0"/>
            </a:endParaRPr>
          </a:p>
          <a:p>
            <a:pPr algn="ctr">
              <a:tabLst>
                <a:tab pos="2273300" algn="l"/>
              </a:tabLst>
            </a:pP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</a:rPr>
              <a:t>nhỏ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</a:rPr>
              <a:t> li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</a:rPr>
              <a:t>ti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</a:rPr>
              <a:t>.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</a:rPr>
              <a:t>Các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</a:rPr>
              <a:t>bạn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</a:rPr>
              <a:t>hãy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</a:rPr>
              <a:t>ngắm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</a:rPr>
              <a:t>nhìn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</a:rPr>
              <a:t>tôi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</a:rPr>
              <a:t>trên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</a:rPr>
              <a:t> 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</a:rPr>
              <a:t>bầu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</a:rPr>
              <a:t>trời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</a:rPr>
              <a:t>nhé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</a:rPr>
              <a:t>.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</a:rPr>
              <a:t>Lúc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</a:rPr>
              <a:t>này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</a:rPr>
              <a:t>tôi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</a:rPr>
              <a:t>thật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</a:rPr>
              <a:t>đẹp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</a:rPr>
              <a:t>và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</a:rPr>
              <a:t>tinh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</a:rPr>
              <a:t> 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</a:rPr>
              <a:t>khiết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73761" y="2190750"/>
            <a:ext cx="1555438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u="sng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u="sng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u="sng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u="sng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u="sng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PV\Desktop\3b21d6e3a4ebcb813bb781516ef7eea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844" y="2800350"/>
            <a:ext cx="2173273" cy="186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96496" y="280035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?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984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2" name="Google Shape;1852;p53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4" name="Oval 3"/>
          <p:cNvSpPr/>
          <p:nvPr/>
        </p:nvSpPr>
        <p:spPr>
          <a:xfrm>
            <a:off x="2822495" y="895350"/>
            <a:ext cx="3600000" cy="360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6350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84195" y="1910520"/>
            <a:ext cx="14766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smtClean="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en-US" sz="9600" b="1" spc="50">
              <a:ln w="11430">
                <a:solidFill>
                  <a:srgbClr val="FF0000"/>
                </a:solidFill>
              </a:ln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4195" y="1910520"/>
            <a:ext cx="14766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84195" y="1910520"/>
            <a:ext cx="14766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smtClean="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en-US" sz="9600" b="1" spc="50">
              <a:ln w="11430">
                <a:solidFill>
                  <a:srgbClr val="FF0000"/>
                </a:solidFill>
              </a:ln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4195" y="1910520"/>
            <a:ext cx="14766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smtClean="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en-US" sz="9600" b="1" spc="50">
              <a:ln w="11430">
                <a:solidFill>
                  <a:srgbClr val="FF0000"/>
                </a:solidFill>
              </a:ln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4195" y="1910520"/>
            <a:ext cx="14766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84195" y="1910520"/>
            <a:ext cx="14766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smtClean="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sz="9600" b="1" spc="50">
              <a:ln w="11430">
                <a:solidFill>
                  <a:srgbClr val="FF0000"/>
                </a:solidFill>
              </a:ln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84195" y="1910520"/>
            <a:ext cx="14766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84195" y="1910520"/>
            <a:ext cx="14766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50695" y="2279852"/>
            <a:ext cx="4143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HẾT GIỜ</a:t>
            </a:r>
            <a:endParaRPr lang="en-US" sz="4800" b="1" spc="5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84195" y="1910520"/>
            <a:ext cx="14766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smtClean="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n-US" sz="9600" b="1" spc="50" dirty="0">
              <a:ln w="11430">
                <a:solidFill>
                  <a:srgbClr val="FF0000"/>
                </a:solidFill>
              </a:ln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84195" y="1910520"/>
            <a:ext cx="14766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2230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1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build="allAtOnce"/>
      <p:bldP spid="6" grpId="0" build="allAtOnce"/>
      <p:bldP spid="7" grpId="0" build="allAtOnce"/>
      <p:bldP spid="8" grpId="0" build="allAtOnce"/>
      <p:bldP spid="9" grpId="0" build="allAtOnce"/>
      <p:bldP spid="10" grpId="0" build="allAtOnce"/>
      <p:bldP spid="11" grpId="0" build="allAtOnce"/>
      <p:bldP spid="12" grpId="0" build="allAtOnce"/>
      <p:bldP spid="13" grpId="0" build="allAtOnce"/>
      <p:bldP spid="14" grpId="0" build="allAtOnce"/>
      <p:bldP spid="15" grpId="0" build="allAtOnce"/>
    </p:bldLst>
  </p:timing>
</p:sld>
</file>

<file path=ppt/theme/theme1.xml><?xml version="1.0" encoding="utf-8"?>
<a:theme xmlns:a="http://schemas.openxmlformats.org/drawingml/2006/main" name="Kent template">
  <a:themeElements>
    <a:clrScheme name="Custom 347">
      <a:dk1>
        <a:srgbClr val="4A5C65"/>
      </a:dk1>
      <a:lt1>
        <a:srgbClr val="FFFFFF"/>
      </a:lt1>
      <a:dk2>
        <a:srgbClr val="A6BCC9"/>
      </a:dk2>
      <a:lt2>
        <a:srgbClr val="DEE9F2"/>
      </a:lt2>
      <a:accent1>
        <a:srgbClr val="02BDC7"/>
      </a:accent1>
      <a:accent2>
        <a:srgbClr val="FFB600"/>
      </a:accent2>
      <a:accent3>
        <a:srgbClr val="FF9755"/>
      </a:accent3>
      <a:accent4>
        <a:srgbClr val="FD6C68"/>
      </a:accent4>
      <a:accent5>
        <a:srgbClr val="FC4067"/>
      </a:accent5>
      <a:accent6>
        <a:srgbClr val="A6BCC9"/>
      </a:accent6>
      <a:hlink>
        <a:srgbClr val="02BDC7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739</Words>
  <Application>Microsoft Office PowerPoint</Application>
  <PresentationFormat>On-screen Show (16:9)</PresentationFormat>
  <Paragraphs>150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Roboto Slab Regular</vt:lpstr>
      <vt:lpstr>VNI-Helve-Condense</vt:lpstr>
      <vt:lpstr>Times New Roman</vt:lpstr>
      <vt:lpstr>Lato Light</vt:lpstr>
      <vt:lpstr>.VnTime</vt:lpstr>
      <vt:lpstr>Kent template</vt:lpstr>
      <vt:lpstr>Khởi động: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KHOA HỌC  BÀI 23: SƠ ĐỒ  VÒNG TUẦN HOÀN CỦA NƯỚC</vt:lpstr>
      <vt:lpstr>PowerPoint Presentation</vt:lpstr>
      <vt:lpstr>PowerPoint Presentation</vt:lpstr>
      <vt:lpstr>In two or three columns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chơi: Đóng vai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Khởi động:</dc:title>
  <dc:creator>PV</dc:creator>
  <cp:lastModifiedBy>PV</cp:lastModifiedBy>
  <cp:revision>26</cp:revision>
  <dcterms:modified xsi:type="dcterms:W3CDTF">2022-11-24T02:30:08Z</dcterms:modified>
</cp:coreProperties>
</file>