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1"/>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12/17/2023</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31.png"/><Relationship Id="rId10" Type="http://schemas.openxmlformats.org/officeDocument/2006/relationships/image" Target="../media/image24.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9.svg"/><Relationship Id="rId15" Type="http://schemas.openxmlformats.org/officeDocument/2006/relationships/image" Target="../media/image44.sv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sv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2.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60.sv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21.sv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24.svg"/><Relationship Id="rId10" Type="http://schemas.openxmlformats.org/officeDocument/2006/relationships/image" Target="../media/image26.svg"/><Relationship Id="rId4" Type="http://schemas.openxmlformats.org/officeDocument/2006/relationships/image" Target="../media/image62.png"/><Relationship Id="rId9" Type="http://schemas.openxmlformats.org/officeDocument/2006/relationships/image" Target="../media/image2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8.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6.svg"/><Relationship Id="rId5" Type="http://schemas.openxmlformats.org/officeDocument/2006/relationships/image" Target="../media/image21.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9"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12"/>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13"/>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5"/>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6"/>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4"/>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6"/>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1113</Words>
  <Application>Microsoft Office PowerPoint</Application>
  <PresentationFormat>Widescreen</PresentationFormat>
  <Paragraphs>73</Paragraphs>
  <Slides>19</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Arial</vt:lpstr>
      <vt:lpstr>Calibri</vt:lpstr>
      <vt:lpstr>Cambria</vt:lpstr>
      <vt:lpstr>Chewy</vt:lpstr>
      <vt:lpstr>等线</vt:lpstr>
      <vt:lpstr>HappyZcool</vt:lpstr>
      <vt:lpstr>Lobster</vt:lpstr>
      <vt:lpstr>Open Sans Light</vt:lpstr>
      <vt:lpstr>Tahoma</vt:lpstr>
      <vt:lpstr>UTM Zirkon</vt:lpstr>
      <vt:lpstr>字魂189号-星岩乐黑体</vt:lpstr>
      <vt:lpstr>字魂59号-创粗黑</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2023-10-15T09:28:59Z</dcterms:created>
  <dcterms:modified xsi:type="dcterms:W3CDTF">2023-12-17T02:52:33Z</dcterms:modified>
  <cp:category>9Slide.vn</cp:category>
</cp:coreProperties>
</file>