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Lst>
  <p:notesMasterIdLst>
    <p:notesMasterId r:id="rId25"/>
  </p:notesMasterIdLst>
  <p:sldIdLst>
    <p:sldId id="2007577238" r:id="rId2"/>
    <p:sldId id="2007577241" r:id="rId3"/>
    <p:sldId id="9512" r:id="rId4"/>
    <p:sldId id="9514" r:id="rId5"/>
    <p:sldId id="2007577233" r:id="rId6"/>
    <p:sldId id="2007577239" r:id="rId7"/>
    <p:sldId id="2007577240" r:id="rId8"/>
    <p:sldId id="2007577234" r:id="rId9"/>
    <p:sldId id="272" r:id="rId10"/>
    <p:sldId id="2007577247" r:id="rId11"/>
    <p:sldId id="2007577248" r:id="rId12"/>
    <p:sldId id="2007577249" r:id="rId13"/>
    <p:sldId id="2007577250" r:id="rId14"/>
    <p:sldId id="2007577244" r:id="rId15"/>
    <p:sldId id="2007577246" r:id="rId16"/>
    <p:sldId id="2007577251" r:id="rId17"/>
    <p:sldId id="2007577252" r:id="rId18"/>
    <p:sldId id="2007577253" r:id="rId19"/>
    <p:sldId id="2007577237" r:id="rId20"/>
    <p:sldId id="2007577255" r:id="rId21"/>
    <p:sldId id="2007577256" r:id="rId22"/>
    <p:sldId id="2007577257" r:id="rId23"/>
    <p:sldId id="20075772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p:scale>
          <a:sx n="73" d="100"/>
          <a:sy n="73" d="100"/>
        </p:scale>
        <p:origin x="-360"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15/01/2024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83AA1322-8B71-2F4B-F262-E2281226DE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7" r:id="rId12"/>
    <p:sldLayoutId id="2147483708" r:id="rId13"/>
    <p:sldLayoutId id="2147483709" r:id="rId14"/>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 xmlns:a16="http://schemas.microsoft.com/office/drawing/2014/main" id="{258B62AC-37C5-28D9-BBC0-0E7802214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descr="Logo&#10;&#10;Description automatically generated">
            <a:extLst>
              <a:ext uri="{FF2B5EF4-FFF2-40B4-BE49-F238E27FC236}">
                <a16:creationId xmlns="" xmlns:a16="http://schemas.microsoft.com/office/drawing/2014/main" id="{DED34182-68EE-C1A3-822E-2947F93BFC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 xmlns:a16="http://schemas.microsoft.com/office/drawing/2014/main" id="{410808DC-125D-BE4A-0C2A-C0387C373D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8250" y="447204"/>
            <a:ext cx="6675609" cy="1125415"/>
          </a:xfrm>
          <a:prstGeom prst="rect">
            <a:avLst/>
          </a:prstGeom>
        </p:spPr>
      </p:pic>
      <p:sp>
        <p:nvSpPr>
          <p:cNvPr id="11" name="TextBox 10">
            <a:extLst>
              <a:ext uri="{FF2B5EF4-FFF2-40B4-BE49-F238E27FC236}">
                <a16:creationId xmlns="" xmlns:a16="http://schemas.microsoft.com/office/drawing/2014/main" id="{8E8F193D-31D7-4647-8EE3-4A115D9268A2}"/>
              </a:ext>
            </a:extLst>
          </p:cNvPr>
          <p:cNvSpPr txBox="1"/>
          <p:nvPr/>
        </p:nvSpPr>
        <p:spPr>
          <a:xfrm>
            <a:off x="912642" y="1567524"/>
            <a:ext cx="10377792" cy="42797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đúng từ ngữ, câu, đoạn và toàn bộ câu chuyện Cánh chim nhỏ.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nhấn giọng các từ ngữ gợi tả sự vật, các từ ngữ gợi tả suy nghĩ, cảm xúc của các nhân vật trong câu chuyện.</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Hiểu được những điều tưởng như giản dị, bình thường quanh chúng ta là ước mơ của nhiều người khác.</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 xmlns:a16="http://schemas.microsoft.com/office/drawing/2014/main" id="{969CD96B-EE69-8FA7-ED2B-EC557150855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 xmlns:a16="http://schemas.microsoft.com/office/drawing/2014/main" id="{58F79716-55A5-2BB3-36A1-444B7A411E6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 xmlns:a16="http://schemas.microsoft.com/office/drawing/2014/main" id="{BB427977-B104-A146-C196-E1531000EF0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956</Words>
  <Application>Microsoft Office PowerPoint</Application>
  <PresentationFormat>Custom</PresentationFormat>
  <Paragraphs>62</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2023-10-15T09:30:54Z</dcterms:created>
  <dcterms:modified xsi:type="dcterms:W3CDTF">2024-01-14T17:11:14Z</dcterms:modified>
  <cp:category>9Slide.vn</cp:category>
</cp:coreProperties>
</file>