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Lst>
  <p:notesMasterIdLst>
    <p:notesMasterId r:id="rId33"/>
  </p:notesMasterIdLst>
  <p:sldIdLst>
    <p:sldId id="258" r:id="rId7"/>
    <p:sldId id="257" r:id="rId8"/>
    <p:sldId id="483" r:id="rId9"/>
    <p:sldId id="480" r:id="rId10"/>
    <p:sldId id="7618" r:id="rId11"/>
    <p:sldId id="7631" r:id="rId12"/>
    <p:sldId id="7633" r:id="rId13"/>
    <p:sldId id="7634" r:id="rId14"/>
    <p:sldId id="7635" r:id="rId15"/>
    <p:sldId id="7636" r:id="rId16"/>
    <p:sldId id="7637" r:id="rId17"/>
    <p:sldId id="7638" r:id="rId18"/>
    <p:sldId id="7639" r:id="rId19"/>
    <p:sldId id="7632" r:id="rId20"/>
    <p:sldId id="7642" r:id="rId21"/>
    <p:sldId id="7641" r:id="rId22"/>
    <p:sldId id="7643" r:id="rId23"/>
    <p:sldId id="7644" r:id="rId24"/>
    <p:sldId id="7640" r:id="rId25"/>
    <p:sldId id="7645" r:id="rId26"/>
    <p:sldId id="7646" r:id="rId27"/>
    <p:sldId id="7647" r:id="rId28"/>
    <p:sldId id="7648" r:id="rId29"/>
    <p:sldId id="256" r:id="rId30"/>
    <p:sldId id="2007577399" r:id="rId31"/>
    <p:sldId id="20075774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111" autoAdjust="0"/>
  </p:normalViewPr>
  <p:slideViewPr>
    <p:cSldViewPr snapToGrid="0">
      <p:cViewPr varScale="1">
        <p:scale>
          <a:sx n="63" d="100"/>
          <a:sy n="63" d="100"/>
        </p:scale>
        <p:origin x="112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2023/8/23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8/23/2023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smtClean="0">
                <a:solidFill>
                  <a:srgbClr val="CFCFCF"/>
                </a:solidFill>
              </a:rPr>
              <a:t>www.9slide.vn</a:t>
            </a:r>
            <a:endParaRPr lang="en-US" sz="2400" smtClean="0">
              <a:solidFill>
                <a:srgbClr val="CFCFCF"/>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smtClean="0">
                <a:solidFill>
                  <a:srgbClr val="CFCFCF"/>
                </a:solidFill>
              </a:rPr>
              <a:t>www.9slide.vn</a:t>
            </a:r>
            <a:endParaRPr lang="en-US" sz="2400" smtClean="0">
              <a:solidFill>
                <a:srgbClr val="CFCFCF"/>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919186" y="2000332"/>
            <a:ext cx="3338286" cy="397247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smtClean="0">
                <a:solidFill>
                  <a:srgbClr val="CFCFCF"/>
                </a:solidFill>
              </a:rPr>
              <a:t>www.9slide.vn</a:t>
            </a:r>
            <a:endParaRPr lang="en-US" sz="2400" smtClean="0">
              <a:solidFill>
                <a:srgbClr val="CFCFCF"/>
              </a:solidFill>
            </a:endParaRP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8/23/2023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smtClean="0">
                <a:solidFill>
                  <a:srgbClr val="CFCFCF"/>
                </a:solidFill>
              </a:rPr>
              <a:t>www.9slide.vn</a:t>
            </a:r>
            <a:endParaRPr lang="en-US" sz="2400" smtClean="0">
              <a:solidFill>
                <a:srgbClr val="CFCFCF"/>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4.gif"/><Relationship Id="rId5" Type="http://schemas.openxmlformats.org/officeDocument/2006/relationships/image" Target="../media/image9.png"/><Relationship Id="rId10" Type="http://schemas.openxmlformats.org/officeDocument/2006/relationships/image" Target="../media/image13.gif"/><Relationship Id="rId4" Type="http://schemas.openxmlformats.org/officeDocument/2006/relationships/image" Target="../media/image8.pn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8.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40.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gif"/></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30.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49.jpg"/><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image" Target="../media/image23.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7.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4.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0.png"/><Relationship Id="rId5" Type="http://schemas.microsoft.com/office/2007/relationships/hdphoto" Target="../media/hdphoto6.wdp"/><Relationship Id="rId10" Type="http://schemas.openxmlformats.org/officeDocument/2006/relationships/image" Target="../media/image34.sv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27.png"/><Relationship Id="rId5" Type="http://schemas.openxmlformats.org/officeDocument/2006/relationships/image" Target="../media/image25.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145</TotalTime>
  <Words>998</Words>
  <Application>Microsoft Office PowerPoint</Application>
  <PresentationFormat>Widescreen</PresentationFormat>
  <Paragraphs>73</Paragraphs>
  <Slides>26</Slides>
  <Notes>18</Notes>
  <HiddenSlides>0</HiddenSlides>
  <MMClips>3</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26</vt:i4>
      </vt:variant>
    </vt:vector>
  </HeadingPairs>
  <TitlesOfParts>
    <vt:vector size="45" baseType="lpstr">
      <vt:lpstr>微软雅黑</vt:lpstr>
      <vt:lpstr>#9Slide02 Noi dung dai</vt:lpstr>
      <vt:lpstr>#9Slide02 Tieu de dai</vt:lpstr>
      <vt:lpstr>Arial</vt:lpstr>
      <vt:lpstr>Baloo 2</vt:lpstr>
      <vt:lpstr>Calibri</vt:lpstr>
      <vt:lpstr>等线</vt:lpstr>
      <vt:lpstr>等线 Light</vt:lpstr>
      <vt:lpstr>SVN-SAF</vt:lpstr>
      <vt:lpstr>Tahoma</vt:lpstr>
      <vt:lpstr>Times New Roman</vt:lpstr>
      <vt:lpstr>Wingdings</vt:lpstr>
      <vt:lpstr>字魂105号-简雅黑</vt:lpstr>
      <vt:lpstr>1_Office Theme</vt:lpstr>
      <vt:lpstr>Office Theme</vt:lpstr>
      <vt:lpstr>2_Office Theme</vt:lpstr>
      <vt:lpstr>3_Office Theme</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56</cp:revision>
  <dcterms:created xsi:type="dcterms:W3CDTF">2023-06-11T06:21:02Z</dcterms:created>
  <dcterms:modified xsi:type="dcterms:W3CDTF">2023-08-23T11:45:13Z</dcterms:modified>
  <cp:category>9Slide.vn</cp:category>
</cp:coreProperties>
</file>