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828" r:id="rId2"/>
    <p:sldId id="3802" r:id="rId3"/>
    <p:sldId id="3829" r:id="rId4"/>
    <p:sldId id="3835" r:id="rId5"/>
    <p:sldId id="3795" r:id="rId6"/>
    <p:sldId id="3799" r:id="rId7"/>
    <p:sldId id="3796" r:id="rId8"/>
    <p:sldId id="3798" r:id="rId9"/>
    <p:sldId id="3800" r:id="rId10"/>
    <p:sldId id="3831" r:id="rId11"/>
    <p:sldId id="3813" r:id="rId12"/>
    <p:sldId id="3832" r:id="rId13"/>
    <p:sldId id="3817" r:id="rId14"/>
    <p:sldId id="3833" r:id="rId15"/>
    <p:sldId id="3820" r:id="rId16"/>
    <p:sldId id="3836" r:id="rId17"/>
    <p:sldId id="3834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857" autoAdjust="0"/>
  </p:normalViewPr>
  <p:slideViewPr>
    <p:cSldViewPr snapToGrid="0">
      <p:cViewPr varScale="1">
        <p:scale>
          <a:sx n="66" d="100"/>
          <a:sy n="66" d="100"/>
        </p:scale>
        <p:origin x="9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F60DE-38F5-4B24-83CD-F4FFA69B9052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FEC1F-53C4-4278-8DBF-8DAB3704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7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08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396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91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73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00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43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1419" y="396866"/>
            <a:ext cx="333828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08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897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517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2397813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6107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201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64160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smtClean="0">
                <a:solidFill>
                  <a:srgbClr val="CFCFCF"/>
                </a:solidFill>
              </a:rPr>
              <a:t>www.9slide.vn</a:t>
            </a:r>
            <a:endParaRPr lang="en-US" sz="2400">
              <a:solidFill>
                <a:srgbClr val="CFCFCF"/>
              </a:solidFill>
            </a:endParaRP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3549" y="-158246"/>
            <a:ext cx="3338286" cy="39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55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EDD4F4-E0EC-7248-CFD3-C0D9D3025043}"/>
              </a:ext>
            </a:extLst>
          </p:cNvPr>
          <p:cNvGrpSpPr/>
          <p:nvPr/>
        </p:nvGrpSpPr>
        <p:grpSpPr>
          <a:xfrm>
            <a:off x="-754744" y="122541"/>
            <a:ext cx="9795367" cy="6952504"/>
            <a:chOff x="-566058" y="91906"/>
            <a:chExt cx="7346525" cy="5214378"/>
          </a:xfrm>
        </p:grpSpPr>
        <p:sp>
          <p:nvSpPr>
            <p:cNvPr id="2" name="TextBox 3">
              <a:extLst>
                <a:ext uri="{FF2B5EF4-FFF2-40B4-BE49-F238E27FC236}">
                  <a16:creationId xmlns:a16="http://schemas.microsoft.com/office/drawing/2014/main" id="{F158CC55-6EAD-2F63-BD54-27BFC74885A9}"/>
                </a:ext>
              </a:extLst>
            </p:cNvPr>
            <p:cNvSpPr txBox="1"/>
            <p:nvPr/>
          </p:nvSpPr>
          <p:spPr>
            <a:xfrm>
              <a:off x="1057861" y="1314517"/>
              <a:ext cx="9470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r>
                <a:rPr lang="en-US" kern="0" dirty="0"/>
                <a:t>NGUYỄN </a:t>
              </a:r>
            </a:p>
            <a:p>
              <a:pPr defTabSz="1219170"/>
              <a:r>
                <a:rPr lang="en-US" kern="0" dirty="0"/>
                <a:t>THỊ ÁI QUYÊN</a:t>
              </a:r>
              <a:endParaRPr lang="en-SG" kern="0" dirty="0"/>
            </a:p>
          </p:txBody>
        </p:sp>
        <p:pic>
          <p:nvPicPr>
            <p:cNvPr id="9" name="Hình ảnh 8" descr="Ảnh có chứa khuôn làm bánh quy&#10;&#10;Mô tả được tạo tự động">
              <a:extLst>
                <a:ext uri="{FF2B5EF4-FFF2-40B4-BE49-F238E27FC236}">
                  <a16:creationId xmlns:a16="http://schemas.microsoft.com/office/drawing/2014/main" id="{9AB77A15-25A3-EF6C-3458-2420E4A7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6058" y="91906"/>
              <a:ext cx="7346525" cy="5214378"/>
            </a:xfrm>
            <a:prstGeom prst="rect">
              <a:avLst/>
            </a:prstGeom>
          </p:spPr>
        </p:pic>
      </p:grpSp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706" y="676911"/>
            <a:ext cx="3580049" cy="1426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233AD-08EE-32A1-CE25-14E3AC0E1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96" y="1582695"/>
            <a:ext cx="6712278" cy="33348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7D148-D92C-EBD1-0342-F354211847B0}"/>
              </a:ext>
            </a:extLst>
          </p:cNvPr>
          <p:cNvSpPr txBox="1"/>
          <p:nvPr/>
        </p:nvSpPr>
        <p:spPr>
          <a:xfrm>
            <a:off x="3528391" y="4522304"/>
            <a:ext cx="173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(</a:t>
            </a:r>
            <a:r>
              <a:rPr lang="en-US" sz="3600" b="1" dirty="0" err="1">
                <a:solidFill>
                  <a:srgbClr val="002060"/>
                </a:solidFill>
              </a:rPr>
              <a:t>Tiết</a:t>
            </a:r>
            <a:r>
              <a:rPr lang="en-US" sz="3600" b="1" dirty="0">
                <a:solidFill>
                  <a:srgbClr val="002060"/>
                </a:solidFill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592604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78084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13961" y="32692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367156" y="5166229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4C3B5BB4-4BA4-7FA9-EEAD-166091F9127E}"/>
              </a:ext>
            </a:extLst>
          </p:cNvPr>
          <p:cNvGrpSpPr/>
          <p:nvPr/>
        </p:nvGrpSpPr>
        <p:grpSpPr>
          <a:xfrm>
            <a:off x="4361619" y="5277195"/>
            <a:ext cx="809493" cy="770065"/>
            <a:chOff x="4234875" y="1979179"/>
            <a:chExt cx="607120" cy="577549"/>
          </a:xfrm>
        </p:grpSpPr>
        <p:grpSp>
          <p:nvGrpSpPr>
            <p:cNvPr id="76" name="Nhóm 75">
              <a:extLst>
                <a:ext uri="{FF2B5EF4-FFF2-40B4-BE49-F238E27FC236}">
                  <a16:creationId xmlns:a16="http://schemas.microsoft.com/office/drawing/2014/main" id="{7B903FD2-70BC-CE82-B02D-5B9E56C461A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78" name="Hình Bầu dục 77">
                <a:extLst>
                  <a:ext uri="{FF2B5EF4-FFF2-40B4-BE49-F238E27FC236}">
                    <a16:creationId xmlns:a16="http://schemas.microsoft.com/office/drawing/2014/main" id="{82F7859F-D835-8927-E99A-D91AA8E1E50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79" name="Hình Bầu dục 78">
                <a:extLst>
                  <a:ext uri="{FF2B5EF4-FFF2-40B4-BE49-F238E27FC236}">
                    <a16:creationId xmlns:a16="http://schemas.microsoft.com/office/drawing/2014/main" id="{94EF0113-E262-9E8E-BD5A-D6CACD40996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A1EB98EE-51EF-8CDF-7D4B-0E14FC47E8F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44C5BF64-00C9-FB27-FDB7-C922B8BBDEFC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81" name="Nhóm 80">
              <a:extLst>
                <a:ext uri="{FF2B5EF4-FFF2-40B4-BE49-F238E27FC236}">
                  <a16:creationId xmlns:a16="http://schemas.microsoft.com/office/drawing/2014/main" id="{647F61A8-7E19-4DA2-82D3-7EBF2B2E7165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83" name="Hình ảnh 82">
                <a:extLst>
                  <a:ext uri="{FF2B5EF4-FFF2-40B4-BE49-F238E27FC236}">
                    <a16:creationId xmlns:a16="http://schemas.microsoft.com/office/drawing/2014/main" id="{3DBBFE59-06BA-A9B4-776D-AA515CB03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84" name="Hộp Văn bản 83">
                <a:extLst>
                  <a:ext uri="{FF2B5EF4-FFF2-40B4-BE49-F238E27FC236}">
                    <a16:creationId xmlns:a16="http://schemas.microsoft.com/office/drawing/2014/main" id="{473E0CBB-3097-B801-CC9D-E57BCF7451CE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82" name="Hộp Văn bản 81">
              <a:extLst>
                <a:ext uri="{FF2B5EF4-FFF2-40B4-BE49-F238E27FC236}">
                  <a16:creationId xmlns:a16="http://schemas.microsoft.com/office/drawing/2014/main" id="{C6EA5C27-BAE7-E6B6-E43F-4446ED6FBFCC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14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74135" y="180976"/>
            <a:ext cx="11301789" cy="607544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272086" y="175966"/>
            <a:ext cx="11005513" cy="2098132"/>
            <a:chOff x="1203157" y="685800"/>
            <a:chExt cx="9835657" cy="185902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236871" y="717723"/>
              <a:ext cx="8801943" cy="1827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Ở một nhà máy sản xuất đỏ chơi trẻ em, tháng Một sản xuất được 12 960 sản phẩm. Số sản phẩm sản xuất được trong tháng Hai giảm đi 2 lần so với tháng Một. Hỏi tháng Hai nhà máy đó sản xuất được bao nhiêu sản phẩm?</a:t>
              </a:r>
              <a:endParaRPr lang="en-US" sz="3200" kern="0" dirty="0">
                <a:solidFill>
                  <a:srgbClr val="00206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2" name="Picture 11">
            <a:extLst>
              <a:ext uri="{FF2B5EF4-FFF2-40B4-BE49-F238E27FC236}">
                <a16:creationId xmlns:a16="http://schemas.microsoft.com/office/drawing/2014/main" id="{19718BFB-AAF5-0026-84DD-1A0E62849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253" y="2225716"/>
            <a:ext cx="2171627" cy="16795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C620F4-96D6-D18A-DCB9-D8FF353EE9A3}"/>
              </a:ext>
            </a:extLst>
          </p:cNvPr>
          <p:cNvSpPr txBox="1"/>
          <p:nvPr/>
        </p:nvSpPr>
        <p:spPr>
          <a:xfrm>
            <a:off x="1190626" y="26289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FF0000"/>
                </a:solidFill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</a:rPr>
              <a:t>giải</a:t>
            </a:r>
            <a:r>
              <a:rPr lang="en-US" sz="3600" b="1" u="sng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Số sản phẩm tháng 2 nhà máy đó sản xuất được là: 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    12 960 : 2 = 6 480 (sản phẩm)</a:t>
            </a:r>
          </a:p>
          <a:p>
            <a:pPr algn="r"/>
            <a:r>
              <a:rPr lang="vi-VN" sz="3600" dirty="0">
                <a:solidFill>
                  <a:srgbClr val="FF0000"/>
                </a:solidFill>
              </a:rPr>
              <a:t>        Đáp số : 6 480 (sản phẩm)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58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355710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49057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40285" y="32254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6B4C64A8-EA4D-1932-CC8D-C38431D2F07F}"/>
              </a:ext>
            </a:extLst>
          </p:cNvPr>
          <p:cNvGrpSpPr/>
          <p:nvPr/>
        </p:nvGrpSpPr>
        <p:grpSpPr>
          <a:xfrm>
            <a:off x="5803768" y="3437158"/>
            <a:ext cx="809493" cy="770065"/>
            <a:chOff x="4234875" y="1979179"/>
            <a:chExt cx="607120" cy="577549"/>
          </a:xfrm>
        </p:grpSpPr>
        <p:grpSp>
          <p:nvGrpSpPr>
            <p:cNvPr id="87" name="Nhóm 86">
              <a:extLst>
                <a:ext uri="{FF2B5EF4-FFF2-40B4-BE49-F238E27FC236}">
                  <a16:creationId xmlns:a16="http://schemas.microsoft.com/office/drawing/2014/main" id="{4EB0A422-7CAC-6FE3-31CD-26DCBAB503D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89" name="Hình Bầu dục 88">
                <a:extLst>
                  <a:ext uri="{FF2B5EF4-FFF2-40B4-BE49-F238E27FC236}">
                    <a16:creationId xmlns:a16="http://schemas.microsoft.com/office/drawing/2014/main" id="{D34B825B-D630-182B-D5F4-31A9A4164965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0" name="Hình Bầu dục 89">
                <a:extLst>
                  <a:ext uri="{FF2B5EF4-FFF2-40B4-BE49-F238E27FC236}">
                    <a16:creationId xmlns:a16="http://schemas.microsoft.com/office/drawing/2014/main" id="{6999F205-E889-BA87-8A4F-E6ADC439781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88" name="Hộp Văn bản 87">
              <a:extLst>
                <a:ext uri="{FF2B5EF4-FFF2-40B4-BE49-F238E27FC236}">
                  <a16:creationId xmlns:a16="http://schemas.microsoft.com/office/drawing/2014/main" id="{BE1D386E-8172-CE6C-115E-1159E349531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1" name="Nhóm 90">
            <a:extLst>
              <a:ext uri="{FF2B5EF4-FFF2-40B4-BE49-F238E27FC236}">
                <a16:creationId xmlns:a16="http://schemas.microsoft.com/office/drawing/2014/main" id="{2945C1D6-C74C-18DB-2BCF-FA6F407F2460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92" name="Nhóm 91">
              <a:extLst>
                <a:ext uri="{FF2B5EF4-FFF2-40B4-BE49-F238E27FC236}">
                  <a16:creationId xmlns:a16="http://schemas.microsoft.com/office/drawing/2014/main" id="{C2C8EDBB-4A66-07EC-4B3B-CC786A6B9B5D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4" name="Hình ảnh 93">
                <a:extLst>
                  <a:ext uri="{FF2B5EF4-FFF2-40B4-BE49-F238E27FC236}">
                    <a16:creationId xmlns:a16="http://schemas.microsoft.com/office/drawing/2014/main" id="{D1C88699-D585-B1E6-B71A-6FF81CD35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32287117-A110-4208-C456-CF6E2882B1E2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93" name="Hộp Văn bản 92">
              <a:extLst>
                <a:ext uri="{FF2B5EF4-FFF2-40B4-BE49-F238E27FC236}">
                  <a16:creationId xmlns:a16="http://schemas.microsoft.com/office/drawing/2014/main" id="{AF33AB91-88F2-866C-32E6-181756614F53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9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257176"/>
            <a:ext cx="11301789" cy="5848350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313324" y="442666"/>
            <a:ext cx="7887701" cy="995209"/>
            <a:chOff x="1041134" y="685800"/>
            <a:chExt cx="7592981" cy="921190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921190"/>
              <a:chOff x="1431757" y="695790"/>
              <a:chExt cx="1347537" cy="999352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99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1041134" y="706644"/>
              <a:ext cx="7592981" cy="76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giá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trị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biểu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thức</a:t>
              </a:r>
              <a:endParaRPr lang="en-US" sz="4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616677-7BF9-0641-A505-4AAD9E0C7FB0}"/>
              </a:ext>
            </a:extLst>
          </p:cNvPr>
          <p:cNvSpPr/>
          <p:nvPr/>
        </p:nvSpPr>
        <p:spPr>
          <a:xfrm>
            <a:off x="600075" y="1531088"/>
            <a:ext cx="5210175" cy="7442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(54 000 - 6 000): 8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EF3DDCA-5E18-41F2-6187-239E07148D9B}"/>
              </a:ext>
            </a:extLst>
          </p:cNvPr>
          <p:cNvSpPr/>
          <p:nvPr/>
        </p:nvSpPr>
        <p:spPr>
          <a:xfrm>
            <a:off x="6677246" y="1520456"/>
            <a:ext cx="4867054" cy="7442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43 680 - 7120 x 5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1AE4A8-1566-AFFC-E138-25FAEECD1C96}"/>
              </a:ext>
            </a:extLst>
          </p:cNvPr>
          <p:cNvSpPr txBox="1"/>
          <p:nvPr/>
        </p:nvSpPr>
        <p:spPr>
          <a:xfrm>
            <a:off x="1160721" y="2216002"/>
            <a:ext cx="2945218" cy="1926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48 000 : 6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06865F-091E-232A-BDCD-BC37EF1E71BE}"/>
              </a:ext>
            </a:extLst>
          </p:cNvPr>
          <p:cNvSpPr txBox="1"/>
          <p:nvPr/>
        </p:nvSpPr>
        <p:spPr>
          <a:xfrm>
            <a:off x="7151946" y="2254102"/>
            <a:ext cx="4373304" cy="1926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43 680 – 35 600</a:t>
            </a:r>
          </a:p>
          <a:p>
            <a:pPr algn="l">
              <a:lnSpc>
                <a:spcPct val="150000"/>
              </a:lnSpc>
            </a:pPr>
            <a:r>
              <a:rPr lang="en-US" sz="4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8 080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42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457313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532939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D46E945F-B469-5F76-F13D-309E11231C1A}"/>
              </a:ext>
            </a:extLst>
          </p:cNvPr>
          <p:cNvGrpSpPr/>
          <p:nvPr/>
        </p:nvGrpSpPr>
        <p:grpSpPr>
          <a:xfrm>
            <a:off x="8170121" y="3263591"/>
            <a:ext cx="874944" cy="882554"/>
            <a:chOff x="5560414" y="1935075"/>
            <a:chExt cx="656208" cy="661916"/>
          </a:xfrm>
        </p:grpSpPr>
        <p:grpSp>
          <p:nvGrpSpPr>
            <p:cNvPr id="60" name="Nhóm 59">
              <a:extLst>
                <a:ext uri="{FF2B5EF4-FFF2-40B4-BE49-F238E27FC236}">
                  <a16:creationId xmlns:a16="http://schemas.microsoft.com/office/drawing/2014/main" id="{1D0DE042-BC1C-5B14-75EB-89E77A1AF9DB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2" name="Nhóm 61">
                <a:extLst>
                  <a:ext uri="{FF2B5EF4-FFF2-40B4-BE49-F238E27FC236}">
                    <a16:creationId xmlns:a16="http://schemas.microsoft.com/office/drawing/2014/main" id="{3F3A358F-6667-A439-364F-54E92B9B1AEA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6" name="Hình Bầu dục 75">
                  <a:extLst>
                    <a:ext uri="{FF2B5EF4-FFF2-40B4-BE49-F238E27FC236}">
                      <a16:creationId xmlns:a16="http://schemas.microsoft.com/office/drawing/2014/main" id="{9C10BE33-37EE-6251-F414-54779C8370CD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7" name="Hình Bầu dục 76">
                  <a:extLst>
                    <a:ext uri="{FF2B5EF4-FFF2-40B4-BE49-F238E27FC236}">
                      <a16:creationId xmlns:a16="http://schemas.microsoft.com/office/drawing/2014/main" id="{F1AF206C-7B67-4A0E-55E3-1F2AA93CF605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5" name="Hộp Văn bản 74">
                <a:extLst>
                  <a:ext uri="{FF2B5EF4-FFF2-40B4-BE49-F238E27FC236}">
                    <a16:creationId xmlns:a16="http://schemas.microsoft.com/office/drawing/2014/main" id="{0B8C9880-4784-790D-3CFD-A6654F4873C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61" name="Hình ảnh 6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5BEE9B0C-9A63-2481-36D0-2E49DE5C0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E705293F-CD37-9FE9-427B-434CD0C35532}"/>
              </a:ext>
            </a:extLst>
          </p:cNvPr>
          <p:cNvGrpSpPr/>
          <p:nvPr/>
        </p:nvGrpSpPr>
        <p:grpSpPr>
          <a:xfrm>
            <a:off x="8179123" y="3359436"/>
            <a:ext cx="809493" cy="770065"/>
            <a:chOff x="4234875" y="1979179"/>
            <a:chExt cx="607120" cy="577549"/>
          </a:xfrm>
        </p:grpSpPr>
        <p:grpSp>
          <p:nvGrpSpPr>
            <p:cNvPr id="79" name="Nhóm 78">
              <a:extLst>
                <a:ext uri="{FF2B5EF4-FFF2-40B4-BE49-F238E27FC236}">
                  <a16:creationId xmlns:a16="http://schemas.microsoft.com/office/drawing/2014/main" id="{6F2D3BA0-A8F2-D761-ED68-A139DD82CBB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92" name="Hình Bầu dục 91">
                <a:extLst>
                  <a:ext uri="{FF2B5EF4-FFF2-40B4-BE49-F238E27FC236}">
                    <a16:creationId xmlns:a16="http://schemas.microsoft.com/office/drawing/2014/main" id="{D3D41869-D9B2-EDDA-6B95-AA9912567D13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3" name="Hình Bầu dục 92">
                <a:extLst>
                  <a:ext uri="{FF2B5EF4-FFF2-40B4-BE49-F238E27FC236}">
                    <a16:creationId xmlns:a16="http://schemas.microsoft.com/office/drawing/2014/main" id="{039A7CDB-C353-B836-47EE-D5EC71629CCA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91" name="Hộp Văn bản 90">
              <a:extLst>
                <a:ext uri="{FF2B5EF4-FFF2-40B4-BE49-F238E27FC236}">
                  <a16:creationId xmlns:a16="http://schemas.microsoft.com/office/drawing/2014/main" id="{7B19D421-2F1F-F7E3-4A99-2955C53083B6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B168D926-4D75-2316-38A4-86DE9998B197}"/>
              </a:ext>
            </a:extLst>
          </p:cNvPr>
          <p:cNvGrpSpPr/>
          <p:nvPr/>
        </p:nvGrpSpPr>
        <p:grpSpPr>
          <a:xfrm>
            <a:off x="6866100" y="1421055"/>
            <a:ext cx="2843827" cy="1811935"/>
            <a:chOff x="5126861" y="1058966"/>
            <a:chExt cx="2132870" cy="1358951"/>
          </a:xfrm>
        </p:grpSpPr>
        <p:grpSp>
          <p:nvGrpSpPr>
            <p:cNvPr id="95" name="Nhóm 94">
              <a:extLst>
                <a:ext uri="{FF2B5EF4-FFF2-40B4-BE49-F238E27FC236}">
                  <a16:creationId xmlns:a16="http://schemas.microsoft.com/office/drawing/2014/main" id="{5F54F4F8-C797-71DC-854E-9DF7E44159C7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7" name="Hình ảnh 96">
                <a:extLst>
                  <a:ext uri="{FF2B5EF4-FFF2-40B4-BE49-F238E27FC236}">
                    <a16:creationId xmlns:a16="http://schemas.microsoft.com/office/drawing/2014/main" id="{DF48CA03-5C6A-59A5-4780-689FC24CB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0D810810-C81C-760F-0D2C-F44BA0607E97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96" name="Hộp Văn bản 95">
              <a:extLst>
                <a:ext uri="{FF2B5EF4-FFF2-40B4-BE49-F238E27FC236}">
                  <a16:creationId xmlns:a16="http://schemas.microsoft.com/office/drawing/2014/main" id="{FFE25E4F-2624-6882-949C-764EB5DC2531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3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476250"/>
            <a:ext cx="11301789" cy="60141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10" name="Nhóm 6">
            <a:extLst>
              <a:ext uri="{FF2B5EF4-FFF2-40B4-BE49-F238E27FC236}">
                <a16:creationId xmlns:a16="http://schemas.microsoft.com/office/drawing/2014/main" id="{3154E70D-E5A4-87B3-E7FC-F7198A481EF2}"/>
              </a:ext>
            </a:extLst>
          </p:cNvPr>
          <p:cNvGrpSpPr/>
          <p:nvPr/>
        </p:nvGrpSpPr>
        <p:grpSpPr>
          <a:xfrm>
            <a:off x="310186" y="414091"/>
            <a:ext cx="11005513" cy="2098132"/>
            <a:chOff x="1203157" y="685800"/>
            <a:chExt cx="9835657" cy="1859022"/>
          </a:xfrm>
        </p:grpSpPr>
        <p:grpSp>
          <p:nvGrpSpPr>
            <p:cNvPr id="11" name="Nhóm 4">
              <a:extLst>
                <a:ext uri="{FF2B5EF4-FFF2-40B4-BE49-F238E27FC236}">
                  <a16:creationId xmlns:a16="http://schemas.microsoft.com/office/drawing/2014/main" id="{DD35F18A-4DAF-6E18-6A91-EDC41EB0D31E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13" name="Hình Bầu dục 2">
                <a:extLst>
                  <a:ext uri="{FF2B5EF4-FFF2-40B4-BE49-F238E27FC236}">
                    <a16:creationId xmlns:a16="http://schemas.microsoft.com/office/drawing/2014/main" id="{CFBAD606-7A3C-57BB-DAD9-9EE086796DF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14" name="Hộp Văn bản 3">
                <a:extLst>
                  <a:ext uri="{FF2B5EF4-FFF2-40B4-BE49-F238E27FC236}">
                    <a16:creationId xmlns:a16="http://schemas.microsoft.com/office/drawing/2014/main" id="{70722D95-1BA2-131E-3088-C3D485106ECE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4</a:t>
                </a:r>
              </a:p>
            </p:txBody>
          </p:sp>
        </p:grpSp>
        <p:sp>
          <p:nvSpPr>
            <p:cNvPr id="12" name="Hộp Văn bản 5">
              <a:extLst>
                <a:ext uri="{FF2B5EF4-FFF2-40B4-BE49-F238E27FC236}">
                  <a16:creationId xmlns:a16="http://schemas.microsoft.com/office/drawing/2014/main" id="{3A0E2CFC-0ABC-78C5-38DE-64AA500FFF0C}"/>
                </a:ext>
              </a:extLst>
            </p:cNvPr>
            <p:cNvSpPr txBox="1"/>
            <p:nvPr/>
          </p:nvSpPr>
          <p:spPr>
            <a:xfrm>
              <a:off x="2236871" y="717723"/>
              <a:ext cx="8801943" cy="1827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Để phục vụ năm học mới, một cửa hàng nhập về 4 050 quyển sách tham khảo. Số sách giáo khoa nhập về gấp 5 l</a:t>
              </a:r>
              <a:r>
                <a:rPr lang="en-US" sz="3200" b="0" i="0" dirty="0">
                  <a:solidFill>
                    <a:srgbClr val="002060"/>
                  </a:solidFill>
                  <a:effectLst/>
                </a:rPr>
                <a:t>ầ</a:t>
              </a: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n số sách tham khảo. Hỏi cửa hàng đó nhập về tất cả bao nhiêu quyển sách giáo khoa và sách tham khảo?</a:t>
              </a:r>
              <a:endParaRPr lang="en-US" sz="3200" kern="0" dirty="0">
                <a:solidFill>
                  <a:srgbClr val="00206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BF1E7801-0D19-9E7E-214F-24E52438FB14}"/>
              </a:ext>
            </a:extLst>
          </p:cNvPr>
          <p:cNvSpPr/>
          <p:nvPr/>
        </p:nvSpPr>
        <p:spPr>
          <a:xfrm>
            <a:off x="1323975" y="2798691"/>
            <a:ext cx="10080982" cy="30254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E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2C753DE4-0FD9-5A7F-85AB-036B301E24F6}"/>
              </a:ext>
            </a:extLst>
          </p:cNvPr>
          <p:cNvGrpSpPr/>
          <p:nvPr/>
        </p:nvGrpSpPr>
        <p:grpSpPr>
          <a:xfrm>
            <a:off x="4046515" y="4123779"/>
            <a:ext cx="982685" cy="143421"/>
            <a:chOff x="3276600" y="3124200"/>
            <a:chExt cx="3505200" cy="399872"/>
          </a:xfrm>
        </p:grpSpPr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FB93F6DC-42E3-5A85-0D5D-42CA2C2B8024}"/>
                </a:ext>
              </a:extLst>
            </p:cNvPr>
            <p:cNvCxnSpPr>
              <a:cxnSpLocks/>
            </p:cNvCxnSpPr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63CB00B0-4A04-CB19-DB8F-CEEBCC5E01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48CACE85-24AD-8948-0168-56AD0C34DE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</p:grpSp>
      <p:sp>
        <p:nvSpPr>
          <p:cNvPr id="195" name="Right Brace 194">
            <a:extLst>
              <a:ext uri="{FF2B5EF4-FFF2-40B4-BE49-F238E27FC236}">
                <a16:creationId xmlns:a16="http://schemas.microsoft.com/office/drawing/2014/main" id="{9CB9B2FB-91AE-0153-980A-005390A276A5}"/>
              </a:ext>
            </a:extLst>
          </p:cNvPr>
          <p:cNvSpPr/>
          <p:nvPr/>
        </p:nvSpPr>
        <p:spPr>
          <a:xfrm>
            <a:off x="9393774" y="3763866"/>
            <a:ext cx="286282" cy="1275463"/>
          </a:xfrm>
          <a:prstGeom prst="rightBrace">
            <a:avLst>
              <a:gd name="adj1" fmla="val 28606"/>
              <a:gd name="adj2" fmla="val 50000"/>
            </a:avLst>
          </a:prstGeom>
          <a:noFill/>
          <a:ln w="38100" cap="flat" cmpd="sng" algn="ctr">
            <a:solidFill>
              <a:srgbClr val="FC6E5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CF3AF010-875D-6464-BB88-34512C3045E6}"/>
              </a:ext>
            </a:extLst>
          </p:cNvPr>
          <p:cNvGrpSpPr/>
          <p:nvPr/>
        </p:nvGrpSpPr>
        <p:grpSpPr>
          <a:xfrm>
            <a:off x="4068968" y="4825912"/>
            <a:ext cx="5132182" cy="308068"/>
            <a:chOff x="3276600" y="3111022"/>
            <a:chExt cx="3505200" cy="426228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10CD596A-851C-5FAD-5820-DB82390AD0BF}"/>
                </a:ext>
              </a:extLst>
            </p:cNvPr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DD4FC4AD-3F72-8ED6-9592-AE7BAB4BCB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E81B9333-60E3-3E07-797C-F3CE75FD86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28210EA5-A175-1FBB-BF9A-BC9CB9F4ED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3164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9E1F0A9-4982-A479-9E67-BE7ABA4E3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3223" y="3137378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07158459-2F0A-D4BE-AF56-65FF200646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6777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6C5B9EB3-FFB9-94EB-907B-433FDD657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6352" y="3111022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</p:grp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4D5C076C-4670-8E58-5729-60049B08037F}"/>
              </a:ext>
            </a:extLst>
          </p:cNvPr>
          <p:cNvCxnSpPr>
            <a:cxnSpLocks/>
          </p:cNvCxnSpPr>
          <p:nvPr/>
        </p:nvCxnSpPr>
        <p:spPr>
          <a:xfrm flipV="1">
            <a:off x="5042665" y="4248150"/>
            <a:ext cx="0" cy="556410"/>
          </a:xfrm>
          <a:prstGeom prst="line">
            <a:avLst/>
          </a:prstGeom>
          <a:noFill/>
          <a:ln w="57150" cap="flat" cmpd="sng" algn="ctr">
            <a:solidFill>
              <a:srgbClr val="FC6E51">
                <a:lumMod val="75000"/>
              </a:srgbClr>
            </a:solidFill>
            <a:prstDash val="sysDot"/>
            <a:miter lim="800000"/>
          </a:ln>
          <a:effectLst/>
        </p:spPr>
      </p:cxnSp>
      <p:sp>
        <p:nvSpPr>
          <p:cNvPr id="201" name="Right Brace 200">
            <a:extLst>
              <a:ext uri="{FF2B5EF4-FFF2-40B4-BE49-F238E27FC236}">
                <a16:creationId xmlns:a16="http://schemas.microsoft.com/office/drawing/2014/main" id="{1EB8CD9A-C9AC-9644-5B2A-CB4F794DF742}"/>
              </a:ext>
            </a:extLst>
          </p:cNvPr>
          <p:cNvSpPr/>
          <p:nvPr/>
        </p:nvSpPr>
        <p:spPr>
          <a:xfrm rot="16200000">
            <a:off x="4351995" y="3462652"/>
            <a:ext cx="387005" cy="1005507"/>
          </a:xfrm>
          <a:prstGeom prst="rightBrace">
            <a:avLst>
              <a:gd name="adj1" fmla="val 41059"/>
              <a:gd name="adj2" fmla="val 51162"/>
            </a:avLst>
          </a:prstGeom>
          <a:noFill/>
          <a:ln w="38100" cap="flat" cmpd="sng" algn="ctr">
            <a:solidFill>
              <a:srgbClr val="FC6E5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202" name="Picture 201">
            <a:extLst>
              <a:ext uri="{FF2B5EF4-FFF2-40B4-BE49-F238E27FC236}">
                <a16:creationId xmlns:a16="http://schemas.microsoft.com/office/drawing/2014/main" id="{FE0EF001-CAD1-A496-D6F9-A88B2D6A34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1" t="3436" r="43750" b="26667"/>
          <a:stretch/>
        </p:blipFill>
        <p:spPr>
          <a:xfrm>
            <a:off x="9794385" y="4015032"/>
            <a:ext cx="524201" cy="751988"/>
          </a:xfrm>
          <a:prstGeom prst="rect">
            <a:avLst/>
          </a:prstGeom>
        </p:spPr>
      </p:pic>
      <p:sp>
        <p:nvSpPr>
          <p:cNvPr id="204" name="TextBox 203">
            <a:extLst>
              <a:ext uri="{FF2B5EF4-FFF2-40B4-BE49-F238E27FC236}">
                <a16:creationId xmlns:a16="http://schemas.microsoft.com/office/drawing/2014/main" id="{B31B77B7-9F25-0602-E463-45B33815FD1F}"/>
              </a:ext>
            </a:extLst>
          </p:cNvPr>
          <p:cNvSpPr txBox="1"/>
          <p:nvPr/>
        </p:nvSpPr>
        <p:spPr>
          <a:xfrm>
            <a:off x="5328907" y="2855769"/>
            <a:ext cx="23627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3600" b="1" u="sng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0AB6C84B-A21D-AD46-6762-65F473479D46}"/>
              </a:ext>
            </a:extLst>
          </p:cNvPr>
          <p:cNvSpPr txBox="1"/>
          <p:nvPr/>
        </p:nvSpPr>
        <p:spPr>
          <a:xfrm>
            <a:off x="1438276" y="4680886"/>
            <a:ext cx="257265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khoa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9303A824-F325-344E-C82A-944872A4F477}"/>
              </a:ext>
            </a:extLst>
          </p:cNvPr>
          <p:cNvSpPr txBox="1"/>
          <p:nvPr/>
        </p:nvSpPr>
        <p:spPr>
          <a:xfrm>
            <a:off x="1381125" y="3885072"/>
            <a:ext cx="259712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15633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96D09F66-25FC-50BB-A831-69AE189BF684}"/>
              </a:ext>
            </a:extLst>
          </p:cNvPr>
          <p:cNvSpPr txBox="1"/>
          <p:nvPr/>
        </p:nvSpPr>
        <p:spPr>
          <a:xfrm>
            <a:off x="3778638" y="3437022"/>
            <a:ext cx="143635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4 050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lang="en-US" sz="2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DB9525C4-4D0C-841A-5B48-D860DF558873}"/>
              </a:ext>
            </a:extLst>
          </p:cNvPr>
          <p:cNvSpPr txBox="1"/>
          <p:nvPr/>
        </p:nvSpPr>
        <p:spPr>
          <a:xfrm>
            <a:off x="9982854" y="4350054"/>
            <a:ext cx="14363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775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95" grpId="0" animBg="1"/>
      <p:bldP spid="201" grpId="0" animBg="1"/>
      <p:bldP spid="204" grpId="0"/>
      <p:bldP spid="205" grpId="0"/>
      <p:bldP spid="206" grpId="0"/>
      <p:bldP spid="208" grpId="0"/>
      <p:bldP spid="2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476250"/>
            <a:ext cx="11301789" cy="60141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10" name="Nhóm 6">
            <a:extLst>
              <a:ext uri="{FF2B5EF4-FFF2-40B4-BE49-F238E27FC236}">
                <a16:creationId xmlns:a16="http://schemas.microsoft.com/office/drawing/2014/main" id="{3154E70D-E5A4-87B3-E7FC-F7198A481EF2}"/>
              </a:ext>
            </a:extLst>
          </p:cNvPr>
          <p:cNvGrpSpPr/>
          <p:nvPr/>
        </p:nvGrpSpPr>
        <p:grpSpPr>
          <a:xfrm>
            <a:off x="310186" y="414091"/>
            <a:ext cx="11005513" cy="1975021"/>
            <a:chOff x="1203157" y="685800"/>
            <a:chExt cx="9835657" cy="1749941"/>
          </a:xfrm>
        </p:grpSpPr>
        <p:grpSp>
          <p:nvGrpSpPr>
            <p:cNvPr id="11" name="Nhóm 4">
              <a:extLst>
                <a:ext uri="{FF2B5EF4-FFF2-40B4-BE49-F238E27FC236}">
                  <a16:creationId xmlns:a16="http://schemas.microsoft.com/office/drawing/2014/main" id="{DD35F18A-4DAF-6E18-6A91-EDC41EB0D31E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13" name="Hình Bầu dục 2">
                <a:extLst>
                  <a:ext uri="{FF2B5EF4-FFF2-40B4-BE49-F238E27FC236}">
                    <a16:creationId xmlns:a16="http://schemas.microsoft.com/office/drawing/2014/main" id="{CFBAD606-7A3C-57BB-DAD9-9EE086796DF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4" name="Hộp Văn bản 3">
                <a:extLst>
                  <a:ext uri="{FF2B5EF4-FFF2-40B4-BE49-F238E27FC236}">
                    <a16:creationId xmlns:a16="http://schemas.microsoft.com/office/drawing/2014/main" id="{70722D95-1BA2-131E-3088-C3D485106ECE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  <a:sym typeface="Arial"/>
                  </a:rPr>
                  <a:t>4</a:t>
                </a:r>
              </a:p>
            </p:txBody>
          </p:sp>
        </p:grpSp>
        <p:sp>
          <p:nvSpPr>
            <p:cNvPr id="12" name="Hộp Văn bản 5">
              <a:extLst>
                <a:ext uri="{FF2B5EF4-FFF2-40B4-BE49-F238E27FC236}">
                  <a16:creationId xmlns:a16="http://schemas.microsoft.com/office/drawing/2014/main" id="{3A0E2CFC-0ABC-78C5-38DE-64AA500FFF0C}"/>
                </a:ext>
              </a:extLst>
            </p:cNvPr>
            <p:cNvSpPr txBox="1"/>
            <p:nvPr/>
          </p:nvSpPr>
          <p:spPr>
            <a:xfrm>
              <a:off x="2236871" y="717723"/>
              <a:ext cx="8801943" cy="1718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Để phục vụ năm học mới, một cửa hàng nhập về 4 050 quyển sách tham khảo. Số sách giáo khoa nhập về gấp 5 l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ầ</a:t>
              </a: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số sách tham khảo. Hỏi cửa hàng đó nhập về tất cả bao nhiêu quyển sách giáo khoa và sách tham khảo?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BF1E7801-0D19-9E7E-214F-24E52438FB14}"/>
              </a:ext>
            </a:extLst>
          </p:cNvPr>
          <p:cNvSpPr/>
          <p:nvPr/>
        </p:nvSpPr>
        <p:spPr>
          <a:xfrm>
            <a:off x="990600" y="2647950"/>
            <a:ext cx="10414357" cy="36290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E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B31B77B7-9F25-0602-E463-45B33815FD1F}"/>
              </a:ext>
            </a:extLst>
          </p:cNvPr>
          <p:cNvSpPr txBox="1"/>
          <p:nvPr/>
        </p:nvSpPr>
        <p:spPr>
          <a:xfrm>
            <a:off x="5328907" y="2589069"/>
            <a:ext cx="23627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530BA6-9F03-F8AD-788F-A6CD3E196597}"/>
              </a:ext>
            </a:extLst>
          </p:cNvPr>
          <p:cNvSpPr txBox="1"/>
          <p:nvPr/>
        </p:nvSpPr>
        <p:spPr>
          <a:xfrm>
            <a:off x="1137906" y="3389169"/>
            <a:ext cx="10263519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SGK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4 050 x 5 = 20 250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ctr">
              <a:defRPr/>
            </a:pP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SGK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4 050 + 20 250 = 24 300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24 300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15633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704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204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885525" y="3103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0" name="Hình ảnh 9" descr="Ảnh có chứa thiết bị điện tử&#10;&#10;Mô tả được tạo tự động">
            <a:extLst>
              <a:ext uri="{FF2B5EF4-FFF2-40B4-BE49-F238E27FC236}">
                <a16:creationId xmlns:a16="http://schemas.microsoft.com/office/drawing/2014/main" id="{6AE10A6B-A389-5B6A-DFDF-803D1E16CF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00" t="11589" r="19980" b="17582"/>
          <a:stretch/>
        </p:blipFill>
        <p:spPr>
          <a:xfrm>
            <a:off x="3432432" y="2768706"/>
            <a:ext cx="4835405" cy="335304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CA56D0C-A0C2-6213-53EB-3C58A34E454D}"/>
              </a:ext>
            </a:extLst>
          </p:cNvPr>
          <p:cNvSpPr txBox="1"/>
          <p:nvPr/>
        </p:nvSpPr>
        <p:spPr>
          <a:xfrm>
            <a:off x="2775531" y="1038769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Chúc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mừng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chinh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phục</a:t>
            </a:r>
            <a:endParaRPr lang="en-US" sz="32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27E5ADAB-9CA2-9625-09C3-D0B2F05E81DB}"/>
              </a:ext>
            </a:extLst>
          </p:cNvPr>
          <p:cNvSpPr txBox="1"/>
          <p:nvPr/>
        </p:nvSpPr>
        <p:spPr>
          <a:xfrm>
            <a:off x="2775531" y="157668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thử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thách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Đây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chính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012D0BE2-D873-3523-4727-9C8655AD405B}"/>
              </a:ext>
            </a:extLst>
          </p:cNvPr>
          <p:cNvSpPr txBox="1"/>
          <p:nvPr/>
        </p:nvSpPr>
        <p:spPr>
          <a:xfrm>
            <a:off x="2863135" y="214345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thưởng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dành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6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" grpId="0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oiny" panose="02000903060500060000" pitchFamily="2" charset="0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894D2F-39AE-C1F0-3520-FDA9D33F7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746" y="-154893"/>
            <a:ext cx="9559357" cy="47674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52"/>
          <p:cNvSpPr txBox="1">
            <a:spLocks noGrp="1"/>
          </p:cNvSpPr>
          <p:nvPr>
            <p:ph type="title"/>
          </p:nvPr>
        </p:nvSpPr>
        <p:spPr>
          <a:xfrm>
            <a:off x="1211792" y="1629842"/>
            <a:ext cx="9557809" cy="476299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LUYỆN TẬP</a:t>
            </a:r>
            <a:endParaRPr lang="vi-VN" sz="1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30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àn, bánh, cây&#10;&#10;Mô tả được tạo tự động">
            <a:extLst>
              <a:ext uri="{FF2B5EF4-FFF2-40B4-BE49-F238E27FC236}">
                <a16:creationId xmlns:a16="http://schemas.microsoft.com/office/drawing/2014/main" id="{87EDCF8E-03F0-1001-6523-AF9E9085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A2AB3A1-F217-4ADF-98DA-2F344048EE1F}"/>
              </a:ext>
            </a:extLst>
          </p:cNvPr>
          <p:cNvSpPr txBox="1"/>
          <p:nvPr/>
        </p:nvSpPr>
        <p:spPr>
          <a:xfrm rot="21302698">
            <a:off x="4580021" y="2033843"/>
            <a:ext cx="3031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 TÌM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9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5"/>
            <a:ext cx="2237712" cy="1771320"/>
            <a:chOff x="1488002" y="1234446"/>
            <a:chExt cx="1678284" cy="1328490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328490"/>
              <a:chOff x="1280474" y="1105736"/>
              <a:chExt cx="1678284" cy="1328490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06654" y="2149484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554623" y="3990343"/>
            <a:ext cx="2779739" cy="1777135"/>
            <a:chOff x="4228161" y="2911846"/>
            <a:chExt cx="2084804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228161" y="2911846"/>
              <a:ext cx="2084804" cy="1332851"/>
              <a:chOff x="3991142" y="2972172"/>
              <a:chExt cx="2084804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 rot="19389726">
                <a:off x="3991142" y="3027385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823225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ABD73FBB-7BF7-714A-AF6E-A5B527049809}"/>
              </a:ext>
            </a:extLst>
          </p:cNvPr>
          <p:cNvGrpSpPr/>
          <p:nvPr/>
        </p:nvGrpSpPr>
        <p:grpSpPr>
          <a:xfrm>
            <a:off x="2437227" y="3450676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1DB6E70F-D58C-3959-A28D-C8533E532EA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1" name="Hình Bầu dục 50">
                <a:extLst>
                  <a:ext uri="{FF2B5EF4-FFF2-40B4-BE49-F238E27FC236}">
                    <a16:creationId xmlns:a16="http://schemas.microsoft.com/office/drawing/2014/main" id="{01BB5B6B-B072-6B7E-FE09-F09230DD1BC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177B4C41-AAD9-2F93-D73B-02D72F71552B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6EEA103D-5E5A-EAC9-8388-51AEA697B8C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8DB4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3" name="Nhóm 52">
            <a:extLst>
              <a:ext uri="{FF2B5EF4-FFF2-40B4-BE49-F238E27FC236}">
                <a16:creationId xmlns:a16="http://schemas.microsoft.com/office/drawing/2014/main" id="{69FB7D71-07F4-FCF7-B272-5351EF3F5BDD}"/>
              </a:ext>
            </a:extLst>
          </p:cNvPr>
          <p:cNvGrpSpPr/>
          <p:nvPr/>
        </p:nvGrpSpPr>
        <p:grpSpPr>
          <a:xfrm>
            <a:off x="4189826" y="5315570"/>
            <a:ext cx="809493" cy="770065"/>
            <a:chOff x="4234875" y="1979179"/>
            <a:chExt cx="607120" cy="577549"/>
          </a:xfrm>
        </p:grpSpPr>
        <p:grpSp>
          <p:nvGrpSpPr>
            <p:cNvPr id="54" name="Nhóm 53">
              <a:extLst>
                <a:ext uri="{FF2B5EF4-FFF2-40B4-BE49-F238E27FC236}">
                  <a16:creationId xmlns:a16="http://schemas.microsoft.com/office/drawing/2014/main" id="{2258A7EA-A975-29DD-9389-157845F70E8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6" name="Hình Bầu dục 55">
                <a:extLst>
                  <a:ext uri="{FF2B5EF4-FFF2-40B4-BE49-F238E27FC236}">
                    <a16:creationId xmlns:a16="http://schemas.microsoft.com/office/drawing/2014/main" id="{DB6301FE-79BD-5968-16D5-FAF5DCE4A93A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7" name="Hình Bầu dục 56">
                <a:extLst>
                  <a:ext uri="{FF2B5EF4-FFF2-40B4-BE49-F238E27FC236}">
                    <a16:creationId xmlns:a16="http://schemas.microsoft.com/office/drawing/2014/main" id="{445C4508-6ED6-B45F-E452-08DB68EAFC21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5" name="Hộp Văn bản 54">
              <a:extLst>
                <a:ext uri="{FF2B5EF4-FFF2-40B4-BE49-F238E27FC236}">
                  <a16:creationId xmlns:a16="http://schemas.microsoft.com/office/drawing/2014/main" id="{B5E17188-0AEA-EC71-D420-99413ECC0D6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7943836" y="3257217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28E0AECD-4527-1189-96A3-AA367A28C106}"/>
              </a:ext>
            </a:extLst>
          </p:cNvPr>
          <p:cNvGrpSpPr/>
          <p:nvPr/>
        </p:nvGrpSpPr>
        <p:grpSpPr>
          <a:xfrm>
            <a:off x="6794083" y="1468699"/>
            <a:ext cx="2843827" cy="1811935"/>
            <a:chOff x="5126861" y="1058966"/>
            <a:chExt cx="2132870" cy="1358951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A4EC5A0-CA4C-B276-D650-7885B49343E0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6" name="Hình ảnh 5">
                <a:extLst>
                  <a:ext uri="{FF2B5EF4-FFF2-40B4-BE49-F238E27FC236}">
                    <a16:creationId xmlns:a16="http://schemas.microsoft.com/office/drawing/2014/main" id="{6F591474-3CD9-FC82-9CB2-1A92AC958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1697C76A-7B77-D884-F52D-82DAC1CCBD7B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A397EEAE-81C2-A170-B68F-613AAB22F7D4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7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926040F3-C7DC-AA77-DC90-A3A897A13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9" y="-735900"/>
            <a:ext cx="11180840" cy="6289223"/>
          </a:xfrm>
          <a:prstGeom prst="rect">
            <a:avLst/>
          </a:prstGeom>
        </p:spPr>
      </p:pic>
      <p:pic>
        <p:nvPicPr>
          <p:cNvPr id="11" name="Picture 11" descr="C:\Users\ADMIN\Desktop\Tai nguyen thiet ke tro choi\Angry birds epic birds\1505573783630 (2).png">
            <a:extLst>
              <a:ext uri="{FF2B5EF4-FFF2-40B4-BE49-F238E27FC236}">
                <a16:creationId xmlns:a16="http://schemas.microsoft.com/office/drawing/2014/main" id="{B8953481-E7DC-1077-BDF8-C365910A7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19" y="4626429"/>
            <a:ext cx="2033900" cy="11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a) Tổng của 53 640 và 8 290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51930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471314" y="306892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61830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442738" y="496163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61 930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60 930</a:t>
            </a:r>
            <a:endParaRPr lang="en-US" sz="4267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6865934" y="2984429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51 930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499888" y="304987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61 830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471309" y="495210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61 930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57635" y="496440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60 930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9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431774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b) Hiệu của 68 497 và 35 829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31 668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6865944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32 678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6900565" y="51358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32 668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1827219" y="5107279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32 568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52600" y="305807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31 668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6865942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32 678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6891038" y="512632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32 668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1857375" y="510727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32 568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040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c) Tích của 29 073 và 3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67 219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87 019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6865944" y="307889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87 219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87 291</a:t>
            </a:r>
            <a:endParaRPr lang="en-US" sz="4267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57064" y="304396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67 219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85639" y="498345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87 019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6894516" y="308841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87 219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46890" y="500250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87 291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85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914401" y="380473"/>
            <a:ext cx="10601324" cy="1676928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vi-VN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d) Thực hiện phép tính 54 658 : 9 được: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10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522413" y="293656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71984" y="501878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6875462" y="2993952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10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66584" y="497392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541462" y="292703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62451" y="501878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726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59</TotalTime>
  <Words>641</Words>
  <Application>Microsoft Office PowerPoint</Application>
  <PresentationFormat>Widescreen</PresentationFormat>
  <Paragraphs>119</Paragraphs>
  <Slides>18</Slides>
  <Notes>7</Notes>
  <HiddenSlides>0</HiddenSlides>
  <MMClips>16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#9Slide02 Noi dung dai</vt:lpstr>
      <vt:lpstr>Algerian</vt:lpstr>
      <vt:lpstr>Arial</vt:lpstr>
      <vt:lpstr>Calibri</vt:lpstr>
      <vt:lpstr>Cambria</vt:lpstr>
      <vt:lpstr>Coiny</vt:lpstr>
      <vt:lpstr>Public Sans</vt:lpstr>
      <vt:lpstr>Satisfy</vt:lpstr>
      <vt:lpstr>SVN-Poky's</vt:lpstr>
      <vt:lpstr>Times New Roman</vt:lpstr>
      <vt:lpstr>Castaway in a Desert Island by Slidesgo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9Slide</cp:lastModifiedBy>
  <cp:revision>22</cp:revision>
  <dcterms:created xsi:type="dcterms:W3CDTF">2023-06-12T07:28:06Z</dcterms:created>
  <dcterms:modified xsi:type="dcterms:W3CDTF">2023-08-23T10:54:46Z</dcterms:modified>
  <cp:category>9Slide.vn</cp:category>
</cp:coreProperties>
</file>