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21" r:id="rId5"/>
  </p:sldMasterIdLst>
  <p:notesMasterIdLst>
    <p:notesMasterId r:id="rId41"/>
  </p:notesMasterIdLst>
  <p:sldIdLst>
    <p:sldId id="257" r:id="rId6"/>
    <p:sldId id="273" r:id="rId7"/>
    <p:sldId id="256" r:id="rId8"/>
    <p:sldId id="315" r:id="rId9"/>
    <p:sldId id="258" r:id="rId10"/>
    <p:sldId id="259" r:id="rId11"/>
    <p:sldId id="260" r:id="rId12"/>
    <p:sldId id="318" r:id="rId13"/>
    <p:sldId id="293" r:id="rId14"/>
    <p:sldId id="316" r:id="rId15"/>
    <p:sldId id="317" r:id="rId16"/>
    <p:sldId id="319" r:id="rId17"/>
    <p:sldId id="320" r:id="rId18"/>
    <p:sldId id="322" r:id="rId19"/>
    <p:sldId id="323" r:id="rId20"/>
    <p:sldId id="324" r:id="rId21"/>
    <p:sldId id="321" r:id="rId22"/>
    <p:sldId id="325" r:id="rId23"/>
    <p:sldId id="326" r:id="rId24"/>
    <p:sldId id="327" r:id="rId25"/>
    <p:sldId id="328" r:id="rId26"/>
    <p:sldId id="329" r:id="rId27"/>
    <p:sldId id="330" r:id="rId28"/>
    <p:sldId id="766" r:id="rId29"/>
    <p:sldId id="331" r:id="rId30"/>
    <p:sldId id="333" r:id="rId31"/>
    <p:sldId id="336" r:id="rId32"/>
    <p:sldId id="762" r:id="rId33"/>
    <p:sldId id="763" r:id="rId34"/>
    <p:sldId id="765" r:id="rId35"/>
    <p:sldId id="764" r:id="rId36"/>
    <p:sldId id="335" r:id="rId37"/>
    <p:sldId id="337" r:id="rId38"/>
    <p:sldId id="305"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421336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278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877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3184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13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9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3285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281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21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163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08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937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88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54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943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113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239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1740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25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488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24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12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5" name="Footer Placeholder 4">
            <a:extLst>
              <a:ext uri="{FF2B5EF4-FFF2-40B4-BE49-F238E27FC236}">
                <a16:creationId xmlns=""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7925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5" name="Footer Placeholder 4">
            <a:extLst>
              <a:ext uri="{FF2B5EF4-FFF2-40B4-BE49-F238E27FC236}">
                <a16:creationId xmlns=""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0187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40988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9070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1321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82851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99541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713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0018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9588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5" name="Footer Placeholder 4">
            <a:extLst>
              <a:ext uri="{FF2B5EF4-FFF2-40B4-BE49-F238E27FC236}">
                <a16:creationId xmlns=""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1861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28056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71155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33092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36923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5" name="Footer Placeholder 4">
            <a:extLst>
              <a:ext uri="{FF2B5EF4-FFF2-40B4-BE49-F238E27FC236}">
                <a16:creationId xmlns=""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21628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5" name="Footer Placeholder 4">
            <a:extLst>
              <a:ext uri="{FF2B5EF4-FFF2-40B4-BE49-F238E27FC236}">
                <a16:creationId xmlns=""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41950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5" name="Footer Placeholder 4">
            <a:extLst>
              <a:ext uri="{FF2B5EF4-FFF2-40B4-BE49-F238E27FC236}">
                <a16:creationId xmlns=""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2534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6" name="Footer Placeholder 5">
            <a:extLst>
              <a:ext uri="{FF2B5EF4-FFF2-40B4-BE49-F238E27FC236}">
                <a16:creationId xmlns=""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537149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8" name="Footer Placeholder 7">
            <a:extLst>
              <a:ext uri="{FF2B5EF4-FFF2-40B4-BE49-F238E27FC236}">
                <a16:creationId xmlns=""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649893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4" name="Footer Placeholder 3">
            <a:extLst>
              <a:ext uri="{FF2B5EF4-FFF2-40B4-BE49-F238E27FC236}">
                <a16:creationId xmlns=""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26310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5" name="Footer Placeholder 4">
            <a:extLst>
              <a:ext uri="{FF2B5EF4-FFF2-40B4-BE49-F238E27FC236}">
                <a16:creationId xmlns=""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8957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3" name="Footer Placeholder 2">
            <a:extLst>
              <a:ext uri="{FF2B5EF4-FFF2-40B4-BE49-F238E27FC236}">
                <a16:creationId xmlns=""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2445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6" name="Footer Placeholder 5">
            <a:extLst>
              <a:ext uri="{FF2B5EF4-FFF2-40B4-BE49-F238E27FC236}">
                <a16:creationId xmlns=""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26061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6" name="Footer Placeholder 5">
            <a:extLst>
              <a:ext uri="{FF2B5EF4-FFF2-40B4-BE49-F238E27FC236}">
                <a16:creationId xmlns=""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70277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5" name="Footer Placeholder 4">
            <a:extLst>
              <a:ext uri="{FF2B5EF4-FFF2-40B4-BE49-F238E27FC236}">
                <a16:creationId xmlns=""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053834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2/9/2023</a:t>
            </a:fld>
            <a:endParaRPr lang="en-US"/>
          </a:p>
        </p:txBody>
      </p:sp>
      <p:sp>
        <p:nvSpPr>
          <p:cNvPr id="5" name="Footer Placeholder 4">
            <a:extLst>
              <a:ext uri="{FF2B5EF4-FFF2-40B4-BE49-F238E27FC236}">
                <a16:creationId xmlns=""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85574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735107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394336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683263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18004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279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6" name="Footer Placeholder 5">
            <a:extLst>
              <a:ext uri="{FF2B5EF4-FFF2-40B4-BE49-F238E27FC236}">
                <a16:creationId xmlns=""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0140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46424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07983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69064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7976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435549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2/9/2023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20866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307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641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367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5382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8" name="Footer Placeholder 7">
            <a:extLst>
              <a:ext uri="{FF2B5EF4-FFF2-40B4-BE49-F238E27FC236}">
                <a16:creationId xmlns=""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009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5793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628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013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0127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258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07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6479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25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4" name="Footer Placeholder 3">
            <a:extLst>
              <a:ext uri="{FF2B5EF4-FFF2-40B4-BE49-F238E27FC236}">
                <a16:creationId xmlns=""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4987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3" name="Footer Placeholder 2">
            <a:extLst>
              <a:ext uri="{FF2B5EF4-FFF2-40B4-BE49-F238E27FC236}">
                <a16:creationId xmlns=""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6" name="Picture 5" descr="A picture containing text, font, graphics, design&#10;&#10;Description automatically generated">
            <a:extLst>
              <a:ext uri="{FF2B5EF4-FFF2-40B4-BE49-F238E27FC236}">
                <a16:creationId xmlns="" xmlns:a16="http://schemas.microsoft.com/office/drawing/2014/main" id="{A19312F8-00B1-F3F7-370A-3289FBDBBC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extLst>
      <p:ext uri="{BB962C8B-B14F-4D97-AF65-F5344CB8AC3E}">
        <p14:creationId xmlns:p14="http://schemas.microsoft.com/office/powerpoint/2010/main" val="96188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6" name="Footer Placeholder 5">
            <a:extLst>
              <a:ext uri="{FF2B5EF4-FFF2-40B4-BE49-F238E27FC236}">
                <a16:creationId xmlns=""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0205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02/09/2023</a:t>
            </a:fld>
            <a:endParaRPr lang="vi-VN"/>
          </a:p>
        </p:txBody>
      </p:sp>
      <p:sp>
        <p:nvSpPr>
          <p:cNvPr id="6" name="Footer Placeholder 5">
            <a:extLst>
              <a:ext uri="{FF2B5EF4-FFF2-40B4-BE49-F238E27FC236}">
                <a16:creationId xmlns=""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5867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 xmlns:a16="http://schemas.microsoft.com/office/drawing/2014/main" id="{7D8F4468-6541-081F-8E74-20132DDA13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81360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 xmlns:a16="http://schemas.microsoft.com/office/drawing/2014/main" id="{92E39764-9D25-4F27-FE66-18395B05DF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5972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 xmlns:a16="http://schemas.microsoft.com/office/drawing/2014/main" id="{FAED816E-A713-9732-CCB5-09362BCB2C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12449257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 xmlns:a16="http://schemas.microsoft.com/office/drawing/2014/main" id="{D86120A2-0426-EB39-EAC5-DCD3B8EB79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extLst>
      <p:ext uri="{BB962C8B-B14F-4D97-AF65-F5344CB8AC3E}">
        <p14:creationId xmlns:p14="http://schemas.microsoft.com/office/powerpoint/2010/main" val="25000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89181"/>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1.sv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6.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6.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6.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6.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6.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6.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6.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6.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emf"/><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97.png"/><Relationship Id="rId4" Type="http://schemas.openxmlformats.org/officeDocument/2006/relationships/image" Target="../media/image11.sv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56.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8.png"/><Relationship Id="rId3" Type="http://schemas.openxmlformats.org/officeDocument/2006/relationships/slideLayout" Target="../slideLayouts/slideLayout24.xml"/><Relationship Id="rId21" Type="http://schemas.openxmlformats.org/officeDocument/2006/relationships/image" Target="../media/image33.png"/><Relationship Id="rId34" Type="http://schemas.openxmlformats.org/officeDocument/2006/relationships/image" Target="../media/image4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5" Type="http://schemas.openxmlformats.org/officeDocument/2006/relationships/image" Target="../media/image37.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9.png"/><Relationship Id="rId20" Type="http://schemas.microsoft.com/office/2007/relationships/hdphoto" Target="../media/hdphoto4.wdp"/><Relationship Id="rId29" Type="http://schemas.openxmlformats.org/officeDocument/2006/relationships/image" Target="../media/image40.gif"/><Relationship Id="rId1" Type="http://schemas.microsoft.com/office/2007/relationships/media" Target="../media/media1.wav"/><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6.png"/><Relationship Id="rId32" Type="http://schemas.openxmlformats.org/officeDocument/2006/relationships/image" Target="../media/image43.png"/><Relationship Id="rId5" Type="http://schemas.openxmlformats.org/officeDocument/2006/relationships/image" Target="../media/image19.png"/><Relationship Id="rId15" Type="http://schemas.microsoft.com/office/2007/relationships/hdphoto" Target="../media/hdphoto3.wdp"/><Relationship Id="rId23" Type="http://schemas.openxmlformats.org/officeDocument/2006/relationships/image" Target="../media/image35.png"/><Relationship Id="rId28" Type="http://schemas.microsoft.com/office/2007/relationships/hdphoto" Target="../media/hdphoto5.wdp"/><Relationship Id="rId10" Type="http://schemas.openxmlformats.org/officeDocument/2006/relationships/image" Target="../media/image24.png"/><Relationship Id="rId19" Type="http://schemas.openxmlformats.org/officeDocument/2006/relationships/image" Target="../media/image32.png"/><Relationship Id="rId31" Type="http://schemas.openxmlformats.org/officeDocument/2006/relationships/image" Target="../media/image4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emf"/><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2.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1.png"/><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10.sv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18" Type="http://schemas.openxmlformats.org/officeDocument/2006/relationships/image" Target="../media/image40.gif"/><Relationship Id="rId26" Type="http://schemas.openxmlformats.org/officeDocument/2006/relationships/image" Target="../media/image49.png"/><Relationship Id="rId3" Type="http://schemas.openxmlformats.org/officeDocument/2006/relationships/image" Target="../media/image45.jpg"/><Relationship Id="rId21" Type="http://schemas.openxmlformats.org/officeDocument/2006/relationships/slide" Target="slide5.xml"/><Relationship Id="rId7" Type="http://schemas.openxmlformats.org/officeDocument/2006/relationships/image" Target="../media/image25.png"/><Relationship Id="rId12" Type="http://schemas.openxmlformats.org/officeDocument/2006/relationships/image" Target="../media/image31.png"/><Relationship Id="rId17" Type="http://schemas.openxmlformats.org/officeDocument/2006/relationships/image" Target="../media/image38.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46.png"/><Relationship Id="rId1" Type="http://schemas.openxmlformats.org/officeDocument/2006/relationships/slideLayout" Target="../slideLayouts/slideLayout41.xml"/><Relationship Id="rId6" Type="http://schemas.openxmlformats.org/officeDocument/2006/relationships/image" Target="../media/image22.png"/><Relationship Id="rId11" Type="http://schemas.openxmlformats.org/officeDocument/2006/relationships/image" Target="../media/image30.png"/><Relationship Id="rId24" Type="http://schemas.openxmlformats.org/officeDocument/2006/relationships/image" Target="../media/image48.pn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4.png"/><Relationship Id="rId4" Type="http://schemas.openxmlformats.org/officeDocument/2006/relationships/slide" Target="slide9.xml"/><Relationship Id="rId9" Type="http://schemas.openxmlformats.org/officeDocument/2006/relationships/image" Target="../media/image28.png"/><Relationship Id="rId14" Type="http://schemas.microsoft.com/office/2007/relationships/hdphoto" Target="../media/hdphoto4.wdp"/><Relationship Id="rId22" Type="http://schemas.openxmlformats.org/officeDocument/2006/relationships/image" Target="../media/image47.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51.png"/><Relationship Id="rId12"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50.png"/><Relationship Id="rId10" Type="http://schemas.microsoft.com/office/2007/relationships/hdphoto" Target="../media/hdphoto9.wdp"/><Relationship Id="rId4" Type="http://schemas.openxmlformats.org/officeDocument/2006/relationships/image" Target="../media/image45.jp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40.gif"/><Relationship Id="rId5" Type="http://schemas.openxmlformats.org/officeDocument/2006/relationships/image" Target="../media/image50.png"/><Relationship Id="rId10" Type="http://schemas.openxmlformats.org/officeDocument/2006/relationships/slide" Target="slide4.xml"/><Relationship Id="rId4" Type="http://schemas.openxmlformats.org/officeDocument/2006/relationships/image" Target="../media/image45.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40.gif"/><Relationship Id="rId5" Type="http://schemas.openxmlformats.org/officeDocument/2006/relationships/image" Target="../media/image50.png"/><Relationship Id="rId10" Type="http://schemas.openxmlformats.org/officeDocument/2006/relationships/slide" Target="slide4.xml"/><Relationship Id="rId4" Type="http://schemas.openxmlformats.org/officeDocument/2006/relationships/image" Target="../media/image45.jp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 xmlns:a16="http://schemas.microsoft.com/office/drawing/2014/main" id="{0058BDAA-0CDA-84F4-2AD1-A7385D47F4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 xmlns:a16="http://schemas.microsoft.com/office/drawing/2014/main" id="{460C9741-50BF-CB69-F750-6164893A5B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a:extLst>
              <a:ext uri="{FF2B5EF4-FFF2-40B4-BE49-F238E27FC236}">
                <a16:creationId xmlns=""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
        <p:nvSpPr>
          <p:cNvPr id="2" name="TextBox 1">
            <a:extLst>
              <a:ext uri="{FF2B5EF4-FFF2-40B4-BE49-F238E27FC236}">
                <a16:creationId xmlns=""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 xmlns:a16="http://schemas.microsoft.com/office/drawing/2014/main" id="{25E5AD82-ED5E-F243-61EA-4017C022D3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spTree>
    <p:extLst>
      <p:ext uri="{BB962C8B-B14F-4D97-AF65-F5344CB8AC3E}">
        <p14:creationId xmlns:p14="http://schemas.microsoft.com/office/powerpoint/2010/main" val="17845257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 xmlns:a16="http://schemas.microsoft.com/office/drawing/2014/main" id="{C42E1719-6A95-995E-F68F-47F25B7F9E50}"/>
              </a:ext>
            </a:extLst>
          </p:cNvPr>
          <p:cNvGraphicFramePr>
            <a:graphicFrameLocks noGrp="1"/>
          </p:cNvGraphicFramePr>
          <p:nvPr>
            <p:extLst>
              <p:ext uri="{D42A27DB-BD31-4B8C-83A1-F6EECF244321}">
                <p14:modId xmlns:p14="http://schemas.microsoft.com/office/powerpoint/2010/main" val="2119647120"/>
              </p:ext>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 xmlns:a16="http://schemas.microsoft.com/office/drawing/2014/main" val="895433703"/>
                    </a:ext>
                  </a:extLst>
                </a:gridCol>
                <a:gridCol w="4610101">
                  <a:extLst>
                    <a:ext uri="{9D8B030D-6E8A-4147-A177-3AD203B41FA5}">
                      <a16:colId xmlns=""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27312141"/>
                  </a:ext>
                </a:extLst>
              </a:tr>
            </a:tbl>
          </a:graphicData>
        </a:graphic>
      </p:graphicFrame>
      <p:pic>
        <p:nvPicPr>
          <p:cNvPr id="16" name="Picture 15">
            <a:extLst>
              <a:ext uri="{FF2B5EF4-FFF2-40B4-BE49-F238E27FC236}">
                <a16:creationId xmlns=""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spTree>
    <p:extLst>
      <p:ext uri="{BB962C8B-B14F-4D97-AF65-F5344CB8AC3E}">
        <p14:creationId xmlns:p14="http://schemas.microsoft.com/office/powerpoint/2010/main" val="3152220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96563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996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248821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76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26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spTree>
    <p:extLst>
      <p:ext uri="{BB962C8B-B14F-4D97-AF65-F5344CB8AC3E}">
        <p14:creationId xmlns:p14="http://schemas.microsoft.com/office/powerpoint/2010/main" val="418636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9449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36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 xmlns:a16="http://schemas.microsoft.com/office/drawing/2014/main" id="{C6717A8B-D5B5-40A2-AA44-276BDCC1D7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 xmlns:a16="http://schemas.microsoft.com/office/drawing/2014/main" id="{9520B1EA-F94A-43C3-93A9-0F46091074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18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22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858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867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6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 xmlns:a16="http://schemas.microsoft.com/office/drawing/2014/main" id="{C6717A8B-D5B5-40A2-AA44-276BDCC1D7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 xmlns:a16="http://schemas.microsoft.com/office/drawing/2014/main" id="{9520B1EA-F94A-43C3-93A9-0F46091074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422036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ình chữ nhật: Góc Tròn 48">
            <a:extLst>
              <a:ext uri="{FF2B5EF4-FFF2-40B4-BE49-F238E27FC236}">
                <a16:creationId xmlns=""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 xmlns:a16="http://schemas.microsoft.com/office/drawing/2014/main" id="{F3F12995-CAFE-1F03-B1DE-9F4EEFD43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75874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a:extLst>
              <a:ext uri="{FF2B5EF4-FFF2-40B4-BE49-F238E27FC236}">
                <a16:creationId xmlns="" xmlns:a16="http://schemas.microsoft.com/office/drawing/2014/main" id="{E260A336-E3B2-4103-83EC-F6F4E8BAB9B5}"/>
              </a:ext>
            </a:extLst>
          </p:cNvPr>
          <p:cNvSpPr txBox="1">
            <a:spLocks/>
          </p:cNvSpPr>
          <p:nvPr/>
        </p:nvSpPr>
        <p:spPr>
          <a:xfrm>
            <a:off x="10164373" y="-7874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a:extLst>
              <a:ext uri="{FF2B5EF4-FFF2-40B4-BE49-F238E27FC236}">
                <a16:creationId xmlns=""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2" descr="Nạo Vét Hố Ga - HCC">
            <a:extLst>
              <a:ext uri="{FF2B5EF4-FFF2-40B4-BE49-F238E27FC236}">
                <a16:creationId xmlns="" xmlns:a16="http://schemas.microsoft.com/office/drawing/2014/main" id="{9DE2E273-2286-4B49-548C-6FD32160E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45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15079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1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 xmlns:a16="http://schemas.microsoft.com/office/drawing/2014/main"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 xmlns:a16="http://schemas.microsoft.com/office/drawing/2014/main"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 xmlns:a16="http://schemas.microsoft.com/office/drawing/2014/main"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5E7F6BC9-9D0F-F5DF-6EEC-F1B55EAFD824}"/>
              </a:ext>
            </a:extLst>
          </p:cNvPr>
          <p:cNvPicPr>
            <a:picLocks noChangeAspect="1"/>
          </p:cNvPicPr>
          <p:nvPr/>
        </p:nvPicPr>
        <p:blipFill>
          <a:blip r:embed="rId8"/>
          <a:stretch>
            <a:fillRect/>
          </a:stretch>
        </p:blipFill>
        <p:spPr>
          <a:xfrm>
            <a:off x="3303010" y="196537"/>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 xmlns:a16="http://schemas.microsoft.com/office/drawing/2014/main" id="{112B1782-225B-458B-98A4-75C0AA7F226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2" name="Picture 1">
            <a:extLst>
              <a:ext uri="{FF2B5EF4-FFF2-40B4-BE49-F238E27FC236}">
                <a16:creationId xmlns="" xmlns:a16="http://schemas.microsoft.com/office/drawing/2014/main" id="{E9FFFFA6-9FEA-D483-7E2C-D960432AC394}"/>
              </a:ext>
            </a:extLst>
          </p:cNvPr>
          <p:cNvPicPr>
            <a:picLocks noChangeAspect="1"/>
          </p:cNvPicPr>
          <p:nvPr/>
        </p:nvPicPr>
        <p:blipFill>
          <a:blip r:embed="rId8"/>
          <a:stretch>
            <a:fillRect/>
          </a:stretch>
        </p:blipFill>
        <p:spPr>
          <a:xfrm>
            <a:off x="2025433" y="943557"/>
            <a:ext cx="7931583" cy="4151736"/>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a:extLst>
              <a:ext uri="{FF2B5EF4-FFF2-40B4-BE49-F238E27FC236}">
                <a16:creationId xmlns="" xmlns:a16="http://schemas.microsoft.com/office/drawing/2014/main" id="{C6D5F890-7169-4E14-B1CC-A742816B125A}"/>
              </a:ext>
            </a:extLst>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a:extLst>
              <a:ext uri="{FF2B5EF4-FFF2-40B4-BE49-F238E27FC236}">
                <a16:creationId xmlns="" xmlns:a16="http://schemas.microsoft.com/office/drawing/2014/main" id="{B924FED3-D051-472E-A285-EE633696B9BA}"/>
              </a:ext>
            </a:extLst>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a:extLst>
              <a:ext uri="{FF2B5EF4-FFF2-40B4-BE49-F238E27FC236}">
                <a16:creationId xmlns="" xmlns:a16="http://schemas.microsoft.com/office/drawing/2014/main" id="{5A2F2462-FDAA-4EBC-95FB-38CE494A103B}"/>
              </a:ext>
            </a:extLst>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a:extLst>
              <a:ext uri="{FF2B5EF4-FFF2-40B4-BE49-F238E27FC236}">
                <a16:creationId xmlns=""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4198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a:extLst>
              <a:ext uri="{FF2B5EF4-FFF2-40B4-BE49-F238E27FC236}">
                <a16:creationId xmlns=""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10" action="ppaction://hlinksldjump"/>
            <a:extLst>
              <a:ext uri="{FF2B5EF4-FFF2-40B4-BE49-F238E27FC236}">
                <a16:creationId xmlns=""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10" action="ppaction://hlinksldjump"/>
            <a:extLst>
              <a:ext uri="{FF2B5EF4-FFF2-40B4-BE49-F238E27FC236}">
                <a16:creationId xmlns=""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 xmlns:a16="http://schemas.microsoft.com/office/drawing/2014/main" id="{96CDD459-B427-4CF5-89EA-574CDD44FC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723</Words>
  <Application>Microsoft Office PowerPoint</Application>
  <PresentationFormat>Widescreen</PresentationFormat>
  <Paragraphs>88</Paragraphs>
  <Slides>35</Slides>
  <Notes>32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35</vt:i4>
      </vt:variant>
    </vt:vector>
  </HeadingPairs>
  <TitlesOfParts>
    <vt:vector size="51" baseType="lpstr">
      <vt:lpstr>#9Slide07 Altus</vt:lpstr>
      <vt:lpstr>#9Slide07 HoneyCream</vt:lpstr>
      <vt:lpstr>#9Slide07 IcielStormtrooper</vt:lpstr>
      <vt:lpstr>Arial</vt:lpstr>
      <vt:lpstr>Calibri</vt:lpstr>
      <vt:lpstr>Calibri Light</vt:lpstr>
      <vt:lpstr>Cambria</vt:lpstr>
      <vt:lpstr>Georgia</vt:lpstr>
      <vt:lpstr>SVN-SAF</vt:lpstr>
      <vt:lpstr>Times New Roman</vt:lpstr>
      <vt:lpstr>等线</vt:lpstr>
      <vt:lpstr>1_Office Theme</vt:lpstr>
      <vt:lpstr>2_Office Theme</vt:lpstr>
      <vt:lpstr>3_Office Theme</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2023-06-18T07:54:31Z</dcterms:created>
  <dcterms:modified xsi:type="dcterms:W3CDTF">2023-09-02T13:51:18Z</dcterms:modified>
</cp:coreProperties>
</file>