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59" r:id="rId3"/>
    <p:sldId id="261" r:id="rId4"/>
    <p:sldId id="299" r:id="rId5"/>
    <p:sldId id="300" r:id="rId6"/>
    <p:sldId id="266" r:id="rId7"/>
    <p:sldId id="268" r:id="rId8"/>
    <p:sldId id="293" r:id="rId9"/>
    <p:sldId id="269" r:id="rId10"/>
    <p:sldId id="273" r:id="rId11"/>
    <p:sldId id="277" r:id="rId12"/>
    <p:sldId id="274" r:id="rId13"/>
    <p:sldId id="278" r:id="rId14"/>
    <p:sldId id="279" r:id="rId15"/>
    <p:sldId id="281" r:id="rId16"/>
    <p:sldId id="282" r:id="rId17"/>
    <p:sldId id="284" r:id="rId18"/>
    <p:sldId id="285" r:id="rId19"/>
    <p:sldId id="286"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a:srgbClr val="CC0000"/>
    <a:srgbClr val="008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7" d="100"/>
          <a:sy n="67" d="100"/>
        </p:scale>
        <p:origin x="-84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DE5EFB90-3306-426B-8419-6DC7F1F3D627}"/>
              </a:ext>
            </a:extLst>
          </p:cNvPr>
          <p:cNvSpPr>
            <a:spLocks noGrp="1"/>
          </p:cNvSpPr>
          <p:nvPr>
            <p:ph type="dt" sz="half" idx="10"/>
          </p:nvPr>
        </p:nvSpPr>
        <p:spPr/>
        <p:txBody>
          <a:bodyPr/>
          <a:lstStyle>
            <a:lvl1pPr>
              <a:defRPr/>
            </a:lvl1pPr>
          </a:lstStyle>
          <a:p>
            <a:pPr>
              <a:defRPr/>
            </a:pPr>
            <a:fld id="{9C8BCE6B-983D-4C0D-9E70-7459EE2100A0}" type="datetimeFigureOut">
              <a:rPr lang="en-US"/>
              <a:pPr>
                <a:defRPr/>
              </a:pPr>
              <a:t>4/17/2022</a:t>
            </a:fld>
            <a:endParaRPr lang="en-US"/>
          </a:p>
        </p:txBody>
      </p:sp>
      <p:sp>
        <p:nvSpPr>
          <p:cNvPr id="5" name="Footer Placeholder 4">
            <a:extLst>
              <a:ext uri="{FF2B5EF4-FFF2-40B4-BE49-F238E27FC236}">
                <a16:creationId xmlns:a16="http://schemas.microsoft.com/office/drawing/2014/main" xmlns="" id="{37340DE5-FC2D-4543-841E-3960A89CD2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ACE53D8-A012-4009-B00E-F8A97299EF9D}"/>
              </a:ext>
            </a:extLst>
          </p:cNvPr>
          <p:cNvSpPr>
            <a:spLocks noGrp="1"/>
          </p:cNvSpPr>
          <p:nvPr>
            <p:ph type="sldNum" sz="quarter" idx="12"/>
          </p:nvPr>
        </p:nvSpPr>
        <p:spPr/>
        <p:txBody>
          <a:bodyPr/>
          <a:lstStyle>
            <a:lvl1pPr>
              <a:defRPr/>
            </a:lvl1pPr>
          </a:lstStyle>
          <a:p>
            <a:fld id="{30C66613-16B4-4D9E-B973-B7069EAEFAB2}" type="slidenum">
              <a:rPr lang="en-US" altLang="en-US"/>
              <a:pPr/>
              <a:t>‹#›</a:t>
            </a:fld>
            <a:endParaRPr lang="en-US" altLang="en-US"/>
          </a:p>
        </p:txBody>
      </p:sp>
    </p:spTree>
    <p:extLst>
      <p:ext uri="{BB962C8B-B14F-4D97-AF65-F5344CB8AC3E}">
        <p14:creationId xmlns:p14="http://schemas.microsoft.com/office/powerpoint/2010/main" val="367831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E3671A-F483-4EF8-9B4E-074FBB59D19E}"/>
              </a:ext>
            </a:extLst>
          </p:cNvPr>
          <p:cNvSpPr>
            <a:spLocks noGrp="1"/>
          </p:cNvSpPr>
          <p:nvPr>
            <p:ph type="dt" sz="half" idx="10"/>
          </p:nvPr>
        </p:nvSpPr>
        <p:spPr/>
        <p:txBody>
          <a:bodyPr/>
          <a:lstStyle>
            <a:lvl1pPr>
              <a:defRPr/>
            </a:lvl1pPr>
          </a:lstStyle>
          <a:p>
            <a:pPr>
              <a:defRPr/>
            </a:pPr>
            <a:fld id="{EA021E81-2D44-46BD-8E50-31221E185EFA}" type="datetimeFigureOut">
              <a:rPr lang="en-US"/>
              <a:pPr>
                <a:defRPr/>
              </a:pPr>
              <a:t>4/17/2022</a:t>
            </a:fld>
            <a:endParaRPr lang="en-US"/>
          </a:p>
        </p:txBody>
      </p:sp>
      <p:sp>
        <p:nvSpPr>
          <p:cNvPr id="5" name="Footer Placeholder 4">
            <a:extLst>
              <a:ext uri="{FF2B5EF4-FFF2-40B4-BE49-F238E27FC236}">
                <a16:creationId xmlns:a16="http://schemas.microsoft.com/office/drawing/2014/main" xmlns="" id="{27C49D68-AE26-40FF-B081-B22E727037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EF51B32-B27E-4DFC-B970-0A6AAA3B910C}"/>
              </a:ext>
            </a:extLst>
          </p:cNvPr>
          <p:cNvSpPr>
            <a:spLocks noGrp="1"/>
          </p:cNvSpPr>
          <p:nvPr>
            <p:ph type="sldNum" sz="quarter" idx="12"/>
          </p:nvPr>
        </p:nvSpPr>
        <p:spPr/>
        <p:txBody>
          <a:bodyPr/>
          <a:lstStyle>
            <a:lvl1pPr>
              <a:defRPr/>
            </a:lvl1pPr>
          </a:lstStyle>
          <a:p>
            <a:fld id="{9933EFE7-442B-429B-8B1D-E5329991FE3B}" type="slidenum">
              <a:rPr lang="en-US" altLang="en-US"/>
              <a:pPr/>
              <a:t>‹#›</a:t>
            </a:fld>
            <a:endParaRPr lang="en-US" altLang="en-US"/>
          </a:p>
        </p:txBody>
      </p:sp>
    </p:spTree>
    <p:extLst>
      <p:ext uri="{BB962C8B-B14F-4D97-AF65-F5344CB8AC3E}">
        <p14:creationId xmlns:p14="http://schemas.microsoft.com/office/powerpoint/2010/main" val="171316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26406A2-FB84-406E-AE6B-C27AFE544C63}"/>
              </a:ext>
            </a:extLst>
          </p:cNvPr>
          <p:cNvSpPr>
            <a:spLocks noGrp="1"/>
          </p:cNvSpPr>
          <p:nvPr>
            <p:ph type="dt" sz="half" idx="10"/>
          </p:nvPr>
        </p:nvSpPr>
        <p:spPr/>
        <p:txBody>
          <a:bodyPr/>
          <a:lstStyle>
            <a:lvl1pPr>
              <a:defRPr/>
            </a:lvl1pPr>
          </a:lstStyle>
          <a:p>
            <a:pPr>
              <a:defRPr/>
            </a:pPr>
            <a:fld id="{74D27AAB-6847-4B35-B138-4D6F88AD6B04}" type="datetimeFigureOut">
              <a:rPr lang="en-US"/>
              <a:pPr>
                <a:defRPr/>
              </a:pPr>
              <a:t>4/17/2022</a:t>
            </a:fld>
            <a:endParaRPr lang="en-US"/>
          </a:p>
        </p:txBody>
      </p:sp>
      <p:sp>
        <p:nvSpPr>
          <p:cNvPr id="5" name="Footer Placeholder 4">
            <a:extLst>
              <a:ext uri="{FF2B5EF4-FFF2-40B4-BE49-F238E27FC236}">
                <a16:creationId xmlns:a16="http://schemas.microsoft.com/office/drawing/2014/main" xmlns="" id="{20A58E7F-4891-46F5-B320-9C1167F9E1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8DD46AA-326F-4E27-8AA7-6E4DBE42CC11}"/>
              </a:ext>
            </a:extLst>
          </p:cNvPr>
          <p:cNvSpPr>
            <a:spLocks noGrp="1"/>
          </p:cNvSpPr>
          <p:nvPr>
            <p:ph type="sldNum" sz="quarter" idx="12"/>
          </p:nvPr>
        </p:nvSpPr>
        <p:spPr/>
        <p:txBody>
          <a:bodyPr/>
          <a:lstStyle>
            <a:lvl1pPr>
              <a:defRPr/>
            </a:lvl1pPr>
          </a:lstStyle>
          <a:p>
            <a:fld id="{4491A3EC-E059-4E89-9DF6-23817744FEFA}" type="slidenum">
              <a:rPr lang="en-US" altLang="en-US"/>
              <a:pPr/>
              <a:t>‹#›</a:t>
            </a:fld>
            <a:endParaRPr lang="en-US" altLang="en-US"/>
          </a:p>
        </p:txBody>
      </p:sp>
    </p:spTree>
    <p:extLst>
      <p:ext uri="{BB962C8B-B14F-4D97-AF65-F5344CB8AC3E}">
        <p14:creationId xmlns:p14="http://schemas.microsoft.com/office/powerpoint/2010/main" val="390471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xmlns="" id="{97A39D2F-40D9-4BF4-99EE-D705333B4316}"/>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xmlns="" id="{D3E4A106-C0C5-4CBA-BC08-3B954E95765A}"/>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xmlns="" id="{8EA53789-6686-45FC-BBAC-A90AD30E2678}"/>
              </a:ext>
            </a:extLst>
          </p:cNvPr>
          <p:cNvSpPr>
            <a:spLocks noGrp="1"/>
          </p:cNvSpPr>
          <p:nvPr>
            <p:ph type="sldNum" sz="quarter" idx="12"/>
          </p:nvPr>
        </p:nvSpPr>
        <p:spPr>
          <a:xfrm>
            <a:off x="8737600" y="6245225"/>
            <a:ext cx="2844800" cy="476250"/>
          </a:xfrm>
        </p:spPr>
        <p:txBody>
          <a:bodyPr/>
          <a:lstStyle>
            <a:lvl1pPr>
              <a:defRPr/>
            </a:lvl1pPr>
          </a:lstStyle>
          <a:p>
            <a:fld id="{692F9B47-99DF-40C8-AD90-004C67A8C6FD}" type="slidenum">
              <a:rPr lang="en-US" altLang="en-US"/>
              <a:pPr/>
              <a:t>‹#›</a:t>
            </a:fld>
            <a:endParaRPr lang="en-US" altLang="en-US"/>
          </a:p>
        </p:txBody>
      </p:sp>
    </p:spTree>
    <p:extLst>
      <p:ext uri="{BB962C8B-B14F-4D97-AF65-F5344CB8AC3E}">
        <p14:creationId xmlns:p14="http://schemas.microsoft.com/office/powerpoint/2010/main" val="326884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66FA35-5EE3-4562-87E8-F9FCBE228180}"/>
              </a:ext>
            </a:extLst>
          </p:cNvPr>
          <p:cNvSpPr>
            <a:spLocks noGrp="1"/>
          </p:cNvSpPr>
          <p:nvPr>
            <p:ph type="dt" sz="half" idx="10"/>
          </p:nvPr>
        </p:nvSpPr>
        <p:spPr/>
        <p:txBody>
          <a:bodyPr/>
          <a:lstStyle>
            <a:lvl1pPr>
              <a:defRPr/>
            </a:lvl1pPr>
          </a:lstStyle>
          <a:p>
            <a:pPr>
              <a:defRPr/>
            </a:pPr>
            <a:fld id="{3A28C64D-A9AC-42C3-8F3D-E6884EED36AD}" type="datetimeFigureOut">
              <a:rPr lang="en-US"/>
              <a:pPr>
                <a:defRPr/>
              </a:pPr>
              <a:t>4/17/2022</a:t>
            </a:fld>
            <a:endParaRPr lang="en-US"/>
          </a:p>
        </p:txBody>
      </p:sp>
      <p:sp>
        <p:nvSpPr>
          <p:cNvPr id="5" name="Footer Placeholder 4">
            <a:extLst>
              <a:ext uri="{FF2B5EF4-FFF2-40B4-BE49-F238E27FC236}">
                <a16:creationId xmlns:a16="http://schemas.microsoft.com/office/drawing/2014/main" xmlns="" id="{B6DF7130-4EFE-45BB-9C47-68CCC334C0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CFEFE5F-7A71-44DC-805D-226A4041A285}"/>
              </a:ext>
            </a:extLst>
          </p:cNvPr>
          <p:cNvSpPr>
            <a:spLocks noGrp="1"/>
          </p:cNvSpPr>
          <p:nvPr>
            <p:ph type="sldNum" sz="quarter" idx="12"/>
          </p:nvPr>
        </p:nvSpPr>
        <p:spPr/>
        <p:txBody>
          <a:bodyPr/>
          <a:lstStyle>
            <a:lvl1pPr>
              <a:defRPr/>
            </a:lvl1pPr>
          </a:lstStyle>
          <a:p>
            <a:fld id="{B5C19857-8F4C-4FDF-AEE8-BD0017519B48}" type="slidenum">
              <a:rPr lang="en-US" altLang="en-US"/>
              <a:pPr/>
              <a:t>‹#›</a:t>
            </a:fld>
            <a:endParaRPr lang="en-US" altLang="en-US"/>
          </a:p>
        </p:txBody>
      </p:sp>
    </p:spTree>
    <p:extLst>
      <p:ext uri="{BB962C8B-B14F-4D97-AF65-F5344CB8AC3E}">
        <p14:creationId xmlns:p14="http://schemas.microsoft.com/office/powerpoint/2010/main" val="357526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B79D9F4-31D9-4A19-BC67-9585FC6D6C23}"/>
              </a:ext>
            </a:extLst>
          </p:cNvPr>
          <p:cNvSpPr>
            <a:spLocks noGrp="1"/>
          </p:cNvSpPr>
          <p:nvPr>
            <p:ph type="dt" sz="half" idx="10"/>
          </p:nvPr>
        </p:nvSpPr>
        <p:spPr/>
        <p:txBody>
          <a:bodyPr/>
          <a:lstStyle>
            <a:lvl1pPr>
              <a:defRPr/>
            </a:lvl1pPr>
          </a:lstStyle>
          <a:p>
            <a:pPr>
              <a:defRPr/>
            </a:pPr>
            <a:fld id="{7D4379ED-A1C5-42B7-B025-EF672746AD91}" type="datetimeFigureOut">
              <a:rPr lang="en-US"/>
              <a:pPr>
                <a:defRPr/>
              </a:pPr>
              <a:t>4/17/2022</a:t>
            </a:fld>
            <a:endParaRPr lang="en-US"/>
          </a:p>
        </p:txBody>
      </p:sp>
      <p:sp>
        <p:nvSpPr>
          <p:cNvPr id="5" name="Footer Placeholder 4">
            <a:extLst>
              <a:ext uri="{FF2B5EF4-FFF2-40B4-BE49-F238E27FC236}">
                <a16:creationId xmlns:a16="http://schemas.microsoft.com/office/drawing/2014/main" xmlns="" id="{5CDC52E3-DA50-4E74-9C20-51FE353A8C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1912126-6D13-4B1C-90A0-B18941B71473}"/>
              </a:ext>
            </a:extLst>
          </p:cNvPr>
          <p:cNvSpPr>
            <a:spLocks noGrp="1"/>
          </p:cNvSpPr>
          <p:nvPr>
            <p:ph type="sldNum" sz="quarter" idx="12"/>
          </p:nvPr>
        </p:nvSpPr>
        <p:spPr/>
        <p:txBody>
          <a:bodyPr/>
          <a:lstStyle>
            <a:lvl1pPr>
              <a:defRPr/>
            </a:lvl1pPr>
          </a:lstStyle>
          <a:p>
            <a:fld id="{9201D196-6A21-4214-9BA3-3BF75619D7B4}" type="slidenum">
              <a:rPr lang="en-US" altLang="en-US"/>
              <a:pPr/>
              <a:t>‹#›</a:t>
            </a:fld>
            <a:endParaRPr lang="en-US" altLang="en-US"/>
          </a:p>
        </p:txBody>
      </p:sp>
    </p:spTree>
    <p:extLst>
      <p:ext uri="{BB962C8B-B14F-4D97-AF65-F5344CB8AC3E}">
        <p14:creationId xmlns:p14="http://schemas.microsoft.com/office/powerpoint/2010/main" val="194275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18FE6A3-E877-4C3B-96BF-D3FF06254520}"/>
              </a:ext>
            </a:extLst>
          </p:cNvPr>
          <p:cNvSpPr>
            <a:spLocks noGrp="1"/>
          </p:cNvSpPr>
          <p:nvPr>
            <p:ph type="dt" sz="half" idx="10"/>
          </p:nvPr>
        </p:nvSpPr>
        <p:spPr/>
        <p:txBody>
          <a:bodyPr/>
          <a:lstStyle>
            <a:lvl1pPr>
              <a:defRPr/>
            </a:lvl1pPr>
          </a:lstStyle>
          <a:p>
            <a:pPr>
              <a:defRPr/>
            </a:pPr>
            <a:fld id="{C7ACF328-5718-4DB6-B821-25CF2D37289D}" type="datetimeFigureOut">
              <a:rPr lang="en-US"/>
              <a:pPr>
                <a:defRPr/>
              </a:pPr>
              <a:t>4/17/2022</a:t>
            </a:fld>
            <a:endParaRPr lang="en-US"/>
          </a:p>
        </p:txBody>
      </p:sp>
      <p:sp>
        <p:nvSpPr>
          <p:cNvPr id="6" name="Footer Placeholder 4">
            <a:extLst>
              <a:ext uri="{FF2B5EF4-FFF2-40B4-BE49-F238E27FC236}">
                <a16:creationId xmlns:a16="http://schemas.microsoft.com/office/drawing/2014/main" xmlns="" id="{32204728-1D56-4520-BC25-DE5332A084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E5576F4-1E65-4056-A4E8-C0BD13E360B2}"/>
              </a:ext>
            </a:extLst>
          </p:cNvPr>
          <p:cNvSpPr>
            <a:spLocks noGrp="1"/>
          </p:cNvSpPr>
          <p:nvPr>
            <p:ph type="sldNum" sz="quarter" idx="12"/>
          </p:nvPr>
        </p:nvSpPr>
        <p:spPr/>
        <p:txBody>
          <a:bodyPr/>
          <a:lstStyle>
            <a:lvl1pPr>
              <a:defRPr/>
            </a:lvl1pPr>
          </a:lstStyle>
          <a:p>
            <a:fld id="{4641A059-87FC-46AE-A068-DDB6B62264FC}" type="slidenum">
              <a:rPr lang="en-US" altLang="en-US"/>
              <a:pPr/>
              <a:t>‹#›</a:t>
            </a:fld>
            <a:endParaRPr lang="en-US" altLang="en-US"/>
          </a:p>
        </p:txBody>
      </p:sp>
    </p:spTree>
    <p:extLst>
      <p:ext uri="{BB962C8B-B14F-4D97-AF65-F5344CB8AC3E}">
        <p14:creationId xmlns:p14="http://schemas.microsoft.com/office/powerpoint/2010/main" val="58387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151E50B6-9BA0-46E4-9225-963A79A0EFB1}"/>
              </a:ext>
            </a:extLst>
          </p:cNvPr>
          <p:cNvSpPr>
            <a:spLocks noGrp="1"/>
          </p:cNvSpPr>
          <p:nvPr>
            <p:ph type="dt" sz="half" idx="10"/>
          </p:nvPr>
        </p:nvSpPr>
        <p:spPr/>
        <p:txBody>
          <a:bodyPr/>
          <a:lstStyle>
            <a:lvl1pPr>
              <a:defRPr/>
            </a:lvl1pPr>
          </a:lstStyle>
          <a:p>
            <a:pPr>
              <a:defRPr/>
            </a:pPr>
            <a:fld id="{356AFE65-B774-4344-B4B4-8E8867AA2239}" type="datetimeFigureOut">
              <a:rPr lang="en-US"/>
              <a:pPr>
                <a:defRPr/>
              </a:pPr>
              <a:t>4/17/2022</a:t>
            </a:fld>
            <a:endParaRPr lang="en-US"/>
          </a:p>
        </p:txBody>
      </p:sp>
      <p:sp>
        <p:nvSpPr>
          <p:cNvPr id="8" name="Footer Placeholder 4">
            <a:extLst>
              <a:ext uri="{FF2B5EF4-FFF2-40B4-BE49-F238E27FC236}">
                <a16:creationId xmlns:a16="http://schemas.microsoft.com/office/drawing/2014/main" xmlns="" id="{35E2279F-D1EB-4074-BB11-8C213B85488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1AB1B888-03AA-47EB-A9EF-0BF50C95323F}"/>
              </a:ext>
            </a:extLst>
          </p:cNvPr>
          <p:cNvSpPr>
            <a:spLocks noGrp="1"/>
          </p:cNvSpPr>
          <p:nvPr>
            <p:ph type="sldNum" sz="quarter" idx="12"/>
          </p:nvPr>
        </p:nvSpPr>
        <p:spPr/>
        <p:txBody>
          <a:bodyPr/>
          <a:lstStyle>
            <a:lvl1pPr>
              <a:defRPr/>
            </a:lvl1pPr>
          </a:lstStyle>
          <a:p>
            <a:fld id="{4382B73A-47A6-41B7-BD7C-E870021F26B2}" type="slidenum">
              <a:rPr lang="en-US" altLang="en-US"/>
              <a:pPr/>
              <a:t>‹#›</a:t>
            </a:fld>
            <a:endParaRPr lang="en-US" altLang="en-US"/>
          </a:p>
        </p:txBody>
      </p:sp>
    </p:spTree>
    <p:extLst>
      <p:ext uri="{BB962C8B-B14F-4D97-AF65-F5344CB8AC3E}">
        <p14:creationId xmlns:p14="http://schemas.microsoft.com/office/powerpoint/2010/main" val="179763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229424D4-C886-494F-9DD7-1129B1A95177}"/>
              </a:ext>
            </a:extLst>
          </p:cNvPr>
          <p:cNvSpPr>
            <a:spLocks noGrp="1"/>
          </p:cNvSpPr>
          <p:nvPr>
            <p:ph type="dt" sz="half" idx="10"/>
          </p:nvPr>
        </p:nvSpPr>
        <p:spPr/>
        <p:txBody>
          <a:bodyPr/>
          <a:lstStyle>
            <a:lvl1pPr>
              <a:defRPr/>
            </a:lvl1pPr>
          </a:lstStyle>
          <a:p>
            <a:pPr>
              <a:defRPr/>
            </a:pPr>
            <a:fld id="{6CEFAF37-230F-4F2A-9B0A-B845D2D2BD9C}" type="datetimeFigureOut">
              <a:rPr lang="en-US"/>
              <a:pPr>
                <a:defRPr/>
              </a:pPr>
              <a:t>4/17/2022</a:t>
            </a:fld>
            <a:endParaRPr lang="en-US"/>
          </a:p>
        </p:txBody>
      </p:sp>
      <p:sp>
        <p:nvSpPr>
          <p:cNvPr id="4" name="Footer Placeholder 4">
            <a:extLst>
              <a:ext uri="{FF2B5EF4-FFF2-40B4-BE49-F238E27FC236}">
                <a16:creationId xmlns:a16="http://schemas.microsoft.com/office/drawing/2014/main" xmlns="" id="{70F31C85-3329-44E5-804D-6F4AC4ADAED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4F12A821-A9FF-4D57-AB69-82E60E06A1B4}"/>
              </a:ext>
            </a:extLst>
          </p:cNvPr>
          <p:cNvSpPr>
            <a:spLocks noGrp="1"/>
          </p:cNvSpPr>
          <p:nvPr>
            <p:ph type="sldNum" sz="quarter" idx="12"/>
          </p:nvPr>
        </p:nvSpPr>
        <p:spPr/>
        <p:txBody>
          <a:bodyPr/>
          <a:lstStyle>
            <a:lvl1pPr>
              <a:defRPr/>
            </a:lvl1pPr>
          </a:lstStyle>
          <a:p>
            <a:fld id="{20704A2D-EE68-487B-B586-6E3621C1311A}" type="slidenum">
              <a:rPr lang="en-US" altLang="en-US"/>
              <a:pPr/>
              <a:t>‹#›</a:t>
            </a:fld>
            <a:endParaRPr lang="en-US" altLang="en-US"/>
          </a:p>
        </p:txBody>
      </p:sp>
    </p:spTree>
    <p:extLst>
      <p:ext uri="{BB962C8B-B14F-4D97-AF65-F5344CB8AC3E}">
        <p14:creationId xmlns:p14="http://schemas.microsoft.com/office/powerpoint/2010/main" val="17805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BFEEB76C-F913-4F10-AB8F-12B1226AFBF6}"/>
              </a:ext>
            </a:extLst>
          </p:cNvPr>
          <p:cNvSpPr>
            <a:spLocks noGrp="1"/>
          </p:cNvSpPr>
          <p:nvPr>
            <p:ph type="dt" sz="half" idx="10"/>
          </p:nvPr>
        </p:nvSpPr>
        <p:spPr/>
        <p:txBody>
          <a:bodyPr/>
          <a:lstStyle>
            <a:lvl1pPr>
              <a:defRPr/>
            </a:lvl1pPr>
          </a:lstStyle>
          <a:p>
            <a:pPr>
              <a:defRPr/>
            </a:pPr>
            <a:fld id="{752D4CC4-DB96-4BFE-BB8D-C8D421F5FC7A}" type="datetimeFigureOut">
              <a:rPr lang="en-US"/>
              <a:pPr>
                <a:defRPr/>
              </a:pPr>
              <a:t>4/17/2022</a:t>
            </a:fld>
            <a:endParaRPr lang="en-US"/>
          </a:p>
        </p:txBody>
      </p:sp>
      <p:sp>
        <p:nvSpPr>
          <p:cNvPr id="3" name="Footer Placeholder 4">
            <a:extLst>
              <a:ext uri="{FF2B5EF4-FFF2-40B4-BE49-F238E27FC236}">
                <a16:creationId xmlns:a16="http://schemas.microsoft.com/office/drawing/2014/main" xmlns="" id="{7B981071-5B20-4A0E-ACD0-57C63E4AC38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FCBDC255-B44D-40B7-90F1-1D5CBE093113}"/>
              </a:ext>
            </a:extLst>
          </p:cNvPr>
          <p:cNvSpPr>
            <a:spLocks noGrp="1"/>
          </p:cNvSpPr>
          <p:nvPr>
            <p:ph type="sldNum" sz="quarter" idx="12"/>
          </p:nvPr>
        </p:nvSpPr>
        <p:spPr/>
        <p:txBody>
          <a:bodyPr/>
          <a:lstStyle>
            <a:lvl1pPr>
              <a:defRPr/>
            </a:lvl1pPr>
          </a:lstStyle>
          <a:p>
            <a:fld id="{F135440C-B855-40B9-BA6D-A6A32BB41177}" type="slidenum">
              <a:rPr lang="en-US" altLang="en-US"/>
              <a:pPr/>
              <a:t>‹#›</a:t>
            </a:fld>
            <a:endParaRPr lang="en-US" altLang="en-US"/>
          </a:p>
        </p:txBody>
      </p:sp>
    </p:spTree>
    <p:extLst>
      <p:ext uri="{BB962C8B-B14F-4D97-AF65-F5344CB8AC3E}">
        <p14:creationId xmlns:p14="http://schemas.microsoft.com/office/powerpoint/2010/main" val="397305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16C13B5-5A56-43AA-986F-26C10F2FBB93}"/>
              </a:ext>
            </a:extLst>
          </p:cNvPr>
          <p:cNvSpPr>
            <a:spLocks noGrp="1"/>
          </p:cNvSpPr>
          <p:nvPr>
            <p:ph type="dt" sz="half" idx="10"/>
          </p:nvPr>
        </p:nvSpPr>
        <p:spPr/>
        <p:txBody>
          <a:bodyPr/>
          <a:lstStyle>
            <a:lvl1pPr>
              <a:defRPr/>
            </a:lvl1pPr>
          </a:lstStyle>
          <a:p>
            <a:pPr>
              <a:defRPr/>
            </a:pPr>
            <a:fld id="{61E9D390-0608-4B77-8016-3D509820BE33}" type="datetimeFigureOut">
              <a:rPr lang="en-US"/>
              <a:pPr>
                <a:defRPr/>
              </a:pPr>
              <a:t>4/17/2022</a:t>
            </a:fld>
            <a:endParaRPr lang="en-US"/>
          </a:p>
        </p:txBody>
      </p:sp>
      <p:sp>
        <p:nvSpPr>
          <p:cNvPr id="6" name="Footer Placeholder 4">
            <a:extLst>
              <a:ext uri="{FF2B5EF4-FFF2-40B4-BE49-F238E27FC236}">
                <a16:creationId xmlns:a16="http://schemas.microsoft.com/office/drawing/2014/main" xmlns="" id="{34368910-9200-4DA5-8A02-A017FBCEFD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4FB1A71-793D-44C1-BE24-DDBED806FF83}"/>
              </a:ext>
            </a:extLst>
          </p:cNvPr>
          <p:cNvSpPr>
            <a:spLocks noGrp="1"/>
          </p:cNvSpPr>
          <p:nvPr>
            <p:ph type="sldNum" sz="quarter" idx="12"/>
          </p:nvPr>
        </p:nvSpPr>
        <p:spPr/>
        <p:txBody>
          <a:bodyPr/>
          <a:lstStyle>
            <a:lvl1pPr>
              <a:defRPr/>
            </a:lvl1pPr>
          </a:lstStyle>
          <a:p>
            <a:fld id="{8DA340BE-9349-4255-8647-10F1AF811E0A}" type="slidenum">
              <a:rPr lang="en-US" altLang="en-US"/>
              <a:pPr/>
              <a:t>‹#›</a:t>
            </a:fld>
            <a:endParaRPr lang="en-US" altLang="en-US"/>
          </a:p>
        </p:txBody>
      </p:sp>
    </p:spTree>
    <p:extLst>
      <p:ext uri="{BB962C8B-B14F-4D97-AF65-F5344CB8AC3E}">
        <p14:creationId xmlns:p14="http://schemas.microsoft.com/office/powerpoint/2010/main" val="557692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48A8FEDF-7E84-495F-AF36-1DD5DA20B6F9}"/>
              </a:ext>
            </a:extLst>
          </p:cNvPr>
          <p:cNvSpPr>
            <a:spLocks noGrp="1"/>
          </p:cNvSpPr>
          <p:nvPr>
            <p:ph type="dt" sz="half" idx="10"/>
          </p:nvPr>
        </p:nvSpPr>
        <p:spPr/>
        <p:txBody>
          <a:bodyPr/>
          <a:lstStyle>
            <a:lvl1pPr>
              <a:defRPr/>
            </a:lvl1pPr>
          </a:lstStyle>
          <a:p>
            <a:pPr>
              <a:defRPr/>
            </a:pPr>
            <a:fld id="{3093BEF7-121A-4CA2-854F-52EAFFE893F3}" type="datetimeFigureOut">
              <a:rPr lang="en-US"/>
              <a:pPr>
                <a:defRPr/>
              </a:pPr>
              <a:t>4/17/2022</a:t>
            </a:fld>
            <a:endParaRPr lang="en-US"/>
          </a:p>
        </p:txBody>
      </p:sp>
      <p:sp>
        <p:nvSpPr>
          <p:cNvPr id="6" name="Footer Placeholder 4">
            <a:extLst>
              <a:ext uri="{FF2B5EF4-FFF2-40B4-BE49-F238E27FC236}">
                <a16:creationId xmlns:a16="http://schemas.microsoft.com/office/drawing/2014/main" xmlns="" id="{0896A646-CF67-4345-A95C-B65E67B5B5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4FA1891-7705-4290-A578-553BC82DCA32}"/>
              </a:ext>
            </a:extLst>
          </p:cNvPr>
          <p:cNvSpPr>
            <a:spLocks noGrp="1"/>
          </p:cNvSpPr>
          <p:nvPr>
            <p:ph type="sldNum" sz="quarter" idx="12"/>
          </p:nvPr>
        </p:nvSpPr>
        <p:spPr/>
        <p:txBody>
          <a:bodyPr/>
          <a:lstStyle>
            <a:lvl1pPr>
              <a:defRPr/>
            </a:lvl1pPr>
          </a:lstStyle>
          <a:p>
            <a:fld id="{256CD941-1E17-4111-97DB-A265E7789065}" type="slidenum">
              <a:rPr lang="en-US" altLang="en-US"/>
              <a:pPr/>
              <a:t>‹#›</a:t>
            </a:fld>
            <a:endParaRPr lang="en-US" altLang="en-US"/>
          </a:p>
        </p:txBody>
      </p:sp>
    </p:spTree>
    <p:extLst>
      <p:ext uri="{BB962C8B-B14F-4D97-AF65-F5344CB8AC3E}">
        <p14:creationId xmlns:p14="http://schemas.microsoft.com/office/powerpoint/2010/main" val="226484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5135E18-7D65-4A04-99B4-7487C7D3099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D3C88D3F-2C1E-403F-BCBF-3744E5CACE4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42201090-708C-46FD-97C9-4E3B2D4A186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D564C12-BC78-4213-B90E-65D7BEB689B4}" type="datetimeFigureOut">
              <a:rPr lang="en-US"/>
              <a:pPr>
                <a:defRPr/>
              </a:pPr>
              <a:t>4/17/2022</a:t>
            </a:fld>
            <a:endParaRPr lang="en-US"/>
          </a:p>
        </p:txBody>
      </p:sp>
      <p:sp>
        <p:nvSpPr>
          <p:cNvPr id="5" name="Footer Placeholder 4">
            <a:extLst>
              <a:ext uri="{FF2B5EF4-FFF2-40B4-BE49-F238E27FC236}">
                <a16:creationId xmlns:a16="http://schemas.microsoft.com/office/drawing/2014/main" xmlns="" id="{CAA3B315-C7A6-40C7-A592-6321FAF96211}"/>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724B8403-E15C-4220-B0A9-83E7057430E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C4D1EFE-5E56-4BB9-9624-37BA19D76C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http://www.hanoimilk.com/images/info/cat.jpg"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3.wmf"/><Relationship Id="rId2" Type="http://schemas.openxmlformats.org/officeDocument/2006/relationships/image" Target="../media/image5.gif"/><Relationship Id="rId1" Type="http://schemas.openxmlformats.org/officeDocument/2006/relationships/slideLayout" Target="../slideLayouts/slideLayout1.xml"/><Relationship Id="rId6" Type="http://schemas.openxmlformats.org/officeDocument/2006/relationships/image" Target="../media/image22.wmf"/><Relationship Id="rId5" Type="http://schemas.openxmlformats.org/officeDocument/2006/relationships/image" Target="../media/image6.gif"/><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file:///D:\Ba%20Duong\BGDT%20LOP%204\TUAN%2029\Ga.mpg"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3AC8A3E-7FF1-4518-BAD5-B6D3E1B2ED5B}"/>
              </a:ext>
            </a:extLst>
          </p:cNvPr>
          <p:cNvSpPr/>
          <p:nvPr/>
        </p:nvSpPr>
        <p:spPr>
          <a:xfrm>
            <a:off x="3429000" y="1981200"/>
            <a:ext cx="5867400" cy="312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75" name="TextBox 2">
            <a:extLst>
              <a:ext uri="{FF2B5EF4-FFF2-40B4-BE49-F238E27FC236}">
                <a16:creationId xmlns:a16="http://schemas.microsoft.com/office/drawing/2014/main" xmlns="" id="{B4645212-9AFF-40E9-9E0C-A9855F11D6E5}"/>
              </a:ext>
            </a:extLst>
          </p:cNvPr>
          <p:cNvSpPr txBox="1">
            <a:spLocks noChangeArrowheads="1"/>
          </p:cNvSpPr>
          <p:nvPr/>
        </p:nvSpPr>
        <p:spPr bwMode="auto">
          <a:xfrm>
            <a:off x="3643313" y="2743201"/>
            <a:ext cx="5029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600" b="1"/>
              <a:t>TẬP LÀM VĂN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v93HGhni6z-Qs-wAONh61-dAkFWmK_-F">
            <a:extLst>
              <a:ext uri="{FF2B5EF4-FFF2-40B4-BE49-F238E27FC236}">
                <a16:creationId xmlns:a16="http://schemas.microsoft.com/office/drawing/2014/main" xmlns="" id="{4EE6D992-ECD6-45D1-94CA-65C8C758A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cat_0124">
            <a:extLst>
              <a:ext uri="{FF2B5EF4-FFF2-40B4-BE49-F238E27FC236}">
                <a16:creationId xmlns:a16="http://schemas.microsoft.com/office/drawing/2014/main" xmlns="" id="{7E2A16B9-C4C1-4F60-86EE-58BE4830D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http://www.hanoimilk.com/images/info/cat.jpg">
            <a:extLst>
              <a:ext uri="{FF2B5EF4-FFF2-40B4-BE49-F238E27FC236}">
                <a16:creationId xmlns:a16="http://schemas.microsoft.com/office/drawing/2014/main" xmlns="" id="{9819AFA3-C7CE-4FF7-A0E6-07118C6E955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524000" y="342900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cat27">
            <a:extLst>
              <a:ext uri="{FF2B5EF4-FFF2-40B4-BE49-F238E27FC236}">
                <a16:creationId xmlns:a16="http://schemas.microsoft.com/office/drawing/2014/main" xmlns="" id="{B96EF6C0-7082-4A08-9295-5BE663E4E1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42900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4839834f_copy%20of%20free_photo_cat204858561">
            <a:extLst>
              <a:ext uri="{FF2B5EF4-FFF2-40B4-BE49-F238E27FC236}">
                <a16:creationId xmlns:a16="http://schemas.microsoft.com/office/drawing/2014/main" xmlns="" id="{11ABBF65-4E57-4EDF-B538-B9BA17DDE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F">
            <a:extLst>
              <a:ext uri="{FF2B5EF4-FFF2-40B4-BE49-F238E27FC236}">
                <a16:creationId xmlns:a16="http://schemas.microsoft.com/office/drawing/2014/main" xmlns="" id="{9590B342-4B96-4EFF-8092-884229EEA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ttp://www.dunglac.org/upload/article/1295971520.jpg">
            <a:extLst>
              <a:ext uri="{FF2B5EF4-FFF2-40B4-BE49-F238E27FC236}">
                <a16:creationId xmlns:a16="http://schemas.microsoft.com/office/drawing/2014/main" xmlns="" id="{360E3347-A940-4DC3-B672-3BD8F64CB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img.tamtay.vn/files/2009/06/19/triki_anywhere/blog_images/4a90cbc0_47d08d22_copyofcat210244fu_resize.jpg">
            <a:extLst>
              <a:ext uri="{FF2B5EF4-FFF2-40B4-BE49-F238E27FC236}">
                <a16:creationId xmlns:a16="http://schemas.microsoft.com/office/drawing/2014/main" xmlns="" id="{B22DF58D-2BDE-41C6-9B0B-41C5F8D74D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a:extLst>
              <a:ext uri="{FF2B5EF4-FFF2-40B4-BE49-F238E27FC236}">
                <a16:creationId xmlns:a16="http://schemas.microsoft.com/office/drawing/2014/main" xmlns="" id="{38C07C1D-5EBF-4F0B-849E-DC0AF5F75812}"/>
              </a:ext>
            </a:extLst>
          </p:cNvPr>
          <p:cNvSpPr txBox="1">
            <a:spLocks noChangeArrowheads="1"/>
          </p:cNvSpPr>
          <p:nvPr/>
        </p:nvSpPr>
        <p:spPr bwMode="auto">
          <a:xfrm>
            <a:off x="1524000" y="2133601"/>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Times New Roman" panose="02020603050405020304" pitchFamily="18" charset="0"/>
                <a:cs typeface="Times New Roman" panose="02020603050405020304" pitchFamily="18" charset="0"/>
              </a:rPr>
              <a:t>   Đầu nó là riêng một màu vàng, còn thân có màu trắng và đen xen kẽ trông rất đẹp. Lông mèo rất mượt vì vậy em rất thích vuốt ve nó, mũi nó màu hồng có những chiếc râu dài ở hai bên mép, hai con mắt to tròn long lanh như hai hòn bi ve, và hai con mắt đó có thể sáng như đèn pha vào ban đêm, hai tai rất mỏng lúc nào cũng vểnh lên như lắng nghe điều gì đó. Chiếc đuôi dài lúc nào cũng ngoe nguẩy trông rất đáng yêu. Bốn chân với những móng vuốt sắc nhọn là vũ khí tấn công để vồ bắt kẻ thù đó là những con chuột, đặc biệt dưới những ngón chân có những miếng da dày như những miếng đệm, những chiếc đệm này khiến nó đi rất nhẹ nhàng, hầu như không phát ra tiếng động, đây là ưu thế để rình kẻ thù mà không bị phát hiện ra. </a:t>
            </a:r>
            <a:endParaRPr lang="en-US" altLang="en-US" sz="2400">
              <a:latin typeface="Times New Roman" panose="02020603050405020304" pitchFamily="18" charset="0"/>
              <a:cs typeface="Times New Roman" panose="02020603050405020304" pitchFamily="18" charset="0"/>
            </a:endParaRPr>
          </a:p>
        </p:txBody>
      </p:sp>
      <p:sp>
        <p:nvSpPr>
          <p:cNvPr id="14339" name="Text Box 5">
            <a:extLst>
              <a:ext uri="{FF2B5EF4-FFF2-40B4-BE49-F238E27FC236}">
                <a16:creationId xmlns:a16="http://schemas.microsoft.com/office/drawing/2014/main" xmlns="" id="{7DB19F3F-6D01-4480-958D-6ACEEABDD87F}"/>
              </a:ext>
            </a:extLst>
          </p:cNvPr>
          <p:cNvSpPr txBox="1">
            <a:spLocks noChangeArrowheads="1"/>
          </p:cNvSpPr>
          <p:nvPr/>
        </p:nvSpPr>
        <p:spPr bwMode="auto">
          <a:xfrm>
            <a:off x="1524000" y="129540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8000"/>
                </a:solidFill>
                <a:latin typeface="Times New Roman" panose="02020603050405020304" pitchFamily="18" charset="0"/>
                <a:cs typeface="Times New Roman" panose="02020603050405020304" pitchFamily="18" charset="0"/>
              </a:rPr>
              <a:t>3. Quan sát các bộ phận của một con vật mà em yêu thích và tìm những từ ngữ miêu tả đặc điểm của các bộ phận đó</a:t>
            </a:r>
            <a:r>
              <a:rPr lang="en-US" altLang="en-US" sz="2400">
                <a:solidFill>
                  <a:srgbClr val="008000"/>
                </a:solidFill>
                <a:latin typeface="Times New Roman" panose="02020603050405020304" pitchFamily="18" charset="0"/>
                <a:cs typeface="Times New Roman" panose="02020603050405020304" pitchFamily="18" charset="0"/>
              </a:rPr>
              <a:t>.</a:t>
            </a:r>
          </a:p>
        </p:txBody>
      </p:sp>
      <p:sp>
        <p:nvSpPr>
          <p:cNvPr id="14340" name="Text Box 6">
            <a:extLst>
              <a:ext uri="{FF2B5EF4-FFF2-40B4-BE49-F238E27FC236}">
                <a16:creationId xmlns:a16="http://schemas.microsoft.com/office/drawing/2014/main" xmlns="" id="{47DDA47A-9286-4BBE-9812-51263AE0A1C6}"/>
              </a:ext>
            </a:extLst>
          </p:cNvPr>
          <p:cNvSpPr txBox="1">
            <a:spLocks noChangeArrowheads="1"/>
          </p:cNvSpPr>
          <p:nvPr/>
        </p:nvSpPr>
        <p:spPr bwMode="auto">
          <a:xfrm>
            <a:off x="1524000" y="914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Luyện tập miêu tả các bộ phận của con vật.</a:t>
            </a:r>
            <a:endParaRPr lang="en-US" altLang="en-US" sz="2800">
              <a:latin typeface="Times New Roman" panose="02020603050405020304" pitchFamily="18" charset="0"/>
              <a:cs typeface="Times New Roman" panose="02020603050405020304" pitchFamily="18" charset="0"/>
            </a:endParaRPr>
          </a:p>
        </p:txBody>
      </p:sp>
      <p:sp>
        <p:nvSpPr>
          <p:cNvPr id="14341" name="Text Box 7">
            <a:extLst>
              <a:ext uri="{FF2B5EF4-FFF2-40B4-BE49-F238E27FC236}">
                <a16:creationId xmlns:a16="http://schemas.microsoft.com/office/drawing/2014/main" xmlns="" id="{5214B21D-8A1A-4D0C-9F2A-361C98B9DBD1}"/>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532"/>
                                        </p:tgtEl>
                                        <p:attrNameLst>
                                          <p:attrName>style.visibility</p:attrName>
                                        </p:attrNameLst>
                                      </p:cBhvr>
                                      <p:to>
                                        <p:strVal val="visible"/>
                                      </p:to>
                                    </p:set>
                                    <p:anim calcmode="discrete" valueType="clr">
                                      <p:cBhvr override="childStyle">
                                        <p:cTn id="7" dur="80"/>
                                        <p:tgtEl>
                                          <p:spTgt spid="225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2"/>
                                        </p:tgtEl>
                                        <p:attrNameLst>
                                          <p:attrName>fillcolor</p:attrName>
                                        </p:attrNameLst>
                                      </p:cBhvr>
                                      <p:tavLst>
                                        <p:tav tm="0">
                                          <p:val>
                                            <p:clrVal>
                                              <a:schemeClr val="accent2"/>
                                            </p:clrVal>
                                          </p:val>
                                        </p:tav>
                                        <p:tav tm="50000">
                                          <p:val>
                                            <p:clrVal>
                                              <a:schemeClr val="hlink"/>
                                            </p:clrVal>
                                          </p:val>
                                        </p:tav>
                                      </p:tavLst>
                                    </p:anim>
                                    <p:set>
                                      <p:cBhvr>
                                        <p:cTn id="9" dur="80"/>
                                        <p:tgtEl>
                                          <p:spTgt spid="225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979084a5ntsqaagf">
            <a:extLst>
              <a:ext uri="{FF2B5EF4-FFF2-40B4-BE49-F238E27FC236}">
                <a16:creationId xmlns:a16="http://schemas.microsoft.com/office/drawing/2014/main" xmlns="" id="{0C36D08F-D9BD-4E20-B4E7-3B66E09EB46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1136503yggj6ivy3e">
            <a:extLst>
              <a:ext uri="{FF2B5EF4-FFF2-40B4-BE49-F238E27FC236}">
                <a16:creationId xmlns:a16="http://schemas.microsoft.com/office/drawing/2014/main" xmlns="" id="{97D30736-0525-492A-BF8B-FC858163824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419600"/>
            <a:ext cx="857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979084a5ntsqaagf">
            <a:extLst>
              <a:ext uri="{FF2B5EF4-FFF2-40B4-BE49-F238E27FC236}">
                <a16:creationId xmlns:a16="http://schemas.microsoft.com/office/drawing/2014/main" xmlns="" id="{426801FF-F23B-4AAA-B7C6-6F06DA9B368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672383">
            <a:off x="9753600" y="3886200"/>
            <a:ext cx="762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1064982z6po9vz212">
            <a:extLst>
              <a:ext uri="{FF2B5EF4-FFF2-40B4-BE49-F238E27FC236}">
                <a16:creationId xmlns:a16="http://schemas.microsoft.com/office/drawing/2014/main" xmlns="" id="{ABE9CF43-0706-4557-B96C-DBFCE9C4D51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905750" y="504825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1462971cug6aznxg4">
            <a:extLst>
              <a:ext uri="{FF2B5EF4-FFF2-40B4-BE49-F238E27FC236}">
                <a16:creationId xmlns:a16="http://schemas.microsoft.com/office/drawing/2014/main" xmlns="" id="{5D101F81-CE66-4841-87CE-124542775CC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134600" y="0"/>
            <a:ext cx="53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1064982z6po9vz212">
            <a:extLst>
              <a:ext uri="{FF2B5EF4-FFF2-40B4-BE49-F238E27FC236}">
                <a16:creationId xmlns:a16="http://schemas.microsoft.com/office/drawing/2014/main" xmlns="" id="{AABBB309-D4F1-4280-B7BD-EB7B0CF8DC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419350" y="504825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1" descr="j0232133">
            <a:extLst>
              <a:ext uri="{FF2B5EF4-FFF2-40B4-BE49-F238E27FC236}">
                <a16:creationId xmlns:a16="http://schemas.microsoft.com/office/drawing/2014/main" xmlns="" id="{F0D96D0F-D39B-446C-BDFE-2145F79325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87082">
            <a:off x="1752600" y="3657600"/>
            <a:ext cx="20574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8" descr="BOYWRIT">
            <a:extLst>
              <a:ext uri="{FF2B5EF4-FFF2-40B4-BE49-F238E27FC236}">
                <a16:creationId xmlns:a16="http://schemas.microsoft.com/office/drawing/2014/main" xmlns="" id="{C43BE7CE-993C-43F5-87AD-CF8F30415C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0814" y="4321176"/>
            <a:ext cx="2592387"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Oval 19">
            <a:hlinkClick r:id="" action="ppaction://noaction"/>
            <a:extLst>
              <a:ext uri="{FF2B5EF4-FFF2-40B4-BE49-F238E27FC236}">
                <a16:creationId xmlns:a16="http://schemas.microsoft.com/office/drawing/2014/main" xmlns="" id="{82690583-3C64-4FE5-8C1B-159F5A4D3D43}"/>
              </a:ext>
            </a:extLst>
          </p:cNvPr>
          <p:cNvSpPr>
            <a:spLocks noChangeArrowheads="1"/>
          </p:cNvSpPr>
          <p:nvPr/>
        </p:nvSpPr>
        <p:spPr bwMode="auto">
          <a:xfrm>
            <a:off x="3200400" y="6553200"/>
            <a:ext cx="762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G</a:t>
            </a:r>
          </a:p>
        </p:txBody>
      </p:sp>
      <p:sp>
        <p:nvSpPr>
          <p:cNvPr id="15371" name="Oval 20">
            <a:hlinkClick r:id="" action="ppaction://noaction"/>
            <a:extLst>
              <a:ext uri="{FF2B5EF4-FFF2-40B4-BE49-F238E27FC236}">
                <a16:creationId xmlns:a16="http://schemas.microsoft.com/office/drawing/2014/main" xmlns="" id="{281C99AA-8721-4C0E-9102-2256D6A95327}"/>
              </a:ext>
            </a:extLst>
          </p:cNvPr>
          <p:cNvSpPr>
            <a:spLocks noChangeArrowheads="1"/>
          </p:cNvSpPr>
          <p:nvPr/>
        </p:nvSpPr>
        <p:spPr bwMode="auto">
          <a:xfrm>
            <a:off x="4724400" y="6553200"/>
            <a:ext cx="762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C</a:t>
            </a:r>
          </a:p>
        </p:txBody>
      </p:sp>
      <p:sp>
        <p:nvSpPr>
          <p:cNvPr id="15372" name="Oval 21">
            <a:hlinkClick r:id="" action="ppaction://noaction"/>
            <a:extLst>
              <a:ext uri="{FF2B5EF4-FFF2-40B4-BE49-F238E27FC236}">
                <a16:creationId xmlns:a16="http://schemas.microsoft.com/office/drawing/2014/main" xmlns="" id="{FE0C893F-6E9D-47A1-ABC8-5535FD202E1D}"/>
              </a:ext>
            </a:extLst>
          </p:cNvPr>
          <p:cNvSpPr>
            <a:spLocks noChangeArrowheads="1"/>
          </p:cNvSpPr>
          <p:nvPr/>
        </p:nvSpPr>
        <p:spPr bwMode="auto">
          <a:xfrm>
            <a:off x="5486400" y="6553200"/>
            <a:ext cx="762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M</a:t>
            </a:r>
          </a:p>
        </p:txBody>
      </p:sp>
      <p:sp>
        <p:nvSpPr>
          <p:cNvPr id="15373" name="Oval 22">
            <a:hlinkClick r:id="" action="ppaction://noaction"/>
            <a:extLst>
              <a:ext uri="{FF2B5EF4-FFF2-40B4-BE49-F238E27FC236}">
                <a16:creationId xmlns:a16="http://schemas.microsoft.com/office/drawing/2014/main" xmlns="" id="{B329B387-76DF-45CB-96E1-BB3868AFF83E}"/>
              </a:ext>
            </a:extLst>
          </p:cNvPr>
          <p:cNvSpPr>
            <a:spLocks noChangeArrowheads="1"/>
          </p:cNvSpPr>
          <p:nvPr/>
        </p:nvSpPr>
        <p:spPr bwMode="auto">
          <a:xfrm>
            <a:off x="6248400" y="6553200"/>
            <a:ext cx="762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H</a:t>
            </a:r>
          </a:p>
        </p:txBody>
      </p:sp>
      <p:sp>
        <p:nvSpPr>
          <p:cNvPr id="15374" name="Oval 23">
            <a:hlinkClick r:id="" action="ppaction://noaction"/>
            <a:extLst>
              <a:ext uri="{FF2B5EF4-FFF2-40B4-BE49-F238E27FC236}">
                <a16:creationId xmlns:a16="http://schemas.microsoft.com/office/drawing/2014/main" xmlns="" id="{F1BAABA3-1DFB-4E8D-9157-AE7EDC597586}"/>
              </a:ext>
            </a:extLst>
          </p:cNvPr>
          <p:cNvSpPr>
            <a:spLocks noChangeArrowheads="1"/>
          </p:cNvSpPr>
          <p:nvPr/>
        </p:nvSpPr>
        <p:spPr bwMode="auto">
          <a:xfrm>
            <a:off x="3962400" y="6553200"/>
            <a:ext cx="762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V</a:t>
            </a:r>
          </a:p>
        </p:txBody>
      </p:sp>
      <p:sp>
        <p:nvSpPr>
          <p:cNvPr id="15375" name="Oval 24">
            <a:hlinkClick r:id="" action="ppaction://noaction"/>
            <a:extLst>
              <a:ext uri="{FF2B5EF4-FFF2-40B4-BE49-F238E27FC236}">
                <a16:creationId xmlns:a16="http://schemas.microsoft.com/office/drawing/2014/main" xmlns="" id="{BDE2B8CB-C5CA-4ADA-ACB4-74803A4F42FF}"/>
              </a:ext>
            </a:extLst>
          </p:cNvPr>
          <p:cNvSpPr>
            <a:spLocks noChangeArrowheads="1"/>
          </p:cNvSpPr>
          <p:nvPr/>
        </p:nvSpPr>
        <p:spPr bwMode="auto">
          <a:xfrm>
            <a:off x="9067800" y="6553200"/>
            <a:ext cx="762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B</a:t>
            </a:r>
          </a:p>
        </p:txBody>
      </p:sp>
      <p:sp>
        <p:nvSpPr>
          <p:cNvPr id="15376" name="Oval 25">
            <a:hlinkClick r:id="" action="ppaction://noaction"/>
            <a:extLst>
              <a:ext uri="{FF2B5EF4-FFF2-40B4-BE49-F238E27FC236}">
                <a16:creationId xmlns:a16="http://schemas.microsoft.com/office/drawing/2014/main" xmlns="" id="{34074EEC-C7F9-4592-9265-3E1EE04047DA}"/>
              </a:ext>
            </a:extLst>
          </p:cNvPr>
          <p:cNvSpPr>
            <a:spLocks noChangeArrowheads="1"/>
          </p:cNvSpPr>
          <p:nvPr/>
        </p:nvSpPr>
        <p:spPr bwMode="auto">
          <a:xfrm>
            <a:off x="9906000" y="6553200"/>
            <a:ext cx="762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Ch</a:t>
            </a:r>
          </a:p>
        </p:txBody>
      </p:sp>
      <p:sp>
        <p:nvSpPr>
          <p:cNvPr id="15377" name="Text Box 19">
            <a:extLst>
              <a:ext uri="{FF2B5EF4-FFF2-40B4-BE49-F238E27FC236}">
                <a16:creationId xmlns:a16="http://schemas.microsoft.com/office/drawing/2014/main" xmlns="" id="{96AB4AA0-F971-46C9-86E0-7AD993F64EEC}"/>
              </a:ext>
            </a:extLst>
          </p:cNvPr>
          <p:cNvSpPr txBox="1">
            <a:spLocks noChangeArrowheads="1"/>
          </p:cNvSpPr>
          <p:nvPr/>
        </p:nvSpPr>
        <p:spPr bwMode="auto">
          <a:xfrm>
            <a:off x="1524000" y="1447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3. Quan sát các bộ phận của một con vật mà em yêu thích và tìm những từ ngữ miêu tả đặc điểm của các bộ phận đó</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latin typeface="Times New Roman" panose="02020603050405020304" pitchFamily="18" charset="0"/>
              <a:cs typeface="Times New Roman" panose="02020603050405020304" pitchFamily="18" charset="0"/>
            </a:endParaRPr>
          </a:p>
        </p:txBody>
      </p:sp>
      <p:sp>
        <p:nvSpPr>
          <p:cNvPr id="15378" name="Text Box 20">
            <a:extLst>
              <a:ext uri="{FF2B5EF4-FFF2-40B4-BE49-F238E27FC236}">
                <a16:creationId xmlns:a16="http://schemas.microsoft.com/office/drawing/2014/main" xmlns="" id="{A5789A48-2DAD-4F56-BB6D-1164AED5BFCE}"/>
              </a:ext>
            </a:extLst>
          </p:cNvPr>
          <p:cNvSpPr txBox="1">
            <a:spLocks noChangeArrowheads="1"/>
          </p:cNvSpPr>
          <p:nvPr/>
        </p:nvSpPr>
        <p:spPr bwMode="auto">
          <a:xfrm>
            <a:off x="1524000" y="914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Luyện tập miêu tả các bộ phận của con vật.</a:t>
            </a:r>
            <a:endParaRPr lang="en-US" altLang="en-US" sz="2800">
              <a:latin typeface="Times New Roman" panose="02020603050405020304" pitchFamily="18" charset="0"/>
              <a:cs typeface="Times New Roman" panose="02020603050405020304" pitchFamily="18" charset="0"/>
            </a:endParaRPr>
          </a:p>
        </p:txBody>
      </p:sp>
      <p:sp>
        <p:nvSpPr>
          <p:cNvPr id="15379" name="Text Box 21">
            <a:extLst>
              <a:ext uri="{FF2B5EF4-FFF2-40B4-BE49-F238E27FC236}">
                <a16:creationId xmlns:a16="http://schemas.microsoft.com/office/drawing/2014/main" xmlns="" id="{6915EF3B-D8E2-4D3A-B665-1ED609EF4EDB}"/>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2294104556_8deb5d7f49">
            <a:extLst>
              <a:ext uri="{FF2B5EF4-FFF2-40B4-BE49-F238E27FC236}">
                <a16:creationId xmlns:a16="http://schemas.microsoft.com/office/drawing/2014/main" xmlns="" id="{0CA2DF7A-96A2-4E5B-AA5E-78065195C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AutoShape 5">
            <a:hlinkClick r:id="" action="ppaction://noaction" highlightClick="1"/>
            <a:extLst>
              <a:ext uri="{FF2B5EF4-FFF2-40B4-BE49-F238E27FC236}">
                <a16:creationId xmlns:a16="http://schemas.microsoft.com/office/drawing/2014/main" xmlns="" id="{D78F10B1-DC33-4D0F-A1C7-EFB95FD62639}"/>
              </a:ext>
            </a:extLst>
          </p:cNvPr>
          <p:cNvSpPr>
            <a:spLocks noChangeArrowheads="1"/>
          </p:cNvSpPr>
          <p:nvPr/>
        </p:nvSpPr>
        <p:spPr bwMode="auto">
          <a:xfrm>
            <a:off x="9906000" y="6477000"/>
            <a:ext cx="762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16388" name="Picture 4" descr="0140bb">
            <a:extLst>
              <a:ext uri="{FF2B5EF4-FFF2-40B4-BE49-F238E27FC236}">
                <a16:creationId xmlns:a16="http://schemas.microsoft.com/office/drawing/2014/main" xmlns="" id="{029BE494-DB7C-455F-A617-0682ADC7A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a:extLst>
              <a:ext uri="{FF2B5EF4-FFF2-40B4-BE49-F238E27FC236}">
                <a16:creationId xmlns:a16="http://schemas.microsoft.com/office/drawing/2014/main" xmlns="" id="{BE88040C-D72E-4F28-956C-ACFA5D869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3429000"/>
            <a:ext cx="2895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Ga.mpg">
            <a:hlinkClick r:id="" action="ppaction://media"/>
            <a:extLst>
              <a:ext uri="{FF2B5EF4-FFF2-40B4-BE49-F238E27FC236}">
                <a16:creationId xmlns:a16="http://schemas.microsoft.com/office/drawing/2014/main" xmlns="" id="{9D9E1486-13DE-4070-B0AF-77DFC401EEF1}"/>
              </a:ext>
            </a:extLst>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1524000" y="3429000"/>
            <a:ext cx="304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200px-Goldenoriole26">
            <a:extLst>
              <a:ext uri="{FF2B5EF4-FFF2-40B4-BE49-F238E27FC236}">
                <a16:creationId xmlns:a16="http://schemas.microsoft.com/office/drawing/2014/main" xmlns="" id="{F2FA6DE9-6A31-4725-BD67-DD82A1C650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429000"/>
            <a:ext cx="320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975" fill="hold"/>
                                        <p:tgtEl>
                                          <p:spTgt spid="1946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46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19460"/>
                                        </p:tgtEl>
                                      </p:cBhvr>
                                    </p:cmd>
                                  </p:childTnLst>
                                </p:cTn>
                              </p:par>
                            </p:childTnLst>
                          </p:cTn>
                        </p:par>
                      </p:childTnLst>
                    </p:cTn>
                  </p:par>
                </p:childTnLst>
              </p:cTn>
              <p:nextCondLst>
                <p:cond evt="onClick" delay="0">
                  <p:tgtEl>
                    <p:spTgt spid="19460"/>
                  </p:tgtEl>
                </p:cond>
              </p:nextCondLst>
            </p:seq>
            <p:video>
              <p:cMediaNode>
                <p:cTn id="12" fill="hold" display="0">
                  <p:stCondLst>
                    <p:cond delay="indefinite"/>
                  </p:stCondLst>
                  <p:endCondLst>
                    <p:cond evt="onNext" delay="0">
                      <p:tgtEl>
                        <p:sldTgt/>
                      </p:tgtEl>
                    </p:cond>
                    <p:cond evt="onPrev" delay="0">
                      <p:tgtEl>
                        <p:sldTgt/>
                      </p:tgtEl>
                    </p:cond>
                  </p:endCondLst>
                </p:cTn>
                <p:tgtEl>
                  <p:spTgt spid="19460"/>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xmlns="" id="{9ADE260F-5568-4AD2-8AD5-5EA55D764946}"/>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524000" y="0"/>
            <a:ext cx="4724400" cy="3352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1" name="Picture 5">
            <a:extLst>
              <a:ext uri="{FF2B5EF4-FFF2-40B4-BE49-F238E27FC236}">
                <a16:creationId xmlns:a16="http://schemas.microsoft.com/office/drawing/2014/main" xmlns="" id="{B205DA29-08E3-401C-AD41-3338912C920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248400" y="3352800"/>
            <a:ext cx="4419600" cy="3505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9">
            <a:extLst>
              <a:ext uri="{FF2B5EF4-FFF2-40B4-BE49-F238E27FC236}">
                <a16:creationId xmlns:a16="http://schemas.microsoft.com/office/drawing/2014/main" xmlns="" id="{BCED296A-16AB-4CE3-ADB0-B8724A0F59B7}"/>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524000" y="3352800"/>
            <a:ext cx="4724400" cy="3505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11">
            <a:extLst>
              <a:ext uri="{FF2B5EF4-FFF2-40B4-BE49-F238E27FC236}">
                <a16:creationId xmlns:a16="http://schemas.microsoft.com/office/drawing/2014/main" xmlns="" id="{8371FE4C-6B65-4EB2-A317-72AB55AD5817}"/>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248400" y="0"/>
            <a:ext cx="4419600" cy="3352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4" name="AutoShape 13">
            <a:hlinkClick r:id="" action="ppaction://noaction" highlightClick="1"/>
            <a:extLst>
              <a:ext uri="{FF2B5EF4-FFF2-40B4-BE49-F238E27FC236}">
                <a16:creationId xmlns:a16="http://schemas.microsoft.com/office/drawing/2014/main" xmlns="" id="{8D8D5647-B1AE-43C6-BB95-6EC774DC857B}"/>
              </a:ext>
            </a:extLst>
          </p:cNvPr>
          <p:cNvSpPr>
            <a:spLocks noChangeArrowheads="1"/>
          </p:cNvSpPr>
          <p:nvPr/>
        </p:nvSpPr>
        <p:spPr bwMode="auto">
          <a:xfrm>
            <a:off x="9906000" y="6477000"/>
            <a:ext cx="762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xmlns="" id="{7FFCA06E-0F68-4EF3-AD73-EC506910F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a:extLst>
              <a:ext uri="{FF2B5EF4-FFF2-40B4-BE49-F238E27FC236}">
                <a16:creationId xmlns:a16="http://schemas.microsoft.com/office/drawing/2014/main" xmlns="" id="{B9C4A040-D760-4D49-AFE7-8700236F8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a:extLst>
              <a:ext uri="{FF2B5EF4-FFF2-40B4-BE49-F238E27FC236}">
                <a16:creationId xmlns:a16="http://schemas.microsoft.com/office/drawing/2014/main" xmlns="" id="{51B4DC2C-9CF2-40FF-9D0B-00A5356A0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a:extLst>
              <a:ext uri="{FF2B5EF4-FFF2-40B4-BE49-F238E27FC236}">
                <a16:creationId xmlns:a16="http://schemas.microsoft.com/office/drawing/2014/main" xmlns="" id="{37DE99F5-293C-43C0-9C78-8035B19269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AutoShape 8">
            <a:hlinkClick r:id="" action="ppaction://noaction" highlightClick="1"/>
            <a:extLst>
              <a:ext uri="{FF2B5EF4-FFF2-40B4-BE49-F238E27FC236}">
                <a16:creationId xmlns:a16="http://schemas.microsoft.com/office/drawing/2014/main" xmlns="" id="{D95A3711-CD53-4507-9854-AAD3184ADFEF}"/>
              </a:ext>
            </a:extLst>
          </p:cNvPr>
          <p:cNvSpPr>
            <a:spLocks noChangeArrowheads="1"/>
          </p:cNvSpPr>
          <p:nvPr/>
        </p:nvSpPr>
        <p:spPr bwMode="auto">
          <a:xfrm>
            <a:off x="9906000" y="6477000"/>
            <a:ext cx="762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xmlns="" id="{6CBC64EC-CD0C-45A9-9EF4-63B61CB2A5E6}"/>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524000" y="0"/>
            <a:ext cx="50292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9" name="Picture 5">
            <a:extLst>
              <a:ext uri="{FF2B5EF4-FFF2-40B4-BE49-F238E27FC236}">
                <a16:creationId xmlns:a16="http://schemas.microsoft.com/office/drawing/2014/main" xmlns="" id="{6359DD3A-9FD6-4F46-A103-0A63FC709D0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53200" y="0"/>
            <a:ext cx="4114800" cy="3276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7">
            <a:extLst>
              <a:ext uri="{FF2B5EF4-FFF2-40B4-BE49-F238E27FC236}">
                <a16:creationId xmlns:a16="http://schemas.microsoft.com/office/drawing/2014/main" xmlns="" id="{FD389EB0-6CBE-4F0A-80DE-E74AFA8C4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276600"/>
            <a:ext cx="4114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9">
            <a:hlinkClick r:id="" action="ppaction://noaction" highlightClick="1"/>
            <a:extLst>
              <a:ext uri="{FF2B5EF4-FFF2-40B4-BE49-F238E27FC236}">
                <a16:creationId xmlns:a16="http://schemas.microsoft.com/office/drawing/2014/main" xmlns="" id="{C5012918-522B-48E0-BEE6-AA340CEBEAE3}"/>
              </a:ext>
            </a:extLst>
          </p:cNvPr>
          <p:cNvSpPr>
            <a:spLocks noChangeArrowheads="1"/>
          </p:cNvSpPr>
          <p:nvPr/>
        </p:nvSpPr>
        <p:spPr bwMode="auto">
          <a:xfrm>
            <a:off x="9906000" y="6477000"/>
            <a:ext cx="762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xmlns="" id="{5BE18F45-DC85-4DFA-B0A9-0B3EE98A8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800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a:extLst>
              <a:ext uri="{FF2B5EF4-FFF2-40B4-BE49-F238E27FC236}">
                <a16:creationId xmlns:a16="http://schemas.microsoft.com/office/drawing/2014/main" xmlns="" id="{19FC0250-98EC-43A0-AA03-AB4891418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4343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a:extLst>
              <a:ext uri="{FF2B5EF4-FFF2-40B4-BE49-F238E27FC236}">
                <a16:creationId xmlns:a16="http://schemas.microsoft.com/office/drawing/2014/main" xmlns="" id="{CDA01664-9F44-4C6D-98EF-57DFA58C3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a:extLst>
              <a:ext uri="{FF2B5EF4-FFF2-40B4-BE49-F238E27FC236}">
                <a16:creationId xmlns:a16="http://schemas.microsoft.com/office/drawing/2014/main" xmlns="" id="{E1A32B7A-5D33-4994-8A7F-909F5FBA1A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849688"/>
            <a:ext cx="335280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a:extLst>
              <a:ext uri="{FF2B5EF4-FFF2-40B4-BE49-F238E27FC236}">
                <a16:creationId xmlns:a16="http://schemas.microsoft.com/office/drawing/2014/main" xmlns="" id="{6B65A470-CD93-49A4-BFED-3F28D1FABD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3810000"/>
            <a:ext cx="2743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AutoShape 9">
            <a:hlinkClick r:id="" action="ppaction://noaction" highlightClick="1"/>
            <a:extLst>
              <a:ext uri="{FF2B5EF4-FFF2-40B4-BE49-F238E27FC236}">
                <a16:creationId xmlns:a16="http://schemas.microsoft.com/office/drawing/2014/main" xmlns="" id="{D99341EE-F4E9-49A4-BA19-EBBE67E726B0}"/>
              </a:ext>
            </a:extLst>
          </p:cNvPr>
          <p:cNvSpPr>
            <a:spLocks noChangeArrowheads="1"/>
          </p:cNvSpPr>
          <p:nvPr/>
        </p:nvSpPr>
        <p:spPr bwMode="auto">
          <a:xfrm>
            <a:off x="9906000" y="6477000"/>
            <a:ext cx="762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6">
            <a:hlinkClick r:id="" action="ppaction://noaction" highlightClick="1"/>
            <a:extLst>
              <a:ext uri="{FF2B5EF4-FFF2-40B4-BE49-F238E27FC236}">
                <a16:creationId xmlns:a16="http://schemas.microsoft.com/office/drawing/2014/main" xmlns="" id="{225B845A-8871-4657-991A-DFB8877CD8A3}"/>
              </a:ext>
            </a:extLst>
          </p:cNvPr>
          <p:cNvSpPr>
            <a:spLocks noChangeArrowheads="1"/>
          </p:cNvSpPr>
          <p:nvPr/>
        </p:nvSpPr>
        <p:spPr bwMode="auto">
          <a:xfrm>
            <a:off x="9906000" y="6477000"/>
            <a:ext cx="762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1507" name="Picture 2" descr="thác nước.jpg">
            <a:extLst>
              <a:ext uri="{FF2B5EF4-FFF2-40B4-BE49-F238E27FC236}">
                <a16:creationId xmlns:a16="http://schemas.microsoft.com/office/drawing/2014/main" xmlns="" id="{08D0B41B-ED10-45A4-A8FF-2A64B995C8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WordArt 6">
            <a:extLst>
              <a:ext uri="{FF2B5EF4-FFF2-40B4-BE49-F238E27FC236}">
                <a16:creationId xmlns:a16="http://schemas.microsoft.com/office/drawing/2014/main" xmlns="" id="{A37C0A77-BB2A-4E33-BE83-72C17AB4B4C0}"/>
              </a:ext>
            </a:extLst>
          </p:cNvPr>
          <p:cNvSpPr>
            <a:spLocks noChangeArrowheads="1" noChangeShapeType="1" noTextEdit="1"/>
          </p:cNvSpPr>
          <p:nvPr/>
        </p:nvSpPr>
        <p:spPr bwMode="auto">
          <a:xfrm>
            <a:off x="2590800" y="1524000"/>
            <a:ext cx="7086600" cy="41910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panose="020B0806030902050204" pitchFamily="34" charset="0"/>
              </a:rPr>
              <a:t>CHÀO CÁC EM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xmlns="" id="{96E8371A-48F5-4EE6-BF79-50C95D75C245}"/>
              </a:ext>
            </a:extLst>
          </p:cNvPr>
          <p:cNvSpPr txBox="1">
            <a:spLocks noChangeArrowheads="1"/>
          </p:cNvSpPr>
          <p:nvPr/>
        </p:nvSpPr>
        <p:spPr bwMode="auto">
          <a:xfrm>
            <a:off x="1524000" y="2743200"/>
            <a:ext cx="9144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Bài văn miêu tả con vật thường có ba phần:</a:t>
            </a:r>
          </a:p>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1. Mở bài:</a:t>
            </a:r>
            <a:r>
              <a:rPr lang="en-US" altLang="en-US" sz="2800" b="1">
                <a:solidFill>
                  <a:srgbClr val="0000FF"/>
                </a:solidFill>
                <a:latin typeface="Times New Roman" panose="02020603050405020304" pitchFamily="18" charset="0"/>
                <a:cs typeface="Times New Roman" panose="02020603050405020304" pitchFamily="18" charset="0"/>
              </a:rPr>
              <a:t>Giới thiệu con vật sẽ tả.</a:t>
            </a:r>
          </a:p>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2. Thân bài:  </a:t>
            </a:r>
          </a:p>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Tả hình dáng.</a:t>
            </a:r>
          </a:p>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Tả thói quen sinh hoạt và một vài hoạt động chính của con vật.</a:t>
            </a:r>
          </a:p>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3. Kết bài: </a:t>
            </a:r>
            <a:r>
              <a:rPr lang="en-US" altLang="en-US" sz="2800" b="1">
                <a:solidFill>
                  <a:srgbClr val="0000FF"/>
                </a:solidFill>
                <a:latin typeface="Times New Roman" panose="02020603050405020304" pitchFamily="18" charset="0"/>
                <a:cs typeface="Times New Roman" panose="02020603050405020304" pitchFamily="18" charset="0"/>
              </a:rPr>
              <a:t>Nêu cảm nghĩ đối với con vật.</a:t>
            </a:r>
            <a:endParaRPr lang="en-US" altLang="en-US" sz="2800">
              <a:latin typeface="Times New Roman" panose="02020603050405020304" pitchFamily="18" charset="0"/>
              <a:cs typeface="Times New Roman" panose="02020603050405020304" pitchFamily="18" charset="0"/>
            </a:endParaRPr>
          </a:p>
        </p:txBody>
      </p:sp>
      <p:sp>
        <p:nvSpPr>
          <p:cNvPr id="5125" name="Text Box 5">
            <a:extLst>
              <a:ext uri="{FF2B5EF4-FFF2-40B4-BE49-F238E27FC236}">
                <a16:creationId xmlns:a16="http://schemas.microsoft.com/office/drawing/2014/main" xmlns="" id="{075304E6-EA78-4D6E-90FE-F6C2BEA14180}"/>
              </a:ext>
            </a:extLst>
          </p:cNvPr>
          <p:cNvSpPr txBox="1">
            <a:spLocks noChangeArrowheads="1"/>
          </p:cNvSpPr>
          <p:nvPr/>
        </p:nvSpPr>
        <p:spPr bwMode="auto">
          <a:xfrm>
            <a:off x="1524000" y="21336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Wingdings" panose="05000000000000000000" pitchFamily="2" charset="2"/>
              <a:buNone/>
            </a:pPr>
            <a:r>
              <a:rPr lang="en-US" altLang="en-US" b="1">
                <a:solidFill>
                  <a:srgbClr val="008000"/>
                </a:solidFill>
                <a:latin typeface="Times New Roman" panose="02020603050405020304" pitchFamily="18" charset="0"/>
                <a:cs typeface="Times New Roman" panose="02020603050405020304" pitchFamily="18" charset="0"/>
              </a:rPr>
              <a:t>* Nêu cấu tạo bài văn miêu tả con vật?</a:t>
            </a:r>
            <a:endParaRPr lang="en-US" altLang="en-US">
              <a:solidFill>
                <a:srgbClr val="008000"/>
              </a:solidFill>
              <a:latin typeface="Times New Roman" panose="02020603050405020304" pitchFamily="18" charset="0"/>
              <a:cs typeface="Times New Roman" panose="02020603050405020304" pitchFamily="18" charset="0"/>
            </a:endParaRPr>
          </a:p>
        </p:txBody>
      </p:sp>
      <p:sp>
        <p:nvSpPr>
          <p:cNvPr id="4100" name="Text Box 6">
            <a:extLst>
              <a:ext uri="{FF2B5EF4-FFF2-40B4-BE49-F238E27FC236}">
                <a16:creationId xmlns:a16="http://schemas.microsoft.com/office/drawing/2014/main" xmlns="" id="{022E8623-0AF5-44B9-8402-F19372304038}"/>
              </a:ext>
            </a:extLst>
          </p:cNvPr>
          <p:cNvSpPr txBox="1">
            <a:spLocks noChangeArrowheads="1"/>
          </p:cNvSpPr>
          <p:nvPr/>
        </p:nvSpPr>
        <p:spPr bwMode="auto">
          <a:xfrm>
            <a:off x="1524000" y="533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Tập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văn</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5128" name="WordArt 8">
            <a:extLst>
              <a:ext uri="{FF2B5EF4-FFF2-40B4-BE49-F238E27FC236}">
                <a16:creationId xmlns:a16="http://schemas.microsoft.com/office/drawing/2014/main" xmlns="" id="{0EB061AE-0348-465D-973E-3D913657AFCF}"/>
              </a:ext>
            </a:extLst>
          </p:cNvPr>
          <p:cNvSpPr>
            <a:spLocks noChangeArrowheads="1" noChangeShapeType="1" noTextEdit="1"/>
          </p:cNvSpPr>
          <p:nvPr/>
        </p:nvSpPr>
        <p:spPr bwMode="auto">
          <a:xfrm>
            <a:off x="2133600" y="1371601"/>
            <a:ext cx="4019550" cy="523875"/>
          </a:xfrm>
          <a:prstGeom prst="rect">
            <a:avLst/>
          </a:prstGeom>
        </p:spPr>
        <p:txBody>
          <a:bodyPr wrap="none" fromWordArt="1">
            <a:prstTxWarp prst="textPlain">
              <a:avLst>
                <a:gd name="adj" fmla="val 50000"/>
              </a:avLst>
            </a:prstTxWarp>
          </a:bodyPr>
          <a:lstStyle/>
          <a:p>
            <a:pPr algn="ctr"/>
            <a:r>
              <a:rPr lang="vi-VN" sz="36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 </a:t>
            </a:r>
            <a:r>
              <a:rPr lang="en-US" sz="36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CŨ.</a:t>
            </a:r>
          </a:p>
        </p:txBody>
      </p:sp>
      <p:pic>
        <p:nvPicPr>
          <p:cNvPr id="4103" name="Picture 9" descr="10">
            <a:extLst>
              <a:ext uri="{FF2B5EF4-FFF2-40B4-BE49-F238E27FC236}">
                <a16:creationId xmlns:a16="http://schemas.microsoft.com/office/drawing/2014/main" xmlns="" id="{9C678EEF-76C8-4135-82F6-C8D6EAEE8369}"/>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0200" y="304800"/>
            <a:ext cx="99060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I">
            <a:extLst>
              <a:ext uri="{FF2B5EF4-FFF2-40B4-BE49-F238E27FC236}">
                <a16:creationId xmlns:a16="http://schemas.microsoft.com/office/drawing/2014/main" xmlns="" id="{C04C652A-62D8-4A74-B813-F4A994DB047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24000" y="5410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I">
            <a:extLst>
              <a:ext uri="{FF2B5EF4-FFF2-40B4-BE49-F238E27FC236}">
                <a16:creationId xmlns:a16="http://schemas.microsoft.com/office/drawing/2014/main" xmlns="" id="{C51D41AC-FA6F-4CA2-8D99-53371930B3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220200" y="5410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additive="base">
                                        <p:cTn id="7" dur="500" fill="hold"/>
                                        <p:tgtEl>
                                          <p:spTgt spid="5128"/>
                                        </p:tgtEl>
                                        <p:attrNameLst>
                                          <p:attrName>ppt_x</p:attrName>
                                        </p:attrNameLst>
                                      </p:cBhvr>
                                      <p:tavLst>
                                        <p:tav tm="0">
                                          <p:val>
                                            <p:strVal val="#ppt_x"/>
                                          </p:val>
                                        </p:tav>
                                        <p:tav tm="100000">
                                          <p:val>
                                            <p:strVal val="#ppt_x"/>
                                          </p:val>
                                        </p:tav>
                                      </p:tavLst>
                                    </p:anim>
                                    <p:anim calcmode="lin" valueType="num">
                                      <p:cBhvr additive="base">
                                        <p:cTn id="8"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125"/>
                                        </p:tgtEl>
                                        <p:attrNameLst>
                                          <p:attrName>style.visibility</p:attrName>
                                        </p:attrNameLst>
                                      </p:cBhvr>
                                      <p:to>
                                        <p:strVal val="visible"/>
                                      </p:to>
                                    </p:set>
                                    <p:anim calcmode="discrete" valueType="clr">
                                      <p:cBhvr override="childStyle">
                                        <p:cTn id="13" dur="80"/>
                                        <p:tgtEl>
                                          <p:spTgt spid="512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125"/>
                                        </p:tgtEl>
                                        <p:attrNameLst>
                                          <p:attrName>fillcolor</p:attrName>
                                        </p:attrNameLst>
                                      </p:cBhvr>
                                      <p:tavLst>
                                        <p:tav tm="0">
                                          <p:val>
                                            <p:clrVal>
                                              <a:schemeClr val="accent2"/>
                                            </p:clrVal>
                                          </p:val>
                                        </p:tav>
                                        <p:tav tm="50000">
                                          <p:val>
                                            <p:clrVal>
                                              <a:schemeClr val="hlink"/>
                                            </p:clrVal>
                                          </p:val>
                                        </p:tav>
                                      </p:tavLst>
                                    </p:anim>
                                    <p:set>
                                      <p:cBhvr>
                                        <p:cTn id="15" dur="80"/>
                                        <p:tgtEl>
                                          <p:spTgt spid="5125"/>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5124"/>
                                        </p:tgtEl>
                                        <p:attrNameLst>
                                          <p:attrName>style.visibility</p:attrName>
                                        </p:attrNameLst>
                                      </p:cBhvr>
                                      <p:to>
                                        <p:strVal val="visible"/>
                                      </p:to>
                                    </p:set>
                                    <p:anim calcmode="discrete" valueType="clr">
                                      <p:cBhvr override="childStyle">
                                        <p:cTn id="20" dur="80"/>
                                        <p:tgtEl>
                                          <p:spTgt spid="512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124"/>
                                        </p:tgtEl>
                                        <p:attrNameLst>
                                          <p:attrName>fillcolor</p:attrName>
                                        </p:attrNameLst>
                                      </p:cBhvr>
                                      <p:tavLst>
                                        <p:tav tm="0">
                                          <p:val>
                                            <p:clrVal>
                                              <a:schemeClr val="accent2"/>
                                            </p:clrVal>
                                          </p:val>
                                        </p:tav>
                                        <p:tav tm="50000">
                                          <p:val>
                                            <p:clrVal>
                                              <a:schemeClr val="hlink"/>
                                            </p:clrVal>
                                          </p:val>
                                        </p:tav>
                                      </p:tavLst>
                                    </p:anim>
                                    <p:set>
                                      <p:cBhvr>
                                        <p:cTn id="22" dur="80"/>
                                        <p:tgtEl>
                                          <p:spTgt spid="51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xmlns="" id="{694FF47F-07D1-4DD0-8289-FF2C50B764CC}"/>
              </a:ext>
            </a:extLst>
          </p:cNvPr>
          <p:cNvSpPr txBox="1">
            <a:spLocks noChangeArrowheads="1"/>
          </p:cNvSpPr>
          <p:nvPr/>
        </p:nvSpPr>
        <p:spPr bwMode="auto">
          <a:xfrm>
            <a:off x="152400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Luyện tập miêu tả các bộ phận của con vật.</a:t>
            </a:r>
            <a:endParaRPr lang="en-US" altLang="en-US" sz="2400">
              <a:latin typeface="Times New Roman" panose="02020603050405020304" pitchFamily="18" charset="0"/>
              <a:cs typeface="Times New Roman" panose="02020603050405020304" pitchFamily="18" charset="0"/>
            </a:endParaRPr>
          </a:p>
        </p:txBody>
      </p:sp>
      <p:sp>
        <p:nvSpPr>
          <p:cNvPr id="5123" name="Text Box 5">
            <a:extLst>
              <a:ext uri="{FF2B5EF4-FFF2-40B4-BE49-F238E27FC236}">
                <a16:creationId xmlns:a16="http://schemas.microsoft.com/office/drawing/2014/main" xmlns="" id="{3C12C242-7C04-4022-BA18-AFAB50524274}"/>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
        <p:nvSpPr>
          <p:cNvPr id="7175" name="Text Box 7">
            <a:extLst>
              <a:ext uri="{FF2B5EF4-FFF2-40B4-BE49-F238E27FC236}">
                <a16:creationId xmlns:a16="http://schemas.microsoft.com/office/drawing/2014/main" xmlns="" id="{851F8D44-BCEC-4402-BD74-D25188E36A7E}"/>
              </a:ext>
            </a:extLst>
          </p:cNvPr>
          <p:cNvSpPr txBox="1">
            <a:spLocks noChangeArrowheads="1"/>
          </p:cNvSpPr>
          <p:nvPr/>
        </p:nvSpPr>
        <p:spPr bwMode="auto">
          <a:xfrm>
            <a:off x="1524000" y="1295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Times New Roman" panose="02020603050405020304" pitchFamily="18" charset="0"/>
                <a:cs typeface="Times New Roman" panose="02020603050405020304" pitchFamily="18" charset="0"/>
              </a:rPr>
              <a:t>1. Đọc đoạn văn sau:</a:t>
            </a:r>
            <a:endParaRPr lang="en-US" altLang="en-US" sz="2400">
              <a:solidFill>
                <a:srgbClr val="0000CC"/>
              </a:solidFill>
              <a:latin typeface="Times New Roman" panose="02020603050405020304" pitchFamily="18" charset="0"/>
              <a:cs typeface="Times New Roman" panose="02020603050405020304" pitchFamily="18" charset="0"/>
            </a:endParaRPr>
          </a:p>
        </p:txBody>
      </p:sp>
      <p:sp>
        <p:nvSpPr>
          <p:cNvPr id="7176" name="Text Box 8">
            <a:extLst>
              <a:ext uri="{FF2B5EF4-FFF2-40B4-BE49-F238E27FC236}">
                <a16:creationId xmlns:a16="http://schemas.microsoft.com/office/drawing/2014/main" xmlns="" id="{AE5B6379-41D7-4C9A-BC8B-32D70BFC89C1}"/>
              </a:ext>
            </a:extLst>
          </p:cNvPr>
          <p:cNvSpPr txBox="1">
            <a:spLocks noChangeArrowheads="1"/>
          </p:cNvSpPr>
          <p:nvPr/>
        </p:nvSpPr>
        <p:spPr bwMode="auto">
          <a:xfrm>
            <a:off x="1524000" y="1828800"/>
            <a:ext cx="5486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Times New Roman" panose="02020603050405020304" pitchFamily="18" charset="0"/>
                <a:cs typeface="Times New Roman" panose="02020603050405020304" pitchFamily="18" charset="0"/>
              </a:rPr>
              <a:t>        Hai tai to dựng đứng trên cái đầu rất đẹp. Hai lỗ mũi ươn ướt động đậy hoài. Mỗi khi nó nhếch môi lên lại để lộ hai hàm răng trắng muốt. Bờm nó được cắt rất phẳng. Ngực nở. Bốn chân nó khi đứng cũng cứ giậm lộp cộp trên đất. Cái đuôi dài ve vẩy hết sang phải lại sang trái.                     </a:t>
            </a:r>
            <a:r>
              <a:rPr lang="en-US" altLang="en-US" sz="2400" b="1" i="1">
                <a:solidFill>
                  <a:srgbClr val="CC0000"/>
                </a:solidFill>
                <a:latin typeface="Times New Roman" panose="02020603050405020304" pitchFamily="18" charset="0"/>
                <a:cs typeface="Times New Roman" panose="02020603050405020304" pitchFamily="18" charset="0"/>
              </a:rPr>
              <a:t>Theo</a:t>
            </a:r>
            <a:r>
              <a:rPr lang="en-US" altLang="en-US" sz="2400" b="1">
                <a:solidFill>
                  <a:srgbClr val="CC0000"/>
                </a:solidFill>
                <a:latin typeface="Times New Roman" panose="02020603050405020304" pitchFamily="18" charset="0"/>
                <a:cs typeface="Times New Roman" panose="02020603050405020304" pitchFamily="18" charset="0"/>
              </a:rPr>
              <a:t> VÂN TRÌNH</a:t>
            </a:r>
            <a:endParaRPr lang="en-US" altLang="en-US" sz="2400">
              <a:solidFill>
                <a:srgbClr val="CC0000"/>
              </a:solidFill>
              <a:latin typeface="Times New Roman" panose="02020603050405020304" pitchFamily="18" charset="0"/>
              <a:cs typeface="Times New Roman" panose="02020603050405020304" pitchFamily="18" charset="0"/>
            </a:endParaRPr>
          </a:p>
        </p:txBody>
      </p:sp>
      <p:sp>
        <p:nvSpPr>
          <p:cNvPr id="7177" name="Text Box 9">
            <a:extLst>
              <a:ext uri="{FF2B5EF4-FFF2-40B4-BE49-F238E27FC236}">
                <a16:creationId xmlns:a16="http://schemas.microsoft.com/office/drawing/2014/main" xmlns="" id="{412C4E30-284B-4CDC-9200-80BFAE2D8F3E}"/>
              </a:ext>
            </a:extLst>
          </p:cNvPr>
          <p:cNvSpPr txBox="1">
            <a:spLocks noChangeArrowheads="1"/>
          </p:cNvSpPr>
          <p:nvPr/>
        </p:nvSpPr>
        <p:spPr bwMode="auto">
          <a:xfrm>
            <a:off x="4876800" y="1371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CC0000"/>
                </a:solidFill>
                <a:latin typeface="Times New Roman" panose="02020603050405020304" pitchFamily="18" charset="0"/>
                <a:cs typeface="Times New Roman" panose="02020603050405020304" pitchFamily="18" charset="0"/>
              </a:rPr>
              <a:t>Con ngựa</a:t>
            </a:r>
            <a:endParaRPr lang="en-US" altLang="en-US" sz="2400">
              <a:solidFill>
                <a:srgbClr val="CC0000"/>
              </a:solidFill>
              <a:latin typeface="Times New Roman" panose="02020603050405020304" pitchFamily="18" charset="0"/>
              <a:cs typeface="Times New Roman" panose="02020603050405020304" pitchFamily="18" charset="0"/>
            </a:endParaRPr>
          </a:p>
        </p:txBody>
      </p:sp>
      <p:sp>
        <p:nvSpPr>
          <p:cNvPr id="7178" name="Text Box 10">
            <a:extLst>
              <a:ext uri="{FF2B5EF4-FFF2-40B4-BE49-F238E27FC236}">
                <a16:creationId xmlns:a16="http://schemas.microsoft.com/office/drawing/2014/main" xmlns="" id="{718A03EE-5CD6-4190-8C3F-080838772791}"/>
              </a:ext>
            </a:extLst>
          </p:cNvPr>
          <p:cNvSpPr txBox="1">
            <a:spLocks noChangeArrowheads="1"/>
          </p:cNvSpPr>
          <p:nvPr/>
        </p:nvSpPr>
        <p:spPr bwMode="auto">
          <a:xfrm>
            <a:off x="1524000" y="48768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8000"/>
                </a:solidFill>
                <a:latin typeface="Times New Roman" panose="02020603050405020304" pitchFamily="18" charset="0"/>
                <a:cs typeface="Times New Roman" panose="02020603050405020304" pitchFamily="18" charset="0"/>
              </a:rPr>
              <a:t>- Đoạn văn trên tả những bộ phận nào của con ngựa?</a:t>
            </a:r>
            <a:endParaRPr lang="en-US" altLang="en-US" sz="2800">
              <a:solidFill>
                <a:srgbClr val="008000"/>
              </a:solidFill>
              <a:latin typeface="Times New Roman" panose="02020603050405020304" pitchFamily="18" charset="0"/>
              <a:cs typeface="Times New Roman" panose="02020603050405020304" pitchFamily="18" charset="0"/>
            </a:endParaRPr>
          </a:p>
        </p:txBody>
      </p:sp>
      <p:sp>
        <p:nvSpPr>
          <p:cNvPr id="7179" name="Text Box 11">
            <a:extLst>
              <a:ext uri="{FF2B5EF4-FFF2-40B4-BE49-F238E27FC236}">
                <a16:creationId xmlns:a16="http://schemas.microsoft.com/office/drawing/2014/main" xmlns="" id="{8A7B15D3-FA76-438B-8EE7-4B05EBF88F30}"/>
              </a:ext>
            </a:extLst>
          </p:cNvPr>
          <p:cNvSpPr txBox="1">
            <a:spLocks noChangeArrowheads="1"/>
          </p:cNvSpPr>
          <p:nvPr/>
        </p:nvSpPr>
        <p:spPr bwMode="auto">
          <a:xfrm>
            <a:off x="1524000" y="5410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8000"/>
                </a:solidFill>
                <a:latin typeface="Times New Roman" panose="02020603050405020304" pitchFamily="18" charset="0"/>
                <a:cs typeface="Times New Roman" panose="02020603050405020304" pitchFamily="18" charset="0"/>
              </a:rPr>
              <a:t>- </a:t>
            </a:r>
            <a:r>
              <a:rPr lang="en-US" altLang="en-US" sz="2800" b="1">
                <a:solidFill>
                  <a:srgbClr val="008000"/>
                </a:solidFill>
                <a:latin typeface="Times New Roman" panose="02020603050405020304" pitchFamily="18" charset="0"/>
                <a:cs typeface="Times New Roman" panose="02020603050405020304" pitchFamily="18" charset="0"/>
              </a:rPr>
              <a:t>Hãy ghi lại những đặc điểm chính của mỗi bộ phận ấy.</a:t>
            </a:r>
            <a:endParaRPr lang="en-US" altLang="en-US" sz="2800">
              <a:solidFill>
                <a:srgbClr val="008000"/>
              </a:solidFill>
              <a:latin typeface="Times New Roman" panose="02020603050405020304" pitchFamily="18" charset="0"/>
              <a:cs typeface="Times New Roman" panose="02020603050405020304" pitchFamily="18" charset="0"/>
            </a:endParaRPr>
          </a:p>
        </p:txBody>
      </p:sp>
      <p:sp>
        <p:nvSpPr>
          <p:cNvPr id="7180" name="Text Box 12">
            <a:extLst>
              <a:ext uri="{FF2B5EF4-FFF2-40B4-BE49-F238E27FC236}">
                <a16:creationId xmlns:a16="http://schemas.microsoft.com/office/drawing/2014/main" xmlns="" id="{FD046235-67D0-42F7-B594-182DD8D3A456}"/>
              </a:ext>
            </a:extLst>
          </p:cNvPr>
          <p:cNvSpPr txBox="1">
            <a:spLocks noChangeArrowheads="1"/>
          </p:cNvSpPr>
          <p:nvPr/>
        </p:nvSpPr>
        <p:spPr bwMode="auto">
          <a:xfrm>
            <a:off x="1524000" y="59118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8000"/>
                </a:solidFill>
                <a:latin typeface="Times New Roman" panose="02020603050405020304" pitchFamily="18" charset="0"/>
                <a:cs typeface="Times New Roman" panose="02020603050405020304" pitchFamily="18" charset="0"/>
              </a:rPr>
              <a:t>- Tác giả đã quan sát những bộ phận nàovà lựa chọn từ ngữ nào để miêu tả con ngựa?</a:t>
            </a:r>
          </a:p>
        </p:txBody>
      </p:sp>
      <p:pic>
        <p:nvPicPr>
          <p:cNvPr id="7" name="Picture 7">
            <a:extLst>
              <a:ext uri="{FF2B5EF4-FFF2-40B4-BE49-F238E27FC236}">
                <a16:creationId xmlns:a16="http://schemas.microsoft.com/office/drawing/2014/main" xmlns="" id="{E4F61DF0-AF39-4CF8-A5A9-577260768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447800"/>
            <a:ext cx="3581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2"/>
                                        </p:tgtEl>
                                        <p:attrNameLst>
                                          <p:attrName>style.visibility</p:attrName>
                                        </p:attrNameLst>
                                      </p:cBhvr>
                                      <p:to>
                                        <p:strVal val="visible"/>
                                      </p:to>
                                    </p:set>
                                    <p:anim calcmode="discrete" valueType="clr">
                                      <p:cBhvr override="childStyle">
                                        <p:cTn id="7" dur="80"/>
                                        <p:tgtEl>
                                          <p:spTgt spid="717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2"/>
                                        </p:tgtEl>
                                        <p:attrNameLst>
                                          <p:attrName>fillcolor</p:attrName>
                                        </p:attrNameLst>
                                      </p:cBhvr>
                                      <p:tavLst>
                                        <p:tav tm="0">
                                          <p:val>
                                            <p:clrVal>
                                              <a:schemeClr val="accent2"/>
                                            </p:clrVal>
                                          </p:val>
                                        </p:tav>
                                        <p:tav tm="50000">
                                          <p:val>
                                            <p:clrVal>
                                              <a:schemeClr val="hlink"/>
                                            </p:clrVal>
                                          </p:val>
                                        </p:tav>
                                      </p:tavLst>
                                    </p:anim>
                                    <p:set>
                                      <p:cBhvr>
                                        <p:cTn id="9" dur="80"/>
                                        <p:tgtEl>
                                          <p:spTgt spid="717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75"/>
                                        </p:tgtEl>
                                        <p:attrNameLst>
                                          <p:attrName>style.visibility</p:attrName>
                                        </p:attrNameLst>
                                      </p:cBhvr>
                                      <p:to>
                                        <p:strVal val="visible"/>
                                      </p:to>
                                    </p:set>
                                    <p:anim calcmode="discrete" valueType="clr">
                                      <p:cBhvr override="childStyle">
                                        <p:cTn id="14" dur="80"/>
                                        <p:tgtEl>
                                          <p:spTgt spid="717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75"/>
                                        </p:tgtEl>
                                        <p:attrNameLst>
                                          <p:attrName>fillcolor</p:attrName>
                                        </p:attrNameLst>
                                      </p:cBhvr>
                                      <p:tavLst>
                                        <p:tav tm="0">
                                          <p:val>
                                            <p:clrVal>
                                              <a:schemeClr val="accent2"/>
                                            </p:clrVal>
                                          </p:val>
                                        </p:tav>
                                        <p:tav tm="50000">
                                          <p:val>
                                            <p:clrVal>
                                              <a:schemeClr val="hlink"/>
                                            </p:clrVal>
                                          </p:val>
                                        </p:tav>
                                      </p:tavLst>
                                    </p:anim>
                                    <p:set>
                                      <p:cBhvr>
                                        <p:cTn id="16" dur="80"/>
                                        <p:tgtEl>
                                          <p:spTgt spid="717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177"/>
                                        </p:tgtEl>
                                        <p:attrNameLst>
                                          <p:attrName>style.visibility</p:attrName>
                                        </p:attrNameLst>
                                      </p:cBhvr>
                                      <p:to>
                                        <p:strVal val="visible"/>
                                      </p:to>
                                    </p:set>
                                    <p:anim calcmode="discrete" valueType="clr">
                                      <p:cBhvr override="childStyle">
                                        <p:cTn id="21" dur="80"/>
                                        <p:tgtEl>
                                          <p:spTgt spid="717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177"/>
                                        </p:tgtEl>
                                        <p:attrNameLst>
                                          <p:attrName>fillcolor</p:attrName>
                                        </p:attrNameLst>
                                      </p:cBhvr>
                                      <p:tavLst>
                                        <p:tav tm="0">
                                          <p:val>
                                            <p:clrVal>
                                              <a:schemeClr val="accent2"/>
                                            </p:clrVal>
                                          </p:val>
                                        </p:tav>
                                        <p:tav tm="50000">
                                          <p:val>
                                            <p:clrVal>
                                              <a:schemeClr val="hlink"/>
                                            </p:clrVal>
                                          </p:val>
                                        </p:tav>
                                      </p:tavLst>
                                    </p:anim>
                                    <p:set>
                                      <p:cBhvr>
                                        <p:cTn id="23" dur="80"/>
                                        <p:tgtEl>
                                          <p:spTgt spid="7177"/>
                                        </p:tgtEl>
                                        <p:attrNameLst>
                                          <p:attrName>fill.type</p:attrName>
                                        </p:attrNameLst>
                                      </p:cBhvr>
                                      <p:to>
                                        <p:strVal val="solid"/>
                                      </p:to>
                                    </p:set>
                                  </p:childTnLst>
                                </p:cTn>
                              </p:par>
                            </p:childTnLst>
                          </p:cTn>
                        </p:par>
                        <p:par>
                          <p:cTn id="24" fill="hold" nodeType="afterGroup">
                            <p:stCondLst>
                              <p:cond delay="32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7176"/>
                                        </p:tgtEl>
                                        <p:attrNameLst>
                                          <p:attrName>style.visibility</p:attrName>
                                        </p:attrNameLst>
                                      </p:cBhvr>
                                      <p:to>
                                        <p:strVal val="visible"/>
                                      </p:to>
                                    </p:set>
                                    <p:anim calcmode="discrete" valueType="clr">
                                      <p:cBhvr override="childStyle">
                                        <p:cTn id="33" dur="80"/>
                                        <p:tgtEl>
                                          <p:spTgt spid="717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176"/>
                                        </p:tgtEl>
                                        <p:attrNameLst>
                                          <p:attrName>fillcolor</p:attrName>
                                        </p:attrNameLst>
                                      </p:cBhvr>
                                      <p:tavLst>
                                        <p:tav tm="0">
                                          <p:val>
                                            <p:clrVal>
                                              <a:schemeClr val="accent2"/>
                                            </p:clrVal>
                                          </p:val>
                                        </p:tav>
                                        <p:tav tm="50000">
                                          <p:val>
                                            <p:clrVal>
                                              <a:schemeClr val="hlink"/>
                                            </p:clrVal>
                                          </p:val>
                                        </p:tav>
                                      </p:tavLst>
                                    </p:anim>
                                    <p:set>
                                      <p:cBhvr>
                                        <p:cTn id="35" dur="80"/>
                                        <p:tgtEl>
                                          <p:spTgt spid="7176"/>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7178"/>
                                        </p:tgtEl>
                                        <p:attrNameLst>
                                          <p:attrName>style.visibility</p:attrName>
                                        </p:attrNameLst>
                                      </p:cBhvr>
                                      <p:to>
                                        <p:strVal val="visible"/>
                                      </p:to>
                                    </p:set>
                                    <p:anim calcmode="discrete" valueType="clr">
                                      <p:cBhvr override="childStyle">
                                        <p:cTn id="40" dur="80"/>
                                        <p:tgtEl>
                                          <p:spTgt spid="7178"/>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7178"/>
                                        </p:tgtEl>
                                        <p:attrNameLst>
                                          <p:attrName>fillcolor</p:attrName>
                                        </p:attrNameLst>
                                      </p:cBhvr>
                                      <p:tavLst>
                                        <p:tav tm="0">
                                          <p:val>
                                            <p:clrVal>
                                              <a:schemeClr val="accent2"/>
                                            </p:clrVal>
                                          </p:val>
                                        </p:tav>
                                        <p:tav tm="50000">
                                          <p:val>
                                            <p:clrVal>
                                              <a:schemeClr val="hlink"/>
                                            </p:clrVal>
                                          </p:val>
                                        </p:tav>
                                      </p:tavLst>
                                    </p:anim>
                                    <p:set>
                                      <p:cBhvr>
                                        <p:cTn id="42" dur="80"/>
                                        <p:tgtEl>
                                          <p:spTgt spid="7178"/>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7179"/>
                                        </p:tgtEl>
                                        <p:attrNameLst>
                                          <p:attrName>style.visibility</p:attrName>
                                        </p:attrNameLst>
                                      </p:cBhvr>
                                      <p:to>
                                        <p:strVal val="visible"/>
                                      </p:to>
                                    </p:set>
                                    <p:anim calcmode="discrete" valueType="clr">
                                      <p:cBhvr override="childStyle">
                                        <p:cTn id="47" dur="80"/>
                                        <p:tgtEl>
                                          <p:spTgt spid="7179"/>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7179"/>
                                        </p:tgtEl>
                                        <p:attrNameLst>
                                          <p:attrName>fillcolor</p:attrName>
                                        </p:attrNameLst>
                                      </p:cBhvr>
                                      <p:tavLst>
                                        <p:tav tm="0">
                                          <p:val>
                                            <p:clrVal>
                                              <a:schemeClr val="accent2"/>
                                            </p:clrVal>
                                          </p:val>
                                        </p:tav>
                                        <p:tav tm="50000">
                                          <p:val>
                                            <p:clrVal>
                                              <a:schemeClr val="hlink"/>
                                            </p:clrVal>
                                          </p:val>
                                        </p:tav>
                                      </p:tavLst>
                                    </p:anim>
                                    <p:set>
                                      <p:cBhvr>
                                        <p:cTn id="49" dur="80"/>
                                        <p:tgtEl>
                                          <p:spTgt spid="7179"/>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7180"/>
                                        </p:tgtEl>
                                        <p:attrNameLst>
                                          <p:attrName>style.visibility</p:attrName>
                                        </p:attrNameLst>
                                      </p:cBhvr>
                                      <p:to>
                                        <p:strVal val="visible"/>
                                      </p:to>
                                    </p:set>
                                    <p:anim calcmode="discrete" valueType="clr">
                                      <p:cBhvr override="childStyle">
                                        <p:cTn id="54" dur="80"/>
                                        <p:tgtEl>
                                          <p:spTgt spid="7180"/>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7180"/>
                                        </p:tgtEl>
                                        <p:attrNameLst>
                                          <p:attrName>fillcolor</p:attrName>
                                        </p:attrNameLst>
                                      </p:cBhvr>
                                      <p:tavLst>
                                        <p:tav tm="0">
                                          <p:val>
                                            <p:clrVal>
                                              <a:schemeClr val="accent2"/>
                                            </p:clrVal>
                                          </p:val>
                                        </p:tav>
                                        <p:tav tm="50000">
                                          <p:val>
                                            <p:clrVal>
                                              <a:schemeClr val="hlink"/>
                                            </p:clrVal>
                                          </p:val>
                                        </p:tav>
                                      </p:tavLst>
                                    </p:anim>
                                    <p:set>
                                      <p:cBhvr>
                                        <p:cTn id="56" dur="80"/>
                                        <p:tgtEl>
                                          <p:spTgt spid="7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5" grpId="0"/>
      <p:bldP spid="7176" grpId="0"/>
      <p:bldP spid="7177" grpId="0"/>
      <p:bldP spid="7178" grpId="0"/>
      <p:bldP spid="7179" grpId="0"/>
      <p:bldP spid="71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979084a5ntsqaagf">
            <a:extLst>
              <a:ext uri="{FF2B5EF4-FFF2-40B4-BE49-F238E27FC236}">
                <a16:creationId xmlns:a16="http://schemas.microsoft.com/office/drawing/2014/main" xmlns="" id="{9239AF02-8E72-4770-B946-0ACF8E7DB00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0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descr="1462971cug6aznxg4">
            <a:extLst>
              <a:ext uri="{FF2B5EF4-FFF2-40B4-BE49-F238E27FC236}">
                <a16:creationId xmlns:a16="http://schemas.microsoft.com/office/drawing/2014/main" xmlns="" id="{565C9720-405A-4C52-9899-984AF15179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91726" y="0"/>
            <a:ext cx="6762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52" name="Group 52">
            <a:extLst>
              <a:ext uri="{FF2B5EF4-FFF2-40B4-BE49-F238E27FC236}">
                <a16:creationId xmlns:a16="http://schemas.microsoft.com/office/drawing/2014/main" xmlns="" id="{84019D4C-319E-4D71-9D76-90924C7988FA}"/>
              </a:ext>
            </a:extLst>
          </p:cNvPr>
          <p:cNvGraphicFramePr>
            <a:graphicFrameLocks noGrp="1"/>
          </p:cNvGraphicFramePr>
          <p:nvPr/>
        </p:nvGraphicFramePr>
        <p:xfrm>
          <a:off x="1524000" y="2209800"/>
          <a:ext cx="6553200" cy="4648202"/>
        </p:xfrm>
        <a:graphic>
          <a:graphicData uri="http://schemas.openxmlformats.org/drawingml/2006/table">
            <a:tbl>
              <a:tblPr/>
              <a:tblGrid>
                <a:gridCol w="2133600">
                  <a:extLst>
                    <a:ext uri="{9D8B030D-6E8A-4147-A177-3AD203B41FA5}">
                      <a16:colId xmlns:a16="http://schemas.microsoft.com/office/drawing/2014/main" xmlns="" val="20000"/>
                    </a:ext>
                  </a:extLst>
                </a:gridCol>
                <a:gridCol w="4419600">
                  <a:extLst>
                    <a:ext uri="{9D8B030D-6E8A-4147-A177-3AD203B41FA5}">
                      <a16:colId xmlns:a16="http://schemas.microsoft.com/office/drawing/2014/main" xmlns="" val="20001"/>
                    </a:ext>
                  </a:extLst>
                </a:gridCol>
              </a:tblGrid>
              <a:tr h="77152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8000"/>
                          </a:solidFill>
                          <a:effectLst/>
                          <a:latin typeface="Times New Roman" pitchFamily="18" charset="0"/>
                          <a:cs typeface="Times New Roman" pitchFamily="18" charset="0"/>
                        </a:rPr>
                        <a:t>Các bộ phận</a:t>
                      </a:r>
                      <a:endParaRPr kumimoji="0" lang="en-US" altLang="en-US" sz="1000" b="0" i="0" u="none" strike="noStrike" cap="none" normalizeH="0" baseline="0">
                        <a:ln>
                          <a:noFill/>
                        </a:ln>
                        <a:solidFill>
                          <a:srgbClr val="008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8000"/>
                          </a:solidFill>
                          <a:effectLst/>
                          <a:latin typeface="Times New Roman" pitchFamily="18" charset="0"/>
                          <a:cs typeface="Times New Roman" pitchFamily="18" charset="0"/>
                        </a:rPr>
                        <a:t> của con ngựa</a:t>
                      </a:r>
                      <a:endParaRPr kumimoji="0" lang="en-US" altLang="en-US" sz="1800" b="0" i="0" u="none" strike="noStrike" cap="none" normalizeH="0" baseline="0">
                        <a:ln>
                          <a:noFill/>
                        </a:ln>
                        <a:solidFill>
                          <a:srgbClr val="008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8000"/>
                          </a:solidFill>
                          <a:effectLst/>
                          <a:latin typeface="Times New Roman" pitchFamily="18" charset="0"/>
                          <a:cs typeface="Times New Roman" pitchFamily="18" charset="0"/>
                        </a:rPr>
                        <a:t>Đặc điểm chính</a:t>
                      </a:r>
                      <a:endParaRPr kumimoji="0" lang="en-US" altLang="en-US" sz="1800" b="0" i="0" u="none" strike="noStrike" cap="none" normalizeH="0" baseline="0">
                        <a:ln>
                          <a:noFill/>
                        </a:ln>
                        <a:solidFill>
                          <a:srgbClr val="008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667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8000"/>
                          </a:solidFill>
                          <a:effectLst/>
                          <a:latin typeface="Times New Roman" pitchFamily="18" charset="0"/>
                          <a:cs typeface="Times New Roman" pitchFamily="18" charset="0"/>
                        </a:rPr>
                        <a:t>Hai tai</a:t>
                      </a:r>
                      <a:endParaRPr kumimoji="0" lang="en-US" altLang="en-US" sz="2400" b="1" i="0" u="none" strike="noStrike" cap="none" normalizeH="0" baseline="0">
                        <a:ln>
                          <a:noFill/>
                        </a:ln>
                        <a:solidFill>
                          <a:srgbClr val="008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6515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8000"/>
                          </a:solidFill>
                          <a:effectLst/>
                          <a:latin typeface="Times New Roman" pitchFamily="18" charset="0"/>
                          <a:cs typeface="Times New Roman" pitchFamily="18" charset="0"/>
                        </a:rPr>
                        <a:t>Hai lỗ mũi</a:t>
                      </a:r>
                      <a:endParaRPr kumimoji="0" lang="en-US" altLang="en-US" sz="2400" b="1" i="0" u="none" strike="noStrike" cap="none" normalizeH="0" baseline="0">
                        <a:ln>
                          <a:noFill/>
                        </a:ln>
                        <a:solidFill>
                          <a:srgbClr val="008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6515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8000"/>
                          </a:solidFill>
                          <a:effectLst/>
                          <a:latin typeface="Times New Roman" pitchFamily="18" charset="0"/>
                          <a:cs typeface="Times New Roman" pitchFamily="18" charset="0"/>
                        </a:rPr>
                        <a:t>Hai hàm răng</a:t>
                      </a:r>
                      <a:endParaRPr kumimoji="0" lang="en-US" altLang="en-US" sz="2400" b="1" i="0" u="none" strike="noStrike" cap="none" normalizeH="0" baseline="0">
                        <a:ln>
                          <a:noFill/>
                        </a:ln>
                        <a:solidFill>
                          <a:srgbClr val="008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667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8000"/>
                          </a:solidFill>
                          <a:effectLst/>
                          <a:latin typeface="Times New Roman" pitchFamily="18" charset="0"/>
                          <a:cs typeface="Times New Roman" pitchFamily="18" charset="0"/>
                        </a:rPr>
                        <a:t>Bờm</a:t>
                      </a:r>
                      <a:endParaRPr kumimoji="0" lang="en-US" altLang="en-US" sz="2400" b="1" i="0" u="none" strike="noStrike" cap="none" normalizeH="0" baseline="0">
                        <a:ln>
                          <a:noFill/>
                        </a:ln>
                        <a:solidFill>
                          <a:srgbClr val="008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667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8000"/>
                          </a:solidFill>
                          <a:effectLst/>
                          <a:latin typeface="Times New Roman" pitchFamily="18" charset="0"/>
                          <a:cs typeface="Times New Roman" pitchFamily="18" charset="0"/>
                        </a:rPr>
                        <a:t>Ngực</a:t>
                      </a:r>
                      <a:endParaRPr kumimoji="0" lang="en-US" altLang="en-US" sz="2400" b="1" i="0" u="none" strike="noStrike" cap="none" normalizeH="0" baseline="0">
                        <a:ln>
                          <a:noFill/>
                        </a:ln>
                        <a:solidFill>
                          <a:srgbClr val="008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222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8000"/>
                          </a:solidFill>
                          <a:effectLst/>
                          <a:latin typeface="Times New Roman" pitchFamily="18" charset="0"/>
                          <a:cs typeface="Times New Roman" pitchFamily="18" charset="0"/>
                        </a:rPr>
                        <a:t>Bốn chân</a:t>
                      </a:r>
                      <a:endParaRPr kumimoji="0" lang="en-US" altLang="en-US" sz="2400" b="1" i="0" u="none" strike="noStrike" cap="none" normalizeH="0" baseline="0">
                        <a:ln>
                          <a:noFill/>
                        </a:ln>
                        <a:solidFill>
                          <a:srgbClr val="008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238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8000"/>
                          </a:solidFill>
                          <a:effectLst/>
                          <a:latin typeface="Times New Roman" pitchFamily="18" charset="0"/>
                          <a:cs typeface="Times New Roman" pitchFamily="18" charset="0"/>
                        </a:rPr>
                        <a:t>Cái đuôi</a:t>
                      </a:r>
                      <a:endParaRPr kumimoji="0" lang="en-US" altLang="en-US" sz="2400" b="1" i="0" u="none" strike="noStrike" cap="none" normalizeH="0" baseline="0">
                        <a:ln>
                          <a:noFill/>
                        </a:ln>
                        <a:solidFill>
                          <a:srgbClr val="008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6177" name="Text Box 39">
            <a:extLst>
              <a:ext uri="{FF2B5EF4-FFF2-40B4-BE49-F238E27FC236}">
                <a16:creationId xmlns:a16="http://schemas.microsoft.com/office/drawing/2014/main" xmlns="" id="{F4223743-4769-4BAC-A53C-A1187C67139A}"/>
              </a:ext>
            </a:extLst>
          </p:cNvPr>
          <p:cNvSpPr txBox="1">
            <a:spLocks noChangeArrowheads="1"/>
          </p:cNvSpPr>
          <p:nvPr/>
        </p:nvSpPr>
        <p:spPr bwMode="auto">
          <a:xfrm>
            <a:off x="1524000" y="914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Luyện tập miêu tả các bộ phận của con vật.</a:t>
            </a:r>
            <a:endParaRPr lang="en-US" altLang="en-US" sz="2800">
              <a:latin typeface="Times New Roman" panose="02020603050405020304" pitchFamily="18" charset="0"/>
              <a:cs typeface="Times New Roman" panose="02020603050405020304" pitchFamily="18" charset="0"/>
            </a:endParaRPr>
          </a:p>
        </p:txBody>
      </p:sp>
      <p:sp>
        <p:nvSpPr>
          <p:cNvPr id="6178" name="Text Box 40">
            <a:extLst>
              <a:ext uri="{FF2B5EF4-FFF2-40B4-BE49-F238E27FC236}">
                <a16:creationId xmlns:a16="http://schemas.microsoft.com/office/drawing/2014/main" xmlns="" id="{4BFA6F0C-F584-40A5-9C79-DE29F620B175}"/>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
        <p:nvSpPr>
          <p:cNvPr id="51243" name="Text Box 43">
            <a:extLst>
              <a:ext uri="{FF2B5EF4-FFF2-40B4-BE49-F238E27FC236}">
                <a16:creationId xmlns:a16="http://schemas.microsoft.com/office/drawing/2014/main" xmlns="" id="{2F18FA60-BBF6-41C8-BC52-7B03A778CD68}"/>
              </a:ext>
            </a:extLst>
          </p:cNvPr>
          <p:cNvSpPr txBox="1">
            <a:spLocks noChangeArrowheads="1"/>
          </p:cNvSpPr>
          <p:nvPr/>
        </p:nvSpPr>
        <p:spPr bwMode="auto">
          <a:xfrm>
            <a:off x="1524000" y="14478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Đoạn văn trên tả những bộ phận của con ngựa: </a:t>
            </a:r>
            <a:endParaRPr lang="en-US" altLang="en-US" sz="2800">
              <a:latin typeface="Times New Roman" panose="02020603050405020304" pitchFamily="18" charset="0"/>
              <a:cs typeface="Times New Roman" panose="02020603050405020304" pitchFamily="18" charset="0"/>
            </a:endParaRPr>
          </a:p>
        </p:txBody>
      </p:sp>
      <p:sp>
        <p:nvSpPr>
          <p:cNvPr id="51244" name="Text Box 44">
            <a:extLst>
              <a:ext uri="{FF2B5EF4-FFF2-40B4-BE49-F238E27FC236}">
                <a16:creationId xmlns:a16="http://schemas.microsoft.com/office/drawing/2014/main" xmlns="" id="{2DEBA105-591F-4D0E-9E3E-4B4CF0A3A208}"/>
              </a:ext>
            </a:extLst>
          </p:cNvPr>
          <p:cNvSpPr txBox="1">
            <a:spLocks noChangeArrowheads="1"/>
          </p:cNvSpPr>
          <p:nvPr/>
        </p:nvSpPr>
        <p:spPr bwMode="auto">
          <a:xfrm>
            <a:off x="3581400" y="2971801"/>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cs typeface="Times New Roman" panose="02020603050405020304" pitchFamily="18" charset="0"/>
              </a:rPr>
              <a:t> - </a:t>
            </a:r>
            <a:r>
              <a:rPr lang="en-US" altLang="en-US" sz="2800" b="1">
                <a:solidFill>
                  <a:srgbClr val="0000CC"/>
                </a:solidFill>
                <a:latin typeface="Times New Roman" panose="02020603050405020304" pitchFamily="18" charset="0"/>
                <a:cs typeface="Times New Roman" panose="02020603050405020304" pitchFamily="18" charset="0"/>
              </a:rPr>
              <a:t>to dựng đứng</a:t>
            </a:r>
            <a:r>
              <a:rPr lang="en-US" altLang="en-US" sz="2800">
                <a:solidFill>
                  <a:srgbClr val="0000CC"/>
                </a:solidFill>
                <a:latin typeface="Times New Roman" panose="02020603050405020304" pitchFamily="18" charset="0"/>
                <a:cs typeface="Times New Roman" panose="02020603050405020304" pitchFamily="18" charset="0"/>
              </a:rPr>
              <a:t> .</a:t>
            </a:r>
          </a:p>
        </p:txBody>
      </p:sp>
      <p:sp>
        <p:nvSpPr>
          <p:cNvPr id="51245" name="Text Box 45">
            <a:extLst>
              <a:ext uri="{FF2B5EF4-FFF2-40B4-BE49-F238E27FC236}">
                <a16:creationId xmlns:a16="http://schemas.microsoft.com/office/drawing/2014/main" xmlns="" id="{C34EED66-9EF2-4C95-AC7E-AFDC719FDBEF}"/>
              </a:ext>
            </a:extLst>
          </p:cNvPr>
          <p:cNvSpPr txBox="1">
            <a:spLocks noChangeArrowheads="1"/>
          </p:cNvSpPr>
          <p:nvPr/>
        </p:nvSpPr>
        <p:spPr bwMode="auto">
          <a:xfrm>
            <a:off x="3581400" y="3581401"/>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cs typeface="Times New Roman" panose="02020603050405020304" pitchFamily="18" charset="0"/>
              </a:rPr>
              <a:t> - </a:t>
            </a:r>
            <a:r>
              <a:rPr lang="en-US" altLang="en-US" sz="2800" b="1">
                <a:solidFill>
                  <a:srgbClr val="0000CC"/>
                </a:solidFill>
                <a:latin typeface="Times New Roman" panose="02020603050405020304" pitchFamily="18" charset="0"/>
                <a:cs typeface="Times New Roman" panose="02020603050405020304" pitchFamily="18" charset="0"/>
              </a:rPr>
              <a:t>ươn ướt động đậy hoài.</a:t>
            </a:r>
          </a:p>
        </p:txBody>
      </p:sp>
      <p:sp>
        <p:nvSpPr>
          <p:cNvPr id="51246" name="Text Box 46">
            <a:extLst>
              <a:ext uri="{FF2B5EF4-FFF2-40B4-BE49-F238E27FC236}">
                <a16:creationId xmlns:a16="http://schemas.microsoft.com/office/drawing/2014/main" xmlns="" id="{602F0B48-0AF8-48B2-9EA0-EC15AB8D97BC}"/>
              </a:ext>
            </a:extLst>
          </p:cNvPr>
          <p:cNvSpPr txBox="1">
            <a:spLocks noChangeArrowheads="1"/>
          </p:cNvSpPr>
          <p:nvPr/>
        </p:nvSpPr>
        <p:spPr bwMode="auto">
          <a:xfrm>
            <a:off x="3657600" y="4114801"/>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cs typeface="Times New Roman" panose="02020603050405020304" pitchFamily="18" charset="0"/>
              </a:rPr>
              <a:t>- </a:t>
            </a:r>
            <a:r>
              <a:rPr lang="en-US" altLang="en-US" sz="2800" b="1">
                <a:solidFill>
                  <a:srgbClr val="0000CC"/>
                </a:solidFill>
                <a:latin typeface="Times New Roman" panose="02020603050405020304" pitchFamily="18" charset="0"/>
                <a:cs typeface="Times New Roman" panose="02020603050405020304" pitchFamily="18" charset="0"/>
              </a:rPr>
              <a:t>trắng muốt.</a:t>
            </a:r>
            <a:r>
              <a:rPr lang="en-US" altLang="en-US" sz="2800">
                <a:solidFill>
                  <a:srgbClr val="0000CC"/>
                </a:solidFill>
                <a:latin typeface="Times New Roman" panose="02020603050405020304" pitchFamily="18" charset="0"/>
                <a:cs typeface="Times New Roman" panose="02020603050405020304" pitchFamily="18" charset="0"/>
              </a:rPr>
              <a:t> </a:t>
            </a:r>
          </a:p>
        </p:txBody>
      </p:sp>
      <p:sp>
        <p:nvSpPr>
          <p:cNvPr id="51247" name="Text Box 47">
            <a:extLst>
              <a:ext uri="{FF2B5EF4-FFF2-40B4-BE49-F238E27FC236}">
                <a16:creationId xmlns:a16="http://schemas.microsoft.com/office/drawing/2014/main" xmlns="" id="{0C1725A8-AF3B-4FF9-B134-E044C6519844}"/>
              </a:ext>
            </a:extLst>
          </p:cNvPr>
          <p:cNvSpPr txBox="1">
            <a:spLocks noChangeArrowheads="1"/>
          </p:cNvSpPr>
          <p:nvPr/>
        </p:nvSpPr>
        <p:spPr bwMode="auto">
          <a:xfrm>
            <a:off x="3581400" y="4724401"/>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cs typeface="Times New Roman" panose="02020603050405020304" pitchFamily="18" charset="0"/>
              </a:rPr>
              <a:t> - </a:t>
            </a:r>
            <a:r>
              <a:rPr lang="en-US" altLang="en-US" sz="2800" b="1">
                <a:solidFill>
                  <a:srgbClr val="0000CC"/>
                </a:solidFill>
                <a:latin typeface="Times New Roman" panose="02020603050405020304" pitchFamily="18" charset="0"/>
                <a:cs typeface="Times New Roman" panose="02020603050405020304" pitchFamily="18" charset="0"/>
              </a:rPr>
              <a:t>cắt rất phẳng.</a:t>
            </a:r>
          </a:p>
        </p:txBody>
      </p:sp>
      <p:sp>
        <p:nvSpPr>
          <p:cNvPr id="51248" name="Text Box 48">
            <a:extLst>
              <a:ext uri="{FF2B5EF4-FFF2-40B4-BE49-F238E27FC236}">
                <a16:creationId xmlns:a16="http://schemas.microsoft.com/office/drawing/2014/main" xmlns="" id="{250EE174-BE59-4623-8D1E-0EFAE5A1F601}"/>
              </a:ext>
            </a:extLst>
          </p:cNvPr>
          <p:cNvSpPr txBox="1">
            <a:spLocks noChangeArrowheads="1"/>
          </p:cNvSpPr>
          <p:nvPr/>
        </p:nvSpPr>
        <p:spPr bwMode="auto">
          <a:xfrm>
            <a:off x="3657600" y="5257801"/>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cs typeface="Times New Roman" panose="02020603050405020304" pitchFamily="18" charset="0"/>
              </a:rPr>
              <a:t> - </a:t>
            </a:r>
            <a:r>
              <a:rPr lang="en-US" altLang="en-US" sz="2800" b="1">
                <a:solidFill>
                  <a:srgbClr val="0000CC"/>
                </a:solidFill>
                <a:latin typeface="Times New Roman" panose="02020603050405020304" pitchFamily="18" charset="0"/>
                <a:cs typeface="Times New Roman" panose="02020603050405020304" pitchFamily="18" charset="0"/>
              </a:rPr>
              <a:t>nở.</a:t>
            </a:r>
          </a:p>
        </p:txBody>
      </p:sp>
      <p:sp>
        <p:nvSpPr>
          <p:cNvPr id="51249" name="Text Box 49">
            <a:extLst>
              <a:ext uri="{FF2B5EF4-FFF2-40B4-BE49-F238E27FC236}">
                <a16:creationId xmlns:a16="http://schemas.microsoft.com/office/drawing/2014/main" xmlns="" id="{BB6C5129-FC03-4ED0-B20B-4A03E11E5FD5}"/>
              </a:ext>
            </a:extLst>
          </p:cNvPr>
          <p:cNvSpPr txBox="1">
            <a:spLocks noChangeArrowheads="1"/>
          </p:cNvSpPr>
          <p:nvPr/>
        </p:nvSpPr>
        <p:spPr bwMode="auto">
          <a:xfrm>
            <a:off x="3581400" y="5791201"/>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cs typeface="Times New Roman" panose="02020603050405020304" pitchFamily="18" charset="0"/>
              </a:rPr>
              <a:t> - giậm lộp cộp trên đất.</a:t>
            </a:r>
          </a:p>
        </p:txBody>
      </p:sp>
      <p:sp>
        <p:nvSpPr>
          <p:cNvPr id="51250" name="Text Box 50">
            <a:extLst>
              <a:ext uri="{FF2B5EF4-FFF2-40B4-BE49-F238E27FC236}">
                <a16:creationId xmlns:a16="http://schemas.microsoft.com/office/drawing/2014/main" xmlns="" id="{F5DC2C52-DCFE-4BF8-90C7-54D3C4B8318D}"/>
              </a:ext>
            </a:extLst>
          </p:cNvPr>
          <p:cNvSpPr txBox="1">
            <a:spLocks noChangeArrowheads="1"/>
          </p:cNvSpPr>
          <p:nvPr/>
        </p:nvSpPr>
        <p:spPr bwMode="auto">
          <a:xfrm>
            <a:off x="3581400" y="6338889"/>
            <a:ext cx="449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0000CC"/>
                </a:solidFill>
                <a:latin typeface="Times New Roman" panose="02020603050405020304" pitchFamily="18" charset="0"/>
                <a:cs typeface="Times New Roman" panose="02020603050405020304" pitchFamily="18" charset="0"/>
              </a:rPr>
              <a:t> - dài ve vẩy hết sang phải lại sang trái. </a:t>
            </a:r>
          </a:p>
        </p:txBody>
      </p:sp>
      <p:sp>
        <p:nvSpPr>
          <p:cNvPr id="51253" name="Text Box 53">
            <a:extLst>
              <a:ext uri="{FF2B5EF4-FFF2-40B4-BE49-F238E27FC236}">
                <a16:creationId xmlns:a16="http://schemas.microsoft.com/office/drawing/2014/main" xmlns="" id="{B4D4E7D9-D4F0-4659-9147-80B3811104B5}"/>
              </a:ext>
            </a:extLst>
          </p:cNvPr>
          <p:cNvSpPr txBox="1">
            <a:spLocks noChangeArrowheads="1"/>
          </p:cNvSpPr>
          <p:nvPr/>
        </p:nvSpPr>
        <p:spPr bwMode="auto">
          <a:xfrm>
            <a:off x="8229600" y="2209801"/>
            <a:ext cx="2286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008000"/>
                </a:solidFill>
                <a:latin typeface="Times New Roman" panose="02020603050405020304" pitchFamily="18" charset="0"/>
                <a:cs typeface="Times New Roman" panose="02020603050405020304" pitchFamily="18" charset="0"/>
              </a:rPr>
              <a:t>- </a:t>
            </a:r>
            <a:r>
              <a:rPr lang="en-US" altLang="en-US" sz="2800" b="1">
                <a:solidFill>
                  <a:srgbClr val="008000"/>
                </a:solidFill>
                <a:latin typeface="Times New Roman" panose="02020603050405020304" pitchFamily="18" charset="0"/>
                <a:cs typeface="Times New Roman" panose="02020603050405020304" pitchFamily="18" charset="0"/>
              </a:rPr>
              <a:t>Nhận xét cách quan sát và cách dùng từ của tác giả.</a:t>
            </a:r>
            <a:endParaRPr lang="en-US" altLang="en-US" sz="2800">
              <a:solidFill>
                <a:srgbClr val="008000"/>
              </a:solidFill>
              <a:latin typeface="Times New Roman" panose="02020603050405020304" pitchFamily="18" charset="0"/>
              <a:cs typeface="Times New Roman" panose="02020603050405020304" pitchFamily="18" charset="0"/>
            </a:endParaRPr>
          </a:p>
        </p:txBody>
      </p:sp>
      <p:sp>
        <p:nvSpPr>
          <p:cNvPr id="51254" name="Text Box 54">
            <a:extLst>
              <a:ext uri="{FF2B5EF4-FFF2-40B4-BE49-F238E27FC236}">
                <a16:creationId xmlns:a16="http://schemas.microsoft.com/office/drawing/2014/main" xmlns="" id="{62EA5EAD-2083-4863-A29F-D87D004EED3B}"/>
              </a:ext>
            </a:extLst>
          </p:cNvPr>
          <p:cNvSpPr txBox="1">
            <a:spLocks noChangeArrowheads="1"/>
          </p:cNvSpPr>
          <p:nvPr/>
        </p:nvSpPr>
        <p:spPr bwMode="auto">
          <a:xfrm>
            <a:off x="8229600" y="4572000"/>
            <a:ext cx="1981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8000"/>
                </a:solidFill>
                <a:latin typeface="Times New Roman" panose="02020603050405020304" pitchFamily="18" charset="0"/>
                <a:cs typeface="Times New Roman" panose="02020603050405020304" pitchFamily="18" charset="0"/>
              </a:rPr>
              <a:t>- </a:t>
            </a:r>
            <a:r>
              <a:rPr lang="en-US" altLang="en-US" sz="2800" b="1">
                <a:solidFill>
                  <a:srgbClr val="008000"/>
                </a:solidFill>
                <a:latin typeface="Times New Roman" panose="02020603050405020304" pitchFamily="18" charset="0"/>
                <a:cs typeface="Times New Roman" panose="02020603050405020304" pitchFamily="18" charset="0"/>
              </a:rPr>
              <a:t>Em thích hình ảnh nào nhất?</a:t>
            </a:r>
            <a:endParaRPr lang="en-US" altLang="en-US" sz="2800">
              <a:solidFill>
                <a:srgbClr val="008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43"/>
                                        </p:tgtEl>
                                        <p:attrNameLst>
                                          <p:attrName>style.visibility</p:attrName>
                                        </p:attrNameLst>
                                      </p:cBhvr>
                                      <p:to>
                                        <p:strVal val="visible"/>
                                      </p:to>
                                    </p:set>
                                    <p:anim calcmode="discrete" valueType="clr">
                                      <p:cBhvr override="childStyle">
                                        <p:cTn id="7" dur="80"/>
                                        <p:tgtEl>
                                          <p:spTgt spid="512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43"/>
                                        </p:tgtEl>
                                        <p:attrNameLst>
                                          <p:attrName>fillcolor</p:attrName>
                                        </p:attrNameLst>
                                      </p:cBhvr>
                                      <p:tavLst>
                                        <p:tav tm="0">
                                          <p:val>
                                            <p:clrVal>
                                              <a:schemeClr val="accent2"/>
                                            </p:clrVal>
                                          </p:val>
                                        </p:tav>
                                        <p:tav tm="50000">
                                          <p:val>
                                            <p:clrVal>
                                              <a:schemeClr val="hlink"/>
                                            </p:clrVal>
                                          </p:val>
                                        </p:tav>
                                      </p:tavLst>
                                    </p:anim>
                                    <p:set>
                                      <p:cBhvr>
                                        <p:cTn id="9" dur="80"/>
                                        <p:tgtEl>
                                          <p:spTgt spid="512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1252"/>
                                        </p:tgtEl>
                                        <p:attrNameLst>
                                          <p:attrName>style.visibility</p:attrName>
                                        </p:attrNameLst>
                                      </p:cBhvr>
                                      <p:to>
                                        <p:strVal val="visible"/>
                                      </p:to>
                                    </p:set>
                                    <p:anim calcmode="lin" valueType="num">
                                      <p:cBhvr additive="base">
                                        <p:cTn id="14" dur="500" fill="hold"/>
                                        <p:tgtEl>
                                          <p:spTgt spid="51252"/>
                                        </p:tgtEl>
                                        <p:attrNameLst>
                                          <p:attrName>ppt_x</p:attrName>
                                        </p:attrNameLst>
                                      </p:cBhvr>
                                      <p:tavLst>
                                        <p:tav tm="0">
                                          <p:val>
                                            <p:strVal val="#ppt_x"/>
                                          </p:val>
                                        </p:tav>
                                        <p:tav tm="100000">
                                          <p:val>
                                            <p:strVal val="#ppt_x"/>
                                          </p:val>
                                        </p:tav>
                                      </p:tavLst>
                                    </p:anim>
                                    <p:anim calcmode="lin" valueType="num">
                                      <p:cBhvr additive="base">
                                        <p:cTn id="15" dur="500" fill="hold"/>
                                        <p:tgtEl>
                                          <p:spTgt spid="5125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1244"/>
                                        </p:tgtEl>
                                        <p:attrNameLst>
                                          <p:attrName>style.visibility</p:attrName>
                                        </p:attrNameLst>
                                      </p:cBhvr>
                                      <p:to>
                                        <p:strVal val="visible"/>
                                      </p:to>
                                    </p:set>
                                    <p:anim calcmode="lin" valueType="num">
                                      <p:cBhvr additive="base">
                                        <p:cTn id="20" dur="500" fill="hold"/>
                                        <p:tgtEl>
                                          <p:spTgt spid="51244"/>
                                        </p:tgtEl>
                                        <p:attrNameLst>
                                          <p:attrName>ppt_x</p:attrName>
                                        </p:attrNameLst>
                                      </p:cBhvr>
                                      <p:tavLst>
                                        <p:tav tm="0">
                                          <p:val>
                                            <p:strVal val="#ppt_x"/>
                                          </p:val>
                                        </p:tav>
                                        <p:tav tm="100000">
                                          <p:val>
                                            <p:strVal val="#ppt_x"/>
                                          </p:val>
                                        </p:tav>
                                      </p:tavLst>
                                    </p:anim>
                                    <p:anim calcmode="lin" valueType="num">
                                      <p:cBhvr additive="base">
                                        <p:cTn id="21" dur="500" fill="hold"/>
                                        <p:tgtEl>
                                          <p:spTgt spid="51244"/>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1245"/>
                                        </p:tgtEl>
                                        <p:attrNameLst>
                                          <p:attrName>style.visibility</p:attrName>
                                        </p:attrNameLst>
                                      </p:cBhvr>
                                      <p:to>
                                        <p:strVal val="visible"/>
                                      </p:to>
                                    </p:set>
                                    <p:anim calcmode="lin" valueType="num">
                                      <p:cBhvr additive="base">
                                        <p:cTn id="26" dur="500" fill="hold"/>
                                        <p:tgtEl>
                                          <p:spTgt spid="51245"/>
                                        </p:tgtEl>
                                        <p:attrNameLst>
                                          <p:attrName>ppt_x</p:attrName>
                                        </p:attrNameLst>
                                      </p:cBhvr>
                                      <p:tavLst>
                                        <p:tav tm="0">
                                          <p:val>
                                            <p:strVal val="#ppt_x"/>
                                          </p:val>
                                        </p:tav>
                                        <p:tav tm="100000">
                                          <p:val>
                                            <p:strVal val="#ppt_x"/>
                                          </p:val>
                                        </p:tav>
                                      </p:tavLst>
                                    </p:anim>
                                    <p:anim calcmode="lin" valueType="num">
                                      <p:cBhvr additive="base">
                                        <p:cTn id="27" dur="500" fill="hold"/>
                                        <p:tgtEl>
                                          <p:spTgt spid="5124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1246"/>
                                        </p:tgtEl>
                                        <p:attrNameLst>
                                          <p:attrName>style.visibility</p:attrName>
                                        </p:attrNameLst>
                                      </p:cBhvr>
                                      <p:to>
                                        <p:strVal val="visible"/>
                                      </p:to>
                                    </p:set>
                                    <p:anim calcmode="lin" valueType="num">
                                      <p:cBhvr additive="base">
                                        <p:cTn id="32" dur="500" fill="hold"/>
                                        <p:tgtEl>
                                          <p:spTgt spid="51246"/>
                                        </p:tgtEl>
                                        <p:attrNameLst>
                                          <p:attrName>ppt_x</p:attrName>
                                        </p:attrNameLst>
                                      </p:cBhvr>
                                      <p:tavLst>
                                        <p:tav tm="0">
                                          <p:val>
                                            <p:strVal val="#ppt_x"/>
                                          </p:val>
                                        </p:tav>
                                        <p:tav tm="100000">
                                          <p:val>
                                            <p:strVal val="#ppt_x"/>
                                          </p:val>
                                        </p:tav>
                                      </p:tavLst>
                                    </p:anim>
                                    <p:anim calcmode="lin" valueType="num">
                                      <p:cBhvr additive="base">
                                        <p:cTn id="33" dur="500" fill="hold"/>
                                        <p:tgtEl>
                                          <p:spTgt spid="51246"/>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1247"/>
                                        </p:tgtEl>
                                        <p:attrNameLst>
                                          <p:attrName>style.visibility</p:attrName>
                                        </p:attrNameLst>
                                      </p:cBhvr>
                                      <p:to>
                                        <p:strVal val="visible"/>
                                      </p:to>
                                    </p:set>
                                    <p:anim calcmode="lin" valueType="num">
                                      <p:cBhvr additive="base">
                                        <p:cTn id="38" dur="500" fill="hold"/>
                                        <p:tgtEl>
                                          <p:spTgt spid="51247"/>
                                        </p:tgtEl>
                                        <p:attrNameLst>
                                          <p:attrName>ppt_x</p:attrName>
                                        </p:attrNameLst>
                                      </p:cBhvr>
                                      <p:tavLst>
                                        <p:tav tm="0">
                                          <p:val>
                                            <p:strVal val="#ppt_x"/>
                                          </p:val>
                                        </p:tav>
                                        <p:tav tm="100000">
                                          <p:val>
                                            <p:strVal val="#ppt_x"/>
                                          </p:val>
                                        </p:tav>
                                      </p:tavLst>
                                    </p:anim>
                                    <p:anim calcmode="lin" valueType="num">
                                      <p:cBhvr additive="base">
                                        <p:cTn id="39" dur="500" fill="hold"/>
                                        <p:tgtEl>
                                          <p:spTgt spid="51247"/>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1248"/>
                                        </p:tgtEl>
                                        <p:attrNameLst>
                                          <p:attrName>style.visibility</p:attrName>
                                        </p:attrNameLst>
                                      </p:cBhvr>
                                      <p:to>
                                        <p:strVal val="visible"/>
                                      </p:to>
                                    </p:set>
                                    <p:anim calcmode="lin" valueType="num">
                                      <p:cBhvr additive="base">
                                        <p:cTn id="44" dur="500" fill="hold"/>
                                        <p:tgtEl>
                                          <p:spTgt spid="51248"/>
                                        </p:tgtEl>
                                        <p:attrNameLst>
                                          <p:attrName>ppt_x</p:attrName>
                                        </p:attrNameLst>
                                      </p:cBhvr>
                                      <p:tavLst>
                                        <p:tav tm="0">
                                          <p:val>
                                            <p:strVal val="#ppt_x"/>
                                          </p:val>
                                        </p:tav>
                                        <p:tav tm="100000">
                                          <p:val>
                                            <p:strVal val="#ppt_x"/>
                                          </p:val>
                                        </p:tav>
                                      </p:tavLst>
                                    </p:anim>
                                    <p:anim calcmode="lin" valueType="num">
                                      <p:cBhvr additive="base">
                                        <p:cTn id="45" dur="500" fill="hold"/>
                                        <p:tgtEl>
                                          <p:spTgt spid="51248"/>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1249"/>
                                        </p:tgtEl>
                                        <p:attrNameLst>
                                          <p:attrName>style.visibility</p:attrName>
                                        </p:attrNameLst>
                                      </p:cBhvr>
                                      <p:to>
                                        <p:strVal val="visible"/>
                                      </p:to>
                                    </p:set>
                                    <p:anim calcmode="lin" valueType="num">
                                      <p:cBhvr additive="base">
                                        <p:cTn id="50" dur="500" fill="hold"/>
                                        <p:tgtEl>
                                          <p:spTgt spid="51249"/>
                                        </p:tgtEl>
                                        <p:attrNameLst>
                                          <p:attrName>ppt_x</p:attrName>
                                        </p:attrNameLst>
                                      </p:cBhvr>
                                      <p:tavLst>
                                        <p:tav tm="0">
                                          <p:val>
                                            <p:strVal val="#ppt_x"/>
                                          </p:val>
                                        </p:tav>
                                        <p:tav tm="100000">
                                          <p:val>
                                            <p:strVal val="#ppt_x"/>
                                          </p:val>
                                        </p:tav>
                                      </p:tavLst>
                                    </p:anim>
                                    <p:anim calcmode="lin" valueType="num">
                                      <p:cBhvr additive="base">
                                        <p:cTn id="51" dur="500" fill="hold"/>
                                        <p:tgtEl>
                                          <p:spTgt spid="51249"/>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1250"/>
                                        </p:tgtEl>
                                        <p:attrNameLst>
                                          <p:attrName>style.visibility</p:attrName>
                                        </p:attrNameLst>
                                      </p:cBhvr>
                                      <p:to>
                                        <p:strVal val="visible"/>
                                      </p:to>
                                    </p:set>
                                    <p:anim calcmode="lin" valueType="num">
                                      <p:cBhvr additive="base">
                                        <p:cTn id="56" dur="500" fill="hold"/>
                                        <p:tgtEl>
                                          <p:spTgt spid="51250"/>
                                        </p:tgtEl>
                                        <p:attrNameLst>
                                          <p:attrName>ppt_x</p:attrName>
                                        </p:attrNameLst>
                                      </p:cBhvr>
                                      <p:tavLst>
                                        <p:tav tm="0">
                                          <p:val>
                                            <p:strVal val="#ppt_x"/>
                                          </p:val>
                                        </p:tav>
                                        <p:tav tm="100000">
                                          <p:val>
                                            <p:strVal val="#ppt_x"/>
                                          </p:val>
                                        </p:tav>
                                      </p:tavLst>
                                    </p:anim>
                                    <p:anim calcmode="lin" valueType="num">
                                      <p:cBhvr additive="base">
                                        <p:cTn id="57" dur="500" fill="hold"/>
                                        <p:tgtEl>
                                          <p:spTgt spid="51250"/>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51253"/>
                                        </p:tgtEl>
                                        <p:attrNameLst>
                                          <p:attrName>style.visibility</p:attrName>
                                        </p:attrNameLst>
                                      </p:cBhvr>
                                      <p:to>
                                        <p:strVal val="visible"/>
                                      </p:to>
                                    </p:set>
                                    <p:anim calcmode="discrete" valueType="clr">
                                      <p:cBhvr override="childStyle">
                                        <p:cTn id="62" dur="80"/>
                                        <p:tgtEl>
                                          <p:spTgt spid="51253"/>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51253"/>
                                        </p:tgtEl>
                                        <p:attrNameLst>
                                          <p:attrName>fillcolor</p:attrName>
                                        </p:attrNameLst>
                                      </p:cBhvr>
                                      <p:tavLst>
                                        <p:tav tm="0">
                                          <p:val>
                                            <p:clrVal>
                                              <a:schemeClr val="accent2"/>
                                            </p:clrVal>
                                          </p:val>
                                        </p:tav>
                                        <p:tav tm="50000">
                                          <p:val>
                                            <p:clrVal>
                                              <a:schemeClr val="hlink"/>
                                            </p:clrVal>
                                          </p:val>
                                        </p:tav>
                                      </p:tavLst>
                                    </p:anim>
                                    <p:set>
                                      <p:cBhvr>
                                        <p:cTn id="64" dur="80"/>
                                        <p:tgtEl>
                                          <p:spTgt spid="51253"/>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51254"/>
                                        </p:tgtEl>
                                        <p:attrNameLst>
                                          <p:attrName>style.visibility</p:attrName>
                                        </p:attrNameLst>
                                      </p:cBhvr>
                                      <p:to>
                                        <p:strVal val="visible"/>
                                      </p:to>
                                    </p:set>
                                    <p:anim calcmode="discrete" valueType="clr">
                                      <p:cBhvr override="childStyle">
                                        <p:cTn id="69" dur="80"/>
                                        <p:tgtEl>
                                          <p:spTgt spid="51254"/>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51254"/>
                                        </p:tgtEl>
                                        <p:attrNameLst>
                                          <p:attrName>fillcolor</p:attrName>
                                        </p:attrNameLst>
                                      </p:cBhvr>
                                      <p:tavLst>
                                        <p:tav tm="0">
                                          <p:val>
                                            <p:clrVal>
                                              <a:schemeClr val="accent2"/>
                                            </p:clrVal>
                                          </p:val>
                                        </p:tav>
                                        <p:tav tm="50000">
                                          <p:val>
                                            <p:clrVal>
                                              <a:schemeClr val="hlink"/>
                                            </p:clrVal>
                                          </p:val>
                                        </p:tav>
                                      </p:tavLst>
                                    </p:anim>
                                    <p:set>
                                      <p:cBhvr>
                                        <p:cTn id="71" dur="80"/>
                                        <p:tgtEl>
                                          <p:spTgt spid="512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3" grpId="0"/>
      <p:bldP spid="51244" grpId="0"/>
      <p:bldP spid="51245" grpId="0"/>
      <p:bldP spid="51246" grpId="0"/>
      <p:bldP spid="51247" grpId="0"/>
      <p:bldP spid="51248" grpId="0"/>
      <p:bldP spid="51249" grpId="0"/>
      <p:bldP spid="51250" grpId="0"/>
      <p:bldP spid="51253" grpId="0"/>
      <p:bldP spid="512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xmlns="" id="{92AD9A1A-34BF-4AE1-AC01-42DE37F695BB}"/>
              </a:ext>
            </a:extLst>
          </p:cNvPr>
          <p:cNvSpPr txBox="1">
            <a:spLocks noChangeArrowheads="1"/>
          </p:cNvSpPr>
          <p:nvPr/>
        </p:nvSpPr>
        <p:spPr bwMode="auto">
          <a:xfrm>
            <a:off x="1524000" y="914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Luyện tập miêu tả các bộ phận của con vật.</a:t>
            </a:r>
            <a:endParaRPr lang="en-US" altLang="en-US" sz="2800">
              <a:latin typeface="Times New Roman" panose="02020603050405020304" pitchFamily="18" charset="0"/>
              <a:cs typeface="Times New Roman" panose="02020603050405020304" pitchFamily="18" charset="0"/>
            </a:endParaRPr>
          </a:p>
        </p:txBody>
      </p:sp>
      <p:sp>
        <p:nvSpPr>
          <p:cNvPr id="7171" name="Text Box 3">
            <a:extLst>
              <a:ext uri="{FF2B5EF4-FFF2-40B4-BE49-F238E27FC236}">
                <a16:creationId xmlns:a16="http://schemas.microsoft.com/office/drawing/2014/main" xmlns="" id="{176E4F21-64F7-4DE3-BA47-4B6C285A01F5}"/>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
        <p:nvSpPr>
          <p:cNvPr id="7172" name="Text Box 5">
            <a:extLst>
              <a:ext uri="{FF2B5EF4-FFF2-40B4-BE49-F238E27FC236}">
                <a16:creationId xmlns:a16="http://schemas.microsoft.com/office/drawing/2014/main" xmlns="" id="{081AAEF8-5A58-4ABB-8185-19D1A08E0730}"/>
              </a:ext>
            </a:extLst>
          </p:cNvPr>
          <p:cNvSpPr txBox="1">
            <a:spLocks noChangeArrowheads="1"/>
          </p:cNvSpPr>
          <p:nvPr/>
        </p:nvSpPr>
        <p:spPr bwMode="auto">
          <a:xfrm>
            <a:off x="1524000" y="1371601"/>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1. Đọc đoạn văn sau:</a:t>
            </a:r>
            <a:endParaRPr lang="en-US" altLang="en-US" sz="2800">
              <a:solidFill>
                <a:srgbClr val="0000CC"/>
              </a:solidFill>
              <a:latin typeface="Times New Roman" panose="02020603050405020304" pitchFamily="18" charset="0"/>
              <a:cs typeface="Times New Roman" panose="02020603050405020304" pitchFamily="18" charset="0"/>
            </a:endParaRPr>
          </a:p>
        </p:txBody>
      </p:sp>
      <p:sp>
        <p:nvSpPr>
          <p:cNvPr id="7173" name="Text Box 6">
            <a:extLst>
              <a:ext uri="{FF2B5EF4-FFF2-40B4-BE49-F238E27FC236}">
                <a16:creationId xmlns:a16="http://schemas.microsoft.com/office/drawing/2014/main" xmlns="" id="{A750D78B-C129-48C0-B013-A8095600813F}"/>
              </a:ext>
            </a:extLst>
          </p:cNvPr>
          <p:cNvSpPr txBox="1">
            <a:spLocks noChangeArrowheads="1"/>
          </p:cNvSpPr>
          <p:nvPr/>
        </p:nvSpPr>
        <p:spPr bwMode="auto">
          <a:xfrm>
            <a:off x="1524000" y="2057400"/>
            <a:ext cx="9144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        Hai tai to dựng đứng trên cái đầu rất đẹp. Hai lỗ mũi ươn ướt động đậy hoài. Mỗi khi nó nhếch môi lên lại để lộ hai hàm răng trắng muốt. Bờm nó được cắt rất phẳng. Ngực nở. Bốn chân nó khi đứng cũng cứ giậm lộp cộp trên đất. Cái đuôi dài ve vẩy hết sang phải lại sang trái.</a:t>
            </a:r>
          </a:p>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b="1" i="1">
                <a:solidFill>
                  <a:srgbClr val="008000"/>
                </a:solidFill>
                <a:latin typeface="Times New Roman" panose="02020603050405020304" pitchFamily="18" charset="0"/>
                <a:cs typeface="Times New Roman" panose="02020603050405020304" pitchFamily="18" charset="0"/>
              </a:rPr>
              <a:t>Theo</a:t>
            </a:r>
            <a:r>
              <a:rPr lang="en-US" altLang="en-US" sz="2800" b="1">
                <a:solidFill>
                  <a:srgbClr val="008000"/>
                </a:solidFill>
                <a:latin typeface="Times New Roman" panose="02020603050405020304" pitchFamily="18" charset="0"/>
                <a:cs typeface="Times New Roman" panose="02020603050405020304" pitchFamily="18" charset="0"/>
              </a:rPr>
              <a:t> VÂN TRÌNH</a:t>
            </a:r>
            <a:endParaRPr lang="en-US" altLang="en-US" sz="2800">
              <a:solidFill>
                <a:srgbClr val="008000"/>
              </a:solidFill>
              <a:latin typeface="Times New Roman" panose="02020603050405020304" pitchFamily="18" charset="0"/>
              <a:cs typeface="Times New Roman" panose="02020603050405020304" pitchFamily="18" charset="0"/>
            </a:endParaRPr>
          </a:p>
        </p:txBody>
      </p:sp>
      <p:sp>
        <p:nvSpPr>
          <p:cNvPr id="7174" name="Text Box 7">
            <a:extLst>
              <a:ext uri="{FF2B5EF4-FFF2-40B4-BE49-F238E27FC236}">
                <a16:creationId xmlns:a16="http://schemas.microsoft.com/office/drawing/2014/main" xmlns="" id="{69C700FC-5CEC-4E13-B6D5-14843ECBC521}"/>
              </a:ext>
            </a:extLst>
          </p:cNvPr>
          <p:cNvSpPr txBox="1">
            <a:spLocks noChangeArrowheads="1"/>
          </p:cNvSpPr>
          <p:nvPr/>
        </p:nvSpPr>
        <p:spPr bwMode="auto">
          <a:xfrm>
            <a:off x="5181600" y="1524001"/>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8000"/>
                </a:solidFill>
                <a:latin typeface="Times New Roman" panose="02020603050405020304" pitchFamily="18" charset="0"/>
                <a:cs typeface="Times New Roman" panose="02020603050405020304" pitchFamily="18" charset="0"/>
              </a:rPr>
              <a:t>Con ngựa</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2">
            <a:extLst>
              <a:ext uri="{FF2B5EF4-FFF2-40B4-BE49-F238E27FC236}">
                <a16:creationId xmlns:a16="http://schemas.microsoft.com/office/drawing/2014/main" xmlns="" id="{A2916367-1C30-497F-AAD5-453A3919E06A}"/>
              </a:ext>
            </a:extLst>
          </p:cNvPr>
          <p:cNvSpPr txBox="1">
            <a:spLocks noChangeArrowheads="1"/>
          </p:cNvSpPr>
          <p:nvPr/>
        </p:nvSpPr>
        <p:spPr bwMode="auto">
          <a:xfrm>
            <a:off x="1524000" y="137160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3. Quan sát các bộ phận của một con vật mà em yêu thích và tìm những từ ngữ miêu tả đặc điểm của các bộ phận đó</a:t>
            </a:r>
            <a:r>
              <a:rPr lang="en-US" altLang="en-US" sz="2400">
                <a:solidFill>
                  <a:srgbClr val="0000FF"/>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195" name="Text Box 13">
            <a:extLst>
              <a:ext uri="{FF2B5EF4-FFF2-40B4-BE49-F238E27FC236}">
                <a16:creationId xmlns:a16="http://schemas.microsoft.com/office/drawing/2014/main" xmlns="" id="{B83A3662-F9DE-4111-ABB3-0BB8A86D9A89}"/>
              </a:ext>
            </a:extLst>
          </p:cNvPr>
          <p:cNvSpPr txBox="1">
            <a:spLocks noChangeArrowheads="1"/>
          </p:cNvSpPr>
          <p:nvPr/>
        </p:nvSpPr>
        <p:spPr bwMode="auto">
          <a:xfrm>
            <a:off x="1524000" y="914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Luyện tập miêu tả các bộ phận của con vật.</a:t>
            </a:r>
            <a:endParaRPr lang="en-US" altLang="en-US" sz="2800">
              <a:latin typeface="Times New Roman" panose="02020603050405020304" pitchFamily="18" charset="0"/>
              <a:cs typeface="Times New Roman" panose="02020603050405020304" pitchFamily="18" charset="0"/>
            </a:endParaRPr>
          </a:p>
        </p:txBody>
      </p:sp>
      <p:sp>
        <p:nvSpPr>
          <p:cNvPr id="8196" name="Text Box 14">
            <a:extLst>
              <a:ext uri="{FF2B5EF4-FFF2-40B4-BE49-F238E27FC236}">
                <a16:creationId xmlns:a16="http://schemas.microsoft.com/office/drawing/2014/main" xmlns="" id="{FE058714-6824-4EEF-9BC3-33C0B41E87C2}"/>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
        <p:nvSpPr>
          <p:cNvPr id="8197" name="Text Box 16">
            <a:extLst>
              <a:ext uri="{FF2B5EF4-FFF2-40B4-BE49-F238E27FC236}">
                <a16:creationId xmlns:a16="http://schemas.microsoft.com/office/drawing/2014/main" xmlns="" id="{9BA71BB4-F852-4CC8-BBA7-CF2820A83CBE}"/>
              </a:ext>
            </a:extLst>
          </p:cNvPr>
          <p:cNvSpPr txBox="1">
            <a:spLocks noChangeArrowheads="1"/>
          </p:cNvSpPr>
          <p:nvPr/>
        </p:nvSpPr>
        <p:spPr bwMode="auto">
          <a:xfrm>
            <a:off x="1524000" y="2209801"/>
            <a:ext cx="4724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 </a:t>
            </a:r>
            <a:r>
              <a:rPr lang="en-US" altLang="en-US" sz="2400" b="1">
                <a:solidFill>
                  <a:srgbClr val="006600"/>
                </a:solidFill>
                <a:latin typeface="Times New Roman" panose="02020603050405020304" pitchFamily="18" charset="0"/>
                <a:cs typeface="Times New Roman" panose="02020603050405020304" pitchFamily="18" charset="0"/>
              </a:rPr>
              <a:t>Về màu sắc của mèo</a:t>
            </a:r>
            <a:r>
              <a:rPr lang="en-US" altLang="en-US" sz="2400" b="1">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   </a:t>
            </a:r>
            <a:r>
              <a:rPr lang="en-US" altLang="en-US" sz="2400" b="1">
                <a:solidFill>
                  <a:srgbClr val="0000CC"/>
                </a:solidFill>
                <a:latin typeface="Times New Roman" panose="02020603050405020304" pitchFamily="18" charset="0"/>
                <a:cs typeface="Times New Roman" panose="02020603050405020304" pitchFamily="18" charset="0"/>
              </a:rPr>
              <a:t>Đen thì đen như than, mắt vàng như lửa đèn.Trắng thì trắng như tuyết, mắt xanh như da trời.Đỏ thì đỏ như ngọn lửa. Trắng với những đốm đỏ.Đỏ với những đốm trắng. Xám như khói. Xám với lông vằn như hổ.Những đốm xám như báo. Xám với những màu vằn như mai rùa. Màu vàng cam. Màu vàng đào. Màu kem sữa.Màu xanh nhạt như sương mù buổi sớm…</a:t>
            </a:r>
            <a:endParaRPr lang="en-US" altLang="en-US" sz="2400">
              <a:solidFill>
                <a:srgbClr val="0000CC"/>
              </a:solidFill>
              <a:latin typeface="Times New Roman" panose="02020603050405020304" pitchFamily="18" charset="0"/>
              <a:cs typeface="Times New Roman" panose="02020603050405020304" pitchFamily="18" charset="0"/>
            </a:endParaRPr>
          </a:p>
        </p:txBody>
      </p:sp>
      <p:pic>
        <p:nvPicPr>
          <p:cNvPr id="8198" name="Picture 3" descr="Collection of Kittens">
            <a:extLst>
              <a:ext uri="{FF2B5EF4-FFF2-40B4-BE49-F238E27FC236}">
                <a16:creationId xmlns:a16="http://schemas.microsoft.com/office/drawing/2014/main" xmlns="" id="{7E1E3190-DBDD-43E0-8D37-3B076505B4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362200"/>
            <a:ext cx="441960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5">
            <a:extLst>
              <a:ext uri="{FF2B5EF4-FFF2-40B4-BE49-F238E27FC236}">
                <a16:creationId xmlns:a16="http://schemas.microsoft.com/office/drawing/2014/main" xmlns="" id="{D46893A0-5836-46C1-B6A9-18BA1DE34A20}"/>
              </a:ext>
            </a:extLst>
          </p:cNvPr>
          <p:cNvSpPr txBox="1">
            <a:spLocks noChangeArrowheads="1"/>
          </p:cNvSpPr>
          <p:nvPr/>
        </p:nvSpPr>
        <p:spPr bwMode="auto">
          <a:xfrm>
            <a:off x="1524000" y="21336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en-US" altLang="en-US" sz="2800" b="1">
                <a:solidFill>
                  <a:srgbClr val="008000"/>
                </a:solidFill>
                <a:latin typeface="Times New Roman" panose="02020603050405020304" pitchFamily="18" charset="0"/>
                <a:cs typeface="Times New Roman" panose="02020603050405020304" pitchFamily="18" charset="0"/>
              </a:rPr>
              <a:t>* Tác giả dùng biện pháp nghệ thuật so sánh để miêu tả. Biện pháp nghệ thuật này giúp ta hình dung rõ nét hơn về màu sắc, lông của con mèo.</a:t>
            </a:r>
            <a:endParaRPr lang="en-US" altLang="en-US" sz="2800">
              <a:solidFill>
                <a:srgbClr val="008000"/>
              </a:solidFill>
              <a:latin typeface="Times New Roman" panose="02020603050405020304" pitchFamily="18" charset="0"/>
              <a:cs typeface="Times New Roman" panose="02020603050405020304" pitchFamily="18" charset="0"/>
            </a:endParaRPr>
          </a:p>
        </p:txBody>
      </p:sp>
      <p:sp>
        <p:nvSpPr>
          <p:cNvPr id="9219" name="Text Box 6">
            <a:extLst>
              <a:ext uri="{FF2B5EF4-FFF2-40B4-BE49-F238E27FC236}">
                <a16:creationId xmlns:a16="http://schemas.microsoft.com/office/drawing/2014/main" xmlns="" id="{DF960542-8A4B-4432-8F9F-10034EA784EB}"/>
              </a:ext>
            </a:extLst>
          </p:cNvPr>
          <p:cNvSpPr txBox="1">
            <a:spLocks noChangeArrowheads="1"/>
          </p:cNvSpPr>
          <p:nvPr/>
        </p:nvSpPr>
        <p:spPr bwMode="auto">
          <a:xfrm>
            <a:off x="1524000" y="137160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3. Quan sát các bộ phận của một con vật mà em yêu thích và tìm những từ ngữ miêu tả đặc điểm của các bộ phận đó</a:t>
            </a:r>
            <a:r>
              <a:rPr lang="en-US" altLang="en-US" sz="2400">
                <a:solidFill>
                  <a:srgbClr val="0000FF"/>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9220" name="Text Box 7">
            <a:extLst>
              <a:ext uri="{FF2B5EF4-FFF2-40B4-BE49-F238E27FC236}">
                <a16:creationId xmlns:a16="http://schemas.microsoft.com/office/drawing/2014/main" xmlns="" id="{5E601AF3-022C-4317-96ED-0A25FF143328}"/>
              </a:ext>
            </a:extLst>
          </p:cNvPr>
          <p:cNvSpPr txBox="1">
            <a:spLocks noChangeArrowheads="1"/>
          </p:cNvSpPr>
          <p:nvPr/>
        </p:nvSpPr>
        <p:spPr bwMode="auto">
          <a:xfrm>
            <a:off x="1524000" y="914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Luyện tập miêu tả các bộ phận của con vật.</a:t>
            </a:r>
            <a:endParaRPr lang="en-US" altLang="en-US" sz="2800">
              <a:latin typeface="Times New Roman" panose="02020603050405020304" pitchFamily="18" charset="0"/>
              <a:cs typeface="Times New Roman" panose="02020603050405020304" pitchFamily="18" charset="0"/>
            </a:endParaRPr>
          </a:p>
        </p:txBody>
      </p:sp>
      <p:sp>
        <p:nvSpPr>
          <p:cNvPr id="9221" name="Text Box 8">
            <a:extLst>
              <a:ext uri="{FF2B5EF4-FFF2-40B4-BE49-F238E27FC236}">
                <a16:creationId xmlns:a16="http://schemas.microsoft.com/office/drawing/2014/main" xmlns="" id="{3D2E8BB6-219D-4883-A48A-AF7626EDBEA3}"/>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
        <p:nvSpPr>
          <p:cNvPr id="16394" name="Text Box 10">
            <a:extLst>
              <a:ext uri="{FF2B5EF4-FFF2-40B4-BE49-F238E27FC236}">
                <a16:creationId xmlns:a16="http://schemas.microsoft.com/office/drawing/2014/main" xmlns="" id="{0FBCB0FE-CA62-4238-BE9B-7CF96F89540C}"/>
              </a:ext>
            </a:extLst>
          </p:cNvPr>
          <p:cNvSpPr txBox="1">
            <a:spLocks noChangeArrowheads="1"/>
          </p:cNvSpPr>
          <p:nvPr/>
        </p:nvSpPr>
        <p:spPr bwMode="auto">
          <a:xfrm>
            <a:off x="1524000" y="3505200"/>
            <a:ext cx="9144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FF0066"/>
                </a:solidFill>
                <a:latin typeface="Times New Roman" panose="02020603050405020304" pitchFamily="18" charset="0"/>
                <a:cs typeface="Times New Roman" panose="02020603050405020304" pitchFamily="18" charset="0"/>
              </a:rPr>
              <a:t>M: - Về lông mèo:</a:t>
            </a:r>
          </a:p>
          <a:p>
            <a:pPr eaLnBrk="1" hangingPunct="1">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 Sao lại có những con nhiều lông đến thế; tưởng như đây không phải là con mèo mà là những quả cầu bằng lông với những con mắt màu vàng.Lông ở một số con mèo giống như lông cáo, ở những con khác lại dài và mỏng, loại thứ ba lại như lưỡi mác.</a:t>
            </a:r>
            <a:endParaRPr lang="en-US" altLang="en-US" sz="280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9"/>
                                        </p:tgtEl>
                                        <p:attrNameLst>
                                          <p:attrName>style.visibility</p:attrName>
                                        </p:attrNameLst>
                                      </p:cBhvr>
                                      <p:to>
                                        <p:strVal val="visible"/>
                                      </p:to>
                                    </p:set>
                                    <p:anim calcmode="discrete" valueType="clr">
                                      <p:cBhvr override="childStyle">
                                        <p:cTn id="7" dur="80"/>
                                        <p:tgtEl>
                                          <p:spTgt spid="163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9"/>
                                        </p:tgtEl>
                                        <p:attrNameLst>
                                          <p:attrName>fillcolor</p:attrName>
                                        </p:attrNameLst>
                                      </p:cBhvr>
                                      <p:tavLst>
                                        <p:tav tm="0">
                                          <p:val>
                                            <p:clrVal>
                                              <a:schemeClr val="accent2"/>
                                            </p:clrVal>
                                          </p:val>
                                        </p:tav>
                                        <p:tav tm="50000">
                                          <p:val>
                                            <p:clrVal>
                                              <a:schemeClr val="hlink"/>
                                            </p:clrVal>
                                          </p:val>
                                        </p:tav>
                                      </p:tavLst>
                                    </p:anim>
                                    <p:set>
                                      <p:cBhvr>
                                        <p:cTn id="9" dur="80"/>
                                        <p:tgtEl>
                                          <p:spTgt spid="1638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6394"/>
                                        </p:tgtEl>
                                        <p:attrNameLst>
                                          <p:attrName>style.visibility</p:attrName>
                                        </p:attrNameLst>
                                      </p:cBhvr>
                                      <p:to>
                                        <p:strVal val="visible"/>
                                      </p:to>
                                    </p:set>
                                    <p:anim calcmode="discrete" valueType="clr">
                                      <p:cBhvr override="childStyle">
                                        <p:cTn id="14" dur="80"/>
                                        <p:tgtEl>
                                          <p:spTgt spid="1639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394"/>
                                        </p:tgtEl>
                                        <p:attrNameLst>
                                          <p:attrName>fillcolor</p:attrName>
                                        </p:attrNameLst>
                                      </p:cBhvr>
                                      <p:tavLst>
                                        <p:tav tm="0">
                                          <p:val>
                                            <p:clrVal>
                                              <a:schemeClr val="accent2"/>
                                            </p:clrVal>
                                          </p:val>
                                        </p:tav>
                                        <p:tav tm="50000">
                                          <p:val>
                                            <p:clrVal>
                                              <a:schemeClr val="hlink"/>
                                            </p:clrVal>
                                          </p:val>
                                        </p:tav>
                                      </p:tavLst>
                                    </p:anim>
                                    <p:set>
                                      <p:cBhvr>
                                        <p:cTn id="16" dur="80"/>
                                        <p:tgtEl>
                                          <p:spTgt spid="163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xmlns="" id="{EE000C0B-1744-400B-89BF-D2A33D2AB27B}"/>
              </a:ext>
            </a:extLst>
          </p:cNvPr>
          <p:cNvSpPr>
            <a:spLocks noChangeArrowheads="1"/>
          </p:cNvSpPr>
          <p:nvPr/>
        </p:nvSpPr>
        <p:spPr bwMode="auto">
          <a:xfrm>
            <a:off x="1817688" y="117475"/>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b="1"/>
          </a:p>
        </p:txBody>
      </p:sp>
      <p:sp>
        <p:nvSpPr>
          <p:cNvPr id="10243" name="Text Box 4">
            <a:extLst>
              <a:ext uri="{FF2B5EF4-FFF2-40B4-BE49-F238E27FC236}">
                <a16:creationId xmlns:a16="http://schemas.microsoft.com/office/drawing/2014/main" xmlns="" id="{85C450D0-414B-409D-8F7F-A0CF7E443CE6}"/>
              </a:ext>
            </a:extLst>
          </p:cNvPr>
          <p:cNvSpPr txBox="1">
            <a:spLocks noChangeArrowheads="1"/>
          </p:cNvSpPr>
          <p:nvPr/>
        </p:nvSpPr>
        <p:spPr bwMode="auto">
          <a:xfrm>
            <a:off x="1524000" y="914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Luyện tập miêu tả các bộ phận của con vật.</a:t>
            </a:r>
            <a:endParaRPr lang="en-US" altLang="en-US" sz="2800">
              <a:latin typeface="Times New Roman" panose="02020603050405020304" pitchFamily="18" charset="0"/>
              <a:cs typeface="Times New Roman" panose="02020603050405020304" pitchFamily="18" charset="0"/>
            </a:endParaRPr>
          </a:p>
        </p:txBody>
      </p:sp>
      <p:sp>
        <p:nvSpPr>
          <p:cNvPr id="10244" name="Text Box 5">
            <a:extLst>
              <a:ext uri="{FF2B5EF4-FFF2-40B4-BE49-F238E27FC236}">
                <a16:creationId xmlns:a16="http://schemas.microsoft.com/office/drawing/2014/main" xmlns="" id="{396FF38A-8C05-4E66-8E7B-BF2294BB5AC8}"/>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
        <p:nvSpPr>
          <p:cNvPr id="10245" name="Text Box 7">
            <a:extLst>
              <a:ext uri="{FF2B5EF4-FFF2-40B4-BE49-F238E27FC236}">
                <a16:creationId xmlns:a16="http://schemas.microsoft.com/office/drawing/2014/main" xmlns="" id="{D1C42D5B-3A3B-4004-B011-4D4EE3F3A7AE}"/>
              </a:ext>
            </a:extLst>
          </p:cNvPr>
          <p:cNvSpPr txBox="1">
            <a:spLocks noChangeArrowheads="1"/>
          </p:cNvSpPr>
          <p:nvPr/>
        </p:nvSpPr>
        <p:spPr bwMode="auto">
          <a:xfrm>
            <a:off x="1524000" y="1524001"/>
            <a:ext cx="4343400" cy="5241925"/>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66"/>
                </a:solidFill>
                <a:latin typeface="Times New Roman" panose="02020603050405020304" pitchFamily="18" charset="0"/>
                <a:cs typeface="Times New Roman" panose="02020603050405020304" pitchFamily="18" charset="0"/>
              </a:rPr>
              <a:t>M: - Về màu sắc của mèo:</a:t>
            </a:r>
          </a:p>
          <a:p>
            <a:pPr eaLnBrk="1" hangingPunct="1">
              <a:spcBef>
                <a:spcPct val="0"/>
              </a:spcBef>
              <a:buFontTx/>
              <a:buNone/>
            </a:pPr>
            <a:r>
              <a:rPr lang="en-US" altLang="en-US" sz="2400" b="1">
                <a:solidFill>
                  <a:srgbClr val="0000CC"/>
                </a:solidFill>
                <a:latin typeface="Times New Roman" panose="02020603050405020304" pitchFamily="18" charset="0"/>
                <a:cs typeface="Times New Roman" panose="02020603050405020304" pitchFamily="18" charset="0"/>
              </a:rPr>
              <a:t> Đen thì đen như than, mắt vàng như lửa đèn.Trắng thì trắng như tuyết, mắt xanh như da trời.Đỏ thì đỏ như ngọn lửa. Trắng với những đốm đỏ.Đỏ với những đốm trắng. Xám như khói. Xám với lông vằn như hổ.Những đốm xám như báo. Xám với những màu vằn như mai rùa. Màu vàng cam. Màu vàng đào. Màu kem sữa.Màu xanh nhạt như sương mù buổi sớm…</a:t>
            </a:r>
            <a:endParaRPr lang="en-US" altLang="en-US" sz="2400">
              <a:solidFill>
                <a:srgbClr val="0000CC"/>
              </a:solidFill>
              <a:latin typeface="Times New Roman" panose="02020603050405020304" pitchFamily="18" charset="0"/>
              <a:cs typeface="Times New Roman" panose="02020603050405020304" pitchFamily="18" charset="0"/>
            </a:endParaRPr>
          </a:p>
        </p:txBody>
      </p:sp>
      <p:sp>
        <p:nvSpPr>
          <p:cNvPr id="10246" name="Text Box 8">
            <a:extLst>
              <a:ext uri="{FF2B5EF4-FFF2-40B4-BE49-F238E27FC236}">
                <a16:creationId xmlns:a16="http://schemas.microsoft.com/office/drawing/2014/main" xmlns="" id="{F2AB3BF8-739B-4DDD-9DB1-F79879683A49}"/>
              </a:ext>
            </a:extLst>
          </p:cNvPr>
          <p:cNvSpPr txBox="1">
            <a:spLocks noChangeArrowheads="1"/>
          </p:cNvSpPr>
          <p:nvPr/>
        </p:nvSpPr>
        <p:spPr bwMode="auto">
          <a:xfrm>
            <a:off x="6248400" y="1516064"/>
            <a:ext cx="4419600" cy="3781425"/>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66"/>
                </a:solidFill>
                <a:latin typeface="Times New Roman" panose="02020603050405020304" pitchFamily="18" charset="0"/>
                <a:cs typeface="Times New Roman" panose="02020603050405020304" pitchFamily="18" charset="0"/>
              </a:rPr>
              <a:t>M: - Về lông mèo:</a:t>
            </a:r>
          </a:p>
          <a:p>
            <a:pPr eaLnBrk="1" hangingPunct="1">
              <a:spcBef>
                <a:spcPct val="0"/>
              </a:spcBef>
              <a:buFontTx/>
              <a:buNone/>
            </a:pPr>
            <a:r>
              <a:rPr lang="en-US" altLang="en-US" sz="2400" b="1">
                <a:solidFill>
                  <a:srgbClr val="008000"/>
                </a:solidFill>
                <a:latin typeface="Times New Roman" panose="02020603050405020304" pitchFamily="18" charset="0"/>
                <a:cs typeface="Times New Roman" panose="02020603050405020304" pitchFamily="18" charset="0"/>
              </a:rPr>
              <a:t> Sao lại có những con nhiều lông đến thế; tưởng như đây không phải là con mèo mà là những quả cầu bằng lông với những con mắt màu vàng.Lông ở một số con mèo giống như lông cáo, ở những con khác lại dài và mỏng, loại thứ ba lại như lưỡi mác.</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3321" name="Text Box 9">
            <a:extLst>
              <a:ext uri="{FF2B5EF4-FFF2-40B4-BE49-F238E27FC236}">
                <a16:creationId xmlns:a16="http://schemas.microsoft.com/office/drawing/2014/main" xmlns="" id="{999ED421-FAC0-47A5-92C9-7AC0927E2BCD}"/>
              </a:ext>
            </a:extLst>
          </p:cNvPr>
          <p:cNvSpPr txBox="1">
            <a:spLocks noChangeArrowheads="1"/>
          </p:cNvSpPr>
          <p:nvPr/>
        </p:nvSpPr>
        <p:spPr bwMode="auto">
          <a:xfrm>
            <a:off x="6096000" y="5334001"/>
            <a:ext cx="457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0066"/>
                </a:solidFill>
                <a:latin typeface="Times New Roman" panose="02020603050405020304" pitchFamily="18" charset="0"/>
                <a:cs typeface="Times New Roman" panose="02020603050405020304" pitchFamily="18" charset="0"/>
              </a:rPr>
              <a:t>* </a:t>
            </a:r>
            <a:r>
              <a:rPr lang="en-US" altLang="en-US" sz="2400" b="1">
                <a:solidFill>
                  <a:srgbClr val="FF0066"/>
                </a:solidFill>
                <a:latin typeface="Times New Roman" panose="02020603050405020304" pitchFamily="18" charset="0"/>
                <a:cs typeface="Times New Roman" panose="02020603050405020304" pitchFamily="18" charset="0"/>
              </a:rPr>
              <a:t>Qua đoạn văn tác giả đã sử dụng biện pháp gì để miêu tả? Biện pháp này có tác dụng gì?</a:t>
            </a:r>
            <a:endParaRPr lang="en-US" altLang="en-US" sz="24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21"/>
                                        </p:tgtEl>
                                        <p:attrNameLst>
                                          <p:attrName>style.visibility</p:attrName>
                                        </p:attrNameLst>
                                      </p:cBhvr>
                                      <p:to>
                                        <p:strVal val="visible"/>
                                      </p:to>
                                    </p:set>
                                    <p:anim calcmode="discrete" valueType="clr">
                                      <p:cBhvr override="childStyle">
                                        <p:cTn id="7" dur="80"/>
                                        <p:tgtEl>
                                          <p:spTgt spid="133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21"/>
                                        </p:tgtEl>
                                        <p:attrNameLst>
                                          <p:attrName>fillcolor</p:attrName>
                                        </p:attrNameLst>
                                      </p:cBhvr>
                                      <p:tavLst>
                                        <p:tav tm="0">
                                          <p:val>
                                            <p:clrVal>
                                              <a:schemeClr val="accent2"/>
                                            </p:clrVal>
                                          </p:val>
                                        </p:tav>
                                        <p:tav tm="50000">
                                          <p:val>
                                            <p:clrVal>
                                              <a:schemeClr val="hlink"/>
                                            </p:clrVal>
                                          </p:val>
                                        </p:tav>
                                      </p:tavLst>
                                    </p:anim>
                                    <p:set>
                                      <p:cBhvr>
                                        <p:cTn id="9" dur="80"/>
                                        <p:tgtEl>
                                          <p:spTgt spid="133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at_in_flowers">
            <a:extLst>
              <a:ext uri="{FF2B5EF4-FFF2-40B4-BE49-F238E27FC236}">
                <a16:creationId xmlns:a16="http://schemas.microsoft.com/office/drawing/2014/main" xmlns="" id="{C74A546D-7F4D-4F81-9D73-FD4613A9A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gaconchipchip_picture240707412383meo_va_ga_con">
            <a:extLst>
              <a:ext uri="{FF2B5EF4-FFF2-40B4-BE49-F238E27FC236}">
                <a16:creationId xmlns:a16="http://schemas.microsoft.com/office/drawing/2014/main" xmlns="" id="{38ADAD9D-B6AB-473F-9D5D-1F5A628192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h10.jpg image by AnJi_tieuthu">
            <a:extLst>
              <a:ext uri="{FF2B5EF4-FFF2-40B4-BE49-F238E27FC236}">
                <a16:creationId xmlns:a16="http://schemas.microsoft.com/office/drawing/2014/main" xmlns="" id="{BE595774-8E06-4389-B9AA-540A27D7F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3354">
            <a:extLst>
              <a:ext uri="{FF2B5EF4-FFF2-40B4-BE49-F238E27FC236}">
                <a16:creationId xmlns:a16="http://schemas.microsoft.com/office/drawing/2014/main" xmlns="" id="{6BB49012-044B-4415-A4D9-6A063C5E1A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1193</Words>
  <Application>Microsoft Office PowerPoint</Application>
  <PresentationFormat>Custom</PresentationFormat>
  <Paragraphs>79</Paragraphs>
  <Slides>19</Slides>
  <Notes>0</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TanTrinh</dc:creator>
  <cp:lastModifiedBy>HP</cp:lastModifiedBy>
  <cp:revision>33</cp:revision>
  <dcterms:created xsi:type="dcterms:W3CDTF">2012-01-01T23:04:53Z</dcterms:created>
  <dcterms:modified xsi:type="dcterms:W3CDTF">2022-04-17T14:52:40Z</dcterms:modified>
</cp:coreProperties>
</file>