
<file path=[Content_Types].xml><?xml version="1.0" encoding="utf-8"?>
<Types xmlns="http://schemas.openxmlformats.org/package/2006/content-types">
  <Default Extension="bin" ContentType="application/vnd.openxmlformats-officedocument.oleObject"/>
  <Default Extension="gif" ContentType="image/gif"/>
  <Default Extension="jpeg" ContentType="image/jpeg"/>
  <Default Extension="png" ContentType="image/png"/>
  <Default Extension="rels" ContentType="application/vnd.openxmlformats-package.relationships+xml"/>
  <Default Extension="vml" ContentType="application/vnd.openxmlformats-officedocument.vmlDrawing"/>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3.xml" ContentType="application/vnd.openxmlformats-officedocument.theme+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98" r:id="rId2"/>
    <p:sldMasterId id="2147483711" r:id="rId3"/>
    <p:sldMasterId id="2147483785" r:id="rId4"/>
  </p:sldMasterIdLst>
  <p:notesMasterIdLst>
    <p:notesMasterId r:id="rId29"/>
  </p:notesMasterIdLst>
  <p:sldIdLst>
    <p:sldId id="306" r:id="rId5"/>
    <p:sldId id="307" r:id="rId6"/>
    <p:sldId id="294" r:id="rId7"/>
    <p:sldId id="303" r:id="rId8"/>
    <p:sldId id="304" r:id="rId9"/>
    <p:sldId id="305" r:id="rId10"/>
    <p:sldId id="308" r:id="rId11"/>
    <p:sldId id="311" r:id="rId12"/>
    <p:sldId id="309" r:id="rId13"/>
    <p:sldId id="295" r:id="rId14"/>
    <p:sldId id="296" r:id="rId15"/>
    <p:sldId id="291" r:id="rId16"/>
    <p:sldId id="310" r:id="rId17"/>
    <p:sldId id="297" r:id="rId18"/>
    <p:sldId id="281" r:id="rId19"/>
    <p:sldId id="261" r:id="rId20"/>
    <p:sldId id="282" r:id="rId21"/>
    <p:sldId id="263" r:id="rId22"/>
    <p:sldId id="264" r:id="rId23"/>
    <p:sldId id="302" r:id="rId24"/>
    <p:sldId id="301" r:id="rId25"/>
    <p:sldId id="298" r:id="rId26"/>
    <p:sldId id="286" r:id="rId27"/>
    <p:sldId id="287" r:id="rId28"/>
  </p:sldIdLst>
  <p:sldSz cx="12192000" cy="6858000"/>
  <p:notesSz cx="6858000" cy="9144000"/>
  <p:custDataLst>
    <p:tags r:id="rId30"/>
  </p:custDataLst>
  <p:defaultTextStyle>
    <a:defPPr>
      <a:defRPr lang="en-US"/>
    </a:defPPr>
    <a:lvl1pPr algn="l" rtl="0" fontAlgn="base">
      <a:spcBef>
        <a:spcPct val="0"/>
      </a:spcBef>
      <a:spcAft>
        <a:spcPct val="0"/>
      </a:spcAft>
      <a:defRPr sz="4400"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sz="4400"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sz="4400"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sz="4400"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sz="4400" kern="1200">
        <a:solidFill>
          <a:schemeClr val="tx1"/>
        </a:solidFill>
        <a:latin typeface="Arial" panose="020B0604020202020204" pitchFamily="34" charset="0"/>
        <a:ea typeface="+mn-ea"/>
        <a:cs typeface="+mn-cs"/>
      </a:defRPr>
    </a:lvl5pPr>
    <a:lvl6pPr marL="2286000" algn="l" defTabSz="914400" rtl="0" eaLnBrk="1" latinLnBrk="0" hangingPunct="1">
      <a:defRPr sz="4400" kern="1200">
        <a:solidFill>
          <a:schemeClr val="tx1"/>
        </a:solidFill>
        <a:latin typeface="Arial" panose="020B0604020202020204" pitchFamily="34" charset="0"/>
        <a:ea typeface="+mn-ea"/>
        <a:cs typeface="+mn-cs"/>
      </a:defRPr>
    </a:lvl6pPr>
    <a:lvl7pPr marL="2743200" algn="l" defTabSz="914400" rtl="0" eaLnBrk="1" latinLnBrk="0" hangingPunct="1">
      <a:defRPr sz="4400" kern="1200">
        <a:solidFill>
          <a:schemeClr val="tx1"/>
        </a:solidFill>
        <a:latin typeface="Arial" panose="020B0604020202020204" pitchFamily="34" charset="0"/>
        <a:ea typeface="+mn-ea"/>
        <a:cs typeface="+mn-cs"/>
      </a:defRPr>
    </a:lvl7pPr>
    <a:lvl8pPr marL="3200400" algn="l" defTabSz="914400" rtl="0" eaLnBrk="1" latinLnBrk="0" hangingPunct="1">
      <a:defRPr sz="4400" kern="1200">
        <a:solidFill>
          <a:schemeClr val="tx1"/>
        </a:solidFill>
        <a:latin typeface="Arial" panose="020B0604020202020204" pitchFamily="34" charset="0"/>
        <a:ea typeface="+mn-ea"/>
        <a:cs typeface="+mn-cs"/>
      </a:defRPr>
    </a:lvl8pPr>
    <a:lvl9pPr marL="3657600" algn="l" defTabSz="914400" rtl="0" eaLnBrk="1" latinLnBrk="0" hangingPunct="1">
      <a:defRPr sz="4400" kern="120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00"/>
    <a:srgbClr val="0000FF"/>
    <a:srgbClr val="CCFF99"/>
    <a:srgbClr val="CCFF66"/>
    <a:srgbClr val="00CCFF"/>
    <a:srgbClr val="FF99FF"/>
    <a:srgbClr val="FFFF66"/>
    <a:srgbClr val="008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159" autoAdjust="0"/>
    <p:restoredTop sz="94660"/>
  </p:normalViewPr>
  <p:slideViewPr>
    <p:cSldViewPr showGuides="1">
      <p:cViewPr varScale="1">
        <p:scale>
          <a:sx n="62" d="100"/>
          <a:sy n="62" d="100"/>
        </p:scale>
        <p:origin x="796" y="56"/>
      </p:cViewPr>
      <p:guideLst>
        <p:guide orient="horz" pos="2160"/>
        <p:guide pos="384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slideMaster" Target="slideMasters/slideMaster3.xml"/><Relationship Id="rId21" Type="http://schemas.openxmlformats.org/officeDocument/2006/relationships/slide" Target="slides/slide17.xml"/><Relationship Id="rId34"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presProps" Target="presProps.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tags" Target="tags/tag1.xml"/><Relationship Id="rId8" Type="http://schemas.openxmlformats.org/officeDocument/2006/relationships/slide" Target="slides/slide4.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4.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4274" name="Rectangle 2">
            <a:extLst>
              <a:ext uri="{FF2B5EF4-FFF2-40B4-BE49-F238E27FC236}">
                <a16:creationId xmlns:a16="http://schemas.microsoft.com/office/drawing/2014/main" id="{E7A1D369-1DEE-481A-BCA7-35B70A8D835A}"/>
              </a:ext>
            </a:extLst>
          </p:cNvPr>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0" hangingPunct="0">
              <a:defRPr sz="1200"/>
            </a:lvl1pPr>
          </a:lstStyle>
          <a:p>
            <a:pPr>
              <a:defRPr/>
            </a:pPr>
            <a:endParaRPr lang="en-US"/>
          </a:p>
        </p:txBody>
      </p:sp>
      <p:sp>
        <p:nvSpPr>
          <p:cNvPr id="54275" name="Rectangle 3">
            <a:extLst>
              <a:ext uri="{FF2B5EF4-FFF2-40B4-BE49-F238E27FC236}">
                <a16:creationId xmlns:a16="http://schemas.microsoft.com/office/drawing/2014/main" id="{45E2A67B-92FF-4A27-AD52-83BC2A7F463E}"/>
              </a:ext>
            </a:extLst>
          </p:cNvPr>
          <p:cNvSpPr>
            <a:spLocks noGrp="1" noChangeArrowheads="1"/>
          </p:cNvSpPr>
          <p:nvPr>
            <p:ph type="dt"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0" hangingPunct="0">
              <a:defRPr sz="1200"/>
            </a:lvl1pPr>
          </a:lstStyle>
          <a:p>
            <a:pPr>
              <a:defRPr/>
            </a:pPr>
            <a:fld id="{7996D10C-8B1F-4729-804B-90BEBA40DBB5}" type="datetimeFigureOut">
              <a:rPr lang="en-US"/>
              <a:pPr>
                <a:defRPr/>
              </a:pPr>
              <a:t>4/17/2022</a:t>
            </a:fld>
            <a:endParaRPr lang="en-US"/>
          </a:p>
        </p:txBody>
      </p:sp>
      <p:sp>
        <p:nvSpPr>
          <p:cNvPr id="43012" name="Rectangle 4">
            <a:extLst>
              <a:ext uri="{FF2B5EF4-FFF2-40B4-BE49-F238E27FC236}">
                <a16:creationId xmlns:a16="http://schemas.microsoft.com/office/drawing/2014/main" id="{31D64BE2-4BFA-46F6-B091-E782E77A8EC6}"/>
              </a:ext>
            </a:extLst>
          </p:cNvPr>
          <p:cNvSpPr>
            <a:spLocks noRot="1" noChangeArrowheads="1" noTextEdit="1"/>
          </p:cNvSpPr>
          <p:nvPr>
            <p:ph type="sldImg" idx="2"/>
          </p:nvPr>
        </p:nvSpPr>
        <p:spPr bwMode="auto">
          <a:xfrm>
            <a:off x="381000" y="685800"/>
            <a:ext cx="6096000" cy="3429000"/>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54277" name="Rectangle 5">
            <a:extLst>
              <a:ext uri="{FF2B5EF4-FFF2-40B4-BE49-F238E27FC236}">
                <a16:creationId xmlns:a16="http://schemas.microsoft.com/office/drawing/2014/main" id="{4A52D982-18AC-4EF3-B85F-B8654C9EDAEB}"/>
              </a:ext>
            </a:extLst>
          </p:cNvPr>
          <p:cNvSpPr>
            <a:spLocks noGrp="1" noChangeArrowheads="1"/>
          </p:cNvSpPr>
          <p:nvPr>
            <p:ph type="body" sz="quarter" idx="3"/>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54278" name="Rectangle 6">
            <a:extLst>
              <a:ext uri="{FF2B5EF4-FFF2-40B4-BE49-F238E27FC236}">
                <a16:creationId xmlns:a16="http://schemas.microsoft.com/office/drawing/2014/main" id="{888DA065-7905-4835-B2DA-4611E0543086}"/>
              </a:ext>
            </a:extLst>
          </p:cNvPr>
          <p:cNvSpPr>
            <a:spLocks noGrp="1" noChangeArrowheads="1"/>
          </p:cNvSpPr>
          <p:nvPr>
            <p:ph type="ftr" sz="quarter" idx="4"/>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eaLnBrk="0" hangingPunct="0">
              <a:defRPr sz="1200"/>
            </a:lvl1pPr>
          </a:lstStyle>
          <a:p>
            <a:pPr>
              <a:defRPr/>
            </a:pPr>
            <a:endParaRPr lang="en-US"/>
          </a:p>
        </p:txBody>
      </p:sp>
      <p:sp>
        <p:nvSpPr>
          <p:cNvPr id="54279" name="Rectangle 7">
            <a:extLst>
              <a:ext uri="{FF2B5EF4-FFF2-40B4-BE49-F238E27FC236}">
                <a16:creationId xmlns:a16="http://schemas.microsoft.com/office/drawing/2014/main" id="{9C66D227-78E3-4318-88A2-D9D57C2F2577}"/>
              </a:ext>
            </a:extLst>
          </p:cNvPr>
          <p:cNvSpPr>
            <a:spLocks noGrp="1" noChangeArrowheads="1"/>
          </p:cNvSpPr>
          <p:nvPr>
            <p:ph type="sldNum" sz="quarter" idx="5"/>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eaLnBrk="0" hangingPunct="0">
              <a:defRPr sz="1200"/>
            </a:lvl1pPr>
          </a:lstStyle>
          <a:p>
            <a:fld id="{462750A6-A27F-4F58-9C2D-BC0FBE258102}" type="slidenum">
              <a:rPr lang="en-US" altLang="en-US"/>
              <a:pPr/>
              <a:t>‹#›</a:t>
            </a:fld>
            <a:endParaRPr lang="en-US"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Calibri" pitchFamily="34" charset="0"/>
        <a:ea typeface="+mn-ea"/>
        <a:cs typeface="+mn-cs"/>
      </a:defRPr>
    </a:lvl1pPr>
    <a:lvl2pPr marL="457200" algn="l" rtl="0" eaLnBrk="0" fontAlgn="base" hangingPunct="0">
      <a:spcBef>
        <a:spcPct val="30000"/>
      </a:spcBef>
      <a:spcAft>
        <a:spcPct val="0"/>
      </a:spcAft>
      <a:defRPr sz="1200" kern="1200">
        <a:solidFill>
          <a:schemeClr val="tx1"/>
        </a:solidFill>
        <a:latin typeface="Calibri" pitchFamily="34" charset="0"/>
        <a:ea typeface="+mn-ea"/>
        <a:cs typeface="+mn-cs"/>
      </a:defRPr>
    </a:lvl2pPr>
    <a:lvl3pPr marL="914400" algn="l" rtl="0" eaLnBrk="0" fontAlgn="base" hangingPunct="0">
      <a:spcBef>
        <a:spcPct val="30000"/>
      </a:spcBef>
      <a:spcAft>
        <a:spcPct val="0"/>
      </a:spcAft>
      <a:defRPr sz="1200" kern="1200">
        <a:solidFill>
          <a:schemeClr val="tx1"/>
        </a:solidFill>
        <a:latin typeface="Calibri" pitchFamily="34" charset="0"/>
        <a:ea typeface="+mn-ea"/>
        <a:cs typeface="+mn-cs"/>
      </a:defRPr>
    </a:lvl3pPr>
    <a:lvl4pPr marL="1371600" algn="l" rtl="0" eaLnBrk="0" fontAlgn="base" hangingPunct="0">
      <a:spcBef>
        <a:spcPct val="30000"/>
      </a:spcBef>
      <a:spcAft>
        <a:spcPct val="0"/>
      </a:spcAft>
      <a:defRPr sz="1200" kern="1200">
        <a:solidFill>
          <a:schemeClr val="tx1"/>
        </a:solidFill>
        <a:latin typeface="Calibri" pitchFamily="34" charset="0"/>
        <a:ea typeface="+mn-ea"/>
        <a:cs typeface="+mn-cs"/>
      </a:defRPr>
    </a:lvl4pPr>
    <a:lvl5pPr marL="1828800" algn="l" rtl="0" eaLnBrk="0" fontAlgn="base" hangingPunct="0">
      <a:spcBef>
        <a:spcPct val="30000"/>
      </a:spcBef>
      <a:spcAft>
        <a:spcPct val="0"/>
      </a:spcAft>
      <a:defRPr sz="1200" kern="1200">
        <a:solidFill>
          <a:schemeClr val="tx1"/>
        </a:solidFill>
        <a:latin typeface="Calibri"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a:extLst>
              <a:ext uri="{FF2B5EF4-FFF2-40B4-BE49-F238E27FC236}">
                <a16:creationId xmlns:a16="http://schemas.microsoft.com/office/drawing/2014/main" id="{019D9CAA-6A9A-4EAF-8F37-D67E5D841365}"/>
              </a:ext>
            </a:extLst>
          </p:cNvPr>
          <p:cNvSpPr>
            <a:spLocks noGrp="1"/>
          </p:cNvSpPr>
          <p:nvPr>
            <p:ph type="dt" sz="half" idx="10"/>
          </p:nvPr>
        </p:nvSpPr>
        <p:spPr/>
        <p:txBody>
          <a:bodyPr/>
          <a:lstStyle>
            <a:lvl1pPr>
              <a:defRPr/>
            </a:lvl1pPr>
          </a:lstStyle>
          <a:p>
            <a:pPr>
              <a:defRPr/>
            </a:pPr>
            <a:endParaRPr lang="en-US"/>
          </a:p>
        </p:txBody>
      </p:sp>
      <p:sp>
        <p:nvSpPr>
          <p:cNvPr id="5" name="Footer Placeholder 4">
            <a:extLst>
              <a:ext uri="{FF2B5EF4-FFF2-40B4-BE49-F238E27FC236}">
                <a16:creationId xmlns:a16="http://schemas.microsoft.com/office/drawing/2014/main" id="{DA891826-86EB-4651-9531-27E8BCB2B697}"/>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35A3DF8A-55FC-4803-8027-36A8932DEC0B}"/>
              </a:ext>
            </a:extLst>
          </p:cNvPr>
          <p:cNvSpPr>
            <a:spLocks noGrp="1"/>
          </p:cNvSpPr>
          <p:nvPr>
            <p:ph type="sldNum" sz="quarter" idx="12"/>
          </p:nvPr>
        </p:nvSpPr>
        <p:spPr/>
        <p:txBody>
          <a:bodyPr/>
          <a:lstStyle>
            <a:lvl1pPr>
              <a:defRPr/>
            </a:lvl1pPr>
          </a:lstStyle>
          <a:p>
            <a:fld id="{7F56E701-61E6-4D8D-ABE0-916D86DED0EC}" type="slidenum">
              <a:rPr lang="en-US" altLang="en-US"/>
              <a:pPr/>
              <a:t>‹#›</a:t>
            </a:fld>
            <a:endParaRPr lang="en-US" altLang="en-US"/>
          </a:p>
        </p:txBody>
      </p:sp>
    </p:spTree>
    <p:extLst>
      <p:ext uri="{BB962C8B-B14F-4D97-AF65-F5344CB8AC3E}">
        <p14:creationId xmlns:p14="http://schemas.microsoft.com/office/powerpoint/2010/main" val="283223176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1654A6C-95D8-4518-8BCA-3BFA0392D214}"/>
              </a:ext>
            </a:extLst>
          </p:cNvPr>
          <p:cNvSpPr>
            <a:spLocks noGrp="1"/>
          </p:cNvSpPr>
          <p:nvPr>
            <p:ph type="dt" sz="half" idx="10"/>
          </p:nvPr>
        </p:nvSpPr>
        <p:spPr/>
        <p:txBody>
          <a:bodyPr/>
          <a:lstStyle>
            <a:lvl1pPr>
              <a:defRPr/>
            </a:lvl1pPr>
          </a:lstStyle>
          <a:p>
            <a:pPr>
              <a:defRPr/>
            </a:pPr>
            <a:endParaRPr lang="en-US"/>
          </a:p>
        </p:txBody>
      </p:sp>
      <p:sp>
        <p:nvSpPr>
          <p:cNvPr id="5" name="Footer Placeholder 4">
            <a:extLst>
              <a:ext uri="{FF2B5EF4-FFF2-40B4-BE49-F238E27FC236}">
                <a16:creationId xmlns:a16="http://schemas.microsoft.com/office/drawing/2014/main" id="{20880031-53D7-4AD3-BD8C-19FB4C639FA3}"/>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3F3185AA-089A-4A47-A6F9-4155B1957702}"/>
              </a:ext>
            </a:extLst>
          </p:cNvPr>
          <p:cNvSpPr>
            <a:spLocks noGrp="1"/>
          </p:cNvSpPr>
          <p:nvPr>
            <p:ph type="sldNum" sz="quarter" idx="12"/>
          </p:nvPr>
        </p:nvSpPr>
        <p:spPr/>
        <p:txBody>
          <a:bodyPr/>
          <a:lstStyle>
            <a:lvl1pPr>
              <a:defRPr/>
            </a:lvl1pPr>
          </a:lstStyle>
          <a:p>
            <a:fld id="{6B70A2FA-656D-4275-B444-A55DD2A569B3}" type="slidenum">
              <a:rPr lang="en-US" altLang="en-US"/>
              <a:pPr/>
              <a:t>‹#›</a:t>
            </a:fld>
            <a:endParaRPr lang="en-US" altLang="en-US"/>
          </a:p>
        </p:txBody>
      </p:sp>
    </p:spTree>
    <p:extLst>
      <p:ext uri="{BB962C8B-B14F-4D97-AF65-F5344CB8AC3E}">
        <p14:creationId xmlns:p14="http://schemas.microsoft.com/office/powerpoint/2010/main" val="3089294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07FBDD3-F6AB-4637-8A7F-FDD3847A552A}"/>
              </a:ext>
            </a:extLst>
          </p:cNvPr>
          <p:cNvSpPr>
            <a:spLocks noGrp="1"/>
          </p:cNvSpPr>
          <p:nvPr>
            <p:ph type="dt" sz="half" idx="10"/>
          </p:nvPr>
        </p:nvSpPr>
        <p:spPr/>
        <p:txBody>
          <a:bodyPr/>
          <a:lstStyle>
            <a:lvl1pPr>
              <a:defRPr/>
            </a:lvl1pPr>
          </a:lstStyle>
          <a:p>
            <a:pPr>
              <a:defRPr/>
            </a:pPr>
            <a:endParaRPr lang="en-US"/>
          </a:p>
        </p:txBody>
      </p:sp>
      <p:sp>
        <p:nvSpPr>
          <p:cNvPr id="5" name="Footer Placeholder 4">
            <a:extLst>
              <a:ext uri="{FF2B5EF4-FFF2-40B4-BE49-F238E27FC236}">
                <a16:creationId xmlns:a16="http://schemas.microsoft.com/office/drawing/2014/main" id="{EAE00FC1-CBF8-4222-A1BF-3D916D1B8E0F}"/>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3DA2A80E-B406-4B29-BA0C-58F39E122E39}"/>
              </a:ext>
            </a:extLst>
          </p:cNvPr>
          <p:cNvSpPr>
            <a:spLocks noGrp="1"/>
          </p:cNvSpPr>
          <p:nvPr>
            <p:ph type="sldNum" sz="quarter" idx="12"/>
          </p:nvPr>
        </p:nvSpPr>
        <p:spPr/>
        <p:txBody>
          <a:bodyPr/>
          <a:lstStyle>
            <a:lvl1pPr>
              <a:defRPr/>
            </a:lvl1pPr>
          </a:lstStyle>
          <a:p>
            <a:fld id="{62357519-BD8F-4C94-9351-0D09D31D3AF7}" type="slidenum">
              <a:rPr lang="en-US" altLang="en-US"/>
              <a:pPr/>
              <a:t>‹#›</a:t>
            </a:fld>
            <a:endParaRPr lang="en-US" altLang="en-US"/>
          </a:p>
        </p:txBody>
      </p:sp>
    </p:spTree>
    <p:extLst>
      <p:ext uri="{BB962C8B-B14F-4D97-AF65-F5344CB8AC3E}">
        <p14:creationId xmlns:p14="http://schemas.microsoft.com/office/powerpoint/2010/main" val="426256921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09600" y="274639"/>
            <a:ext cx="10972800" cy="58515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Date Placeholder 2">
            <a:extLst>
              <a:ext uri="{FF2B5EF4-FFF2-40B4-BE49-F238E27FC236}">
                <a16:creationId xmlns:a16="http://schemas.microsoft.com/office/drawing/2014/main" id="{60775D9C-B4A4-4A99-9AB5-874ED3E08263}"/>
              </a:ext>
            </a:extLst>
          </p:cNvPr>
          <p:cNvSpPr>
            <a:spLocks noGrp="1"/>
          </p:cNvSpPr>
          <p:nvPr>
            <p:ph type="dt" sz="half" idx="10"/>
          </p:nvPr>
        </p:nvSpPr>
        <p:spPr>
          <a:xfrm>
            <a:off x="609600" y="6245225"/>
            <a:ext cx="2844800" cy="476250"/>
          </a:xfrm>
        </p:spPr>
        <p:txBody>
          <a:bodyPr/>
          <a:lstStyle>
            <a:lvl1pPr>
              <a:defRPr/>
            </a:lvl1pPr>
          </a:lstStyle>
          <a:p>
            <a:pPr>
              <a:defRPr/>
            </a:pPr>
            <a:endParaRPr lang="en-US"/>
          </a:p>
        </p:txBody>
      </p:sp>
      <p:sp>
        <p:nvSpPr>
          <p:cNvPr id="4" name="Footer Placeholder 3">
            <a:extLst>
              <a:ext uri="{FF2B5EF4-FFF2-40B4-BE49-F238E27FC236}">
                <a16:creationId xmlns:a16="http://schemas.microsoft.com/office/drawing/2014/main" id="{12FFB512-C067-4BCD-B87C-56E515FE4F49}"/>
              </a:ext>
            </a:extLst>
          </p:cNvPr>
          <p:cNvSpPr>
            <a:spLocks noGrp="1"/>
          </p:cNvSpPr>
          <p:nvPr>
            <p:ph type="ftr" sz="quarter" idx="11"/>
          </p:nvPr>
        </p:nvSpPr>
        <p:spPr>
          <a:xfrm>
            <a:off x="4165600" y="6245225"/>
            <a:ext cx="3860800" cy="476250"/>
          </a:xfrm>
        </p:spPr>
        <p:txBody>
          <a:bodyPr/>
          <a:lstStyle>
            <a:lvl1pPr>
              <a:defRPr/>
            </a:lvl1pPr>
          </a:lstStyle>
          <a:p>
            <a:pPr>
              <a:defRPr/>
            </a:pPr>
            <a:endParaRPr lang="en-US"/>
          </a:p>
        </p:txBody>
      </p:sp>
      <p:sp>
        <p:nvSpPr>
          <p:cNvPr id="5" name="Slide Number Placeholder 4">
            <a:extLst>
              <a:ext uri="{FF2B5EF4-FFF2-40B4-BE49-F238E27FC236}">
                <a16:creationId xmlns:a16="http://schemas.microsoft.com/office/drawing/2014/main" id="{A2F25BAF-7478-40FF-8659-DE1FC667B0C3}"/>
              </a:ext>
            </a:extLst>
          </p:cNvPr>
          <p:cNvSpPr>
            <a:spLocks noGrp="1"/>
          </p:cNvSpPr>
          <p:nvPr>
            <p:ph type="sldNum" sz="quarter" idx="12"/>
          </p:nvPr>
        </p:nvSpPr>
        <p:spPr>
          <a:xfrm>
            <a:off x="8737600" y="6245225"/>
            <a:ext cx="2844800" cy="476250"/>
          </a:xfrm>
        </p:spPr>
        <p:txBody>
          <a:bodyPr/>
          <a:lstStyle>
            <a:lvl1pPr>
              <a:defRPr/>
            </a:lvl1pPr>
          </a:lstStyle>
          <a:p>
            <a:fld id="{1CE4D354-264D-41A2-AFB4-D1874DE4C7C1}" type="slidenum">
              <a:rPr lang="en-US" altLang="en-US"/>
              <a:pPr/>
              <a:t>‹#›</a:t>
            </a:fld>
            <a:endParaRPr lang="en-US" altLang="en-US"/>
          </a:p>
        </p:txBody>
      </p:sp>
    </p:spTree>
    <p:extLst>
      <p:ext uri="{BB962C8B-B14F-4D97-AF65-F5344CB8AC3E}">
        <p14:creationId xmlns:p14="http://schemas.microsoft.com/office/powerpoint/2010/main" val="318135395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a:extLst>
              <a:ext uri="{FF2B5EF4-FFF2-40B4-BE49-F238E27FC236}">
                <a16:creationId xmlns:a16="http://schemas.microsoft.com/office/drawing/2014/main" id="{9C660D81-E40F-41B2-8C41-6CEA6680F605}"/>
              </a:ext>
            </a:extLst>
          </p:cNvPr>
          <p:cNvSpPr>
            <a:spLocks noGrp="1"/>
          </p:cNvSpPr>
          <p:nvPr>
            <p:ph type="dt" sz="half" idx="10"/>
          </p:nvPr>
        </p:nvSpPr>
        <p:spPr/>
        <p:txBody>
          <a:bodyPr/>
          <a:lstStyle>
            <a:lvl1pPr>
              <a:defRPr/>
            </a:lvl1pPr>
          </a:lstStyle>
          <a:p>
            <a:pPr>
              <a:defRPr/>
            </a:pPr>
            <a:endParaRPr lang="en-US"/>
          </a:p>
        </p:txBody>
      </p:sp>
      <p:sp>
        <p:nvSpPr>
          <p:cNvPr id="5" name="Footer Placeholder 4">
            <a:extLst>
              <a:ext uri="{FF2B5EF4-FFF2-40B4-BE49-F238E27FC236}">
                <a16:creationId xmlns:a16="http://schemas.microsoft.com/office/drawing/2014/main" id="{133D7B81-0114-453C-9586-E4D1DCCF8459}"/>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F41F8B47-8C77-4CE6-855A-50D7A761864C}"/>
              </a:ext>
            </a:extLst>
          </p:cNvPr>
          <p:cNvSpPr>
            <a:spLocks noGrp="1"/>
          </p:cNvSpPr>
          <p:nvPr>
            <p:ph type="sldNum" sz="quarter" idx="12"/>
          </p:nvPr>
        </p:nvSpPr>
        <p:spPr/>
        <p:txBody>
          <a:bodyPr/>
          <a:lstStyle>
            <a:lvl1pPr>
              <a:defRPr/>
            </a:lvl1pPr>
          </a:lstStyle>
          <a:p>
            <a:fld id="{AE35EA06-E734-4674-A042-ADA3F1BC3230}" type="slidenum">
              <a:rPr lang="en-US" altLang="en-US"/>
              <a:pPr/>
              <a:t>‹#›</a:t>
            </a:fld>
            <a:endParaRPr lang="en-US" altLang="en-US"/>
          </a:p>
        </p:txBody>
      </p:sp>
    </p:spTree>
    <p:extLst>
      <p:ext uri="{BB962C8B-B14F-4D97-AF65-F5344CB8AC3E}">
        <p14:creationId xmlns:p14="http://schemas.microsoft.com/office/powerpoint/2010/main" val="161078038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3CFB76C-ADF4-4B91-ACC2-AE4BE3944257}"/>
              </a:ext>
            </a:extLst>
          </p:cNvPr>
          <p:cNvSpPr>
            <a:spLocks noGrp="1"/>
          </p:cNvSpPr>
          <p:nvPr>
            <p:ph type="dt" sz="half" idx="10"/>
          </p:nvPr>
        </p:nvSpPr>
        <p:spPr/>
        <p:txBody>
          <a:bodyPr/>
          <a:lstStyle>
            <a:lvl1pPr>
              <a:defRPr/>
            </a:lvl1pPr>
          </a:lstStyle>
          <a:p>
            <a:pPr>
              <a:defRPr/>
            </a:pPr>
            <a:endParaRPr lang="en-US"/>
          </a:p>
        </p:txBody>
      </p:sp>
      <p:sp>
        <p:nvSpPr>
          <p:cNvPr id="5" name="Footer Placeholder 4">
            <a:extLst>
              <a:ext uri="{FF2B5EF4-FFF2-40B4-BE49-F238E27FC236}">
                <a16:creationId xmlns:a16="http://schemas.microsoft.com/office/drawing/2014/main" id="{1AFD2CA8-9FE7-468B-A7D5-FED7642A6454}"/>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0C73F4C1-C7E9-4DB3-A30E-063B581CE795}"/>
              </a:ext>
            </a:extLst>
          </p:cNvPr>
          <p:cNvSpPr>
            <a:spLocks noGrp="1"/>
          </p:cNvSpPr>
          <p:nvPr>
            <p:ph type="sldNum" sz="quarter" idx="12"/>
          </p:nvPr>
        </p:nvSpPr>
        <p:spPr/>
        <p:txBody>
          <a:bodyPr/>
          <a:lstStyle>
            <a:lvl1pPr>
              <a:defRPr/>
            </a:lvl1pPr>
          </a:lstStyle>
          <a:p>
            <a:fld id="{CBEE94C6-C107-4F32-83D0-D1168B091F84}" type="slidenum">
              <a:rPr lang="en-US" altLang="en-US"/>
              <a:pPr/>
              <a:t>‹#›</a:t>
            </a:fld>
            <a:endParaRPr lang="en-US" altLang="en-US"/>
          </a:p>
        </p:txBody>
      </p:sp>
    </p:spTree>
    <p:extLst>
      <p:ext uri="{BB962C8B-B14F-4D97-AF65-F5344CB8AC3E}">
        <p14:creationId xmlns:p14="http://schemas.microsoft.com/office/powerpoint/2010/main" val="90922705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F7C5FC17-C584-4198-B5F3-370C2997839E}"/>
              </a:ext>
            </a:extLst>
          </p:cNvPr>
          <p:cNvSpPr>
            <a:spLocks noGrp="1"/>
          </p:cNvSpPr>
          <p:nvPr>
            <p:ph type="dt" sz="half" idx="10"/>
          </p:nvPr>
        </p:nvSpPr>
        <p:spPr/>
        <p:txBody>
          <a:bodyPr/>
          <a:lstStyle>
            <a:lvl1pPr>
              <a:defRPr/>
            </a:lvl1pPr>
          </a:lstStyle>
          <a:p>
            <a:pPr>
              <a:defRPr/>
            </a:pPr>
            <a:endParaRPr lang="en-US"/>
          </a:p>
        </p:txBody>
      </p:sp>
      <p:sp>
        <p:nvSpPr>
          <p:cNvPr id="5" name="Footer Placeholder 4">
            <a:extLst>
              <a:ext uri="{FF2B5EF4-FFF2-40B4-BE49-F238E27FC236}">
                <a16:creationId xmlns:a16="http://schemas.microsoft.com/office/drawing/2014/main" id="{614A0D5B-0312-4282-8D58-AA03FF43C8A0}"/>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155384FD-6391-40FD-B1A2-3F69053477AE}"/>
              </a:ext>
            </a:extLst>
          </p:cNvPr>
          <p:cNvSpPr>
            <a:spLocks noGrp="1"/>
          </p:cNvSpPr>
          <p:nvPr>
            <p:ph type="sldNum" sz="quarter" idx="12"/>
          </p:nvPr>
        </p:nvSpPr>
        <p:spPr/>
        <p:txBody>
          <a:bodyPr/>
          <a:lstStyle>
            <a:lvl1pPr>
              <a:defRPr/>
            </a:lvl1pPr>
          </a:lstStyle>
          <a:p>
            <a:fld id="{38DF3DAA-3EB1-4795-8852-1160C2691C83}" type="slidenum">
              <a:rPr lang="en-US" altLang="en-US"/>
              <a:pPr/>
              <a:t>‹#›</a:t>
            </a:fld>
            <a:endParaRPr lang="en-US" altLang="en-US"/>
          </a:p>
        </p:txBody>
      </p:sp>
    </p:spTree>
    <p:extLst>
      <p:ext uri="{BB962C8B-B14F-4D97-AF65-F5344CB8AC3E}">
        <p14:creationId xmlns:p14="http://schemas.microsoft.com/office/powerpoint/2010/main" val="347784921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a:extLst>
              <a:ext uri="{FF2B5EF4-FFF2-40B4-BE49-F238E27FC236}">
                <a16:creationId xmlns:a16="http://schemas.microsoft.com/office/drawing/2014/main" id="{9A508D26-6A65-4335-A691-B1BD613574D0}"/>
              </a:ext>
            </a:extLst>
          </p:cNvPr>
          <p:cNvSpPr>
            <a:spLocks noGrp="1"/>
          </p:cNvSpPr>
          <p:nvPr>
            <p:ph type="dt" sz="half" idx="10"/>
          </p:nvPr>
        </p:nvSpPr>
        <p:spPr/>
        <p:txBody>
          <a:bodyPr/>
          <a:lstStyle>
            <a:lvl1pPr>
              <a:defRPr/>
            </a:lvl1pPr>
          </a:lstStyle>
          <a:p>
            <a:pPr>
              <a:defRPr/>
            </a:pPr>
            <a:endParaRPr lang="en-US"/>
          </a:p>
        </p:txBody>
      </p:sp>
      <p:sp>
        <p:nvSpPr>
          <p:cNvPr id="6" name="Footer Placeholder 4">
            <a:extLst>
              <a:ext uri="{FF2B5EF4-FFF2-40B4-BE49-F238E27FC236}">
                <a16:creationId xmlns:a16="http://schemas.microsoft.com/office/drawing/2014/main" id="{52A0ABDD-9E92-4CD4-9413-84EE8D8C5A1A}"/>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F8286A85-A597-4891-B2E7-8466FCF5A126}"/>
              </a:ext>
            </a:extLst>
          </p:cNvPr>
          <p:cNvSpPr>
            <a:spLocks noGrp="1"/>
          </p:cNvSpPr>
          <p:nvPr>
            <p:ph type="sldNum" sz="quarter" idx="12"/>
          </p:nvPr>
        </p:nvSpPr>
        <p:spPr/>
        <p:txBody>
          <a:bodyPr/>
          <a:lstStyle>
            <a:lvl1pPr>
              <a:defRPr/>
            </a:lvl1pPr>
          </a:lstStyle>
          <a:p>
            <a:fld id="{FEAF55A5-8605-43F3-A1E9-5E34C1C06097}" type="slidenum">
              <a:rPr lang="en-US" altLang="en-US"/>
              <a:pPr/>
              <a:t>‹#›</a:t>
            </a:fld>
            <a:endParaRPr lang="en-US" altLang="en-US"/>
          </a:p>
        </p:txBody>
      </p:sp>
    </p:spTree>
    <p:extLst>
      <p:ext uri="{BB962C8B-B14F-4D97-AF65-F5344CB8AC3E}">
        <p14:creationId xmlns:p14="http://schemas.microsoft.com/office/powerpoint/2010/main" val="324872157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a:extLst>
              <a:ext uri="{FF2B5EF4-FFF2-40B4-BE49-F238E27FC236}">
                <a16:creationId xmlns:a16="http://schemas.microsoft.com/office/drawing/2014/main" id="{9B13FB71-BF35-45E0-8CC8-741A061106C1}"/>
              </a:ext>
            </a:extLst>
          </p:cNvPr>
          <p:cNvSpPr>
            <a:spLocks noGrp="1"/>
          </p:cNvSpPr>
          <p:nvPr>
            <p:ph type="dt" sz="half" idx="10"/>
          </p:nvPr>
        </p:nvSpPr>
        <p:spPr/>
        <p:txBody>
          <a:bodyPr/>
          <a:lstStyle>
            <a:lvl1pPr>
              <a:defRPr/>
            </a:lvl1pPr>
          </a:lstStyle>
          <a:p>
            <a:pPr>
              <a:defRPr/>
            </a:pPr>
            <a:endParaRPr lang="en-US"/>
          </a:p>
        </p:txBody>
      </p:sp>
      <p:sp>
        <p:nvSpPr>
          <p:cNvPr id="8" name="Footer Placeholder 4">
            <a:extLst>
              <a:ext uri="{FF2B5EF4-FFF2-40B4-BE49-F238E27FC236}">
                <a16:creationId xmlns:a16="http://schemas.microsoft.com/office/drawing/2014/main" id="{0A8BF893-4717-416A-8396-62C962ACD924}"/>
              </a:ext>
            </a:extLst>
          </p:cNvPr>
          <p:cNvSpPr>
            <a:spLocks noGrp="1"/>
          </p:cNvSpPr>
          <p:nvPr>
            <p:ph type="ftr" sz="quarter" idx="11"/>
          </p:nvPr>
        </p:nvSpPr>
        <p:spPr/>
        <p:txBody>
          <a:bodyPr/>
          <a:lstStyle>
            <a:lvl1pPr>
              <a:defRPr/>
            </a:lvl1pPr>
          </a:lstStyle>
          <a:p>
            <a:pPr>
              <a:defRPr/>
            </a:pPr>
            <a:endParaRPr lang="en-US"/>
          </a:p>
        </p:txBody>
      </p:sp>
      <p:sp>
        <p:nvSpPr>
          <p:cNvPr id="9" name="Slide Number Placeholder 5">
            <a:extLst>
              <a:ext uri="{FF2B5EF4-FFF2-40B4-BE49-F238E27FC236}">
                <a16:creationId xmlns:a16="http://schemas.microsoft.com/office/drawing/2014/main" id="{242AF8B9-9566-4D19-A424-46C5BC16CDAB}"/>
              </a:ext>
            </a:extLst>
          </p:cNvPr>
          <p:cNvSpPr>
            <a:spLocks noGrp="1"/>
          </p:cNvSpPr>
          <p:nvPr>
            <p:ph type="sldNum" sz="quarter" idx="12"/>
          </p:nvPr>
        </p:nvSpPr>
        <p:spPr/>
        <p:txBody>
          <a:bodyPr/>
          <a:lstStyle>
            <a:lvl1pPr>
              <a:defRPr/>
            </a:lvl1pPr>
          </a:lstStyle>
          <a:p>
            <a:fld id="{F5BEB28A-5899-4747-AF12-0F5C5F4EF51A}" type="slidenum">
              <a:rPr lang="en-US" altLang="en-US"/>
              <a:pPr/>
              <a:t>‹#›</a:t>
            </a:fld>
            <a:endParaRPr lang="en-US" altLang="en-US"/>
          </a:p>
        </p:txBody>
      </p:sp>
    </p:spTree>
    <p:extLst>
      <p:ext uri="{BB962C8B-B14F-4D97-AF65-F5344CB8AC3E}">
        <p14:creationId xmlns:p14="http://schemas.microsoft.com/office/powerpoint/2010/main" val="310246385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a:extLst>
              <a:ext uri="{FF2B5EF4-FFF2-40B4-BE49-F238E27FC236}">
                <a16:creationId xmlns:a16="http://schemas.microsoft.com/office/drawing/2014/main" id="{4DEF925C-3530-4DF1-BAA1-8B3AE880E767}"/>
              </a:ext>
            </a:extLst>
          </p:cNvPr>
          <p:cNvSpPr>
            <a:spLocks noGrp="1"/>
          </p:cNvSpPr>
          <p:nvPr>
            <p:ph type="dt" sz="half" idx="10"/>
          </p:nvPr>
        </p:nvSpPr>
        <p:spPr/>
        <p:txBody>
          <a:bodyPr/>
          <a:lstStyle>
            <a:lvl1pPr>
              <a:defRPr/>
            </a:lvl1pPr>
          </a:lstStyle>
          <a:p>
            <a:pPr>
              <a:defRPr/>
            </a:pPr>
            <a:endParaRPr lang="en-US"/>
          </a:p>
        </p:txBody>
      </p:sp>
      <p:sp>
        <p:nvSpPr>
          <p:cNvPr id="4" name="Footer Placeholder 4">
            <a:extLst>
              <a:ext uri="{FF2B5EF4-FFF2-40B4-BE49-F238E27FC236}">
                <a16:creationId xmlns:a16="http://schemas.microsoft.com/office/drawing/2014/main" id="{3BA4F163-8D25-43A7-A70B-C7BC48321B08}"/>
              </a:ext>
            </a:extLst>
          </p:cNvPr>
          <p:cNvSpPr>
            <a:spLocks noGrp="1"/>
          </p:cNvSpPr>
          <p:nvPr>
            <p:ph type="ftr" sz="quarter" idx="11"/>
          </p:nvPr>
        </p:nvSpPr>
        <p:spPr/>
        <p:txBody>
          <a:bodyPr/>
          <a:lstStyle>
            <a:lvl1pPr>
              <a:defRPr/>
            </a:lvl1pPr>
          </a:lstStyle>
          <a:p>
            <a:pPr>
              <a:defRPr/>
            </a:pPr>
            <a:endParaRPr lang="en-US"/>
          </a:p>
        </p:txBody>
      </p:sp>
      <p:sp>
        <p:nvSpPr>
          <p:cNvPr id="5" name="Slide Number Placeholder 5">
            <a:extLst>
              <a:ext uri="{FF2B5EF4-FFF2-40B4-BE49-F238E27FC236}">
                <a16:creationId xmlns:a16="http://schemas.microsoft.com/office/drawing/2014/main" id="{ADDD39B6-7DE8-4410-B58A-6618B34A9C5C}"/>
              </a:ext>
            </a:extLst>
          </p:cNvPr>
          <p:cNvSpPr>
            <a:spLocks noGrp="1"/>
          </p:cNvSpPr>
          <p:nvPr>
            <p:ph type="sldNum" sz="quarter" idx="12"/>
          </p:nvPr>
        </p:nvSpPr>
        <p:spPr/>
        <p:txBody>
          <a:bodyPr/>
          <a:lstStyle>
            <a:lvl1pPr>
              <a:defRPr/>
            </a:lvl1pPr>
          </a:lstStyle>
          <a:p>
            <a:fld id="{28F72527-246C-4ABD-A56F-FF3CD5F15969}" type="slidenum">
              <a:rPr lang="en-US" altLang="en-US"/>
              <a:pPr/>
              <a:t>‹#›</a:t>
            </a:fld>
            <a:endParaRPr lang="en-US" altLang="en-US"/>
          </a:p>
        </p:txBody>
      </p:sp>
    </p:spTree>
    <p:extLst>
      <p:ext uri="{BB962C8B-B14F-4D97-AF65-F5344CB8AC3E}">
        <p14:creationId xmlns:p14="http://schemas.microsoft.com/office/powerpoint/2010/main" val="306731199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a:extLst>
              <a:ext uri="{FF2B5EF4-FFF2-40B4-BE49-F238E27FC236}">
                <a16:creationId xmlns:a16="http://schemas.microsoft.com/office/drawing/2014/main" id="{35B7F78A-B831-432C-9927-352D3C75E104}"/>
              </a:ext>
            </a:extLst>
          </p:cNvPr>
          <p:cNvSpPr>
            <a:spLocks noGrp="1"/>
          </p:cNvSpPr>
          <p:nvPr>
            <p:ph type="dt" sz="half" idx="10"/>
          </p:nvPr>
        </p:nvSpPr>
        <p:spPr/>
        <p:txBody>
          <a:bodyPr/>
          <a:lstStyle>
            <a:lvl1pPr>
              <a:defRPr/>
            </a:lvl1pPr>
          </a:lstStyle>
          <a:p>
            <a:pPr>
              <a:defRPr/>
            </a:pPr>
            <a:endParaRPr lang="en-US"/>
          </a:p>
        </p:txBody>
      </p:sp>
      <p:sp>
        <p:nvSpPr>
          <p:cNvPr id="3" name="Footer Placeholder 4">
            <a:extLst>
              <a:ext uri="{FF2B5EF4-FFF2-40B4-BE49-F238E27FC236}">
                <a16:creationId xmlns:a16="http://schemas.microsoft.com/office/drawing/2014/main" id="{F2352ECA-E332-47AE-8C83-B61C987CE0C2}"/>
              </a:ext>
            </a:extLst>
          </p:cNvPr>
          <p:cNvSpPr>
            <a:spLocks noGrp="1"/>
          </p:cNvSpPr>
          <p:nvPr>
            <p:ph type="ftr" sz="quarter" idx="11"/>
          </p:nvPr>
        </p:nvSpPr>
        <p:spPr/>
        <p:txBody>
          <a:bodyPr/>
          <a:lstStyle>
            <a:lvl1pPr>
              <a:defRPr/>
            </a:lvl1pPr>
          </a:lstStyle>
          <a:p>
            <a:pPr>
              <a:defRPr/>
            </a:pPr>
            <a:endParaRPr lang="en-US"/>
          </a:p>
        </p:txBody>
      </p:sp>
      <p:sp>
        <p:nvSpPr>
          <p:cNvPr id="4" name="Slide Number Placeholder 5">
            <a:extLst>
              <a:ext uri="{FF2B5EF4-FFF2-40B4-BE49-F238E27FC236}">
                <a16:creationId xmlns:a16="http://schemas.microsoft.com/office/drawing/2014/main" id="{7102B6B7-1E29-40AA-90CE-3970D002C0FC}"/>
              </a:ext>
            </a:extLst>
          </p:cNvPr>
          <p:cNvSpPr>
            <a:spLocks noGrp="1"/>
          </p:cNvSpPr>
          <p:nvPr>
            <p:ph type="sldNum" sz="quarter" idx="12"/>
          </p:nvPr>
        </p:nvSpPr>
        <p:spPr/>
        <p:txBody>
          <a:bodyPr/>
          <a:lstStyle>
            <a:lvl1pPr>
              <a:defRPr/>
            </a:lvl1pPr>
          </a:lstStyle>
          <a:p>
            <a:fld id="{692516E5-8806-4A63-9358-DC870288400F}" type="slidenum">
              <a:rPr lang="en-US" altLang="en-US"/>
              <a:pPr/>
              <a:t>‹#›</a:t>
            </a:fld>
            <a:endParaRPr lang="en-US" altLang="en-US"/>
          </a:p>
        </p:txBody>
      </p:sp>
    </p:spTree>
    <p:extLst>
      <p:ext uri="{BB962C8B-B14F-4D97-AF65-F5344CB8AC3E}">
        <p14:creationId xmlns:p14="http://schemas.microsoft.com/office/powerpoint/2010/main" val="298433142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4D7306C-FF65-4232-8654-A1FDC39ADEC6}"/>
              </a:ext>
            </a:extLst>
          </p:cNvPr>
          <p:cNvSpPr>
            <a:spLocks noGrp="1"/>
          </p:cNvSpPr>
          <p:nvPr>
            <p:ph type="dt" sz="half" idx="10"/>
          </p:nvPr>
        </p:nvSpPr>
        <p:spPr/>
        <p:txBody>
          <a:bodyPr/>
          <a:lstStyle>
            <a:lvl1pPr>
              <a:defRPr/>
            </a:lvl1pPr>
          </a:lstStyle>
          <a:p>
            <a:pPr>
              <a:defRPr/>
            </a:pPr>
            <a:endParaRPr lang="en-US"/>
          </a:p>
        </p:txBody>
      </p:sp>
      <p:sp>
        <p:nvSpPr>
          <p:cNvPr id="5" name="Footer Placeholder 4">
            <a:extLst>
              <a:ext uri="{FF2B5EF4-FFF2-40B4-BE49-F238E27FC236}">
                <a16:creationId xmlns:a16="http://schemas.microsoft.com/office/drawing/2014/main" id="{21C54D14-6F79-4697-8981-F98172E8E5AA}"/>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941B20FE-69CC-4D3D-826C-90F467659AA1}"/>
              </a:ext>
            </a:extLst>
          </p:cNvPr>
          <p:cNvSpPr>
            <a:spLocks noGrp="1"/>
          </p:cNvSpPr>
          <p:nvPr>
            <p:ph type="sldNum" sz="quarter" idx="12"/>
          </p:nvPr>
        </p:nvSpPr>
        <p:spPr/>
        <p:txBody>
          <a:bodyPr/>
          <a:lstStyle>
            <a:lvl1pPr>
              <a:defRPr/>
            </a:lvl1pPr>
          </a:lstStyle>
          <a:p>
            <a:fld id="{C68110AD-E5A5-45F9-A447-7B47DBE93FD6}" type="slidenum">
              <a:rPr lang="en-US" altLang="en-US"/>
              <a:pPr/>
              <a:t>‹#›</a:t>
            </a:fld>
            <a:endParaRPr lang="en-US" altLang="en-US"/>
          </a:p>
        </p:txBody>
      </p:sp>
    </p:spTree>
    <p:extLst>
      <p:ext uri="{BB962C8B-B14F-4D97-AF65-F5344CB8AC3E}">
        <p14:creationId xmlns:p14="http://schemas.microsoft.com/office/powerpoint/2010/main" val="116210238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a:extLst>
              <a:ext uri="{FF2B5EF4-FFF2-40B4-BE49-F238E27FC236}">
                <a16:creationId xmlns:a16="http://schemas.microsoft.com/office/drawing/2014/main" id="{A8FD4EEC-7499-40C4-A0BE-19D03088D20A}"/>
              </a:ext>
            </a:extLst>
          </p:cNvPr>
          <p:cNvSpPr>
            <a:spLocks noGrp="1"/>
          </p:cNvSpPr>
          <p:nvPr>
            <p:ph type="dt" sz="half" idx="10"/>
          </p:nvPr>
        </p:nvSpPr>
        <p:spPr/>
        <p:txBody>
          <a:bodyPr/>
          <a:lstStyle>
            <a:lvl1pPr>
              <a:defRPr/>
            </a:lvl1pPr>
          </a:lstStyle>
          <a:p>
            <a:pPr>
              <a:defRPr/>
            </a:pPr>
            <a:endParaRPr lang="en-US"/>
          </a:p>
        </p:txBody>
      </p:sp>
      <p:sp>
        <p:nvSpPr>
          <p:cNvPr id="6" name="Footer Placeholder 4">
            <a:extLst>
              <a:ext uri="{FF2B5EF4-FFF2-40B4-BE49-F238E27FC236}">
                <a16:creationId xmlns:a16="http://schemas.microsoft.com/office/drawing/2014/main" id="{63422916-0500-4610-9452-A45DA1666E84}"/>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232C945A-0443-449F-A89F-867B0D6A5800}"/>
              </a:ext>
            </a:extLst>
          </p:cNvPr>
          <p:cNvSpPr>
            <a:spLocks noGrp="1"/>
          </p:cNvSpPr>
          <p:nvPr>
            <p:ph type="sldNum" sz="quarter" idx="12"/>
          </p:nvPr>
        </p:nvSpPr>
        <p:spPr/>
        <p:txBody>
          <a:bodyPr/>
          <a:lstStyle>
            <a:lvl1pPr>
              <a:defRPr/>
            </a:lvl1pPr>
          </a:lstStyle>
          <a:p>
            <a:fld id="{1E35EFAE-4AC1-49EE-AE4D-353292F91353}" type="slidenum">
              <a:rPr lang="en-US" altLang="en-US"/>
              <a:pPr/>
              <a:t>‹#›</a:t>
            </a:fld>
            <a:endParaRPr lang="en-US" altLang="en-US"/>
          </a:p>
        </p:txBody>
      </p:sp>
    </p:spTree>
    <p:extLst>
      <p:ext uri="{BB962C8B-B14F-4D97-AF65-F5344CB8AC3E}">
        <p14:creationId xmlns:p14="http://schemas.microsoft.com/office/powerpoint/2010/main" val="396021057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a:extLst>
              <a:ext uri="{FF2B5EF4-FFF2-40B4-BE49-F238E27FC236}">
                <a16:creationId xmlns:a16="http://schemas.microsoft.com/office/drawing/2014/main" id="{AD2118D7-08E9-41A5-973B-1C29424C1203}"/>
              </a:ext>
            </a:extLst>
          </p:cNvPr>
          <p:cNvSpPr>
            <a:spLocks noGrp="1"/>
          </p:cNvSpPr>
          <p:nvPr>
            <p:ph type="dt" sz="half" idx="10"/>
          </p:nvPr>
        </p:nvSpPr>
        <p:spPr/>
        <p:txBody>
          <a:bodyPr/>
          <a:lstStyle>
            <a:lvl1pPr>
              <a:defRPr/>
            </a:lvl1pPr>
          </a:lstStyle>
          <a:p>
            <a:pPr>
              <a:defRPr/>
            </a:pPr>
            <a:endParaRPr lang="en-US"/>
          </a:p>
        </p:txBody>
      </p:sp>
      <p:sp>
        <p:nvSpPr>
          <p:cNvPr id="6" name="Footer Placeholder 4">
            <a:extLst>
              <a:ext uri="{FF2B5EF4-FFF2-40B4-BE49-F238E27FC236}">
                <a16:creationId xmlns:a16="http://schemas.microsoft.com/office/drawing/2014/main" id="{3524544F-27AE-4186-BD87-9EE35F95149F}"/>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CA35B737-7FB6-4230-B4A9-809A80C433D0}"/>
              </a:ext>
            </a:extLst>
          </p:cNvPr>
          <p:cNvSpPr>
            <a:spLocks noGrp="1"/>
          </p:cNvSpPr>
          <p:nvPr>
            <p:ph type="sldNum" sz="quarter" idx="12"/>
          </p:nvPr>
        </p:nvSpPr>
        <p:spPr/>
        <p:txBody>
          <a:bodyPr/>
          <a:lstStyle>
            <a:lvl1pPr>
              <a:defRPr/>
            </a:lvl1pPr>
          </a:lstStyle>
          <a:p>
            <a:fld id="{1CA76C2B-1DF6-4F1E-9377-82AC7BBEA2D5}" type="slidenum">
              <a:rPr lang="en-US" altLang="en-US"/>
              <a:pPr/>
              <a:t>‹#›</a:t>
            </a:fld>
            <a:endParaRPr lang="en-US" altLang="en-US"/>
          </a:p>
        </p:txBody>
      </p:sp>
    </p:spTree>
    <p:extLst>
      <p:ext uri="{BB962C8B-B14F-4D97-AF65-F5344CB8AC3E}">
        <p14:creationId xmlns:p14="http://schemas.microsoft.com/office/powerpoint/2010/main" val="64877739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272B38D-01F1-43AA-B6B7-169F2E579FDF}"/>
              </a:ext>
            </a:extLst>
          </p:cNvPr>
          <p:cNvSpPr>
            <a:spLocks noGrp="1"/>
          </p:cNvSpPr>
          <p:nvPr>
            <p:ph type="dt" sz="half" idx="10"/>
          </p:nvPr>
        </p:nvSpPr>
        <p:spPr/>
        <p:txBody>
          <a:bodyPr/>
          <a:lstStyle>
            <a:lvl1pPr>
              <a:defRPr/>
            </a:lvl1pPr>
          </a:lstStyle>
          <a:p>
            <a:pPr>
              <a:defRPr/>
            </a:pPr>
            <a:endParaRPr lang="en-US"/>
          </a:p>
        </p:txBody>
      </p:sp>
      <p:sp>
        <p:nvSpPr>
          <p:cNvPr id="5" name="Footer Placeholder 4">
            <a:extLst>
              <a:ext uri="{FF2B5EF4-FFF2-40B4-BE49-F238E27FC236}">
                <a16:creationId xmlns:a16="http://schemas.microsoft.com/office/drawing/2014/main" id="{96A9F61E-B5B1-4D77-BF58-8147E7F5417B}"/>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789D4704-5C68-47CD-8462-C47A244ED435}"/>
              </a:ext>
            </a:extLst>
          </p:cNvPr>
          <p:cNvSpPr>
            <a:spLocks noGrp="1"/>
          </p:cNvSpPr>
          <p:nvPr>
            <p:ph type="sldNum" sz="quarter" idx="12"/>
          </p:nvPr>
        </p:nvSpPr>
        <p:spPr/>
        <p:txBody>
          <a:bodyPr/>
          <a:lstStyle>
            <a:lvl1pPr>
              <a:defRPr/>
            </a:lvl1pPr>
          </a:lstStyle>
          <a:p>
            <a:fld id="{C74670BA-BBDB-41FF-B903-5118CCBD214D}" type="slidenum">
              <a:rPr lang="en-US" altLang="en-US"/>
              <a:pPr/>
              <a:t>‹#›</a:t>
            </a:fld>
            <a:endParaRPr lang="en-US" altLang="en-US"/>
          </a:p>
        </p:txBody>
      </p:sp>
    </p:spTree>
    <p:extLst>
      <p:ext uri="{BB962C8B-B14F-4D97-AF65-F5344CB8AC3E}">
        <p14:creationId xmlns:p14="http://schemas.microsoft.com/office/powerpoint/2010/main" val="137978855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EAB0503-0D54-4B0A-AB7B-36BF63A17AD5}"/>
              </a:ext>
            </a:extLst>
          </p:cNvPr>
          <p:cNvSpPr>
            <a:spLocks noGrp="1"/>
          </p:cNvSpPr>
          <p:nvPr>
            <p:ph type="dt" sz="half" idx="10"/>
          </p:nvPr>
        </p:nvSpPr>
        <p:spPr/>
        <p:txBody>
          <a:bodyPr/>
          <a:lstStyle>
            <a:lvl1pPr>
              <a:defRPr/>
            </a:lvl1pPr>
          </a:lstStyle>
          <a:p>
            <a:pPr>
              <a:defRPr/>
            </a:pPr>
            <a:endParaRPr lang="en-US"/>
          </a:p>
        </p:txBody>
      </p:sp>
      <p:sp>
        <p:nvSpPr>
          <p:cNvPr id="5" name="Footer Placeholder 4">
            <a:extLst>
              <a:ext uri="{FF2B5EF4-FFF2-40B4-BE49-F238E27FC236}">
                <a16:creationId xmlns:a16="http://schemas.microsoft.com/office/drawing/2014/main" id="{0FE4BD07-2117-4C0A-A2A9-7C139E5A270A}"/>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E70552C9-0F2A-4292-8A20-0BEE08C6960E}"/>
              </a:ext>
            </a:extLst>
          </p:cNvPr>
          <p:cNvSpPr>
            <a:spLocks noGrp="1"/>
          </p:cNvSpPr>
          <p:nvPr>
            <p:ph type="sldNum" sz="quarter" idx="12"/>
          </p:nvPr>
        </p:nvSpPr>
        <p:spPr/>
        <p:txBody>
          <a:bodyPr/>
          <a:lstStyle>
            <a:lvl1pPr>
              <a:defRPr/>
            </a:lvl1pPr>
          </a:lstStyle>
          <a:p>
            <a:fld id="{8E24C2ED-D644-49DC-9C59-1719B9DF7F1C}" type="slidenum">
              <a:rPr lang="en-US" altLang="en-US"/>
              <a:pPr/>
              <a:t>‹#›</a:t>
            </a:fld>
            <a:endParaRPr lang="en-US" altLang="en-US"/>
          </a:p>
        </p:txBody>
      </p:sp>
    </p:spTree>
    <p:extLst>
      <p:ext uri="{BB962C8B-B14F-4D97-AF65-F5344CB8AC3E}">
        <p14:creationId xmlns:p14="http://schemas.microsoft.com/office/powerpoint/2010/main" val="421908206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09600" y="274639"/>
            <a:ext cx="10972800" cy="58515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Date Placeholder 2">
            <a:extLst>
              <a:ext uri="{FF2B5EF4-FFF2-40B4-BE49-F238E27FC236}">
                <a16:creationId xmlns:a16="http://schemas.microsoft.com/office/drawing/2014/main" id="{29BE317F-0540-4EE8-8921-FC6B1A46CED5}"/>
              </a:ext>
            </a:extLst>
          </p:cNvPr>
          <p:cNvSpPr>
            <a:spLocks noGrp="1"/>
          </p:cNvSpPr>
          <p:nvPr>
            <p:ph type="dt" sz="half" idx="10"/>
          </p:nvPr>
        </p:nvSpPr>
        <p:spPr>
          <a:xfrm>
            <a:off x="609600" y="6245225"/>
            <a:ext cx="2844800" cy="476250"/>
          </a:xfrm>
        </p:spPr>
        <p:txBody>
          <a:bodyPr/>
          <a:lstStyle>
            <a:lvl1pPr>
              <a:defRPr/>
            </a:lvl1pPr>
          </a:lstStyle>
          <a:p>
            <a:pPr>
              <a:defRPr/>
            </a:pPr>
            <a:endParaRPr lang="en-US"/>
          </a:p>
        </p:txBody>
      </p:sp>
      <p:sp>
        <p:nvSpPr>
          <p:cNvPr id="4" name="Footer Placeholder 3">
            <a:extLst>
              <a:ext uri="{FF2B5EF4-FFF2-40B4-BE49-F238E27FC236}">
                <a16:creationId xmlns:a16="http://schemas.microsoft.com/office/drawing/2014/main" id="{2333A639-D470-400F-8176-D8E62262F260}"/>
              </a:ext>
            </a:extLst>
          </p:cNvPr>
          <p:cNvSpPr>
            <a:spLocks noGrp="1"/>
          </p:cNvSpPr>
          <p:nvPr>
            <p:ph type="ftr" sz="quarter" idx="11"/>
          </p:nvPr>
        </p:nvSpPr>
        <p:spPr>
          <a:xfrm>
            <a:off x="4165600" y="6245225"/>
            <a:ext cx="3860800" cy="476250"/>
          </a:xfrm>
        </p:spPr>
        <p:txBody>
          <a:bodyPr/>
          <a:lstStyle>
            <a:lvl1pPr>
              <a:defRPr/>
            </a:lvl1pPr>
          </a:lstStyle>
          <a:p>
            <a:pPr>
              <a:defRPr/>
            </a:pPr>
            <a:endParaRPr lang="en-US"/>
          </a:p>
        </p:txBody>
      </p:sp>
      <p:sp>
        <p:nvSpPr>
          <p:cNvPr id="5" name="Slide Number Placeholder 4">
            <a:extLst>
              <a:ext uri="{FF2B5EF4-FFF2-40B4-BE49-F238E27FC236}">
                <a16:creationId xmlns:a16="http://schemas.microsoft.com/office/drawing/2014/main" id="{23174C27-1B58-4316-907E-B84235213BEC}"/>
              </a:ext>
            </a:extLst>
          </p:cNvPr>
          <p:cNvSpPr>
            <a:spLocks noGrp="1"/>
          </p:cNvSpPr>
          <p:nvPr>
            <p:ph type="sldNum" sz="quarter" idx="12"/>
          </p:nvPr>
        </p:nvSpPr>
        <p:spPr>
          <a:xfrm>
            <a:off x="8737600" y="6245225"/>
            <a:ext cx="2844800" cy="476250"/>
          </a:xfrm>
        </p:spPr>
        <p:txBody>
          <a:bodyPr/>
          <a:lstStyle>
            <a:lvl1pPr>
              <a:defRPr/>
            </a:lvl1pPr>
          </a:lstStyle>
          <a:p>
            <a:fld id="{37290AFF-7677-4AD6-9C30-4B07BCBD455E}" type="slidenum">
              <a:rPr lang="en-US" altLang="en-US"/>
              <a:pPr/>
              <a:t>‹#›</a:t>
            </a:fld>
            <a:endParaRPr lang="en-US" altLang="en-US"/>
          </a:p>
        </p:txBody>
      </p:sp>
    </p:spTree>
    <p:extLst>
      <p:ext uri="{BB962C8B-B14F-4D97-AF65-F5344CB8AC3E}">
        <p14:creationId xmlns:p14="http://schemas.microsoft.com/office/powerpoint/2010/main" val="99494459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a:extLst>
              <a:ext uri="{FF2B5EF4-FFF2-40B4-BE49-F238E27FC236}">
                <a16:creationId xmlns:a16="http://schemas.microsoft.com/office/drawing/2014/main" id="{D2147837-CD0B-46FD-9840-C18CEC82EF47}"/>
              </a:ext>
            </a:extLst>
          </p:cNvPr>
          <p:cNvSpPr>
            <a:spLocks noGrp="1"/>
          </p:cNvSpPr>
          <p:nvPr>
            <p:ph type="dt" sz="half" idx="10"/>
          </p:nvPr>
        </p:nvSpPr>
        <p:spPr/>
        <p:txBody>
          <a:bodyPr/>
          <a:lstStyle>
            <a:lvl1pPr>
              <a:defRPr/>
            </a:lvl1pPr>
          </a:lstStyle>
          <a:p>
            <a:pPr>
              <a:defRPr/>
            </a:pPr>
            <a:endParaRPr lang="en-US"/>
          </a:p>
        </p:txBody>
      </p:sp>
      <p:sp>
        <p:nvSpPr>
          <p:cNvPr id="5" name="Footer Placeholder 4">
            <a:extLst>
              <a:ext uri="{FF2B5EF4-FFF2-40B4-BE49-F238E27FC236}">
                <a16:creationId xmlns:a16="http://schemas.microsoft.com/office/drawing/2014/main" id="{5D1950B1-EFC6-40A8-89A3-13675D5671C4}"/>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EF2EA7EC-87CD-42ED-A27E-168EB49FD855}"/>
              </a:ext>
            </a:extLst>
          </p:cNvPr>
          <p:cNvSpPr>
            <a:spLocks noGrp="1"/>
          </p:cNvSpPr>
          <p:nvPr>
            <p:ph type="sldNum" sz="quarter" idx="12"/>
          </p:nvPr>
        </p:nvSpPr>
        <p:spPr/>
        <p:txBody>
          <a:bodyPr/>
          <a:lstStyle>
            <a:lvl1pPr>
              <a:defRPr/>
            </a:lvl1pPr>
          </a:lstStyle>
          <a:p>
            <a:fld id="{F94E4F7B-0016-458B-AD3F-4848F09ACC25}" type="slidenum">
              <a:rPr lang="en-US" altLang="en-US"/>
              <a:pPr/>
              <a:t>‹#›</a:t>
            </a:fld>
            <a:endParaRPr lang="en-US" altLang="en-US"/>
          </a:p>
        </p:txBody>
      </p:sp>
    </p:spTree>
    <p:extLst>
      <p:ext uri="{BB962C8B-B14F-4D97-AF65-F5344CB8AC3E}">
        <p14:creationId xmlns:p14="http://schemas.microsoft.com/office/powerpoint/2010/main" val="419523215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DDEB0A3-13D6-43EE-A552-099C0421B63C}"/>
              </a:ext>
            </a:extLst>
          </p:cNvPr>
          <p:cNvSpPr>
            <a:spLocks noGrp="1"/>
          </p:cNvSpPr>
          <p:nvPr>
            <p:ph type="dt" sz="half" idx="10"/>
          </p:nvPr>
        </p:nvSpPr>
        <p:spPr/>
        <p:txBody>
          <a:bodyPr/>
          <a:lstStyle>
            <a:lvl1pPr>
              <a:defRPr/>
            </a:lvl1pPr>
          </a:lstStyle>
          <a:p>
            <a:pPr>
              <a:defRPr/>
            </a:pPr>
            <a:endParaRPr lang="en-US"/>
          </a:p>
        </p:txBody>
      </p:sp>
      <p:sp>
        <p:nvSpPr>
          <p:cNvPr id="5" name="Footer Placeholder 4">
            <a:extLst>
              <a:ext uri="{FF2B5EF4-FFF2-40B4-BE49-F238E27FC236}">
                <a16:creationId xmlns:a16="http://schemas.microsoft.com/office/drawing/2014/main" id="{A2A10BED-5336-46A5-AB7D-670C77D3AB95}"/>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C51BED14-9C5B-4FA4-BA99-28357F7682BC}"/>
              </a:ext>
            </a:extLst>
          </p:cNvPr>
          <p:cNvSpPr>
            <a:spLocks noGrp="1"/>
          </p:cNvSpPr>
          <p:nvPr>
            <p:ph type="sldNum" sz="quarter" idx="12"/>
          </p:nvPr>
        </p:nvSpPr>
        <p:spPr/>
        <p:txBody>
          <a:bodyPr/>
          <a:lstStyle>
            <a:lvl1pPr>
              <a:defRPr/>
            </a:lvl1pPr>
          </a:lstStyle>
          <a:p>
            <a:fld id="{0065EFC0-B831-482F-A28B-A7230090D0F7}" type="slidenum">
              <a:rPr lang="en-US" altLang="en-US"/>
              <a:pPr/>
              <a:t>‹#›</a:t>
            </a:fld>
            <a:endParaRPr lang="en-US" altLang="en-US"/>
          </a:p>
        </p:txBody>
      </p:sp>
    </p:spTree>
    <p:extLst>
      <p:ext uri="{BB962C8B-B14F-4D97-AF65-F5344CB8AC3E}">
        <p14:creationId xmlns:p14="http://schemas.microsoft.com/office/powerpoint/2010/main" val="10305495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DA4D04E6-CE58-4A4F-92DD-6C475EE3427A}"/>
              </a:ext>
            </a:extLst>
          </p:cNvPr>
          <p:cNvSpPr>
            <a:spLocks noGrp="1"/>
          </p:cNvSpPr>
          <p:nvPr>
            <p:ph type="dt" sz="half" idx="10"/>
          </p:nvPr>
        </p:nvSpPr>
        <p:spPr/>
        <p:txBody>
          <a:bodyPr/>
          <a:lstStyle>
            <a:lvl1pPr>
              <a:defRPr/>
            </a:lvl1pPr>
          </a:lstStyle>
          <a:p>
            <a:pPr>
              <a:defRPr/>
            </a:pPr>
            <a:endParaRPr lang="en-US"/>
          </a:p>
        </p:txBody>
      </p:sp>
      <p:sp>
        <p:nvSpPr>
          <p:cNvPr id="5" name="Footer Placeholder 4">
            <a:extLst>
              <a:ext uri="{FF2B5EF4-FFF2-40B4-BE49-F238E27FC236}">
                <a16:creationId xmlns:a16="http://schemas.microsoft.com/office/drawing/2014/main" id="{A7574887-CFEF-4EF3-9362-0AD4F598EC38}"/>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4D79851A-E8EA-42CD-B49D-CC100BB46BCA}"/>
              </a:ext>
            </a:extLst>
          </p:cNvPr>
          <p:cNvSpPr>
            <a:spLocks noGrp="1"/>
          </p:cNvSpPr>
          <p:nvPr>
            <p:ph type="sldNum" sz="quarter" idx="12"/>
          </p:nvPr>
        </p:nvSpPr>
        <p:spPr/>
        <p:txBody>
          <a:bodyPr/>
          <a:lstStyle>
            <a:lvl1pPr>
              <a:defRPr/>
            </a:lvl1pPr>
          </a:lstStyle>
          <a:p>
            <a:fld id="{03CE9CCC-F53D-41B3-9F66-36413A30E3F8}" type="slidenum">
              <a:rPr lang="en-US" altLang="en-US"/>
              <a:pPr/>
              <a:t>‹#›</a:t>
            </a:fld>
            <a:endParaRPr lang="en-US" altLang="en-US"/>
          </a:p>
        </p:txBody>
      </p:sp>
    </p:spTree>
    <p:extLst>
      <p:ext uri="{BB962C8B-B14F-4D97-AF65-F5344CB8AC3E}">
        <p14:creationId xmlns:p14="http://schemas.microsoft.com/office/powerpoint/2010/main" val="405417498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a:extLst>
              <a:ext uri="{FF2B5EF4-FFF2-40B4-BE49-F238E27FC236}">
                <a16:creationId xmlns:a16="http://schemas.microsoft.com/office/drawing/2014/main" id="{129E5FD9-627D-4E35-8789-2848F3507BBC}"/>
              </a:ext>
            </a:extLst>
          </p:cNvPr>
          <p:cNvSpPr>
            <a:spLocks noGrp="1"/>
          </p:cNvSpPr>
          <p:nvPr>
            <p:ph type="dt" sz="half" idx="10"/>
          </p:nvPr>
        </p:nvSpPr>
        <p:spPr/>
        <p:txBody>
          <a:bodyPr/>
          <a:lstStyle>
            <a:lvl1pPr>
              <a:defRPr/>
            </a:lvl1pPr>
          </a:lstStyle>
          <a:p>
            <a:pPr>
              <a:defRPr/>
            </a:pPr>
            <a:endParaRPr lang="en-US"/>
          </a:p>
        </p:txBody>
      </p:sp>
      <p:sp>
        <p:nvSpPr>
          <p:cNvPr id="6" name="Footer Placeholder 4">
            <a:extLst>
              <a:ext uri="{FF2B5EF4-FFF2-40B4-BE49-F238E27FC236}">
                <a16:creationId xmlns:a16="http://schemas.microsoft.com/office/drawing/2014/main" id="{58FCEFDB-3EC4-438F-958E-1DE8C1BD4235}"/>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4786FE8A-2AD8-41DB-AC71-74A23389608A}"/>
              </a:ext>
            </a:extLst>
          </p:cNvPr>
          <p:cNvSpPr>
            <a:spLocks noGrp="1"/>
          </p:cNvSpPr>
          <p:nvPr>
            <p:ph type="sldNum" sz="quarter" idx="12"/>
          </p:nvPr>
        </p:nvSpPr>
        <p:spPr/>
        <p:txBody>
          <a:bodyPr/>
          <a:lstStyle>
            <a:lvl1pPr>
              <a:defRPr/>
            </a:lvl1pPr>
          </a:lstStyle>
          <a:p>
            <a:fld id="{5FDB1D14-020A-432A-9A1A-0418C5ADB098}" type="slidenum">
              <a:rPr lang="en-US" altLang="en-US"/>
              <a:pPr/>
              <a:t>‹#›</a:t>
            </a:fld>
            <a:endParaRPr lang="en-US" altLang="en-US"/>
          </a:p>
        </p:txBody>
      </p:sp>
    </p:spTree>
    <p:extLst>
      <p:ext uri="{BB962C8B-B14F-4D97-AF65-F5344CB8AC3E}">
        <p14:creationId xmlns:p14="http://schemas.microsoft.com/office/powerpoint/2010/main" val="901995208"/>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a:extLst>
              <a:ext uri="{FF2B5EF4-FFF2-40B4-BE49-F238E27FC236}">
                <a16:creationId xmlns:a16="http://schemas.microsoft.com/office/drawing/2014/main" id="{4B531071-59AE-4A72-93C1-BAE0E45D5A5F}"/>
              </a:ext>
            </a:extLst>
          </p:cNvPr>
          <p:cNvSpPr>
            <a:spLocks noGrp="1"/>
          </p:cNvSpPr>
          <p:nvPr>
            <p:ph type="dt" sz="half" idx="10"/>
          </p:nvPr>
        </p:nvSpPr>
        <p:spPr/>
        <p:txBody>
          <a:bodyPr/>
          <a:lstStyle>
            <a:lvl1pPr>
              <a:defRPr/>
            </a:lvl1pPr>
          </a:lstStyle>
          <a:p>
            <a:pPr>
              <a:defRPr/>
            </a:pPr>
            <a:endParaRPr lang="en-US"/>
          </a:p>
        </p:txBody>
      </p:sp>
      <p:sp>
        <p:nvSpPr>
          <p:cNvPr id="8" name="Footer Placeholder 4">
            <a:extLst>
              <a:ext uri="{FF2B5EF4-FFF2-40B4-BE49-F238E27FC236}">
                <a16:creationId xmlns:a16="http://schemas.microsoft.com/office/drawing/2014/main" id="{C22B08FE-FBD4-468D-A12E-38D06DE9DA65}"/>
              </a:ext>
            </a:extLst>
          </p:cNvPr>
          <p:cNvSpPr>
            <a:spLocks noGrp="1"/>
          </p:cNvSpPr>
          <p:nvPr>
            <p:ph type="ftr" sz="quarter" idx="11"/>
          </p:nvPr>
        </p:nvSpPr>
        <p:spPr/>
        <p:txBody>
          <a:bodyPr/>
          <a:lstStyle>
            <a:lvl1pPr>
              <a:defRPr/>
            </a:lvl1pPr>
          </a:lstStyle>
          <a:p>
            <a:pPr>
              <a:defRPr/>
            </a:pPr>
            <a:endParaRPr lang="en-US"/>
          </a:p>
        </p:txBody>
      </p:sp>
      <p:sp>
        <p:nvSpPr>
          <p:cNvPr id="9" name="Slide Number Placeholder 5">
            <a:extLst>
              <a:ext uri="{FF2B5EF4-FFF2-40B4-BE49-F238E27FC236}">
                <a16:creationId xmlns:a16="http://schemas.microsoft.com/office/drawing/2014/main" id="{5603EECF-1373-40DA-B348-C2AE795134E9}"/>
              </a:ext>
            </a:extLst>
          </p:cNvPr>
          <p:cNvSpPr>
            <a:spLocks noGrp="1"/>
          </p:cNvSpPr>
          <p:nvPr>
            <p:ph type="sldNum" sz="quarter" idx="12"/>
          </p:nvPr>
        </p:nvSpPr>
        <p:spPr/>
        <p:txBody>
          <a:bodyPr/>
          <a:lstStyle>
            <a:lvl1pPr>
              <a:defRPr/>
            </a:lvl1pPr>
          </a:lstStyle>
          <a:p>
            <a:fld id="{90ECE36D-E770-41ED-906D-7EF2077D1089}" type="slidenum">
              <a:rPr lang="en-US" altLang="en-US"/>
              <a:pPr/>
              <a:t>‹#›</a:t>
            </a:fld>
            <a:endParaRPr lang="en-US" altLang="en-US"/>
          </a:p>
        </p:txBody>
      </p:sp>
    </p:spTree>
    <p:extLst>
      <p:ext uri="{BB962C8B-B14F-4D97-AF65-F5344CB8AC3E}">
        <p14:creationId xmlns:p14="http://schemas.microsoft.com/office/powerpoint/2010/main" val="141132418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11F2AC3E-59B6-4D0A-8965-C06C58B231BF}"/>
              </a:ext>
            </a:extLst>
          </p:cNvPr>
          <p:cNvSpPr>
            <a:spLocks noGrp="1"/>
          </p:cNvSpPr>
          <p:nvPr>
            <p:ph type="dt" sz="half" idx="10"/>
          </p:nvPr>
        </p:nvSpPr>
        <p:spPr/>
        <p:txBody>
          <a:bodyPr/>
          <a:lstStyle>
            <a:lvl1pPr>
              <a:defRPr/>
            </a:lvl1pPr>
          </a:lstStyle>
          <a:p>
            <a:pPr>
              <a:defRPr/>
            </a:pPr>
            <a:endParaRPr lang="en-US"/>
          </a:p>
        </p:txBody>
      </p:sp>
      <p:sp>
        <p:nvSpPr>
          <p:cNvPr id="5" name="Footer Placeholder 4">
            <a:extLst>
              <a:ext uri="{FF2B5EF4-FFF2-40B4-BE49-F238E27FC236}">
                <a16:creationId xmlns:a16="http://schemas.microsoft.com/office/drawing/2014/main" id="{A365A0DC-0C5C-4642-9146-CCE2DBACBC76}"/>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883E70B8-36BC-4CD8-964A-0318D8AA226D}"/>
              </a:ext>
            </a:extLst>
          </p:cNvPr>
          <p:cNvSpPr>
            <a:spLocks noGrp="1"/>
          </p:cNvSpPr>
          <p:nvPr>
            <p:ph type="sldNum" sz="quarter" idx="12"/>
          </p:nvPr>
        </p:nvSpPr>
        <p:spPr/>
        <p:txBody>
          <a:bodyPr/>
          <a:lstStyle>
            <a:lvl1pPr>
              <a:defRPr/>
            </a:lvl1pPr>
          </a:lstStyle>
          <a:p>
            <a:fld id="{A3EC369F-AB9D-4858-9483-1DC0737C2C39}" type="slidenum">
              <a:rPr lang="en-US" altLang="en-US"/>
              <a:pPr/>
              <a:t>‹#›</a:t>
            </a:fld>
            <a:endParaRPr lang="en-US" altLang="en-US"/>
          </a:p>
        </p:txBody>
      </p:sp>
    </p:spTree>
    <p:extLst>
      <p:ext uri="{BB962C8B-B14F-4D97-AF65-F5344CB8AC3E}">
        <p14:creationId xmlns:p14="http://schemas.microsoft.com/office/powerpoint/2010/main" val="3170729950"/>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a:extLst>
              <a:ext uri="{FF2B5EF4-FFF2-40B4-BE49-F238E27FC236}">
                <a16:creationId xmlns:a16="http://schemas.microsoft.com/office/drawing/2014/main" id="{C8CD3A19-6746-431A-986B-B5D166BE62EB}"/>
              </a:ext>
            </a:extLst>
          </p:cNvPr>
          <p:cNvSpPr>
            <a:spLocks noGrp="1"/>
          </p:cNvSpPr>
          <p:nvPr>
            <p:ph type="dt" sz="half" idx="10"/>
          </p:nvPr>
        </p:nvSpPr>
        <p:spPr/>
        <p:txBody>
          <a:bodyPr/>
          <a:lstStyle>
            <a:lvl1pPr>
              <a:defRPr/>
            </a:lvl1pPr>
          </a:lstStyle>
          <a:p>
            <a:pPr>
              <a:defRPr/>
            </a:pPr>
            <a:endParaRPr lang="en-US"/>
          </a:p>
        </p:txBody>
      </p:sp>
      <p:sp>
        <p:nvSpPr>
          <p:cNvPr id="4" name="Footer Placeholder 4">
            <a:extLst>
              <a:ext uri="{FF2B5EF4-FFF2-40B4-BE49-F238E27FC236}">
                <a16:creationId xmlns:a16="http://schemas.microsoft.com/office/drawing/2014/main" id="{B0AF3808-3611-40DC-B4E2-AABAC336E214}"/>
              </a:ext>
            </a:extLst>
          </p:cNvPr>
          <p:cNvSpPr>
            <a:spLocks noGrp="1"/>
          </p:cNvSpPr>
          <p:nvPr>
            <p:ph type="ftr" sz="quarter" idx="11"/>
          </p:nvPr>
        </p:nvSpPr>
        <p:spPr/>
        <p:txBody>
          <a:bodyPr/>
          <a:lstStyle>
            <a:lvl1pPr>
              <a:defRPr/>
            </a:lvl1pPr>
          </a:lstStyle>
          <a:p>
            <a:pPr>
              <a:defRPr/>
            </a:pPr>
            <a:endParaRPr lang="en-US"/>
          </a:p>
        </p:txBody>
      </p:sp>
      <p:sp>
        <p:nvSpPr>
          <p:cNvPr id="5" name="Slide Number Placeholder 5">
            <a:extLst>
              <a:ext uri="{FF2B5EF4-FFF2-40B4-BE49-F238E27FC236}">
                <a16:creationId xmlns:a16="http://schemas.microsoft.com/office/drawing/2014/main" id="{1B55FAFC-8C9C-4415-AF1D-46EB339DE8CA}"/>
              </a:ext>
            </a:extLst>
          </p:cNvPr>
          <p:cNvSpPr>
            <a:spLocks noGrp="1"/>
          </p:cNvSpPr>
          <p:nvPr>
            <p:ph type="sldNum" sz="quarter" idx="12"/>
          </p:nvPr>
        </p:nvSpPr>
        <p:spPr/>
        <p:txBody>
          <a:bodyPr/>
          <a:lstStyle>
            <a:lvl1pPr>
              <a:defRPr/>
            </a:lvl1pPr>
          </a:lstStyle>
          <a:p>
            <a:fld id="{D862BDCE-EE86-4154-B545-B414B5E93C8F}" type="slidenum">
              <a:rPr lang="en-US" altLang="en-US"/>
              <a:pPr/>
              <a:t>‹#›</a:t>
            </a:fld>
            <a:endParaRPr lang="en-US" altLang="en-US"/>
          </a:p>
        </p:txBody>
      </p:sp>
    </p:spTree>
    <p:extLst>
      <p:ext uri="{BB962C8B-B14F-4D97-AF65-F5344CB8AC3E}">
        <p14:creationId xmlns:p14="http://schemas.microsoft.com/office/powerpoint/2010/main" val="1103384176"/>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a:extLst>
              <a:ext uri="{FF2B5EF4-FFF2-40B4-BE49-F238E27FC236}">
                <a16:creationId xmlns:a16="http://schemas.microsoft.com/office/drawing/2014/main" id="{63C304DD-A6C9-4639-9F1E-26FC55C66068}"/>
              </a:ext>
            </a:extLst>
          </p:cNvPr>
          <p:cNvSpPr>
            <a:spLocks noGrp="1"/>
          </p:cNvSpPr>
          <p:nvPr>
            <p:ph type="dt" sz="half" idx="10"/>
          </p:nvPr>
        </p:nvSpPr>
        <p:spPr/>
        <p:txBody>
          <a:bodyPr/>
          <a:lstStyle>
            <a:lvl1pPr>
              <a:defRPr/>
            </a:lvl1pPr>
          </a:lstStyle>
          <a:p>
            <a:pPr>
              <a:defRPr/>
            </a:pPr>
            <a:endParaRPr lang="en-US"/>
          </a:p>
        </p:txBody>
      </p:sp>
      <p:sp>
        <p:nvSpPr>
          <p:cNvPr id="3" name="Footer Placeholder 4">
            <a:extLst>
              <a:ext uri="{FF2B5EF4-FFF2-40B4-BE49-F238E27FC236}">
                <a16:creationId xmlns:a16="http://schemas.microsoft.com/office/drawing/2014/main" id="{B4D65283-AE3E-4CD8-A082-B12F94535C96}"/>
              </a:ext>
            </a:extLst>
          </p:cNvPr>
          <p:cNvSpPr>
            <a:spLocks noGrp="1"/>
          </p:cNvSpPr>
          <p:nvPr>
            <p:ph type="ftr" sz="quarter" idx="11"/>
          </p:nvPr>
        </p:nvSpPr>
        <p:spPr/>
        <p:txBody>
          <a:bodyPr/>
          <a:lstStyle>
            <a:lvl1pPr>
              <a:defRPr/>
            </a:lvl1pPr>
          </a:lstStyle>
          <a:p>
            <a:pPr>
              <a:defRPr/>
            </a:pPr>
            <a:endParaRPr lang="en-US"/>
          </a:p>
        </p:txBody>
      </p:sp>
      <p:sp>
        <p:nvSpPr>
          <p:cNvPr id="4" name="Slide Number Placeholder 5">
            <a:extLst>
              <a:ext uri="{FF2B5EF4-FFF2-40B4-BE49-F238E27FC236}">
                <a16:creationId xmlns:a16="http://schemas.microsoft.com/office/drawing/2014/main" id="{4C810CF9-FC5D-4DC8-8FBE-A2FC6DD1ABF3}"/>
              </a:ext>
            </a:extLst>
          </p:cNvPr>
          <p:cNvSpPr>
            <a:spLocks noGrp="1"/>
          </p:cNvSpPr>
          <p:nvPr>
            <p:ph type="sldNum" sz="quarter" idx="12"/>
          </p:nvPr>
        </p:nvSpPr>
        <p:spPr/>
        <p:txBody>
          <a:bodyPr/>
          <a:lstStyle>
            <a:lvl1pPr>
              <a:defRPr/>
            </a:lvl1pPr>
          </a:lstStyle>
          <a:p>
            <a:fld id="{D2C70534-A5D8-4AE5-988C-D342C63A03FD}" type="slidenum">
              <a:rPr lang="en-US" altLang="en-US"/>
              <a:pPr/>
              <a:t>‹#›</a:t>
            </a:fld>
            <a:endParaRPr lang="en-US" altLang="en-US"/>
          </a:p>
        </p:txBody>
      </p:sp>
    </p:spTree>
    <p:extLst>
      <p:ext uri="{BB962C8B-B14F-4D97-AF65-F5344CB8AC3E}">
        <p14:creationId xmlns:p14="http://schemas.microsoft.com/office/powerpoint/2010/main" val="3900671557"/>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a:extLst>
              <a:ext uri="{FF2B5EF4-FFF2-40B4-BE49-F238E27FC236}">
                <a16:creationId xmlns:a16="http://schemas.microsoft.com/office/drawing/2014/main" id="{129AE690-318E-4203-9E9E-99B6273E631E}"/>
              </a:ext>
            </a:extLst>
          </p:cNvPr>
          <p:cNvSpPr>
            <a:spLocks noGrp="1"/>
          </p:cNvSpPr>
          <p:nvPr>
            <p:ph type="dt" sz="half" idx="10"/>
          </p:nvPr>
        </p:nvSpPr>
        <p:spPr/>
        <p:txBody>
          <a:bodyPr/>
          <a:lstStyle>
            <a:lvl1pPr>
              <a:defRPr/>
            </a:lvl1pPr>
          </a:lstStyle>
          <a:p>
            <a:pPr>
              <a:defRPr/>
            </a:pPr>
            <a:endParaRPr lang="en-US"/>
          </a:p>
        </p:txBody>
      </p:sp>
      <p:sp>
        <p:nvSpPr>
          <p:cNvPr id="6" name="Footer Placeholder 4">
            <a:extLst>
              <a:ext uri="{FF2B5EF4-FFF2-40B4-BE49-F238E27FC236}">
                <a16:creationId xmlns:a16="http://schemas.microsoft.com/office/drawing/2014/main" id="{D9E4E3C3-1570-4FD5-90AF-AE31F0AEA725}"/>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29DF0E6E-9A0F-48B1-8FBB-EA32B6C56277}"/>
              </a:ext>
            </a:extLst>
          </p:cNvPr>
          <p:cNvSpPr>
            <a:spLocks noGrp="1"/>
          </p:cNvSpPr>
          <p:nvPr>
            <p:ph type="sldNum" sz="quarter" idx="12"/>
          </p:nvPr>
        </p:nvSpPr>
        <p:spPr/>
        <p:txBody>
          <a:bodyPr/>
          <a:lstStyle>
            <a:lvl1pPr>
              <a:defRPr/>
            </a:lvl1pPr>
          </a:lstStyle>
          <a:p>
            <a:fld id="{CFA7D77A-59E6-45D7-9C18-9F37A9ED4405}" type="slidenum">
              <a:rPr lang="en-US" altLang="en-US"/>
              <a:pPr/>
              <a:t>‹#›</a:t>
            </a:fld>
            <a:endParaRPr lang="en-US" altLang="en-US"/>
          </a:p>
        </p:txBody>
      </p:sp>
    </p:spTree>
    <p:extLst>
      <p:ext uri="{BB962C8B-B14F-4D97-AF65-F5344CB8AC3E}">
        <p14:creationId xmlns:p14="http://schemas.microsoft.com/office/powerpoint/2010/main" val="1258433774"/>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a:extLst>
              <a:ext uri="{FF2B5EF4-FFF2-40B4-BE49-F238E27FC236}">
                <a16:creationId xmlns:a16="http://schemas.microsoft.com/office/drawing/2014/main" id="{D66211C0-4BD7-4201-B507-C2C78B86BE7D}"/>
              </a:ext>
            </a:extLst>
          </p:cNvPr>
          <p:cNvSpPr>
            <a:spLocks noGrp="1"/>
          </p:cNvSpPr>
          <p:nvPr>
            <p:ph type="dt" sz="half" idx="10"/>
          </p:nvPr>
        </p:nvSpPr>
        <p:spPr/>
        <p:txBody>
          <a:bodyPr/>
          <a:lstStyle>
            <a:lvl1pPr>
              <a:defRPr/>
            </a:lvl1pPr>
          </a:lstStyle>
          <a:p>
            <a:pPr>
              <a:defRPr/>
            </a:pPr>
            <a:endParaRPr lang="en-US"/>
          </a:p>
        </p:txBody>
      </p:sp>
      <p:sp>
        <p:nvSpPr>
          <p:cNvPr id="6" name="Footer Placeholder 4">
            <a:extLst>
              <a:ext uri="{FF2B5EF4-FFF2-40B4-BE49-F238E27FC236}">
                <a16:creationId xmlns:a16="http://schemas.microsoft.com/office/drawing/2014/main" id="{C0E4C532-697E-4349-9C57-F7777F5CC30C}"/>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21C466E7-141F-47D4-A529-7A09E6A8D5D5}"/>
              </a:ext>
            </a:extLst>
          </p:cNvPr>
          <p:cNvSpPr>
            <a:spLocks noGrp="1"/>
          </p:cNvSpPr>
          <p:nvPr>
            <p:ph type="sldNum" sz="quarter" idx="12"/>
          </p:nvPr>
        </p:nvSpPr>
        <p:spPr/>
        <p:txBody>
          <a:bodyPr/>
          <a:lstStyle>
            <a:lvl1pPr>
              <a:defRPr/>
            </a:lvl1pPr>
          </a:lstStyle>
          <a:p>
            <a:fld id="{A866F0E3-9AA4-4E82-AE4C-519C67E027BD}" type="slidenum">
              <a:rPr lang="en-US" altLang="en-US"/>
              <a:pPr/>
              <a:t>‹#›</a:t>
            </a:fld>
            <a:endParaRPr lang="en-US" altLang="en-US"/>
          </a:p>
        </p:txBody>
      </p:sp>
    </p:spTree>
    <p:extLst>
      <p:ext uri="{BB962C8B-B14F-4D97-AF65-F5344CB8AC3E}">
        <p14:creationId xmlns:p14="http://schemas.microsoft.com/office/powerpoint/2010/main" val="2066242591"/>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977C7CD-FA79-4762-A384-9C095ABD98D7}"/>
              </a:ext>
            </a:extLst>
          </p:cNvPr>
          <p:cNvSpPr>
            <a:spLocks noGrp="1"/>
          </p:cNvSpPr>
          <p:nvPr>
            <p:ph type="dt" sz="half" idx="10"/>
          </p:nvPr>
        </p:nvSpPr>
        <p:spPr/>
        <p:txBody>
          <a:bodyPr/>
          <a:lstStyle>
            <a:lvl1pPr>
              <a:defRPr/>
            </a:lvl1pPr>
          </a:lstStyle>
          <a:p>
            <a:pPr>
              <a:defRPr/>
            </a:pPr>
            <a:endParaRPr lang="en-US"/>
          </a:p>
        </p:txBody>
      </p:sp>
      <p:sp>
        <p:nvSpPr>
          <p:cNvPr id="5" name="Footer Placeholder 4">
            <a:extLst>
              <a:ext uri="{FF2B5EF4-FFF2-40B4-BE49-F238E27FC236}">
                <a16:creationId xmlns:a16="http://schemas.microsoft.com/office/drawing/2014/main" id="{63ABC206-E351-435B-A91A-9EEB7A73DD78}"/>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A7C70C27-D5BC-4256-A1CB-C522E439D13F}"/>
              </a:ext>
            </a:extLst>
          </p:cNvPr>
          <p:cNvSpPr>
            <a:spLocks noGrp="1"/>
          </p:cNvSpPr>
          <p:nvPr>
            <p:ph type="sldNum" sz="quarter" idx="12"/>
          </p:nvPr>
        </p:nvSpPr>
        <p:spPr/>
        <p:txBody>
          <a:bodyPr/>
          <a:lstStyle>
            <a:lvl1pPr>
              <a:defRPr/>
            </a:lvl1pPr>
          </a:lstStyle>
          <a:p>
            <a:fld id="{7A69F72F-55D9-45F7-801D-323077EC0307}" type="slidenum">
              <a:rPr lang="en-US" altLang="en-US"/>
              <a:pPr/>
              <a:t>‹#›</a:t>
            </a:fld>
            <a:endParaRPr lang="en-US" altLang="en-US"/>
          </a:p>
        </p:txBody>
      </p:sp>
    </p:spTree>
    <p:extLst>
      <p:ext uri="{BB962C8B-B14F-4D97-AF65-F5344CB8AC3E}">
        <p14:creationId xmlns:p14="http://schemas.microsoft.com/office/powerpoint/2010/main" val="2785840025"/>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5065621-1FFC-4416-9AAF-36683023538C}"/>
              </a:ext>
            </a:extLst>
          </p:cNvPr>
          <p:cNvSpPr>
            <a:spLocks noGrp="1"/>
          </p:cNvSpPr>
          <p:nvPr>
            <p:ph type="dt" sz="half" idx="10"/>
          </p:nvPr>
        </p:nvSpPr>
        <p:spPr/>
        <p:txBody>
          <a:bodyPr/>
          <a:lstStyle>
            <a:lvl1pPr>
              <a:defRPr/>
            </a:lvl1pPr>
          </a:lstStyle>
          <a:p>
            <a:pPr>
              <a:defRPr/>
            </a:pPr>
            <a:endParaRPr lang="en-US"/>
          </a:p>
        </p:txBody>
      </p:sp>
      <p:sp>
        <p:nvSpPr>
          <p:cNvPr id="5" name="Footer Placeholder 4">
            <a:extLst>
              <a:ext uri="{FF2B5EF4-FFF2-40B4-BE49-F238E27FC236}">
                <a16:creationId xmlns:a16="http://schemas.microsoft.com/office/drawing/2014/main" id="{8EB6584B-6B87-45E9-9A05-62F710C77191}"/>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FFADB5E4-29BA-49A6-BAD2-DDCC49D83F95}"/>
              </a:ext>
            </a:extLst>
          </p:cNvPr>
          <p:cNvSpPr>
            <a:spLocks noGrp="1"/>
          </p:cNvSpPr>
          <p:nvPr>
            <p:ph type="sldNum" sz="quarter" idx="12"/>
          </p:nvPr>
        </p:nvSpPr>
        <p:spPr/>
        <p:txBody>
          <a:bodyPr/>
          <a:lstStyle>
            <a:lvl1pPr>
              <a:defRPr/>
            </a:lvl1pPr>
          </a:lstStyle>
          <a:p>
            <a:fld id="{1B78A4AB-1968-4484-A6DF-5B48784E9462}" type="slidenum">
              <a:rPr lang="en-US" altLang="en-US"/>
              <a:pPr/>
              <a:t>‹#›</a:t>
            </a:fld>
            <a:endParaRPr lang="en-US" altLang="en-US"/>
          </a:p>
        </p:txBody>
      </p:sp>
    </p:spTree>
    <p:extLst>
      <p:ext uri="{BB962C8B-B14F-4D97-AF65-F5344CB8AC3E}">
        <p14:creationId xmlns:p14="http://schemas.microsoft.com/office/powerpoint/2010/main" val="475882894"/>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09600" y="274639"/>
            <a:ext cx="10972800" cy="58515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Date Placeholder 2">
            <a:extLst>
              <a:ext uri="{FF2B5EF4-FFF2-40B4-BE49-F238E27FC236}">
                <a16:creationId xmlns:a16="http://schemas.microsoft.com/office/drawing/2014/main" id="{6F68A121-4C2D-4A55-9036-F2C038000A00}"/>
              </a:ext>
            </a:extLst>
          </p:cNvPr>
          <p:cNvSpPr>
            <a:spLocks noGrp="1"/>
          </p:cNvSpPr>
          <p:nvPr>
            <p:ph type="dt" sz="half" idx="10"/>
          </p:nvPr>
        </p:nvSpPr>
        <p:spPr>
          <a:xfrm>
            <a:off x="609600" y="6245225"/>
            <a:ext cx="2844800" cy="476250"/>
          </a:xfrm>
        </p:spPr>
        <p:txBody>
          <a:bodyPr/>
          <a:lstStyle>
            <a:lvl1pPr>
              <a:defRPr/>
            </a:lvl1pPr>
          </a:lstStyle>
          <a:p>
            <a:pPr>
              <a:defRPr/>
            </a:pPr>
            <a:endParaRPr lang="en-US"/>
          </a:p>
        </p:txBody>
      </p:sp>
      <p:sp>
        <p:nvSpPr>
          <p:cNvPr id="4" name="Footer Placeholder 3">
            <a:extLst>
              <a:ext uri="{FF2B5EF4-FFF2-40B4-BE49-F238E27FC236}">
                <a16:creationId xmlns:a16="http://schemas.microsoft.com/office/drawing/2014/main" id="{CF052405-E1F2-466A-B222-950F240880B7}"/>
              </a:ext>
            </a:extLst>
          </p:cNvPr>
          <p:cNvSpPr>
            <a:spLocks noGrp="1"/>
          </p:cNvSpPr>
          <p:nvPr>
            <p:ph type="ftr" sz="quarter" idx="11"/>
          </p:nvPr>
        </p:nvSpPr>
        <p:spPr>
          <a:xfrm>
            <a:off x="4165600" y="6245225"/>
            <a:ext cx="3860800" cy="476250"/>
          </a:xfrm>
        </p:spPr>
        <p:txBody>
          <a:bodyPr/>
          <a:lstStyle>
            <a:lvl1pPr>
              <a:defRPr/>
            </a:lvl1pPr>
          </a:lstStyle>
          <a:p>
            <a:pPr>
              <a:defRPr/>
            </a:pPr>
            <a:endParaRPr lang="en-US"/>
          </a:p>
        </p:txBody>
      </p:sp>
      <p:sp>
        <p:nvSpPr>
          <p:cNvPr id="5" name="Slide Number Placeholder 4">
            <a:extLst>
              <a:ext uri="{FF2B5EF4-FFF2-40B4-BE49-F238E27FC236}">
                <a16:creationId xmlns:a16="http://schemas.microsoft.com/office/drawing/2014/main" id="{510CFE58-1806-4DBD-86F9-CAEB7F64DF8C}"/>
              </a:ext>
            </a:extLst>
          </p:cNvPr>
          <p:cNvSpPr>
            <a:spLocks noGrp="1"/>
          </p:cNvSpPr>
          <p:nvPr>
            <p:ph type="sldNum" sz="quarter" idx="12"/>
          </p:nvPr>
        </p:nvSpPr>
        <p:spPr>
          <a:xfrm>
            <a:off x="8737600" y="6245225"/>
            <a:ext cx="2844800" cy="476250"/>
          </a:xfrm>
        </p:spPr>
        <p:txBody>
          <a:bodyPr/>
          <a:lstStyle>
            <a:lvl1pPr>
              <a:defRPr/>
            </a:lvl1pPr>
          </a:lstStyle>
          <a:p>
            <a:fld id="{CE3009A4-29F6-4267-A1C5-6FB8EBC92513}" type="slidenum">
              <a:rPr lang="en-US" altLang="en-US"/>
              <a:pPr/>
              <a:t>‹#›</a:t>
            </a:fld>
            <a:endParaRPr lang="en-US" altLang="en-US"/>
          </a:p>
        </p:txBody>
      </p:sp>
    </p:spTree>
    <p:extLst>
      <p:ext uri="{BB962C8B-B14F-4D97-AF65-F5344CB8AC3E}">
        <p14:creationId xmlns:p14="http://schemas.microsoft.com/office/powerpoint/2010/main" val="3343084273"/>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pPr>
              <a:defRPr/>
            </a:pPr>
            <a:fld id="{EFF10F0F-B6CA-4D0C-B997-D3FFC713736B}" type="datetimeFigureOut">
              <a:rPr lang="vi-VN" smtClean="0"/>
              <a:pPr>
                <a:defRPr/>
              </a:pPr>
              <a:t>17/04/2022</a:t>
            </a:fld>
            <a:endParaRPr lang="vi-VN"/>
          </a:p>
        </p:txBody>
      </p:sp>
      <p:sp>
        <p:nvSpPr>
          <p:cNvPr id="5" name="Footer Placeholder 4"/>
          <p:cNvSpPr>
            <a:spLocks noGrp="1"/>
          </p:cNvSpPr>
          <p:nvPr>
            <p:ph type="ftr" sz="quarter" idx="11"/>
          </p:nvPr>
        </p:nvSpPr>
        <p:spPr/>
        <p:txBody>
          <a:bodyPr/>
          <a:lstStyle/>
          <a:p>
            <a:pPr>
              <a:defRPr/>
            </a:pPr>
            <a:endParaRPr lang="vi-VN"/>
          </a:p>
        </p:txBody>
      </p:sp>
      <p:sp>
        <p:nvSpPr>
          <p:cNvPr id="6" name="Slide Number Placeholder 5"/>
          <p:cNvSpPr>
            <a:spLocks noGrp="1"/>
          </p:cNvSpPr>
          <p:nvPr>
            <p:ph type="sldNum" sz="quarter" idx="12"/>
          </p:nvPr>
        </p:nvSpPr>
        <p:spPr/>
        <p:txBody>
          <a:bodyPr/>
          <a:lstStyle/>
          <a:p>
            <a:fld id="{257EE1BB-4A1D-47DE-9F1E-3B12ABE66027}" type="slidenum">
              <a:rPr lang="vi-VN" altLang="en-US" smtClean="0"/>
              <a:pPr/>
              <a:t>‹#›</a:t>
            </a:fld>
            <a:endParaRPr lang="vi-VN" altLang="en-US"/>
          </a:p>
        </p:txBody>
      </p:sp>
    </p:spTree>
    <p:extLst>
      <p:ext uri="{BB962C8B-B14F-4D97-AF65-F5344CB8AC3E}">
        <p14:creationId xmlns:p14="http://schemas.microsoft.com/office/powerpoint/2010/main" val="3017549268"/>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defRPr/>
            </a:pPr>
            <a:fld id="{0DC7025E-99D7-4DB7-BC96-B6123B32333D}" type="datetimeFigureOut">
              <a:rPr lang="vi-VN" smtClean="0"/>
              <a:pPr>
                <a:defRPr/>
              </a:pPr>
              <a:t>17/04/2022</a:t>
            </a:fld>
            <a:endParaRPr lang="vi-VN"/>
          </a:p>
        </p:txBody>
      </p:sp>
      <p:sp>
        <p:nvSpPr>
          <p:cNvPr id="5" name="Footer Placeholder 4"/>
          <p:cNvSpPr>
            <a:spLocks noGrp="1"/>
          </p:cNvSpPr>
          <p:nvPr>
            <p:ph type="ftr" sz="quarter" idx="11"/>
          </p:nvPr>
        </p:nvSpPr>
        <p:spPr/>
        <p:txBody>
          <a:bodyPr/>
          <a:lstStyle/>
          <a:p>
            <a:pPr>
              <a:defRPr/>
            </a:pPr>
            <a:endParaRPr lang="vi-VN"/>
          </a:p>
        </p:txBody>
      </p:sp>
      <p:sp>
        <p:nvSpPr>
          <p:cNvPr id="6" name="Slide Number Placeholder 5"/>
          <p:cNvSpPr>
            <a:spLocks noGrp="1"/>
          </p:cNvSpPr>
          <p:nvPr>
            <p:ph type="sldNum" sz="quarter" idx="12"/>
          </p:nvPr>
        </p:nvSpPr>
        <p:spPr/>
        <p:txBody>
          <a:bodyPr/>
          <a:lstStyle/>
          <a:p>
            <a:fld id="{0A5C384F-2864-4ACA-A0FD-0D94F1A3CA4B}" type="slidenum">
              <a:rPr lang="vi-VN" altLang="en-US" smtClean="0"/>
              <a:pPr/>
              <a:t>‹#›</a:t>
            </a:fld>
            <a:endParaRPr lang="vi-VN" altLang="en-US"/>
          </a:p>
        </p:txBody>
      </p:sp>
    </p:spTree>
    <p:extLst>
      <p:ext uri="{BB962C8B-B14F-4D97-AF65-F5344CB8AC3E}">
        <p14:creationId xmlns:p14="http://schemas.microsoft.com/office/powerpoint/2010/main" val="3876746000"/>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a:defRPr/>
            </a:pPr>
            <a:fld id="{DDEA4B8A-1358-40C1-82EC-408E402F356F}" type="datetimeFigureOut">
              <a:rPr lang="vi-VN" smtClean="0"/>
              <a:pPr>
                <a:defRPr/>
              </a:pPr>
              <a:t>17/04/2022</a:t>
            </a:fld>
            <a:endParaRPr lang="vi-VN"/>
          </a:p>
        </p:txBody>
      </p:sp>
      <p:sp>
        <p:nvSpPr>
          <p:cNvPr id="5" name="Footer Placeholder 4"/>
          <p:cNvSpPr>
            <a:spLocks noGrp="1"/>
          </p:cNvSpPr>
          <p:nvPr>
            <p:ph type="ftr" sz="quarter" idx="11"/>
          </p:nvPr>
        </p:nvSpPr>
        <p:spPr/>
        <p:txBody>
          <a:bodyPr/>
          <a:lstStyle/>
          <a:p>
            <a:pPr>
              <a:defRPr/>
            </a:pPr>
            <a:endParaRPr lang="vi-VN"/>
          </a:p>
        </p:txBody>
      </p:sp>
      <p:sp>
        <p:nvSpPr>
          <p:cNvPr id="6" name="Slide Number Placeholder 5"/>
          <p:cNvSpPr>
            <a:spLocks noGrp="1"/>
          </p:cNvSpPr>
          <p:nvPr>
            <p:ph type="sldNum" sz="quarter" idx="12"/>
          </p:nvPr>
        </p:nvSpPr>
        <p:spPr/>
        <p:txBody>
          <a:bodyPr/>
          <a:lstStyle/>
          <a:p>
            <a:fld id="{C5DC3A44-01CC-4D2E-88D4-036985DA407E}" type="slidenum">
              <a:rPr lang="vi-VN" altLang="en-US" smtClean="0"/>
              <a:pPr/>
              <a:t>‹#›</a:t>
            </a:fld>
            <a:endParaRPr lang="vi-VN" altLang="en-US"/>
          </a:p>
        </p:txBody>
      </p:sp>
    </p:spTree>
    <p:extLst>
      <p:ext uri="{BB962C8B-B14F-4D97-AF65-F5344CB8AC3E}">
        <p14:creationId xmlns:p14="http://schemas.microsoft.com/office/powerpoint/2010/main" val="402743104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a:extLst>
              <a:ext uri="{FF2B5EF4-FFF2-40B4-BE49-F238E27FC236}">
                <a16:creationId xmlns:a16="http://schemas.microsoft.com/office/drawing/2014/main" id="{89E347DB-C05D-4188-A366-DC5C2D30F85F}"/>
              </a:ext>
            </a:extLst>
          </p:cNvPr>
          <p:cNvSpPr>
            <a:spLocks noGrp="1"/>
          </p:cNvSpPr>
          <p:nvPr>
            <p:ph type="dt" sz="half" idx="10"/>
          </p:nvPr>
        </p:nvSpPr>
        <p:spPr/>
        <p:txBody>
          <a:bodyPr/>
          <a:lstStyle>
            <a:lvl1pPr>
              <a:defRPr/>
            </a:lvl1pPr>
          </a:lstStyle>
          <a:p>
            <a:pPr>
              <a:defRPr/>
            </a:pPr>
            <a:endParaRPr lang="en-US"/>
          </a:p>
        </p:txBody>
      </p:sp>
      <p:sp>
        <p:nvSpPr>
          <p:cNvPr id="6" name="Footer Placeholder 4">
            <a:extLst>
              <a:ext uri="{FF2B5EF4-FFF2-40B4-BE49-F238E27FC236}">
                <a16:creationId xmlns:a16="http://schemas.microsoft.com/office/drawing/2014/main" id="{AB11969B-BF6D-4692-8479-450B55A07C42}"/>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5448964F-006C-4309-A505-A967183BAB68}"/>
              </a:ext>
            </a:extLst>
          </p:cNvPr>
          <p:cNvSpPr>
            <a:spLocks noGrp="1"/>
          </p:cNvSpPr>
          <p:nvPr>
            <p:ph type="sldNum" sz="quarter" idx="12"/>
          </p:nvPr>
        </p:nvSpPr>
        <p:spPr/>
        <p:txBody>
          <a:bodyPr/>
          <a:lstStyle>
            <a:lvl1pPr>
              <a:defRPr/>
            </a:lvl1pPr>
          </a:lstStyle>
          <a:p>
            <a:fld id="{4FC1345E-A685-46FE-BEA1-29BAF331C5E9}" type="slidenum">
              <a:rPr lang="en-US" altLang="en-US"/>
              <a:pPr/>
              <a:t>‹#›</a:t>
            </a:fld>
            <a:endParaRPr lang="en-US" altLang="en-US"/>
          </a:p>
        </p:txBody>
      </p:sp>
    </p:spTree>
    <p:extLst>
      <p:ext uri="{BB962C8B-B14F-4D97-AF65-F5344CB8AC3E}">
        <p14:creationId xmlns:p14="http://schemas.microsoft.com/office/powerpoint/2010/main" val="3686395128"/>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pPr>
              <a:defRPr/>
            </a:pPr>
            <a:fld id="{7A959FA3-0470-42F2-AD22-7F1C782DC635}" type="datetimeFigureOut">
              <a:rPr lang="vi-VN" smtClean="0"/>
              <a:pPr>
                <a:defRPr/>
              </a:pPr>
              <a:t>17/04/2022</a:t>
            </a:fld>
            <a:endParaRPr lang="vi-VN"/>
          </a:p>
        </p:txBody>
      </p:sp>
      <p:sp>
        <p:nvSpPr>
          <p:cNvPr id="6" name="Footer Placeholder 5"/>
          <p:cNvSpPr>
            <a:spLocks noGrp="1"/>
          </p:cNvSpPr>
          <p:nvPr>
            <p:ph type="ftr" sz="quarter" idx="11"/>
          </p:nvPr>
        </p:nvSpPr>
        <p:spPr/>
        <p:txBody>
          <a:bodyPr/>
          <a:lstStyle/>
          <a:p>
            <a:pPr>
              <a:defRPr/>
            </a:pPr>
            <a:endParaRPr lang="vi-VN"/>
          </a:p>
        </p:txBody>
      </p:sp>
      <p:sp>
        <p:nvSpPr>
          <p:cNvPr id="7" name="Slide Number Placeholder 6"/>
          <p:cNvSpPr>
            <a:spLocks noGrp="1"/>
          </p:cNvSpPr>
          <p:nvPr>
            <p:ph type="sldNum" sz="quarter" idx="12"/>
          </p:nvPr>
        </p:nvSpPr>
        <p:spPr/>
        <p:txBody>
          <a:bodyPr/>
          <a:lstStyle/>
          <a:p>
            <a:fld id="{308E7274-220F-4009-B2AF-2E21D4B9D960}" type="slidenum">
              <a:rPr lang="vi-VN" altLang="en-US" smtClean="0"/>
              <a:pPr/>
              <a:t>‹#›</a:t>
            </a:fld>
            <a:endParaRPr lang="vi-VN" altLang="en-US"/>
          </a:p>
        </p:txBody>
      </p:sp>
    </p:spTree>
    <p:extLst>
      <p:ext uri="{BB962C8B-B14F-4D97-AF65-F5344CB8AC3E}">
        <p14:creationId xmlns:p14="http://schemas.microsoft.com/office/powerpoint/2010/main" val="2143580275"/>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pPr>
              <a:defRPr/>
            </a:pPr>
            <a:fld id="{2BF8AD81-9BB3-40DA-BC8F-E627B589CE37}" type="datetimeFigureOut">
              <a:rPr lang="vi-VN" smtClean="0"/>
              <a:pPr>
                <a:defRPr/>
              </a:pPr>
              <a:t>17/04/2022</a:t>
            </a:fld>
            <a:endParaRPr lang="vi-VN"/>
          </a:p>
        </p:txBody>
      </p:sp>
      <p:sp>
        <p:nvSpPr>
          <p:cNvPr id="8" name="Footer Placeholder 7"/>
          <p:cNvSpPr>
            <a:spLocks noGrp="1"/>
          </p:cNvSpPr>
          <p:nvPr>
            <p:ph type="ftr" sz="quarter" idx="11"/>
          </p:nvPr>
        </p:nvSpPr>
        <p:spPr/>
        <p:txBody>
          <a:bodyPr/>
          <a:lstStyle/>
          <a:p>
            <a:pPr>
              <a:defRPr/>
            </a:pPr>
            <a:endParaRPr lang="vi-VN"/>
          </a:p>
        </p:txBody>
      </p:sp>
      <p:sp>
        <p:nvSpPr>
          <p:cNvPr id="9" name="Slide Number Placeholder 8"/>
          <p:cNvSpPr>
            <a:spLocks noGrp="1"/>
          </p:cNvSpPr>
          <p:nvPr>
            <p:ph type="sldNum" sz="quarter" idx="12"/>
          </p:nvPr>
        </p:nvSpPr>
        <p:spPr/>
        <p:txBody>
          <a:bodyPr/>
          <a:lstStyle/>
          <a:p>
            <a:fld id="{6BEA2E03-19C4-4540-900F-7C496D5357CA}" type="slidenum">
              <a:rPr lang="vi-VN" altLang="en-US" smtClean="0"/>
              <a:pPr/>
              <a:t>‹#›</a:t>
            </a:fld>
            <a:endParaRPr lang="vi-VN" altLang="en-US"/>
          </a:p>
        </p:txBody>
      </p:sp>
    </p:spTree>
    <p:extLst>
      <p:ext uri="{BB962C8B-B14F-4D97-AF65-F5344CB8AC3E}">
        <p14:creationId xmlns:p14="http://schemas.microsoft.com/office/powerpoint/2010/main" val="1144406199"/>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pPr>
              <a:defRPr/>
            </a:pPr>
            <a:fld id="{973FDF69-FECD-44BE-9242-5C419AD8A3F1}" type="datetimeFigureOut">
              <a:rPr lang="vi-VN" smtClean="0"/>
              <a:pPr>
                <a:defRPr/>
              </a:pPr>
              <a:t>17/04/2022</a:t>
            </a:fld>
            <a:endParaRPr lang="vi-VN"/>
          </a:p>
        </p:txBody>
      </p:sp>
      <p:sp>
        <p:nvSpPr>
          <p:cNvPr id="4" name="Footer Placeholder 3"/>
          <p:cNvSpPr>
            <a:spLocks noGrp="1"/>
          </p:cNvSpPr>
          <p:nvPr>
            <p:ph type="ftr" sz="quarter" idx="11"/>
          </p:nvPr>
        </p:nvSpPr>
        <p:spPr/>
        <p:txBody>
          <a:bodyPr/>
          <a:lstStyle/>
          <a:p>
            <a:pPr>
              <a:defRPr/>
            </a:pPr>
            <a:endParaRPr lang="vi-VN"/>
          </a:p>
        </p:txBody>
      </p:sp>
      <p:sp>
        <p:nvSpPr>
          <p:cNvPr id="5" name="Slide Number Placeholder 4"/>
          <p:cNvSpPr>
            <a:spLocks noGrp="1"/>
          </p:cNvSpPr>
          <p:nvPr>
            <p:ph type="sldNum" sz="quarter" idx="12"/>
          </p:nvPr>
        </p:nvSpPr>
        <p:spPr/>
        <p:txBody>
          <a:bodyPr/>
          <a:lstStyle/>
          <a:p>
            <a:fld id="{B597C305-FD64-43F3-8D51-2A041EC006AE}" type="slidenum">
              <a:rPr lang="vi-VN" altLang="en-US" smtClean="0"/>
              <a:pPr/>
              <a:t>‹#›</a:t>
            </a:fld>
            <a:endParaRPr lang="vi-VN" altLang="en-US"/>
          </a:p>
        </p:txBody>
      </p:sp>
    </p:spTree>
    <p:extLst>
      <p:ext uri="{BB962C8B-B14F-4D97-AF65-F5344CB8AC3E}">
        <p14:creationId xmlns:p14="http://schemas.microsoft.com/office/powerpoint/2010/main" val="3591058185"/>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fld id="{C2D26B47-60FC-4F4F-B30E-B24E4F3295AC}" type="datetimeFigureOut">
              <a:rPr lang="vi-VN" smtClean="0"/>
              <a:pPr>
                <a:defRPr/>
              </a:pPr>
              <a:t>17/04/2022</a:t>
            </a:fld>
            <a:endParaRPr lang="vi-VN"/>
          </a:p>
        </p:txBody>
      </p:sp>
      <p:sp>
        <p:nvSpPr>
          <p:cNvPr id="3" name="Footer Placeholder 2"/>
          <p:cNvSpPr>
            <a:spLocks noGrp="1"/>
          </p:cNvSpPr>
          <p:nvPr>
            <p:ph type="ftr" sz="quarter" idx="11"/>
          </p:nvPr>
        </p:nvSpPr>
        <p:spPr/>
        <p:txBody>
          <a:bodyPr/>
          <a:lstStyle/>
          <a:p>
            <a:pPr>
              <a:defRPr/>
            </a:pPr>
            <a:endParaRPr lang="vi-VN"/>
          </a:p>
        </p:txBody>
      </p:sp>
      <p:sp>
        <p:nvSpPr>
          <p:cNvPr id="4" name="Slide Number Placeholder 3"/>
          <p:cNvSpPr>
            <a:spLocks noGrp="1"/>
          </p:cNvSpPr>
          <p:nvPr>
            <p:ph type="sldNum" sz="quarter" idx="12"/>
          </p:nvPr>
        </p:nvSpPr>
        <p:spPr/>
        <p:txBody>
          <a:bodyPr/>
          <a:lstStyle/>
          <a:p>
            <a:fld id="{695741C9-87AD-44C8-A4F6-3E5619DEA1C6}" type="slidenum">
              <a:rPr lang="vi-VN" altLang="en-US" smtClean="0"/>
              <a:pPr/>
              <a:t>‹#›</a:t>
            </a:fld>
            <a:endParaRPr lang="vi-VN" altLang="en-US"/>
          </a:p>
        </p:txBody>
      </p:sp>
    </p:spTree>
    <p:extLst>
      <p:ext uri="{BB962C8B-B14F-4D97-AF65-F5344CB8AC3E}">
        <p14:creationId xmlns:p14="http://schemas.microsoft.com/office/powerpoint/2010/main" val="3582829182"/>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fld id="{6CB7E2DE-7B2F-434C-89CD-71A51283777E}" type="datetimeFigureOut">
              <a:rPr lang="vi-VN" smtClean="0"/>
              <a:pPr>
                <a:defRPr/>
              </a:pPr>
              <a:t>17/04/2022</a:t>
            </a:fld>
            <a:endParaRPr lang="vi-VN"/>
          </a:p>
        </p:txBody>
      </p:sp>
      <p:sp>
        <p:nvSpPr>
          <p:cNvPr id="6" name="Footer Placeholder 5"/>
          <p:cNvSpPr>
            <a:spLocks noGrp="1"/>
          </p:cNvSpPr>
          <p:nvPr>
            <p:ph type="ftr" sz="quarter" idx="11"/>
          </p:nvPr>
        </p:nvSpPr>
        <p:spPr/>
        <p:txBody>
          <a:bodyPr/>
          <a:lstStyle/>
          <a:p>
            <a:pPr>
              <a:defRPr/>
            </a:pPr>
            <a:endParaRPr lang="vi-VN"/>
          </a:p>
        </p:txBody>
      </p:sp>
      <p:sp>
        <p:nvSpPr>
          <p:cNvPr id="7" name="Slide Number Placeholder 6"/>
          <p:cNvSpPr>
            <a:spLocks noGrp="1"/>
          </p:cNvSpPr>
          <p:nvPr>
            <p:ph type="sldNum" sz="quarter" idx="12"/>
          </p:nvPr>
        </p:nvSpPr>
        <p:spPr/>
        <p:txBody>
          <a:bodyPr/>
          <a:lstStyle/>
          <a:p>
            <a:fld id="{F600F9BC-3C86-4DC4-8187-7B4154F162B2}" type="slidenum">
              <a:rPr lang="vi-VN" altLang="en-US" smtClean="0"/>
              <a:pPr/>
              <a:t>‹#›</a:t>
            </a:fld>
            <a:endParaRPr lang="vi-VN" altLang="en-US"/>
          </a:p>
        </p:txBody>
      </p:sp>
    </p:spTree>
    <p:extLst>
      <p:ext uri="{BB962C8B-B14F-4D97-AF65-F5344CB8AC3E}">
        <p14:creationId xmlns:p14="http://schemas.microsoft.com/office/powerpoint/2010/main" val="3294932834"/>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fld id="{3B03B607-D56B-4E44-BEF4-2A9DD1EC4AF4}" type="datetimeFigureOut">
              <a:rPr lang="vi-VN" smtClean="0"/>
              <a:pPr>
                <a:defRPr/>
              </a:pPr>
              <a:t>17/04/2022</a:t>
            </a:fld>
            <a:endParaRPr lang="vi-VN"/>
          </a:p>
        </p:txBody>
      </p:sp>
      <p:sp>
        <p:nvSpPr>
          <p:cNvPr id="6" name="Footer Placeholder 5"/>
          <p:cNvSpPr>
            <a:spLocks noGrp="1"/>
          </p:cNvSpPr>
          <p:nvPr>
            <p:ph type="ftr" sz="quarter" idx="11"/>
          </p:nvPr>
        </p:nvSpPr>
        <p:spPr/>
        <p:txBody>
          <a:bodyPr/>
          <a:lstStyle/>
          <a:p>
            <a:pPr>
              <a:defRPr/>
            </a:pPr>
            <a:endParaRPr lang="vi-VN"/>
          </a:p>
        </p:txBody>
      </p:sp>
      <p:sp>
        <p:nvSpPr>
          <p:cNvPr id="7" name="Slide Number Placeholder 6"/>
          <p:cNvSpPr>
            <a:spLocks noGrp="1"/>
          </p:cNvSpPr>
          <p:nvPr>
            <p:ph type="sldNum" sz="quarter" idx="12"/>
          </p:nvPr>
        </p:nvSpPr>
        <p:spPr/>
        <p:txBody>
          <a:bodyPr/>
          <a:lstStyle/>
          <a:p>
            <a:fld id="{D60081B0-49D7-4B84-9EA9-4C70DD0919DF}" type="slidenum">
              <a:rPr lang="vi-VN" altLang="en-US" smtClean="0"/>
              <a:pPr/>
              <a:t>‹#›</a:t>
            </a:fld>
            <a:endParaRPr lang="vi-VN" altLang="en-US"/>
          </a:p>
        </p:txBody>
      </p:sp>
    </p:spTree>
    <p:extLst>
      <p:ext uri="{BB962C8B-B14F-4D97-AF65-F5344CB8AC3E}">
        <p14:creationId xmlns:p14="http://schemas.microsoft.com/office/powerpoint/2010/main" val="433735674"/>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defRPr/>
            </a:pPr>
            <a:fld id="{0C39B058-5D5D-42D3-9FF3-D6F8949043BB}" type="datetimeFigureOut">
              <a:rPr lang="vi-VN" smtClean="0"/>
              <a:pPr>
                <a:defRPr/>
              </a:pPr>
              <a:t>17/04/2022</a:t>
            </a:fld>
            <a:endParaRPr lang="vi-VN"/>
          </a:p>
        </p:txBody>
      </p:sp>
      <p:sp>
        <p:nvSpPr>
          <p:cNvPr id="5" name="Footer Placeholder 4"/>
          <p:cNvSpPr>
            <a:spLocks noGrp="1"/>
          </p:cNvSpPr>
          <p:nvPr>
            <p:ph type="ftr" sz="quarter" idx="11"/>
          </p:nvPr>
        </p:nvSpPr>
        <p:spPr/>
        <p:txBody>
          <a:bodyPr/>
          <a:lstStyle/>
          <a:p>
            <a:pPr>
              <a:defRPr/>
            </a:pPr>
            <a:endParaRPr lang="vi-VN"/>
          </a:p>
        </p:txBody>
      </p:sp>
      <p:sp>
        <p:nvSpPr>
          <p:cNvPr id="6" name="Slide Number Placeholder 5"/>
          <p:cNvSpPr>
            <a:spLocks noGrp="1"/>
          </p:cNvSpPr>
          <p:nvPr>
            <p:ph type="sldNum" sz="quarter" idx="12"/>
          </p:nvPr>
        </p:nvSpPr>
        <p:spPr/>
        <p:txBody>
          <a:bodyPr/>
          <a:lstStyle/>
          <a:p>
            <a:fld id="{47203B5C-B9B8-4087-A0EC-C8C9EBD5EBE8}" type="slidenum">
              <a:rPr lang="vi-VN" altLang="en-US" smtClean="0"/>
              <a:pPr/>
              <a:t>‹#›</a:t>
            </a:fld>
            <a:endParaRPr lang="vi-VN" altLang="en-US"/>
          </a:p>
        </p:txBody>
      </p:sp>
    </p:spTree>
    <p:extLst>
      <p:ext uri="{BB962C8B-B14F-4D97-AF65-F5344CB8AC3E}">
        <p14:creationId xmlns:p14="http://schemas.microsoft.com/office/powerpoint/2010/main" val="2584235352"/>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defRPr/>
            </a:pPr>
            <a:fld id="{648B47AD-8C16-4B03-938C-ED63E8FBC21E}" type="datetimeFigureOut">
              <a:rPr lang="vi-VN" smtClean="0"/>
              <a:pPr>
                <a:defRPr/>
              </a:pPr>
              <a:t>17/04/2022</a:t>
            </a:fld>
            <a:endParaRPr lang="vi-VN"/>
          </a:p>
        </p:txBody>
      </p:sp>
      <p:sp>
        <p:nvSpPr>
          <p:cNvPr id="5" name="Footer Placeholder 4"/>
          <p:cNvSpPr>
            <a:spLocks noGrp="1"/>
          </p:cNvSpPr>
          <p:nvPr>
            <p:ph type="ftr" sz="quarter" idx="11"/>
          </p:nvPr>
        </p:nvSpPr>
        <p:spPr/>
        <p:txBody>
          <a:bodyPr/>
          <a:lstStyle/>
          <a:p>
            <a:pPr>
              <a:defRPr/>
            </a:pPr>
            <a:endParaRPr lang="vi-VN"/>
          </a:p>
        </p:txBody>
      </p:sp>
      <p:sp>
        <p:nvSpPr>
          <p:cNvPr id="6" name="Slide Number Placeholder 5"/>
          <p:cNvSpPr>
            <a:spLocks noGrp="1"/>
          </p:cNvSpPr>
          <p:nvPr>
            <p:ph type="sldNum" sz="quarter" idx="12"/>
          </p:nvPr>
        </p:nvSpPr>
        <p:spPr/>
        <p:txBody>
          <a:bodyPr/>
          <a:lstStyle/>
          <a:p>
            <a:fld id="{B1F05B48-7555-4DE4-B482-50B371D91A08}" type="slidenum">
              <a:rPr lang="vi-VN" altLang="en-US" smtClean="0"/>
              <a:pPr/>
              <a:t>‹#›</a:t>
            </a:fld>
            <a:endParaRPr lang="vi-VN" altLang="en-US"/>
          </a:p>
        </p:txBody>
      </p:sp>
    </p:spTree>
    <p:extLst>
      <p:ext uri="{BB962C8B-B14F-4D97-AF65-F5344CB8AC3E}">
        <p14:creationId xmlns:p14="http://schemas.microsoft.com/office/powerpoint/2010/main" val="427222671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a:extLst>
              <a:ext uri="{FF2B5EF4-FFF2-40B4-BE49-F238E27FC236}">
                <a16:creationId xmlns:a16="http://schemas.microsoft.com/office/drawing/2014/main" id="{1A1DD4DF-1206-4778-AD74-1C630119DBFD}"/>
              </a:ext>
            </a:extLst>
          </p:cNvPr>
          <p:cNvSpPr>
            <a:spLocks noGrp="1"/>
          </p:cNvSpPr>
          <p:nvPr>
            <p:ph type="dt" sz="half" idx="10"/>
          </p:nvPr>
        </p:nvSpPr>
        <p:spPr/>
        <p:txBody>
          <a:bodyPr/>
          <a:lstStyle>
            <a:lvl1pPr>
              <a:defRPr/>
            </a:lvl1pPr>
          </a:lstStyle>
          <a:p>
            <a:pPr>
              <a:defRPr/>
            </a:pPr>
            <a:endParaRPr lang="en-US"/>
          </a:p>
        </p:txBody>
      </p:sp>
      <p:sp>
        <p:nvSpPr>
          <p:cNvPr id="8" name="Footer Placeholder 4">
            <a:extLst>
              <a:ext uri="{FF2B5EF4-FFF2-40B4-BE49-F238E27FC236}">
                <a16:creationId xmlns:a16="http://schemas.microsoft.com/office/drawing/2014/main" id="{12176976-704E-42A4-B136-B40B1764DDDF}"/>
              </a:ext>
            </a:extLst>
          </p:cNvPr>
          <p:cNvSpPr>
            <a:spLocks noGrp="1"/>
          </p:cNvSpPr>
          <p:nvPr>
            <p:ph type="ftr" sz="quarter" idx="11"/>
          </p:nvPr>
        </p:nvSpPr>
        <p:spPr/>
        <p:txBody>
          <a:bodyPr/>
          <a:lstStyle>
            <a:lvl1pPr>
              <a:defRPr/>
            </a:lvl1pPr>
          </a:lstStyle>
          <a:p>
            <a:pPr>
              <a:defRPr/>
            </a:pPr>
            <a:endParaRPr lang="en-US"/>
          </a:p>
        </p:txBody>
      </p:sp>
      <p:sp>
        <p:nvSpPr>
          <p:cNvPr id="9" name="Slide Number Placeholder 5">
            <a:extLst>
              <a:ext uri="{FF2B5EF4-FFF2-40B4-BE49-F238E27FC236}">
                <a16:creationId xmlns:a16="http://schemas.microsoft.com/office/drawing/2014/main" id="{70071705-9F92-4C01-B33E-E81697174F83}"/>
              </a:ext>
            </a:extLst>
          </p:cNvPr>
          <p:cNvSpPr>
            <a:spLocks noGrp="1"/>
          </p:cNvSpPr>
          <p:nvPr>
            <p:ph type="sldNum" sz="quarter" idx="12"/>
          </p:nvPr>
        </p:nvSpPr>
        <p:spPr/>
        <p:txBody>
          <a:bodyPr/>
          <a:lstStyle>
            <a:lvl1pPr>
              <a:defRPr/>
            </a:lvl1pPr>
          </a:lstStyle>
          <a:p>
            <a:fld id="{AB4548CE-5687-4A8E-ABA6-1315141EC4BE}" type="slidenum">
              <a:rPr lang="en-US" altLang="en-US"/>
              <a:pPr/>
              <a:t>‹#›</a:t>
            </a:fld>
            <a:endParaRPr lang="en-US" altLang="en-US"/>
          </a:p>
        </p:txBody>
      </p:sp>
    </p:spTree>
    <p:extLst>
      <p:ext uri="{BB962C8B-B14F-4D97-AF65-F5344CB8AC3E}">
        <p14:creationId xmlns:p14="http://schemas.microsoft.com/office/powerpoint/2010/main" val="427590566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a:extLst>
              <a:ext uri="{FF2B5EF4-FFF2-40B4-BE49-F238E27FC236}">
                <a16:creationId xmlns:a16="http://schemas.microsoft.com/office/drawing/2014/main" id="{971D25B4-53BC-48F5-A3F9-A5DF45223D04}"/>
              </a:ext>
            </a:extLst>
          </p:cNvPr>
          <p:cNvSpPr>
            <a:spLocks noGrp="1"/>
          </p:cNvSpPr>
          <p:nvPr>
            <p:ph type="dt" sz="half" idx="10"/>
          </p:nvPr>
        </p:nvSpPr>
        <p:spPr/>
        <p:txBody>
          <a:bodyPr/>
          <a:lstStyle>
            <a:lvl1pPr>
              <a:defRPr/>
            </a:lvl1pPr>
          </a:lstStyle>
          <a:p>
            <a:pPr>
              <a:defRPr/>
            </a:pPr>
            <a:endParaRPr lang="en-US"/>
          </a:p>
        </p:txBody>
      </p:sp>
      <p:sp>
        <p:nvSpPr>
          <p:cNvPr id="4" name="Footer Placeholder 4">
            <a:extLst>
              <a:ext uri="{FF2B5EF4-FFF2-40B4-BE49-F238E27FC236}">
                <a16:creationId xmlns:a16="http://schemas.microsoft.com/office/drawing/2014/main" id="{DB022ECC-E362-4A64-9D17-9483DFE1C1B0}"/>
              </a:ext>
            </a:extLst>
          </p:cNvPr>
          <p:cNvSpPr>
            <a:spLocks noGrp="1"/>
          </p:cNvSpPr>
          <p:nvPr>
            <p:ph type="ftr" sz="quarter" idx="11"/>
          </p:nvPr>
        </p:nvSpPr>
        <p:spPr/>
        <p:txBody>
          <a:bodyPr/>
          <a:lstStyle>
            <a:lvl1pPr>
              <a:defRPr/>
            </a:lvl1pPr>
          </a:lstStyle>
          <a:p>
            <a:pPr>
              <a:defRPr/>
            </a:pPr>
            <a:endParaRPr lang="en-US"/>
          </a:p>
        </p:txBody>
      </p:sp>
      <p:sp>
        <p:nvSpPr>
          <p:cNvPr id="5" name="Slide Number Placeholder 5">
            <a:extLst>
              <a:ext uri="{FF2B5EF4-FFF2-40B4-BE49-F238E27FC236}">
                <a16:creationId xmlns:a16="http://schemas.microsoft.com/office/drawing/2014/main" id="{BF0FCE0F-9F98-4ECA-8C10-FD77B595F1D0}"/>
              </a:ext>
            </a:extLst>
          </p:cNvPr>
          <p:cNvSpPr>
            <a:spLocks noGrp="1"/>
          </p:cNvSpPr>
          <p:nvPr>
            <p:ph type="sldNum" sz="quarter" idx="12"/>
          </p:nvPr>
        </p:nvSpPr>
        <p:spPr/>
        <p:txBody>
          <a:bodyPr/>
          <a:lstStyle>
            <a:lvl1pPr>
              <a:defRPr/>
            </a:lvl1pPr>
          </a:lstStyle>
          <a:p>
            <a:fld id="{861E5881-15D2-4EDD-B1AA-81A5DA29DF8B}" type="slidenum">
              <a:rPr lang="en-US" altLang="en-US"/>
              <a:pPr/>
              <a:t>‹#›</a:t>
            </a:fld>
            <a:endParaRPr lang="en-US" altLang="en-US"/>
          </a:p>
        </p:txBody>
      </p:sp>
    </p:spTree>
    <p:extLst>
      <p:ext uri="{BB962C8B-B14F-4D97-AF65-F5344CB8AC3E}">
        <p14:creationId xmlns:p14="http://schemas.microsoft.com/office/powerpoint/2010/main" val="185832763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a:extLst>
              <a:ext uri="{FF2B5EF4-FFF2-40B4-BE49-F238E27FC236}">
                <a16:creationId xmlns:a16="http://schemas.microsoft.com/office/drawing/2014/main" id="{A1D4510F-3445-4C0F-82C8-153DE8FAECBC}"/>
              </a:ext>
            </a:extLst>
          </p:cNvPr>
          <p:cNvSpPr>
            <a:spLocks noGrp="1"/>
          </p:cNvSpPr>
          <p:nvPr>
            <p:ph type="dt" sz="half" idx="10"/>
          </p:nvPr>
        </p:nvSpPr>
        <p:spPr/>
        <p:txBody>
          <a:bodyPr/>
          <a:lstStyle>
            <a:lvl1pPr>
              <a:defRPr/>
            </a:lvl1pPr>
          </a:lstStyle>
          <a:p>
            <a:pPr>
              <a:defRPr/>
            </a:pPr>
            <a:endParaRPr lang="en-US"/>
          </a:p>
        </p:txBody>
      </p:sp>
      <p:sp>
        <p:nvSpPr>
          <p:cNvPr id="3" name="Footer Placeholder 4">
            <a:extLst>
              <a:ext uri="{FF2B5EF4-FFF2-40B4-BE49-F238E27FC236}">
                <a16:creationId xmlns:a16="http://schemas.microsoft.com/office/drawing/2014/main" id="{21DE537F-1312-4CAF-8DC0-03BF91B28E8A}"/>
              </a:ext>
            </a:extLst>
          </p:cNvPr>
          <p:cNvSpPr>
            <a:spLocks noGrp="1"/>
          </p:cNvSpPr>
          <p:nvPr>
            <p:ph type="ftr" sz="quarter" idx="11"/>
          </p:nvPr>
        </p:nvSpPr>
        <p:spPr/>
        <p:txBody>
          <a:bodyPr/>
          <a:lstStyle>
            <a:lvl1pPr>
              <a:defRPr/>
            </a:lvl1pPr>
          </a:lstStyle>
          <a:p>
            <a:pPr>
              <a:defRPr/>
            </a:pPr>
            <a:endParaRPr lang="en-US"/>
          </a:p>
        </p:txBody>
      </p:sp>
      <p:sp>
        <p:nvSpPr>
          <p:cNvPr id="4" name="Slide Number Placeholder 5">
            <a:extLst>
              <a:ext uri="{FF2B5EF4-FFF2-40B4-BE49-F238E27FC236}">
                <a16:creationId xmlns:a16="http://schemas.microsoft.com/office/drawing/2014/main" id="{324D6BC1-E4F5-4909-BBFE-957A47395040}"/>
              </a:ext>
            </a:extLst>
          </p:cNvPr>
          <p:cNvSpPr>
            <a:spLocks noGrp="1"/>
          </p:cNvSpPr>
          <p:nvPr>
            <p:ph type="sldNum" sz="quarter" idx="12"/>
          </p:nvPr>
        </p:nvSpPr>
        <p:spPr/>
        <p:txBody>
          <a:bodyPr/>
          <a:lstStyle>
            <a:lvl1pPr>
              <a:defRPr/>
            </a:lvl1pPr>
          </a:lstStyle>
          <a:p>
            <a:fld id="{B9201C3C-EFB7-4842-881B-947FE0468876}" type="slidenum">
              <a:rPr lang="en-US" altLang="en-US"/>
              <a:pPr/>
              <a:t>‹#›</a:t>
            </a:fld>
            <a:endParaRPr lang="en-US" altLang="en-US"/>
          </a:p>
        </p:txBody>
      </p:sp>
    </p:spTree>
    <p:extLst>
      <p:ext uri="{BB962C8B-B14F-4D97-AF65-F5344CB8AC3E}">
        <p14:creationId xmlns:p14="http://schemas.microsoft.com/office/powerpoint/2010/main" val="132737124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a:extLst>
              <a:ext uri="{FF2B5EF4-FFF2-40B4-BE49-F238E27FC236}">
                <a16:creationId xmlns:a16="http://schemas.microsoft.com/office/drawing/2014/main" id="{BDCAD10C-908F-40A1-9AF0-DDE6B58A81B7}"/>
              </a:ext>
            </a:extLst>
          </p:cNvPr>
          <p:cNvSpPr>
            <a:spLocks noGrp="1"/>
          </p:cNvSpPr>
          <p:nvPr>
            <p:ph type="dt" sz="half" idx="10"/>
          </p:nvPr>
        </p:nvSpPr>
        <p:spPr/>
        <p:txBody>
          <a:bodyPr/>
          <a:lstStyle>
            <a:lvl1pPr>
              <a:defRPr/>
            </a:lvl1pPr>
          </a:lstStyle>
          <a:p>
            <a:pPr>
              <a:defRPr/>
            </a:pPr>
            <a:endParaRPr lang="en-US"/>
          </a:p>
        </p:txBody>
      </p:sp>
      <p:sp>
        <p:nvSpPr>
          <p:cNvPr id="6" name="Footer Placeholder 4">
            <a:extLst>
              <a:ext uri="{FF2B5EF4-FFF2-40B4-BE49-F238E27FC236}">
                <a16:creationId xmlns:a16="http://schemas.microsoft.com/office/drawing/2014/main" id="{D6DC31A9-0D19-448A-9B5C-B551A9C13D7E}"/>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64C32385-EF26-4B43-B9CD-BDE5EB0915C9}"/>
              </a:ext>
            </a:extLst>
          </p:cNvPr>
          <p:cNvSpPr>
            <a:spLocks noGrp="1"/>
          </p:cNvSpPr>
          <p:nvPr>
            <p:ph type="sldNum" sz="quarter" idx="12"/>
          </p:nvPr>
        </p:nvSpPr>
        <p:spPr/>
        <p:txBody>
          <a:bodyPr/>
          <a:lstStyle>
            <a:lvl1pPr>
              <a:defRPr/>
            </a:lvl1pPr>
          </a:lstStyle>
          <a:p>
            <a:fld id="{C0C8C742-FAD4-4451-882B-3053673035C6}" type="slidenum">
              <a:rPr lang="en-US" altLang="en-US"/>
              <a:pPr/>
              <a:t>‹#›</a:t>
            </a:fld>
            <a:endParaRPr lang="en-US" altLang="en-US"/>
          </a:p>
        </p:txBody>
      </p:sp>
    </p:spTree>
    <p:extLst>
      <p:ext uri="{BB962C8B-B14F-4D97-AF65-F5344CB8AC3E}">
        <p14:creationId xmlns:p14="http://schemas.microsoft.com/office/powerpoint/2010/main" val="200860664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a:extLst>
              <a:ext uri="{FF2B5EF4-FFF2-40B4-BE49-F238E27FC236}">
                <a16:creationId xmlns:a16="http://schemas.microsoft.com/office/drawing/2014/main" id="{F197861C-3757-48B8-8146-54197A49DE44}"/>
              </a:ext>
            </a:extLst>
          </p:cNvPr>
          <p:cNvSpPr>
            <a:spLocks noGrp="1"/>
          </p:cNvSpPr>
          <p:nvPr>
            <p:ph type="dt" sz="half" idx="10"/>
          </p:nvPr>
        </p:nvSpPr>
        <p:spPr/>
        <p:txBody>
          <a:bodyPr/>
          <a:lstStyle>
            <a:lvl1pPr>
              <a:defRPr/>
            </a:lvl1pPr>
          </a:lstStyle>
          <a:p>
            <a:pPr>
              <a:defRPr/>
            </a:pPr>
            <a:endParaRPr lang="en-US"/>
          </a:p>
        </p:txBody>
      </p:sp>
      <p:sp>
        <p:nvSpPr>
          <p:cNvPr id="6" name="Footer Placeholder 4">
            <a:extLst>
              <a:ext uri="{FF2B5EF4-FFF2-40B4-BE49-F238E27FC236}">
                <a16:creationId xmlns:a16="http://schemas.microsoft.com/office/drawing/2014/main" id="{F9787CE3-739E-473D-829D-87E091D3BA2B}"/>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4CF9903A-CCD9-4891-AC30-2CC61749CC4B}"/>
              </a:ext>
            </a:extLst>
          </p:cNvPr>
          <p:cNvSpPr>
            <a:spLocks noGrp="1"/>
          </p:cNvSpPr>
          <p:nvPr>
            <p:ph type="sldNum" sz="quarter" idx="12"/>
          </p:nvPr>
        </p:nvSpPr>
        <p:spPr/>
        <p:txBody>
          <a:bodyPr/>
          <a:lstStyle>
            <a:lvl1pPr>
              <a:defRPr/>
            </a:lvl1pPr>
          </a:lstStyle>
          <a:p>
            <a:fld id="{863EE0E6-DCED-4CED-A9B5-68872A14351E}" type="slidenum">
              <a:rPr lang="en-US" altLang="en-US"/>
              <a:pPr/>
              <a:t>‹#›</a:t>
            </a:fld>
            <a:endParaRPr lang="en-US" altLang="en-US"/>
          </a:p>
        </p:txBody>
      </p:sp>
    </p:spTree>
    <p:extLst>
      <p:ext uri="{BB962C8B-B14F-4D97-AF65-F5344CB8AC3E}">
        <p14:creationId xmlns:p14="http://schemas.microsoft.com/office/powerpoint/2010/main" val="141734034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theme" Target="../theme/theme2.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2.xml"/><Relationship Id="rId13" Type="http://schemas.openxmlformats.org/officeDocument/2006/relationships/theme" Target="../theme/theme3.xml"/><Relationship Id="rId3" Type="http://schemas.openxmlformats.org/officeDocument/2006/relationships/slideLayout" Target="../slideLayouts/slideLayout27.xml"/><Relationship Id="rId7" Type="http://schemas.openxmlformats.org/officeDocument/2006/relationships/slideLayout" Target="../slideLayouts/slideLayout31.xml"/><Relationship Id="rId12" Type="http://schemas.openxmlformats.org/officeDocument/2006/relationships/slideLayout" Target="../slideLayouts/slideLayout36.xml"/><Relationship Id="rId2" Type="http://schemas.openxmlformats.org/officeDocument/2006/relationships/slideLayout" Target="../slideLayouts/slideLayout26.xml"/><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5" Type="http://schemas.openxmlformats.org/officeDocument/2006/relationships/slideLayout" Target="../slideLayouts/slideLayout29.xml"/><Relationship Id="rId10" Type="http://schemas.openxmlformats.org/officeDocument/2006/relationships/slideLayout" Target="../slideLayouts/slideLayout34.xml"/><Relationship Id="rId4" Type="http://schemas.openxmlformats.org/officeDocument/2006/relationships/slideLayout" Target="../slideLayouts/slideLayout28.xml"/><Relationship Id="rId9" Type="http://schemas.openxmlformats.org/officeDocument/2006/relationships/slideLayout" Target="../slideLayouts/slideLayout3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4.xml"/><Relationship Id="rId3" Type="http://schemas.openxmlformats.org/officeDocument/2006/relationships/slideLayout" Target="../slideLayouts/slideLayout39.xml"/><Relationship Id="rId7" Type="http://schemas.openxmlformats.org/officeDocument/2006/relationships/slideLayout" Target="../slideLayouts/slideLayout43.xml"/><Relationship Id="rId12" Type="http://schemas.openxmlformats.org/officeDocument/2006/relationships/theme" Target="../theme/theme4.xml"/><Relationship Id="rId2" Type="http://schemas.openxmlformats.org/officeDocument/2006/relationships/slideLayout" Target="../slideLayouts/slideLayout38.xml"/><Relationship Id="rId1" Type="http://schemas.openxmlformats.org/officeDocument/2006/relationships/slideLayout" Target="../slideLayouts/slideLayout37.xml"/><Relationship Id="rId6" Type="http://schemas.openxmlformats.org/officeDocument/2006/relationships/slideLayout" Target="../slideLayouts/slideLayout42.xml"/><Relationship Id="rId11" Type="http://schemas.openxmlformats.org/officeDocument/2006/relationships/slideLayout" Target="../slideLayouts/slideLayout47.xml"/><Relationship Id="rId5" Type="http://schemas.openxmlformats.org/officeDocument/2006/relationships/slideLayout" Target="../slideLayouts/slideLayout41.xml"/><Relationship Id="rId10" Type="http://schemas.openxmlformats.org/officeDocument/2006/relationships/slideLayout" Target="../slideLayouts/slideLayout46.xml"/><Relationship Id="rId4" Type="http://schemas.openxmlformats.org/officeDocument/2006/relationships/slideLayout" Target="../slideLayouts/slideLayout40.xml"/><Relationship Id="rId9" Type="http://schemas.openxmlformats.org/officeDocument/2006/relationships/slideLayout" Target="../slideLayouts/slideLayout4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a:extLst>
              <a:ext uri="{FF2B5EF4-FFF2-40B4-BE49-F238E27FC236}">
                <a16:creationId xmlns:a16="http://schemas.microsoft.com/office/drawing/2014/main" id="{0B941A04-68A5-4193-A5F0-9733B3B60674}"/>
              </a:ext>
            </a:extLst>
          </p:cNvPr>
          <p:cNvSpPr>
            <a:spLocks noGrp="1"/>
          </p:cNvSpPr>
          <p:nvPr>
            <p:ph type="title"/>
          </p:nvPr>
        </p:nvSpPr>
        <p:spPr bwMode="auto">
          <a:xfrm>
            <a:off x="609600" y="274638"/>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Text Placeholder 2">
            <a:extLst>
              <a:ext uri="{FF2B5EF4-FFF2-40B4-BE49-F238E27FC236}">
                <a16:creationId xmlns:a16="http://schemas.microsoft.com/office/drawing/2014/main" id="{76E1BE8D-D22C-416D-89BF-3ECEB227604F}"/>
              </a:ext>
            </a:extLst>
          </p:cNvPr>
          <p:cNvSpPr>
            <a:spLocks noGrp="1"/>
          </p:cNvSpPr>
          <p:nvPr>
            <p:ph type="body" idx="1"/>
          </p:nvPr>
        </p:nvSpPr>
        <p:spPr bwMode="auto">
          <a:xfrm>
            <a:off x="609600" y="1600201"/>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a:extLst>
              <a:ext uri="{FF2B5EF4-FFF2-40B4-BE49-F238E27FC236}">
                <a16:creationId xmlns:a16="http://schemas.microsoft.com/office/drawing/2014/main" id="{50EA9BEE-EBBB-4BEE-96D8-B51F64BC4D10}"/>
              </a:ext>
            </a:extLst>
          </p:cNvPr>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latin typeface="Arial" charset="0"/>
              </a:defRPr>
            </a:lvl1pPr>
          </a:lstStyle>
          <a:p>
            <a:pPr>
              <a:defRPr/>
            </a:pPr>
            <a:endParaRPr lang="en-US"/>
          </a:p>
        </p:txBody>
      </p:sp>
      <p:sp>
        <p:nvSpPr>
          <p:cNvPr id="5" name="Footer Placeholder 4">
            <a:extLst>
              <a:ext uri="{FF2B5EF4-FFF2-40B4-BE49-F238E27FC236}">
                <a16:creationId xmlns:a16="http://schemas.microsoft.com/office/drawing/2014/main" id="{F36CCF2D-1011-439D-8644-EC00D3A45FC7}"/>
              </a:ext>
            </a:extLst>
          </p:cNvPr>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latin typeface="Arial" charset="0"/>
              </a:defRPr>
            </a:lvl1pPr>
          </a:lstStyle>
          <a:p>
            <a:pPr>
              <a:defRPr/>
            </a:pPr>
            <a:endParaRPr lang="en-US"/>
          </a:p>
        </p:txBody>
      </p:sp>
      <p:sp>
        <p:nvSpPr>
          <p:cNvPr id="6" name="Slide Number Placeholder 5">
            <a:extLst>
              <a:ext uri="{FF2B5EF4-FFF2-40B4-BE49-F238E27FC236}">
                <a16:creationId xmlns:a16="http://schemas.microsoft.com/office/drawing/2014/main" id="{76B0C11A-27FE-4FAF-B316-E9B3C4D2B249}"/>
              </a:ext>
            </a:extLst>
          </p:cNvPr>
          <p:cNvSpPr>
            <a:spLocks noGrp="1"/>
          </p:cNvSpPr>
          <p:nvPr>
            <p:ph type="sldNum" sz="quarter" idx="4"/>
          </p:nvPr>
        </p:nvSpPr>
        <p:spPr>
          <a:xfrm>
            <a:off x="8737600" y="6356351"/>
            <a:ext cx="28448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defRPr>
            </a:lvl1pPr>
          </a:lstStyle>
          <a:p>
            <a:fld id="{BFA1387D-6D8E-460D-A5C8-B76A4EAA473D}" type="slidenum">
              <a:rPr lang="en-US" altLang="en-US"/>
              <a:pPr/>
              <a:t>‹#›</a:t>
            </a:fld>
            <a:endParaRPr lang="en-US" altLang="en-US"/>
          </a:p>
        </p:txBody>
      </p:sp>
    </p:spTree>
  </p:cSld>
  <p:clrMap bg1="lt1" tx1="dk1" bg2="lt2" tx2="dk2" accent1="accent1" accent2="accent2" accent3="accent3" accent4="accent4" accent5="accent5" accent6="accent6" hlink="hlink" folHlink="folHlink"/>
  <p:sldLayoutIdLst>
    <p:sldLayoutId id="2147483738" r:id="rId1"/>
    <p:sldLayoutId id="2147483739" r:id="rId2"/>
    <p:sldLayoutId id="2147483740" r:id="rId3"/>
    <p:sldLayoutId id="2147483741" r:id="rId4"/>
    <p:sldLayoutId id="2147483742" r:id="rId5"/>
    <p:sldLayoutId id="2147483743" r:id="rId6"/>
    <p:sldLayoutId id="2147483744" r:id="rId7"/>
    <p:sldLayoutId id="2147483745" r:id="rId8"/>
    <p:sldLayoutId id="2147483746" r:id="rId9"/>
    <p:sldLayoutId id="2147483747" r:id="rId10"/>
    <p:sldLayoutId id="2147483748" r:id="rId11"/>
    <p:sldLayoutId id="2147483771" r:id="rId12"/>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Title Placeholder 1">
            <a:extLst>
              <a:ext uri="{FF2B5EF4-FFF2-40B4-BE49-F238E27FC236}">
                <a16:creationId xmlns:a16="http://schemas.microsoft.com/office/drawing/2014/main" id="{48D78C57-ACD9-49EE-9F8A-F5CAE97E3BB0}"/>
              </a:ext>
            </a:extLst>
          </p:cNvPr>
          <p:cNvSpPr>
            <a:spLocks noGrp="1"/>
          </p:cNvSpPr>
          <p:nvPr>
            <p:ph type="title"/>
          </p:nvPr>
        </p:nvSpPr>
        <p:spPr bwMode="auto">
          <a:xfrm>
            <a:off x="609600" y="274638"/>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3075" name="Text Placeholder 2">
            <a:extLst>
              <a:ext uri="{FF2B5EF4-FFF2-40B4-BE49-F238E27FC236}">
                <a16:creationId xmlns:a16="http://schemas.microsoft.com/office/drawing/2014/main" id="{E46DE6FD-AE79-46C9-B53F-BDADBEF20547}"/>
              </a:ext>
            </a:extLst>
          </p:cNvPr>
          <p:cNvSpPr>
            <a:spLocks noGrp="1"/>
          </p:cNvSpPr>
          <p:nvPr>
            <p:ph type="body" idx="1"/>
          </p:nvPr>
        </p:nvSpPr>
        <p:spPr bwMode="auto">
          <a:xfrm>
            <a:off x="609600" y="1600201"/>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a:extLst>
              <a:ext uri="{FF2B5EF4-FFF2-40B4-BE49-F238E27FC236}">
                <a16:creationId xmlns:a16="http://schemas.microsoft.com/office/drawing/2014/main" id="{295738F0-60E7-48C4-A3E2-824945539BD6}"/>
              </a:ext>
            </a:extLst>
          </p:cNvPr>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prstClr val="black">
                    <a:tint val="75000"/>
                  </a:prstClr>
                </a:solidFill>
                <a:latin typeface="Arial" charset="0"/>
              </a:defRPr>
            </a:lvl1pPr>
          </a:lstStyle>
          <a:p>
            <a:pPr>
              <a:defRPr/>
            </a:pPr>
            <a:endParaRPr lang="en-US"/>
          </a:p>
        </p:txBody>
      </p:sp>
      <p:sp>
        <p:nvSpPr>
          <p:cNvPr id="5" name="Footer Placeholder 4">
            <a:extLst>
              <a:ext uri="{FF2B5EF4-FFF2-40B4-BE49-F238E27FC236}">
                <a16:creationId xmlns:a16="http://schemas.microsoft.com/office/drawing/2014/main" id="{F19E530B-2F1B-4FC0-8AE2-0C076D55EC58}"/>
              </a:ext>
            </a:extLst>
          </p:cNvPr>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prstClr val="black">
                    <a:tint val="75000"/>
                  </a:prstClr>
                </a:solidFill>
                <a:latin typeface="Arial" charset="0"/>
              </a:defRPr>
            </a:lvl1pPr>
          </a:lstStyle>
          <a:p>
            <a:pPr>
              <a:defRPr/>
            </a:pPr>
            <a:endParaRPr lang="en-US"/>
          </a:p>
        </p:txBody>
      </p:sp>
      <p:sp>
        <p:nvSpPr>
          <p:cNvPr id="6" name="Slide Number Placeholder 5">
            <a:extLst>
              <a:ext uri="{FF2B5EF4-FFF2-40B4-BE49-F238E27FC236}">
                <a16:creationId xmlns:a16="http://schemas.microsoft.com/office/drawing/2014/main" id="{2D84BF65-AF52-4D34-8F2B-2F3D3744CBF1}"/>
              </a:ext>
            </a:extLst>
          </p:cNvPr>
          <p:cNvSpPr>
            <a:spLocks noGrp="1"/>
          </p:cNvSpPr>
          <p:nvPr>
            <p:ph type="sldNum" sz="quarter" idx="4"/>
          </p:nvPr>
        </p:nvSpPr>
        <p:spPr>
          <a:xfrm>
            <a:off x="8737600" y="6356351"/>
            <a:ext cx="28448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defRPr>
            </a:lvl1pPr>
          </a:lstStyle>
          <a:p>
            <a:fld id="{409E89E0-585D-400F-88EC-A1510C425B84}" type="slidenum">
              <a:rPr lang="en-US" altLang="en-US"/>
              <a:pPr/>
              <a:t>‹#›</a:t>
            </a:fld>
            <a:endParaRPr lang="en-US" altLang="en-US"/>
          </a:p>
        </p:txBody>
      </p:sp>
    </p:spTree>
  </p:cSld>
  <p:clrMap bg1="lt1" tx1="dk1" bg2="lt2" tx2="dk2" accent1="accent1" accent2="accent2" accent3="accent3" accent4="accent4" accent5="accent5" accent6="accent6" hlink="hlink" folHlink="folHlink"/>
  <p:sldLayoutIdLst>
    <p:sldLayoutId id="2147483749" r:id="rId1"/>
    <p:sldLayoutId id="2147483750" r:id="rId2"/>
    <p:sldLayoutId id="2147483751" r:id="rId3"/>
    <p:sldLayoutId id="2147483752" r:id="rId4"/>
    <p:sldLayoutId id="2147483753" r:id="rId5"/>
    <p:sldLayoutId id="2147483754" r:id="rId6"/>
    <p:sldLayoutId id="2147483755" r:id="rId7"/>
    <p:sldLayoutId id="2147483756" r:id="rId8"/>
    <p:sldLayoutId id="2147483757" r:id="rId9"/>
    <p:sldLayoutId id="2147483758" r:id="rId10"/>
    <p:sldLayoutId id="2147483759" r:id="rId11"/>
    <p:sldLayoutId id="2147483783" r:id="rId12"/>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Title Placeholder 1">
            <a:extLst>
              <a:ext uri="{FF2B5EF4-FFF2-40B4-BE49-F238E27FC236}">
                <a16:creationId xmlns:a16="http://schemas.microsoft.com/office/drawing/2014/main" id="{4D669F05-3F98-486E-A7AD-C1DBF9348205}"/>
              </a:ext>
            </a:extLst>
          </p:cNvPr>
          <p:cNvSpPr>
            <a:spLocks noGrp="1"/>
          </p:cNvSpPr>
          <p:nvPr>
            <p:ph type="title"/>
          </p:nvPr>
        </p:nvSpPr>
        <p:spPr bwMode="auto">
          <a:xfrm>
            <a:off x="609600" y="274638"/>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4099" name="Text Placeholder 2">
            <a:extLst>
              <a:ext uri="{FF2B5EF4-FFF2-40B4-BE49-F238E27FC236}">
                <a16:creationId xmlns:a16="http://schemas.microsoft.com/office/drawing/2014/main" id="{79C2CC42-9DD0-449B-B6B0-ADCC266A8A1B}"/>
              </a:ext>
            </a:extLst>
          </p:cNvPr>
          <p:cNvSpPr>
            <a:spLocks noGrp="1"/>
          </p:cNvSpPr>
          <p:nvPr>
            <p:ph type="body" idx="1"/>
          </p:nvPr>
        </p:nvSpPr>
        <p:spPr bwMode="auto">
          <a:xfrm>
            <a:off x="609600" y="1600201"/>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a:extLst>
              <a:ext uri="{FF2B5EF4-FFF2-40B4-BE49-F238E27FC236}">
                <a16:creationId xmlns:a16="http://schemas.microsoft.com/office/drawing/2014/main" id="{E311F5CB-BBB6-4AD4-9FDE-3820F7BD8489}"/>
              </a:ext>
            </a:extLst>
          </p:cNvPr>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prstClr val="black">
                    <a:tint val="75000"/>
                  </a:prstClr>
                </a:solidFill>
                <a:latin typeface="Arial" charset="0"/>
              </a:defRPr>
            </a:lvl1pPr>
          </a:lstStyle>
          <a:p>
            <a:pPr>
              <a:defRPr/>
            </a:pPr>
            <a:endParaRPr lang="en-US"/>
          </a:p>
        </p:txBody>
      </p:sp>
      <p:sp>
        <p:nvSpPr>
          <p:cNvPr id="5" name="Footer Placeholder 4">
            <a:extLst>
              <a:ext uri="{FF2B5EF4-FFF2-40B4-BE49-F238E27FC236}">
                <a16:creationId xmlns:a16="http://schemas.microsoft.com/office/drawing/2014/main" id="{AB53B1D2-F484-4426-B8E8-8F6F930525FC}"/>
              </a:ext>
            </a:extLst>
          </p:cNvPr>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prstClr val="black">
                    <a:tint val="75000"/>
                  </a:prstClr>
                </a:solidFill>
                <a:latin typeface="Arial" charset="0"/>
              </a:defRPr>
            </a:lvl1pPr>
          </a:lstStyle>
          <a:p>
            <a:pPr>
              <a:defRPr/>
            </a:pPr>
            <a:endParaRPr lang="en-US"/>
          </a:p>
        </p:txBody>
      </p:sp>
      <p:sp>
        <p:nvSpPr>
          <p:cNvPr id="6" name="Slide Number Placeholder 5">
            <a:extLst>
              <a:ext uri="{FF2B5EF4-FFF2-40B4-BE49-F238E27FC236}">
                <a16:creationId xmlns:a16="http://schemas.microsoft.com/office/drawing/2014/main" id="{6A87F333-4785-41DA-ACE7-2A79E874337A}"/>
              </a:ext>
            </a:extLst>
          </p:cNvPr>
          <p:cNvSpPr>
            <a:spLocks noGrp="1"/>
          </p:cNvSpPr>
          <p:nvPr>
            <p:ph type="sldNum" sz="quarter" idx="4"/>
          </p:nvPr>
        </p:nvSpPr>
        <p:spPr>
          <a:xfrm>
            <a:off x="8737600" y="6356351"/>
            <a:ext cx="28448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defRPr>
            </a:lvl1pPr>
          </a:lstStyle>
          <a:p>
            <a:fld id="{3AA69E64-9ACF-46E0-83C2-BE59F2FDE2C7}" type="slidenum">
              <a:rPr lang="en-US" altLang="en-US"/>
              <a:pPr/>
              <a:t>‹#›</a:t>
            </a:fld>
            <a:endParaRPr lang="en-US" altLang="en-US"/>
          </a:p>
        </p:txBody>
      </p:sp>
    </p:spTree>
  </p:cSld>
  <p:clrMap bg1="lt1" tx1="dk1" bg2="lt2" tx2="dk2" accent1="accent1" accent2="accent2" accent3="accent3" accent4="accent4" accent5="accent5" accent6="accent6" hlink="hlink" folHlink="folHlink"/>
  <p:sldLayoutIdLst>
    <p:sldLayoutId id="2147483760" r:id="rId1"/>
    <p:sldLayoutId id="2147483761" r:id="rId2"/>
    <p:sldLayoutId id="2147483762" r:id="rId3"/>
    <p:sldLayoutId id="2147483763" r:id="rId4"/>
    <p:sldLayoutId id="2147483764" r:id="rId5"/>
    <p:sldLayoutId id="2147483765" r:id="rId6"/>
    <p:sldLayoutId id="2147483766" r:id="rId7"/>
    <p:sldLayoutId id="2147483767" r:id="rId8"/>
    <p:sldLayoutId id="2147483768" r:id="rId9"/>
    <p:sldLayoutId id="2147483769" r:id="rId10"/>
    <p:sldLayoutId id="2147483770" r:id="rId11"/>
    <p:sldLayoutId id="2147483784" r:id="rId12"/>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FA1387D-6D8E-460D-A5C8-B76A4EAA473D}" type="slidenum">
              <a:rPr lang="en-US" altLang="en-US" smtClean="0"/>
              <a:pPr/>
              <a:t>‹#›</a:t>
            </a:fld>
            <a:endParaRPr lang="en-US" altLang="en-US"/>
          </a:p>
        </p:txBody>
      </p:sp>
    </p:spTree>
    <p:extLst>
      <p:ext uri="{BB962C8B-B14F-4D97-AF65-F5344CB8AC3E}">
        <p14:creationId xmlns:p14="http://schemas.microsoft.com/office/powerpoint/2010/main" val="890121181"/>
      </p:ext>
    </p:extLst>
  </p:cSld>
  <p:clrMap bg1="lt1" tx1="dk1" bg2="lt2" tx2="dk2" accent1="accent1" accent2="accent2" accent3="accent3" accent4="accent4" accent5="accent5" accent6="accent6" hlink="hlink" folHlink="folHlink"/>
  <p:sldLayoutIdLst>
    <p:sldLayoutId id="2147483786" r:id="rId1"/>
    <p:sldLayoutId id="2147483787" r:id="rId2"/>
    <p:sldLayoutId id="2147483788" r:id="rId3"/>
    <p:sldLayoutId id="2147483789" r:id="rId4"/>
    <p:sldLayoutId id="2147483790" r:id="rId5"/>
    <p:sldLayoutId id="2147483791" r:id="rId6"/>
    <p:sldLayoutId id="2147483792" r:id="rId7"/>
    <p:sldLayoutId id="2147483793" r:id="rId8"/>
    <p:sldLayoutId id="2147483794" r:id="rId9"/>
    <p:sldLayoutId id="2147483795" r:id="rId10"/>
    <p:sldLayoutId id="2147483796"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slideLayout" Target="../slideLayouts/slideLayout7.xml"/><Relationship Id="rId1" Type="http://schemas.openxmlformats.org/officeDocument/2006/relationships/vmlDrawing" Target="../drawings/vmlDrawing1.vml"/><Relationship Id="rId6" Type="http://schemas.openxmlformats.org/officeDocument/2006/relationships/image" Target="../media/image6.jpeg"/><Relationship Id="rId5" Type="http://schemas.openxmlformats.org/officeDocument/2006/relationships/image" Target="../media/image4.wmf"/><Relationship Id="rId4" Type="http://schemas.openxmlformats.org/officeDocument/2006/relationships/oleObject" Target="../embeddings/oleObject1.bin"/></Relationships>
</file>

<file path=ppt/slides/_rels/slide12.xml.rels><?xml version="1.0" encoding="UTF-8" standalone="yes"?>
<Relationships xmlns="http://schemas.openxmlformats.org/package/2006/relationships"><Relationship Id="rId3" Type="http://schemas.openxmlformats.org/officeDocument/2006/relationships/image" Target="../media/image2.jpeg"/><Relationship Id="rId7" Type="http://schemas.openxmlformats.org/officeDocument/2006/relationships/image" Target="../media/image11.gif"/><Relationship Id="rId2" Type="http://schemas.openxmlformats.org/officeDocument/2006/relationships/image" Target="../media/image7.jpeg"/><Relationship Id="rId1" Type="http://schemas.openxmlformats.org/officeDocument/2006/relationships/slideLayout" Target="../slideLayouts/slideLayout7.xml"/><Relationship Id="rId6" Type="http://schemas.openxmlformats.org/officeDocument/2006/relationships/image" Target="../media/image10.gif"/><Relationship Id="rId5" Type="http://schemas.openxmlformats.org/officeDocument/2006/relationships/image" Target="../media/image9.gif"/><Relationship Id="rId4" Type="http://schemas.openxmlformats.org/officeDocument/2006/relationships/image" Target="../media/image8.jpeg"/></Relationships>
</file>

<file path=ppt/slides/_rels/slide1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8" Type="http://schemas.openxmlformats.org/officeDocument/2006/relationships/hyperlink" Target="http://images.google.com.vn/imgres?imgurl=http://i297.photobucket.com/albums/mm210/onganhnongtinh/dragonfly.jpg&amp;imgrefurl=http://my.opera.com/ky%2520su%2520xay%2520dung/blog/%3Fstartidx%3D228&amp;usg=__tJ0786bjWWHMr3LKrLueADErIlU=&amp;h=360&amp;w=480&amp;sz=32&amp;hl=vi&amp;start=25&amp;tbnid=ME3942QK-O1QSM:&amp;tbnh=97&amp;tbnw=129&amp;prev=/images%3Fq%3Dcon%2Bchu%25E1%25BB%2593n%2Bchu%25E1%25BB%2593n%26gbv%3D2%26ndsp%3D20%26hl%3Dvi%26sa%3DN%26start%3D20" TargetMode="External"/><Relationship Id="rId3" Type="http://schemas.openxmlformats.org/officeDocument/2006/relationships/image" Target="../media/image12.jpeg"/><Relationship Id="rId7" Type="http://schemas.openxmlformats.org/officeDocument/2006/relationships/image" Target="../media/image14.jpeg"/><Relationship Id="rId2" Type="http://schemas.openxmlformats.org/officeDocument/2006/relationships/slideLayout" Target="../slideLayouts/slideLayout7.xml"/><Relationship Id="rId1" Type="http://schemas.openxmlformats.org/officeDocument/2006/relationships/audio" Target="file:///F:\nhac\Con-Chuon-Chuon.mp3" TargetMode="External"/><Relationship Id="rId6" Type="http://schemas.openxmlformats.org/officeDocument/2006/relationships/hyperlink" Target="http://images.google.com.vn/imgres?imgurl=http://www.zdnet.com.au/shared/images/products/dragonfly.jpg&amp;imgrefurl=http://vn.myblog.yahoo.com/namlaygio/index%3Fl%3Df%26id%3D1%26page%3D2&amp;usg=__CQ_TcCzLF5IJrvrmtQGdY8ueEAI=&amp;h=768&amp;w=1024&amp;sz=88&amp;hl=vi&amp;start=1&amp;tbnid=oUYhrNCtafg4vM:&amp;tbnh=113&amp;tbnw=150&amp;prev=/images%3Fq%3Dcon%2Bchu%25E1%25BB%2593n%2Bchu%25E1%25BB%2593n%26gbv%3D2%26hl%3Dvi%26sa%3DG" TargetMode="External"/><Relationship Id="rId5" Type="http://schemas.openxmlformats.org/officeDocument/2006/relationships/image" Target="../media/image13.jpeg"/><Relationship Id="rId10" Type="http://schemas.openxmlformats.org/officeDocument/2006/relationships/image" Target="../media/image15.png"/><Relationship Id="rId4" Type="http://schemas.openxmlformats.org/officeDocument/2006/relationships/hyperlink" Target="http://images.google.com.vn/imgres?imgurl=http://www.cesti.gov.vn/publicimages/imagesSTinfo/thanh_tuu_khcn/khcn_quocte/2006/2006_07/dragonfly.jpg&amp;imgrefurl=http://www.cesti.gov.vn/left/stinfo/khcnqt/2006/thang07/nn07.55&amp;usg=__FWi9H7anTV2zOT6KnEPiiZMN1J4=&amp;h=205&amp;w=250&amp;sz=7&amp;hl=vi&amp;start=7&amp;tbnid=ik8v1fkr482-fM:&amp;tbnh=91&amp;tbnw=111&amp;prev=/images%3Fq%3Dcon%2Bchu%25E1%25BB%2593n%2Bchu%25E1%25BB%2593n%26gbv%3D2%26hl%3Dvi%26sa%3DG" TargetMode="External"/><Relationship Id="rId9" Type="http://schemas.openxmlformats.org/officeDocument/2006/relationships/image" Target="../media/image3.jpeg"/></Relationships>
</file>

<file path=ppt/slides/_rels/slide16.xml.rels><?xml version="1.0" encoding="UTF-8" standalone="yes"?>
<Relationships xmlns="http://schemas.openxmlformats.org/package/2006/relationships"><Relationship Id="rId8" Type="http://schemas.openxmlformats.org/officeDocument/2006/relationships/hyperlink" Target="http://images.google.com.vn/imgres?imgurl=http://i250.photobucket.com/albums/gg252/blackseal72/Con%2520trung/Chuonchuon010.jpg&amp;imgrefurl=http://www.tinhte.com/forum/showthread.php%3Ft%3D46454&amp;usg=__1TC1UW5FxeX7AXdeQSQVO99KS40=&amp;h=600&amp;w=800&amp;sz=394&amp;hl=vi&amp;start=15&amp;tbnid=Vso2qu1rk9Ef2M:&amp;tbnh=107&amp;tbnw=143&amp;prev=/images%3Fq%3Dcon%2Bchu%25E1%25BB%2593n%2Bchu%25E1%25BB%2593n%26gbv%3D2%26hl%3Dvi%26sa%3DG" TargetMode="External"/><Relationship Id="rId3" Type="http://schemas.openxmlformats.org/officeDocument/2006/relationships/image" Target="../media/image16.jpeg"/><Relationship Id="rId7" Type="http://schemas.openxmlformats.org/officeDocument/2006/relationships/image" Target="../media/image18.jpeg"/><Relationship Id="rId2" Type="http://schemas.openxmlformats.org/officeDocument/2006/relationships/hyperlink" Target="http://images.google.com.vn/imgres?imgurl=http://www.ngoisaoblog.com/data/image/n3/realistic-dragonfly-large_413.jpg&amp;imgrefurl=http://tuoitrechaudoc.com/forum/showthread.php%3Ft%3D19852&amp;usg=__7SznJ0WTHeN86eMNXL5OKdYdVTM=&amp;h=1207&amp;w=1919&amp;sz=167&amp;hl=vi&amp;start=6&amp;tbnid=tLsJh0w-3lAuUM:&amp;tbnh=94&amp;tbnw=150&amp;prev=/images%3Fq%3Dcon%2Bchu%25E1%25BB%2593n%2Bchu%25E1%25BB%2593n%26gbv%3D2%26hl%3Dvi%26sa%3DG" TargetMode="External"/><Relationship Id="rId1" Type="http://schemas.openxmlformats.org/officeDocument/2006/relationships/slideLayout" Target="../slideLayouts/slideLayout2.xml"/><Relationship Id="rId6" Type="http://schemas.openxmlformats.org/officeDocument/2006/relationships/hyperlink" Target="http://images.google.com.vn/imgres?imgurl=http://www.pbase.com/vinhtruyen/image/83922002.jpg&amp;imgrefurl=http://vnphoto.net/forums/showthread.php%3Ft%3D12671&amp;usg=__jt3C7uw9PC3tJgOIdLDWnlb37lc=&amp;h=403&amp;w=800&amp;sz=206&amp;hl=vi&amp;start=11&amp;tbnid=7sbPWWEcg6DCIM:&amp;tbnh=72&amp;tbnw=143&amp;prev=/images%3Fq%3Dcon%2Bchu%25E1%25BB%2593n%2Bchu%25E1%25BB%2593n%26gbv%3D2%26hl%3Dvi%26sa%3DG" TargetMode="External"/><Relationship Id="rId11" Type="http://schemas.openxmlformats.org/officeDocument/2006/relationships/image" Target="../media/image20.jpeg"/><Relationship Id="rId5" Type="http://schemas.openxmlformats.org/officeDocument/2006/relationships/image" Target="../media/image17.jpeg"/><Relationship Id="rId10" Type="http://schemas.openxmlformats.org/officeDocument/2006/relationships/hyperlink" Target="http://images.google.com.vn/imgres?imgurl=http://farm4.static.flickr.com/3144/3037609751_de0ce51a76_b.jpg&amp;imgrefurl=http://vnphoto.net/forums/showthread.php%3Ft%3D28980&amp;usg=__VJV00VmRLtNrA14toNNCChEjF9g=&amp;h=757&amp;w=1024&amp;sz=345&amp;hl=vi&amp;start=70&amp;tbnid=O26GCAcdbYbW_M:&amp;tbnh=111&amp;tbnw=150&amp;prev=/images%3Fq%3Dcon%2Bchu%25E1%25BB%2593n%2Bchu%25E1%25BB%2593n%26gbv%3D2%26ndsp%3D20%26hl%3Dvi%26sa%3DN%26start%3D60" TargetMode="External"/><Relationship Id="rId4" Type="http://schemas.openxmlformats.org/officeDocument/2006/relationships/hyperlink" Target="http://images.google.com.vn/imgres?imgurl=http://122qh0205.com/122blog/wp-content/uploads/2008/10/dragon-fly-3.jpg&amp;imgrefurl=http://122qh0205.com/122blog/2008-10-09-s%25E1%25BB%25B1-tich-con-chu%25E1%25BB%2593n-chu%25E1%25BB%2593n.html&amp;usg=__4pG7d6eHoSGpg9lQx-VIg1cGTTs=&amp;h=350&amp;w=500&amp;sz=113&amp;hl=vi&amp;start=20&amp;tbnid=QGLCn3gNaA6T_M:&amp;tbnh=91&amp;tbnw=130&amp;prev=/images%3Fq%3Dcon%2Bchu%25E1%25BB%2593n%2Bchu%25E1%25BB%2593n%26gbv%3D2%26hl%3Dvi%26sa%3DG" TargetMode="External"/><Relationship Id="rId9" Type="http://schemas.openxmlformats.org/officeDocument/2006/relationships/image" Target="../media/image19.jpe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3.xml"/></Relationships>
</file>

<file path=ppt/slides/_rels/slide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3.xml"/><Relationship Id="rId5" Type="http://schemas.openxmlformats.org/officeDocument/2006/relationships/image" Target="../media/image3.jpeg"/><Relationship Id="rId4" Type="http://schemas.openxmlformats.org/officeDocument/2006/relationships/hyperlink" Target="http://images.google.com.vn/imgres?imgurl=http://i297.photobucket.com/albums/mm210/onganhnongtinh/dragonfly.jpg&amp;imgrefurl=http://my.opera.com/ky%2520su%2520xay%2520dung/blog/%3Fstartidx%3D228&amp;usg=__tJ0786bjWWHMr3LKrLueADErIlU=&amp;h=360&amp;w=480&amp;sz=32&amp;hl=vi&amp;start=25&amp;tbnid=ME3942QK-O1QSM:&amp;tbnh=97&amp;tbnw=129&amp;prev=/images%3Fq%3Dcon%2Bchu%25E1%25BB%2593n%2Bchu%25E1%25BB%2593n%26gbv%3D2%26ndsp%3D20%26hl%3Dvi%26sa%3DN%26start%3D20" TargetMode="Externa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2" descr="C:\Users\Administrator\Pictures\hinh-nen-slide-thuyet-trinh-dep-30-1024x640.jpg">
            <a:extLst>
              <a:ext uri="{FF2B5EF4-FFF2-40B4-BE49-F238E27FC236}">
                <a16:creationId xmlns:a16="http://schemas.microsoft.com/office/drawing/2014/main" id="{8990CB13-0869-43CD-AB2E-E4703EC05D6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Box 3">
            <a:extLst>
              <a:ext uri="{FF2B5EF4-FFF2-40B4-BE49-F238E27FC236}">
                <a16:creationId xmlns:a16="http://schemas.microsoft.com/office/drawing/2014/main" id="{706B73ED-5702-427D-8087-08E6695B6FE9}"/>
              </a:ext>
            </a:extLst>
          </p:cNvPr>
          <p:cNvSpPr txBox="1"/>
          <p:nvPr/>
        </p:nvSpPr>
        <p:spPr>
          <a:xfrm>
            <a:off x="4343400" y="1981201"/>
            <a:ext cx="5105400" cy="1323439"/>
          </a:xfrm>
          <a:prstGeom prst="rect">
            <a:avLst/>
          </a:prstGeom>
          <a:noFill/>
        </p:spPr>
        <p:txBody>
          <a:bodyPr>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defRPr/>
            </a:pPr>
            <a:r>
              <a:rPr lang="en-US" sz="80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Times New Roman" pitchFamily="18" charset="0"/>
                <a:cs typeface="Times New Roman" pitchFamily="18" charset="0"/>
              </a:rPr>
              <a:t>TẬP ĐỌC</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16" fill="hold" nodeType="clickEffect">
                                  <p:stCondLst>
                                    <p:cond delay="0"/>
                                  </p:stCondLst>
                                  <p:iterate type="lt">
                                    <p:tmPct val="0"/>
                                  </p:iterate>
                                  <p:childTnLst>
                                    <p:set>
                                      <p:cBhvr>
                                        <p:cTn id="6" dur="1" fill="hold">
                                          <p:stCondLst>
                                            <p:cond delay="0"/>
                                          </p:stCondLst>
                                        </p:cTn>
                                        <p:tgtEl>
                                          <p:spTgt spid="4"/>
                                        </p:tgtEl>
                                        <p:attrNameLst>
                                          <p:attrName>style.visibility</p:attrName>
                                        </p:attrNameLst>
                                      </p:cBhvr>
                                      <p:to>
                                        <p:strVal val="visible"/>
                                      </p:to>
                                    </p:set>
                                    <p:anim calcmode="lin" valueType="num">
                                      <p:cBhvr>
                                        <p:cTn id="7" dur="4000" fill="hold"/>
                                        <p:tgtEl>
                                          <p:spTgt spid="4"/>
                                        </p:tgtEl>
                                        <p:attrNameLst>
                                          <p:attrName>ppt_w</p:attrName>
                                        </p:attrNameLst>
                                      </p:cBhvr>
                                      <p:tavLst>
                                        <p:tav tm="0">
                                          <p:val>
                                            <p:fltVal val="0"/>
                                          </p:val>
                                        </p:tav>
                                        <p:tav tm="100000">
                                          <p:val>
                                            <p:strVal val="#ppt_w"/>
                                          </p:val>
                                        </p:tav>
                                      </p:tavLst>
                                    </p:anim>
                                    <p:anim calcmode="lin" valueType="num">
                                      <p:cBhvr>
                                        <p:cTn id="8" dur="4000" fill="hold"/>
                                        <p:tgtEl>
                                          <p:spTgt spid="4"/>
                                        </p:tgtEl>
                                        <p:attrNameLst>
                                          <p:attrName>ppt_h</p:attrName>
                                        </p:attrNameLst>
                                      </p:cBhvr>
                                      <p:tavLst>
                                        <p:tav tm="0">
                                          <p:val>
                                            <p:fltVal val="0"/>
                                          </p:val>
                                        </p:tav>
                                        <p:tav tm="100000">
                                          <p:val>
                                            <p:strVal val="#ppt_h"/>
                                          </p:val>
                                        </p:tav>
                                      </p:tavLst>
                                    </p:anim>
                                    <p:animEffect transition="in" filter="fade">
                                      <p:cBhvr>
                                        <p:cTn id="9" dur="4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1" name="Text Box 5">
            <a:extLst>
              <a:ext uri="{FF2B5EF4-FFF2-40B4-BE49-F238E27FC236}">
                <a16:creationId xmlns:a16="http://schemas.microsoft.com/office/drawing/2014/main" id="{0A1510F6-4A2B-4541-85AE-8313B09148F1}"/>
              </a:ext>
            </a:extLst>
          </p:cNvPr>
          <p:cNvSpPr txBox="1">
            <a:spLocks noChangeArrowheads="1"/>
          </p:cNvSpPr>
          <p:nvPr/>
        </p:nvSpPr>
        <p:spPr bwMode="auto">
          <a:xfrm>
            <a:off x="1524000" y="1066801"/>
            <a:ext cx="22860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4400">
                <a:solidFill>
                  <a:schemeClr val="tx1"/>
                </a:solidFill>
                <a:latin typeface="Arial" panose="020B0604020202020204" pitchFamily="34" charset="0"/>
              </a:defRPr>
            </a:lvl1pPr>
            <a:lvl2pPr marL="742950" indent="-285750" eaLnBrk="0" hangingPunct="0">
              <a:defRPr sz="4400">
                <a:solidFill>
                  <a:schemeClr val="tx1"/>
                </a:solidFill>
                <a:latin typeface="Arial" panose="020B0604020202020204" pitchFamily="34" charset="0"/>
              </a:defRPr>
            </a:lvl2pPr>
            <a:lvl3pPr marL="1143000" indent="-228600" eaLnBrk="0" hangingPunct="0">
              <a:defRPr sz="4400">
                <a:solidFill>
                  <a:schemeClr val="tx1"/>
                </a:solidFill>
                <a:latin typeface="Arial" panose="020B0604020202020204" pitchFamily="34" charset="0"/>
              </a:defRPr>
            </a:lvl3pPr>
            <a:lvl4pPr marL="1600200" indent="-228600" eaLnBrk="0" hangingPunct="0">
              <a:defRPr sz="4400">
                <a:solidFill>
                  <a:schemeClr val="tx1"/>
                </a:solidFill>
                <a:latin typeface="Arial" panose="020B0604020202020204" pitchFamily="34" charset="0"/>
              </a:defRPr>
            </a:lvl4pPr>
            <a:lvl5pPr marL="2057400" indent="-228600" eaLnBrk="0" hangingPunct="0">
              <a:defRPr sz="4400">
                <a:solidFill>
                  <a:schemeClr val="tx1"/>
                </a:solidFill>
                <a:latin typeface="Arial" panose="020B0604020202020204" pitchFamily="34" charset="0"/>
              </a:defRPr>
            </a:lvl5pPr>
            <a:lvl6pPr marL="2514600" indent="-228600" eaLnBrk="0" fontAlgn="base" hangingPunct="0">
              <a:spcBef>
                <a:spcPct val="0"/>
              </a:spcBef>
              <a:spcAft>
                <a:spcPct val="0"/>
              </a:spcAft>
              <a:defRPr sz="4400">
                <a:solidFill>
                  <a:schemeClr val="tx1"/>
                </a:solidFill>
                <a:latin typeface="Arial" panose="020B0604020202020204" pitchFamily="34" charset="0"/>
              </a:defRPr>
            </a:lvl6pPr>
            <a:lvl7pPr marL="2971800" indent="-228600" eaLnBrk="0" fontAlgn="base" hangingPunct="0">
              <a:spcBef>
                <a:spcPct val="0"/>
              </a:spcBef>
              <a:spcAft>
                <a:spcPct val="0"/>
              </a:spcAft>
              <a:defRPr sz="4400">
                <a:solidFill>
                  <a:schemeClr val="tx1"/>
                </a:solidFill>
                <a:latin typeface="Arial" panose="020B0604020202020204" pitchFamily="34" charset="0"/>
              </a:defRPr>
            </a:lvl7pPr>
            <a:lvl8pPr marL="3429000" indent="-228600" eaLnBrk="0" fontAlgn="base" hangingPunct="0">
              <a:spcBef>
                <a:spcPct val="0"/>
              </a:spcBef>
              <a:spcAft>
                <a:spcPct val="0"/>
              </a:spcAft>
              <a:defRPr sz="4400">
                <a:solidFill>
                  <a:schemeClr val="tx1"/>
                </a:solidFill>
                <a:latin typeface="Arial" panose="020B0604020202020204" pitchFamily="34" charset="0"/>
              </a:defRPr>
            </a:lvl8pPr>
            <a:lvl9pPr marL="3886200" indent="-228600" eaLnBrk="0" fontAlgn="base" hangingPunct="0">
              <a:spcBef>
                <a:spcPct val="0"/>
              </a:spcBef>
              <a:spcAft>
                <a:spcPct val="0"/>
              </a:spcAft>
              <a:defRPr sz="4400">
                <a:solidFill>
                  <a:schemeClr val="tx1"/>
                </a:solidFill>
                <a:latin typeface="Arial" panose="020B0604020202020204" pitchFamily="34" charset="0"/>
              </a:defRPr>
            </a:lvl9pPr>
          </a:lstStyle>
          <a:p>
            <a:pPr eaLnBrk="1" hangingPunct="1">
              <a:spcBef>
                <a:spcPct val="50000"/>
              </a:spcBef>
            </a:pPr>
            <a:r>
              <a:rPr lang="en-US" altLang="en-US" sz="2800" b="1">
                <a:solidFill>
                  <a:srgbClr val="0000FF"/>
                </a:solidFill>
                <a:latin typeface="Times New Roman" panose="02020603050405020304" pitchFamily="18" charset="0"/>
                <a:cs typeface="Times New Roman" panose="02020603050405020304" pitchFamily="18" charset="0"/>
              </a:rPr>
              <a:t>Luyện đọc</a:t>
            </a:r>
          </a:p>
        </p:txBody>
      </p:sp>
      <p:sp>
        <p:nvSpPr>
          <p:cNvPr id="46086" name="Text Box 6">
            <a:extLst>
              <a:ext uri="{FF2B5EF4-FFF2-40B4-BE49-F238E27FC236}">
                <a16:creationId xmlns:a16="http://schemas.microsoft.com/office/drawing/2014/main" id="{3D3E4F23-2CC6-47A2-B7C1-65026B250216}"/>
              </a:ext>
            </a:extLst>
          </p:cNvPr>
          <p:cNvSpPr txBox="1">
            <a:spLocks noChangeArrowheads="1"/>
          </p:cNvSpPr>
          <p:nvPr/>
        </p:nvSpPr>
        <p:spPr bwMode="auto">
          <a:xfrm>
            <a:off x="1524000" y="1524001"/>
            <a:ext cx="27432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4400">
                <a:solidFill>
                  <a:schemeClr val="tx1"/>
                </a:solidFill>
                <a:latin typeface="Arial" panose="020B0604020202020204" pitchFamily="34" charset="0"/>
              </a:defRPr>
            </a:lvl1pPr>
            <a:lvl2pPr marL="742950" indent="-285750" eaLnBrk="0" hangingPunct="0">
              <a:defRPr sz="4400">
                <a:solidFill>
                  <a:schemeClr val="tx1"/>
                </a:solidFill>
                <a:latin typeface="Arial" panose="020B0604020202020204" pitchFamily="34" charset="0"/>
              </a:defRPr>
            </a:lvl2pPr>
            <a:lvl3pPr marL="1143000" indent="-228600" eaLnBrk="0" hangingPunct="0">
              <a:defRPr sz="4400">
                <a:solidFill>
                  <a:schemeClr val="tx1"/>
                </a:solidFill>
                <a:latin typeface="Arial" panose="020B0604020202020204" pitchFamily="34" charset="0"/>
              </a:defRPr>
            </a:lvl3pPr>
            <a:lvl4pPr marL="1600200" indent="-228600" eaLnBrk="0" hangingPunct="0">
              <a:defRPr sz="4400">
                <a:solidFill>
                  <a:schemeClr val="tx1"/>
                </a:solidFill>
                <a:latin typeface="Arial" panose="020B0604020202020204" pitchFamily="34" charset="0"/>
              </a:defRPr>
            </a:lvl4pPr>
            <a:lvl5pPr marL="2057400" indent="-228600" eaLnBrk="0" hangingPunct="0">
              <a:defRPr sz="4400">
                <a:solidFill>
                  <a:schemeClr val="tx1"/>
                </a:solidFill>
                <a:latin typeface="Arial" panose="020B0604020202020204" pitchFamily="34" charset="0"/>
              </a:defRPr>
            </a:lvl5pPr>
            <a:lvl6pPr marL="2514600" indent="-228600" eaLnBrk="0" fontAlgn="base" hangingPunct="0">
              <a:spcBef>
                <a:spcPct val="0"/>
              </a:spcBef>
              <a:spcAft>
                <a:spcPct val="0"/>
              </a:spcAft>
              <a:defRPr sz="4400">
                <a:solidFill>
                  <a:schemeClr val="tx1"/>
                </a:solidFill>
                <a:latin typeface="Arial" panose="020B0604020202020204" pitchFamily="34" charset="0"/>
              </a:defRPr>
            </a:lvl6pPr>
            <a:lvl7pPr marL="2971800" indent="-228600" eaLnBrk="0" fontAlgn="base" hangingPunct="0">
              <a:spcBef>
                <a:spcPct val="0"/>
              </a:spcBef>
              <a:spcAft>
                <a:spcPct val="0"/>
              </a:spcAft>
              <a:defRPr sz="4400">
                <a:solidFill>
                  <a:schemeClr val="tx1"/>
                </a:solidFill>
                <a:latin typeface="Arial" panose="020B0604020202020204" pitchFamily="34" charset="0"/>
              </a:defRPr>
            </a:lvl7pPr>
            <a:lvl8pPr marL="3429000" indent="-228600" eaLnBrk="0" fontAlgn="base" hangingPunct="0">
              <a:spcBef>
                <a:spcPct val="0"/>
              </a:spcBef>
              <a:spcAft>
                <a:spcPct val="0"/>
              </a:spcAft>
              <a:defRPr sz="4400">
                <a:solidFill>
                  <a:schemeClr val="tx1"/>
                </a:solidFill>
                <a:latin typeface="Arial" panose="020B0604020202020204" pitchFamily="34" charset="0"/>
              </a:defRPr>
            </a:lvl8pPr>
            <a:lvl9pPr marL="3886200" indent="-228600" eaLnBrk="0" fontAlgn="base" hangingPunct="0">
              <a:spcBef>
                <a:spcPct val="0"/>
              </a:spcBef>
              <a:spcAft>
                <a:spcPct val="0"/>
              </a:spcAft>
              <a:defRPr sz="4400">
                <a:solidFill>
                  <a:schemeClr val="tx1"/>
                </a:solidFill>
                <a:latin typeface="Arial" panose="020B0604020202020204" pitchFamily="34" charset="0"/>
              </a:defRPr>
            </a:lvl9pPr>
          </a:lstStyle>
          <a:p>
            <a:pPr eaLnBrk="1" hangingPunct="1">
              <a:spcBef>
                <a:spcPct val="50000"/>
              </a:spcBef>
            </a:pPr>
            <a:r>
              <a:rPr lang="en-US" altLang="en-US" sz="2800" b="1">
                <a:solidFill>
                  <a:srgbClr val="00CC00"/>
                </a:solidFill>
                <a:latin typeface="Times New Roman" panose="02020603050405020304" pitchFamily="18" charset="0"/>
                <a:cs typeface="Times New Roman" panose="02020603050405020304" pitchFamily="18" charset="0"/>
              </a:rPr>
              <a:t>* Từ:</a:t>
            </a:r>
          </a:p>
        </p:txBody>
      </p:sp>
      <p:sp>
        <p:nvSpPr>
          <p:cNvPr id="46087" name="Text Box 7">
            <a:extLst>
              <a:ext uri="{FF2B5EF4-FFF2-40B4-BE49-F238E27FC236}">
                <a16:creationId xmlns:a16="http://schemas.microsoft.com/office/drawing/2014/main" id="{8ECCAF9C-D130-4984-838C-EAE750B894F0}"/>
              </a:ext>
            </a:extLst>
          </p:cNvPr>
          <p:cNvSpPr txBox="1">
            <a:spLocks noChangeArrowheads="1"/>
          </p:cNvSpPr>
          <p:nvPr/>
        </p:nvSpPr>
        <p:spPr bwMode="auto">
          <a:xfrm>
            <a:off x="1524000" y="1981201"/>
            <a:ext cx="9144000" cy="523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4400">
                <a:solidFill>
                  <a:schemeClr val="tx1"/>
                </a:solidFill>
                <a:latin typeface="Arial" panose="020B0604020202020204" pitchFamily="34" charset="0"/>
              </a:defRPr>
            </a:lvl1pPr>
            <a:lvl2pPr marL="742950" indent="-285750" eaLnBrk="0" hangingPunct="0">
              <a:defRPr sz="4400">
                <a:solidFill>
                  <a:schemeClr val="tx1"/>
                </a:solidFill>
                <a:latin typeface="Arial" panose="020B0604020202020204" pitchFamily="34" charset="0"/>
              </a:defRPr>
            </a:lvl2pPr>
            <a:lvl3pPr marL="1143000" indent="-228600" eaLnBrk="0" hangingPunct="0">
              <a:defRPr sz="4400">
                <a:solidFill>
                  <a:schemeClr val="tx1"/>
                </a:solidFill>
                <a:latin typeface="Arial" panose="020B0604020202020204" pitchFamily="34" charset="0"/>
              </a:defRPr>
            </a:lvl3pPr>
            <a:lvl4pPr marL="1600200" indent="-228600" eaLnBrk="0" hangingPunct="0">
              <a:defRPr sz="4400">
                <a:solidFill>
                  <a:schemeClr val="tx1"/>
                </a:solidFill>
                <a:latin typeface="Arial" panose="020B0604020202020204" pitchFamily="34" charset="0"/>
              </a:defRPr>
            </a:lvl4pPr>
            <a:lvl5pPr marL="2057400" indent="-228600" eaLnBrk="0" hangingPunct="0">
              <a:defRPr sz="4400">
                <a:solidFill>
                  <a:schemeClr val="tx1"/>
                </a:solidFill>
                <a:latin typeface="Arial" panose="020B0604020202020204" pitchFamily="34" charset="0"/>
              </a:defRPr>
            </a:lvl5pPr>
            <a:lvl6pPr marL="2514600" indent="-228600" eaLnBrk="0" fontAlgn="base" hangingPunct="0">
              <a:spcBef>
                <a:spcPct val="0"/>
              </a:spcBef>
              <a:spcAft>
                <a:spcPct val="0"/>
              </a:spcAft>
              <a:defRPr sz="4400">
                <a:solidFill>
                  <a:schemeClr val="tx1"/>
                </a:solidFill>
                <a:latin typeface="Arial" panose="020B0604020202020204" pitchFamily="34" charset="0"/>
              </a:defRPr>
            </a:lvl6pPr>
            <a:lvl7pPr marL="2971800" indent="-228600" eaLnBrk="0" fontAlgn="base" hangingPunct="0">
              <a:spcBef>
                <a:spcPct val="0"/>
              </a:spcBef>
              <a:spcAft>
                <a:spcPct val="0"/>
              </a:spcAft>
              <a:defRPr sz="4400">
                <a:solidFill>
                  <a:schemeClr val="tx1"/>
                </a:solidFill>
                <a:latin typeface="Arial" panose="020B0604020202020204" pitchFamily="34" charset="0"/>
              </a:defRPr>
            </a:lvl7pPr>
            <a:lvl8pPr marL="3429000" indent="-228600" eaLnBrk="0" fontAlgn="base" hangingPunct="0">
              <a:spcBef>
                <a:spcPct val="0"/>
              </a:spcBef>
              <a:spcAft>
                <a:spcPct val="0"/>
              </a:spcAft>
              <a:defRPr sz="4400">
                <a:solidFill>
                  <a:schemeClr val="tx1"/>
                </a:solidFill>
                <a:latin typeface="Arial" panose="020B0604020202020204" pitchFamily="34" charset="0"/>
              </a:defRPr>
            </a:lvl8pPr>
            <a:lvl9pPr marL="3886200" indent="-228600" eaLnBrk="0" fontAlgn="base" hangingPunct="0">
              <a:spcBef>
                <a:spcPct val="0"/>
              </a:spcBef>
              <a:spcAft>
                <a:spcPct val="0"/>
              </a:spcAft>
              <a:defRPr sz="4400">
                <a:solidFill>
                  <a:schemeClr val="tx1"/>
                </a:solidFill>
                <a:latin typeface="Arial" panose="020B0604020202020204" pitchFamily="34" charset="0"/>
              </a:defRPr>
            </a:lvl9pPr>
          </a:lstStyle>
          <a:p>
            <a:pPr eaLnBrk="1" hangingPunct="1"/>
            <a:r>
              <a:rPr lang="en-US" altLang="en-US" sz="2800" b="1">
                <a:solidFill>
                  <a:srgbClr val="0000FF"/>
                </a:solidFill>
                <a:latin typeface="Times New Roman" panose="02020603050405020304" pitchFamily="18" charset="0"/>
                <a:cs typeface="Times New Roman" panose="02020603050405020304" pitchFamily="18" charset="0"/>
              </a:rPr>
              <a:t>-  trải rộng, lũy tre,</a:t>
            </a:r>
          </a:p>
        </p:txBody>
      </p:sp>
      <p:sp>
        <p:nvSpPr>
          <p:cNvPr id="46088" name="Text Box 8">
            <a:extLst>
              <a:ext uri="{FF2B5EF4-FFF2-40B4-BE49-F238E27FC236}">
                <a16:creationId xmlns:a16="http://schemas.microsoft.com/office/drawing/2014/main" id="{A4F26653-1064-44C3-B969-A7D37E15CAFF}"/>
              </a:ext>
            </a:extLst>
          </p:cNvPr>
          <p:cNvSpPr txBox="1">
            <a:spLocks noChangeArrowheads="1"/>
          </p:cNvSpPr>
          <p:nvPr/>
        </p:nvSpPr>
        <p:spPr bwMode="auto">
          <a:xfrm>
            <a:off x="1524000" y="2819401"/>
            <a:ext cx="27432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4400">
                <a:solidFill>
                  <a:schemeClr val="tx1"/>
                </a:solidFill>
                <a:latin typeface="Arial" panose="020B0604020202020204" pitchFamily="34" charset="0"/>
              </a:defRPr>
            </a:lvl1pPr>
            <a:lvl2pPr marL="742950" indent="-285750" eaLnBrk="0" hangingPunct="0">
              <a:defRPr sz="4400">
                <a:solidFill>
                  <a:schemeClr val="tx1"/>
                </a:solidFill>
                <a:latin typeface="Arial" panose="020B0604020202020204" pitchFamily="34" charset="0"/>
              </a:defRPr>
            </a:lvl2pPr>
            <a:lvl3pPr marL="1143000" indent="-228600" eaLnBrk="0" hangingPunct="0">
              <a:defRPr sz="4400">
                <a:solidFill>
                  <a:schemeClr val="tx1"/>
                </a:solidFill>
                <a:latin typeface="Arial" panose="020B0604020202020204" pitchFamily="34" charset="0"/>
              </a:defRPr>
            </a:lvl3pPr>
            <a:lvl4pPr marL="1600200" indent="-228600" eaLnBrk="0" hangingPunct="0">
              <a:defRPr sz="4400">
                <a:solidFill>
                  <a:schemeClr val="tx1"/>
                </a:solidFill>
                <a:latin typeface="Arial" panose="020B0604020202020204" pitchFamily="34" charset="0"/>
              </a:defRPr>
            </a:lvl4pPr>
            <a:lvl5pPr marL="2057400" indent="-228600" eaLnBrk="0" hangingPunct="0">
              <a:defRPr sz="4400">
                <a:solidFill>
                  <a:schemeClr val="tx1"/>
                </a:solidFill>
                <a:latin typeface="Arial" panose="020B0604020202020204" pitchFamily="34" charset="0"/>
              </a:defRPr>
            </a:lvl5pPr>
            <a:lvl6pPr marL="2514600" indent="-228600" eaLnBrk="0" fontAlgn="base" hangingPunct="0">
              <a:spcBef>
                <a:spcPct val="0"/>
              </a:spcBef>
              <a:spcAft>
                <a:spcPct val="0"/>
              </a:spcAft>
              <a:defRPr sz="4400">
                <a:solidFill>
                  <a:schemeClr val="tx1"/>
                </a:solidFill>
                <a:latin typeface="Arial" panose="020B0604020202020204" pitchFamily="34" charset="0"/>
              </a:defRPr>
            </a:lvl6pPr>
            <a:lvl7pPr marL="2971800" indent="-228600" eaLnBrk="0" fontAlgn="base" hangingPunct="0">
              <a:spcBef>
                <a:spcPct val="0"/>
              </a:spcBef>
              <a:spcAft>
                <a:spcPct val="0"/>
              </a:spcAft>
              <a:defRPr sz="4400">
                <a:solidFill>
                  <a:schemeClr val="tx1"/>
                </a:solidFill>
                <a:latin typeface="Arial" panose="020B0604020202020204" pitchFamily="34" charset="0"/>
              </a:defRPr>
            </a:lvl7pPr>
            <a:lvl8pPr marL="3429000" indent="-228600" eaLnBrk="0" fontAlgn="base" hangingPunct="0">
              <a:spcBef>
                <a:spcPct val="0"/>
              </a:spcBef>
              <a:spcAft>
                <a:spcPct val="0"/>
              </a:spcAft>
              <a:defRPr sz="4400">
                <a:solidFill>
                  <a:schemeClr val="tx1"/>
                </a:solidFill>
                <a:latin typeface="Arial" panose="020B0604020202020204" pitchFamily="34" charset="0"/>
              </a:defRPr>
            </a:lvl8pPr>
            <a:lvl9pPr marL="3886200" indent="-228600" eaLnBrk="0" fontAlgn="base" hangingPunct="0">
              <a:spcBef>
                <a:spcPct val="0"/>
              </a:spcBef>
              <a:spcAft>
                <a:spcPct val="0"/>
              </a:spcAft>
              <a:defRPr sz="4400">
                <a:solidFill>
                  <a:schemeClr val="tx1"/>
                </a:solidFill>
                <a:latin typeface="Arial" panose="020B0604020202020204" pitchFamily="34" charset="0"/>
              </a:defRPr>
            </a:lvl9pPr>
          </a:lstStyle>
          <a:p>
            <a:pPr eaLnBrk="1" hangingPunct="1">
              <a:spcBef>
                <a:spcPct val="50000"/>
              </a:spcBef>
            </a:pPr>
            <a:r>
              <a:rPr lang="en-US" altLang="en-US" sz="2800" b="1">
                <a:solidFill>
                  <a:srgbClr val="00CC00"/>
                </a:solidFill>
                <a:latin typeface="Times New Roman" panose="02020603050405020304" pitchFamily="18" charset="0"/>
                <a:cs typeface="Times New Roman" panose="02020603050405020304" pitchFamily="18" charset="0"/>
              </a:rPr>
              <a:t>* Câu:</a:t>
            </a:r>
          </a:p>
        </p:txBody>
      </p:sp>
      <p:sp>
        <p:nvSpPr>
          <p:cNvPr id="46089" name="Text Box 9">
            <a:extLst>
              <a:ext uri="{FF2B5EF4-FFF2-40B4-BE49-F238E27FC236}">
                <a16:creationId xmlns:a16="http://schemas.microsoft.com/office/drawing/2014/main" id="{1019A1C6-AE4C-4D07-ABFD-B818FA8EF7C6}"/>
              </a:ext>
            </a:extLst>
          </p:cNvPr>
          <p:cNvSpPr txBox="1">
            <a:spLocks noChangeArrowheads="1"/>
          </p:cNvSpPr>
          <p:nvPr/>
        </p:nvSpPr>
        <p:spPr bwMode="auto">
          <a:xfrm>
            <a:off x="1524000" y="3276600"/>
            <a:ext cx="9144000" cy="13731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4400">
                <a:solidFill>
                  <a:schemeClr val="tx1"/>
                </a:solidFill>
                <a:latin typeface="Arial" panose="020B0604020202020204" pitchFamily="34" charset="0"/>
              </a:defRPr>
            </a:lvl1pPr>
            <a:lvl2pPr marL="742950" indent="-285750" eaLnBrk="0" hangingPunct="0">
              <a:defRPr sz="4400">
                <a:solidFill>
                  <a:schemeClr val="tx1"/>
                </a:solidFill>
                <a:latin typeface="Arial" panose="020B0604020202020204" pitchFamily="34" charset="0"/>
              </a:defRPr>
            </a:lvl2pPr>
            <a:lvl3pPr marL="1143000" indent="-228600" eaLnBrk="0" hangingPunct="0">
              <a:defRPr sz="4400">
                <a:solidFill>
                  <a:schemeClr val="tx1"/>
                </a:solidFill>
                <a:latin typeface="Arial" panose="020B0604020202020204" pitchFamily="34" charset="0"/>
              </a:defRPr>
            </a:lvl3pPr>
            <a:lvl4pPr marL="1600200" indent="-228600" eaLnBrk="0" hangingPunct="0">
              <a:defRPr sz="4400">
                <a:solidFill>
                  <a:schemeClr val="tx1"/>
                </a:solidFill>
                <a:latin typeface="Arial" panose="020B0604020202020204" pitchFamily="34" charset="0"/>
              </a:defRPr>
            </a:lvl4pPr>
            <a:lvl5pPr marL="2057400" indent="-228600" eaLnBrk="0" hangingPunct="0">
              <a:defRPr sz="4400">
                <a:solidFill>
                  <a:schemeClr val="tx1"/>
                </a:solidFill>
                <a:latin typeface="Arial" panose="020B0604020202020204" pitchFamily="34" charset="0"/>
              </a:defRPr>
            </a:lvl5pPr>
            <a:lvl6pPr marL="2514600" indent="-228600" eaLnBrk="0" fontAlgn="base" hangingPunct="0">
              <a:spcBef>
                <a:spcPct val="0"/>
              </a:spcBef>
              <a:spcAft>
                <a:spcPct val="0"/>
              </a:spcAft>
              <a:defRPr sz="4400">
                <a:solidFill>
                  <a:schemeClr val="tx1"/>
                </a:solidFill>
                <a:latin typeface="Arial" panose="020B0604020202020204" pitchFamily="34" charset="0"/>
              </a:defRPr>
            </a:lvl6pPr>
            <a:lvl7pPr marL="2971800" indent="-228600" eaLnBrk="0" fontAlgn="base" hangingPunct="0">
              <a:spcBef>
                <a:spcPct val="0"/>
              </a:spcBef>
              <a:spcAft>
                <a:spcPct val="0"/>
              </a:spcAft>
              <a:defRPr sz="4400">
                <a:solidFill>
                  <a:schemeClr val="tx1"/>
                </a:solidFill>
                <a:latin typeface="Arial" panose="020B0604020202020204" pitchFamily="34" charset="0"/>
              </a:defRPr>
            </a:lvl7pPr>
            <a:lvl8pPr marL="3429000" indent="-228600" eaLnBrk="0" fontAlgn="base" hangingPunct="0">
              <a:spcBef>
                <a:spcPct val="0"/>
              </a:spcBef>
              <a:spcAft>
                <a:spcPct val="0"/>
              </a:spcAft>
              <a:defRPr sz="4400">
                <a:solidFill>
                  <a:schemeClr val="tx1"/>
                </a:solidFill>
                <a:latin typeface="Arial" panose="020B0604020202020204" pitchFamily="34" charset="0"/>
              </a:defRPr>
            </a:lvl8pPr>
            <a:lvl9pPr marL="3886200" indent="-228600" eaLnBrk="0" fontAlgn="base" hangingPunct="0">
              <a:spcBef>
                <a:spcPct val="0"/>
              </a:spcBef>
              <a:spcAft>
                <a:spcPct val="0"/>
              </a:spcAft>
              <a:defRPr sz="4400">
                <a:solidFill>
                  <a:schemeClr val="tx1"/>
                </a:solidFill>
                <a:latin typeface="Arial" panose="020B0604020202020204" pitchFamily="34" charset="0"/>
              </a:defRPr>
            </a:lvl9pPr>
          </a:lstStyle>
          <a:p>
            <a:r>
              <a:rPr lang="en-US" altLang="en-US" sz="2800" b="1">
                <a:solidFill>
                  <a:srgbClr val="0000FF"/>
                </a:solidFill>
                <a:latin typeface="Times New Roman" panose="02020603050405020304" pitchFamily="18" charset="0"/>
                <a:cs typeface="Times New Roman" panose="02020603050405020304" pitchFamily="18" charset="0"/>
              </a:rPr>
              <a:t>- Ôi chao !/ Chú chuồn chuồn nước/  mới đẹp làm sao!/ Màu vàng trên lưng chú lấp lánh./ Bốn cái cánh mỏng như giấy bóng.//</a:t>
            </a:r>
          </a:p>
        </p:txBody>
      </p:sp>
      <p:sp>
        <p:nvSpPr>
          <p:cNvPr id="46090" name="Text Box 10">
            <a:extLst>
              <a:ext uri="{FF2B5EF4-FFF2-40B4-BE49-F238E27FC236}">
                <a16:creationId xmlns:a16="http://schemas.microsoft.com/office/drawing/2014/main" id="{1F47D2CB-AAE1-479C-96EC-DA4863636E16}"/>
              </a:ext>
            </a:extLst>
          </p:cNvPr>
          <p:cNvSpPr txBox="1">
            <a:spLocks noChangeArrowheads="1"/>
          </p:cNvSpPr>
          <p:nvPr/>
        </p:nvSpPr>
        <p:spPr bwMode="auto">
          <a:xfrm>
            <a:off x="1524000" y="4648201"/>
            <a:ext cx="38100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4400">
                <a:solidFill>
                  <a:schemeClr val="tx1"/>
                </a:solidFill>
                <a:latin typeface="Arial" panose="020B0604020202020204" pitchFamily="34" charset="0"/>
              </a:defRPr>
            </a:lvl1pPr>
            <a:lvl2pPr marL="742950" indent="-285750" eaLnBrk="0" hangingPunct="0">
              <a:defRPr sz="4400">
                <a:solidFill>
                  <a:schemeClr val="tx1"/>
                </a:solidFill>
                <a:latin typeface="Arial" panose="020B0604020202020204" pitchFamily="34" charset="0"/>
              </a:defRPr>
            </a:lvl2pPr>
            <a:lvl3pPr marL="1143000" indent="-228600" eaLnBrk="0" hangingPunct="0">
              <a:defRPr sz="4400">
                <a:solidFill>
                  <a:schemeClr val="tx1"/>
                </a:solidFill>
                <a:latin typeface="Arial" panose="020B0604020202020204" pitchFamily="34" charset="0"/>
              </a:defRPr>
            </a:lvl3pPr>
            <a:lvl4pPr marL="1600200" indent="-228600" eaLnBrk="0" hangingPunct="0">
              <a:defRPr sz="4400">
                <a:solidFill>
                  <a:schemeClr val="tx1"/>
                </a:solidFill>
                <a:latin typeface="Arial" panose="020B0604020202020204" pitchFamily="34" charset="0"/>
              </a:defRPr>
            </a:lvl4pPr>
            <a:lvl5pPr marL="2057400" indent="-228600" eaLnBrk="0" hangingPunct="0">
              <a:defRPr sz="4400">
                <a:solidFill>
                  <a:schemeClr val="tx1"/>
                </a:solidFill>
                <a:latin typeface="Arial" panose="020B0604020202020204" pitchFamily="34" charset="0"/>
              </a:defRPr>
            </a:lvl5pPr>
            <a:lvl6pPr marL="2514600" indent="-228600" eaLnBrk="0" fontAlgn="base" hangingPunct="0">
              <a:spcBef>
                <a:spcPct val="0"/>
              </a:spcBef>
              <a:spcAft>
                <a:spcPct val="0"/>
              </a:spcAft>
              <a:defRPr sz="4400">
                <a:solidFill>
                  <a:schemeClr val="tx1"/>
                </a:solidFill>
                <a:latin typeface="Arial" panose="020B0604020202020204" pitchFamily="34" charset="0"/>
              </a:defRPr>
            </a:lvl6pPr>
            <a:lvl7pPr marL="2971800" indent="-228600" eaLnBrk="0" fontAlgn="base" hangingPunct="0">
              <a:spcBef>
                <a:spcPct val="0"/>
              </a:spcBef>
              <a:spcAft>
                <a:spcPct val="0"/>
              </a:spcAft>
              <a:defRPr sz="4400">
                <a:solidFill>
                  <a:schemeClr val="tx1"/>
                </a:solidFill>
                <a:latin typeface="Arial" panose="020B0604020202020204" pitchFamily="34" charset="0"/>
              </a:defRPr>
            </a:lvl7pPr>
            <a:lvl8pPr marL="3429000" indent="-228600" eaLnBrk="0" fontAlgn="base" hangingPunct="0">
              <a:spcBef>
                <a:spcPct val="0"/>
              </a:spcBef>
              <a:spcAft>
                <a:spcPct val="0"/>
              </a:spcAft>
              <a:defRPr sz="4400">
                <a:solidFill>
                  <a:schemeClr val="tx1"/>
                </a:solidFill>
                <a:latin typeface="Arial" panose="020B0604020202020204" pitchFamily="34" charset="0"/>
              </a:defRPr>
            </a:lvl8pPr>
            <a:lvl9pPr marL="3886200" indent="-228600" eaLnBrk="0" fontAlgn="base" hangingPunct="0">
              <a:spcBef>
                <a:spcPct val="0"/>
              </a:spcBef>
              <a:spcAft>
                <a:spcPct val="0"/>
              </a:spcAft>
              <a:defRPr sz="4400">
                <a:solidFill>
                  <a:schemeClr val="tx1"/>
                </a:solidFill>
                <a:latin typeface="Arial" panose="020B0604020202020204" pitchFamily="34" charset="0"/>
              </a:defRPr>
            </a:lvl9pPr>
          </a:lstStyle>
          <a:p>
            <a:pPr eaLnBrk="1" hangingPunct="1">
              <a:spcBef>
                <a:spcPct val="50000"/>
              </a:spcBef>
            </a:pPr>
            <a:r>
              <a:rPr lang="en-US" altLang="en-US" sz="2800" b="1">
                <a:solidFill>
                  <a:srgbClr val="00CC00"/>
                </a:solidFill>
                <a:latin typeface="Times New Roman" panose="02020603050405020304" pitchFamily="18" charset="0"/>
                <a:cs typeface="Times New Roman" panose="02020603050405020304" pitchFamily="18" charset="0"/>
              </a:rPr>
              <a:t>* Giải nghĩa từ:</a:t>
            </a:r>
          </a:p>
        </p:txBody>
      </p:sp>
      <p:sp>
        <p:nvSpPr>
          <p:cNvPr id="7184" name="Text Box 16">
            <a:extLst>
              <a:ext uri="{FF2B5EF4-FFF2-40B4-BE49-F238E27FC236}">
                <a16:creationId xmlns:a16="http://schemas.microsoft.com/office/drawing/2014/main" id="{4D71E6E3-BFB9-4E61-B1EE-6C8ED3938922}"/>
              </a:ext>
            </a:extLst>
          </p:cNvPr>
          <p:cNvSpPr txBox="1">
            <a:spLocks noChangeArrowheads="1"/>
          </p:cNvSpPr>
          <p:nvPr/>
        </p:nvSpPr>
        <p:spPr bwMode="auto">
          <a:xfrm>
            <a:off x="1524000" y="5181601"/>
            <a:ext cx="25908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prstDash val="sysDot"/>
                <a:miter lim="800000"/>
                <a:headEnd/>
                <a:tailEnd/>
              </a14:hiddenLine>
            </a:ext>
          </a:extLst>
        </p:spPr>
        <p:txBody>
          <a:bodyPr>
            <a:spAutoFit/>
          </a:bodyPr>
          <a:lstStyle>
            <a:lvl1pPr eaLnBrk="0" hangingPunct="0">
              <a:defRPr sz="4400">
                <a:solidFill>
                  <a:schemeClr val="tx1"/>
                </a:solidFill>
                <a:latin typeface="Arial" panose="020B0604020202020204" pitchFamily="34" charset="0"/>
              </a:defRPr>
            </a:lvl1pPr>
            <a:lvl2pPr marL="742950" indent="-285750" eaLnBrk="0" hangingPunct="0">
              <a:defRPr sz="4400">
                <a:solidFill>
                  <a:schemeClr val="tx1"/>
                </a:solidFill>
                <a:latin typeface="Arial" panose="020B0604020202020204" pitchFamily="34" charset="0"/>
              </a:defRPr>
            </a:lvl2pPr>
            <a:lvl3pPr marL="1143000" indent="-228600" eaLnBrk="0" hangingPunct="0">
              <a:defRPr sz="4400">
                <a:solidFill>
                  <a:schemeClr val="tx1"/>
                </a:solidFill>
                <a:latin typeface="Arial" panose="020B0604020202020204" pitchFamily="34" charset="0"/>
              </a:defRPr>
            </a:lvl3pPr>
            <a:lvl4pPr marL="1600200" indent="-228600" eaLnBrk="0" hangingPunct="0">
              <a:defRPr sz="4400">
                <a:solidFill>
                  <a:schemeClr val="tx1"/>
                </a:solidFill>
                <a:latin typeface="Arial" panose="020B0604020202020204" pitchFamily="34" charset="0"/>
              </a:defRPr>
            </a:lvl4pPr>
            <a:lvl5pPr marL="2057400" indent="-228600" eaLnBrk="0" hangingPunct="0">
              <a:defRPr sz="4400">
                <a:solidFill>
                  <a:schemeClr val="tx1"/>
                </a:solidFill>
                <a:latin typeface="Arial" panose="020B0604020202020204" pitchFamily="34" charset="0"/>
              </a:defRPr>
            </a:lvl5pPr>
            <a:lvl6pPr marL="2514600" indent="-228600" eaLnBrk="0" fontAlgn="base" hangingPunct="0">
              <a:spcBef>
                <a:spcPct val="0"/>
              </a:spcBef>
              <a:spcAft>
                <a:spcPct val="0"/>
              </a:spcAft>
              <a:defRPr sz="4400">
                <a:solidFill>
                  <a:schemeClr val="tx1"/>
                </a:solidFill>
                <a:latin typeface="Arial" panose="020B0604020202020204" pitchFamily="34" charset="0"/>
              </a:defRPr>
            </a:lvl6pPr>
            <a:lvl7pPr marL="2971800" indent="-228600" eaLnBrk="0" fontAlgn="base" hangingPunct="0">
              <a:spcBef>
                <a:spcPct val="0"/>
              </a:spcBef>
              <a:spcAft>
                <a:spcPct val="0"/>
              </a:spcAft>
              <a:defRPr sz="4400">
                <a:solidFill>
                  <a:schemeClr val="tx1"/>
                </a:solidFill>
                <a:latin typeface="Arial" panose="020B0604020202020204" pitchFamily="34" charset="0"/>
              </a:defRPr>
            </a:lvl7pPr>
            <a:lvl8pPr marL="3429000" indent="-228600" eaLnBrk="0" fontAlgn="base" hangingPunct="0">
              <a:spcBef>
                <a:spcPct val="0"/>
              </a:spcBef>
              <a:spcAft>
                <a:spcPct val="0"/>
              </a:spcAft>
              <a:defRPr sz="4400">
                <a:solidFill>
                  <a:schemeClr val="tx1"/>
                </a:solidFill>
                <a:latin typeface="Arial" panose="020B0604020202020204" pitchFamily="34" charset="0"/>
              </a:defRPr>
            </a:lvl8pPr>
            <a:lvl9pPr marL="3886200" indent="-228600" eaLnBrk="0" fontAlgn="base" hangingPunct="0">
              <a:spcBef>
                <a:spcPct val="0"/>
              </a:spcBef>
              <a:spcAft>
                <a:spcPct val="0"/>
              </a:spcAft>
              <a:defRPr sz="4400">
                <a:solidFill>
                  <a:schemeClr val="tx1"/>
                </a:solidFill>
                <a:latin typeface="Arial" panose="020B0604020202020204" pitchFamily="34" charset="0"/>
              </a:defRPr>
            </a:lvl9pPr>
          </a:lstStyle>
          <a:p>
            <a:pPr eaLnBrk="1" hangingPunct="1">
              <a:spcBef>
                <a:spcPct val="50000"/>
              </a:spcBef>
            </a:pPr>
            <a:r>
              <a:rPr lang="en-US" altLang="en-US" sz="2800" b="1">
                <a:solidFill>
                  <a:srgbClr val="0000FF"/>
                </a:solidFill>
                <a:latin typeface="Times New Roman" panose="02020603050405020304" pitchFamily="18" charset="0"/>
                <a:cs typeface="Times New Roman" panose="02020603050405020304" pitchFamily="18" charset="0"/>
              </a:rPr>
              <a:t>- </a:t>
            </a:r>
            <a:r>
              <a:rPr lang="vi-VN" altLang="en-US" sz="2800" b="1">
                <a:solidFill>
                  <a:srgbClr val="0000FF"/>
                </a:solidFill>
                <a:latin typeface="Times New Roman" panose="02020603050405020304" pitchFamily="18" charset="0"/>
                <a:cs typeface="Times New Roman" panose="02020603050405020304" pitchFamily="18" charset="0"/>
              </a:rPr>
              <a:t>Lộc vừng</a:t>
            </a:r>
            <a:r>
              <a:rPr lang="en-US" altLang="en-US" sz="2800" b="1">
                <a:solidFill>
                  <a:srgbClr val="0000FF"/>
                </a:solidFill>
                <a:latin typeface="Times New Roman" panose="02020603050405020304" pitchFamily="18" charset="0"/>
                <a:cs typeface="Times New Roman" panose="02020603050405020304" pitchFamily="18" charset="0"/>
              </a:rPr>
              <a:t>: </a:t>
            </a:r>
          </a:p>
        </p:txBody>
      </p:sp>
      <p:sp>
        <p:nvSpPr>
          <p:cNvPr id="7185" name="Text Box 17">
            <a:extLst>
              <a:ext uri="{FF2B5EF4-FFF2-40B4-BE49-F238E27FC236}">
                <a16:creationId xmlns:a16="http://schemas.microsoft.com/office/drawing/2014/main" id="{0D55C7BC-0C79-4833-904D-21D311A09340}"/>
              </a:ext>
            </a:extLst>
          </p:cNvPr>
          <p:cNvSpPr txBox="1">
            <a:spLocks noChangeArrowheads="1"/>
          </p:cNvSpPr>
          <p:nvPr/>
        </p:nvSpPr>
        <p:spPr bwMode="auto">
          <a:xfrm>
            <a:off x="1524000" y="5715001"/>
            <a:ext cx="27432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defRPr sz="4400">
                <a:solidFill>
                  <a:schemeClr val="tx1"/>
                </a:solidFill>
                <a:latin typeface="Arial" panose="020B0604020202020204" pitchFamily="34" charset="0"/>
              </a:defRPr>
            </a:lvl1pPr>
            <a:lvl2pPr marL="742950" indent="-285750" eaLnBrk="0" hangingPunct="0">
              <a:defRPr sz="4400">
                <a:solidFill>
                  <a:schemeClr val="tx1"/>
                </a:solidFill>
                <a:latin typeface="Arial" panose="020B0604020202020204" pitchFamily="34" charset="0"/>
              </a:defRPr>
            </a:lvl2pPr>
            <a:lvl3pPr marL="1143000" indent="-228600" eaLnBrk="0" hangingPunct="0">
              <a:defRPr sz="4400">
                <a:solidFill>
                  <a:schemeClr val="tx1"/>
                </a:solidFill>
                <a:latin typeface="Arial" panose="020B0604020202020204" pitchFamily="34" charset="0"/>
              </a:defRPr>
            </a:lvl3pPr>
            <a:lvl4pPr marL="1600200" indent="-228600" eaLnBrk="0" hangingPunct="0">
              <a:defRPr sz="4400">
                <a:solidFill>
                  <a:schemeClr val="tx1"/>
                </a:solidFill>
                <a:latin typeface="Arial" panose="020B0604020202020204" pitchFamily="34" charset="0"/>
              </a:defRPr>
            </a:lvl4pPr>
            <a:lvl5pPr marL="2057400" indent="-228600" eaLnBrk="0" hangingPunct="0">
              <a:defRPr sz="4400">
                <a:solidFill>
                  <a:schemeClr val="tx1"/>
                </a:solidFill>
                <a:latin typeface="Arial" panose="020B0604020202020204" pitchFamily="34" charset="0"/>
              </a:defRPr>
            </a:lvl5pPr>
            <a:lvl6pPr marL="2514600" indent="-228600" eaLnBrk="0" fontAlgn="base" hangingPunct="0">
              <a:spcBef>
                <a:spcPct val="0"/>
              </a:spcBef>
              <a:spcAft>
                <a:spcPct val="0"/>
              </a:spcAft>
              <a:defRPr sz="4400">
                <a:solidFill>
                  <a:schemeClr val="tx1"/>
                </a:solidFill>
                <a:latin typeface="Arial" panose="020B0604020202020204" pitchFamily="34" charset="0"/>
              </a:defRPr>
            </a:lvl6pPr>
            <a:lvl7pPr marL="2971800" indent="-228600" eaLnBrk="0" fontAlgn="base" hangingPunct="0">
              <a:spcBef>
                <a:spcPct val="0"/>
              </a:spcBef>
              <a:spcAft>
                <a:spcPct val="0"/>
              </a:spcAft>
              <a:defRPr sz="4400">
                <a:solidFill>
                  <a:schemeClr val="tx1"/>
                </a:solidFill>
                <a:latin typeface="Arial" panose="020B0604020202020204" pitchFamily="34" charset="0"/>
              </a:defRPr>
            </a:lvl7pPr>
            <a:lvl8pPr marL="3429000" indent="-228600" eaLnBrk="0" fontAlgn="base" hangingPunct="0">
              <a:spcBef>
                <a:spcPct val="0"/>
              </a:spcBef>
              <a:spcAft>
                <a:spcPct val="0"/>
              </a:spcAft>
              <a:defRPr sz="4400">
                <a:solidFill>
                  <a:schemeClr val="tx1"/>
                </a:solidFill>
                <a:latin typeface="Arial" panose="020B0604020202020204" pitchFamily="34" charset="0"/>
              </a:defRPr>
            </a:lvl8pPr>
            <a:lvl9pPr marL="3886200" indent="-228600" eaLnBrk="0" fontAlgn="base" hangingPunct="0">
              <a:spcBef>
                <a:spcPct val="0"/>
              </a:spcBef>
              <a:spcAft>
                <a:spcPct val="0"/>
              </a:spcAft>
              <a:defRPr sz="4400">
                <a:solidFill>
                  <a:schemeClr val="tx1"/>
                </a:solidFill>
                <a:latin typeface="Arial" panose="020B0604020202020204" pitchFamily="34" charset="0"/>
              </a:defRPr>
            </a:lvl9pPr>
          </a:lstStyle>
          <a:p>
            <a:pPr eaLnBrk="1" hangingPunct="1">
              <a:spcBef>
                <a:spcPct val="50000"/>
              </a:spcBef>
            </a:pPr>
            <a:r>
              <a:rPr lang="en-US" altLang="en-US" sz="2800" b="1">
                <a:solidFill>
                  <a:srgbClr val="0000FF"/>
                </a:solidFill>
                <a:latin typeface="Times New Roman" panose="02020603050405020304" pitchFamily="18" charset="0"/>
                <a:cs typeface="Times New Roman" panose="02020603050405020304" pitchFamily="18" charset="0"/>
              </a:rPr>
              <a:t>- P</a:t>
            </a:r>
            <a:r>
              <a:rPr lang="vi-VN" altLang="en-US" sz="2800" b="1">
                <a:solidFill>
                  <a:srgbClr val="0000FF"/>
                </a:solidFill>
                <a:latin typeface="Times New Roman" panose="02020603050405020304" pitchFamily="18" charset="0"/>
                <a:cs typeface="Times New Roman" panose="02020603050405020304" pitchFamily="18" charset="0"/>
              </a:rPr>
              <a:t>hân</a:t>
            </a:r>
            <a:r>
              <a:rPr lang="en-US" altLang="en-US" sz="2800" b="1">
                <a:solidFill>
                  <a:srgbClr val="0000FF"/>
                </a:solidFill>
                <a:latin typeface="Times New Roman" panose="02020603050405020304" pitchFamily="18" charset="0"/>
                <a:cs typeface="Times New Roman" panose="02020603050405020304" pitchFamily="18" charset="0"/>
              </a:rPr>
              <a:t> </a:t>
            </a:r>
            <a:r>
              <a:rPr lang="vi-VN" altLang="en-US" sz="2800" b="1">
                <a:solidFill>
                  <a:srgbClr val="0000FF"/>
                </a:solidFill>
                <a:latin typeface="Times New Roman" panose="02020603050405020304" pitchFamily="18" charset="0"/>
                <a:cs typeface="Times New Roman" panose="02020603050405020304" pitchFamily="18" charset="0"/>
              </a:rPr>
              <a:t>vân</a:t>
            </a:r>
            <a:r>
              <a:rPr lang="en-US" altLang="en-US" sz="2800">
                <a:latin typeface="Times New Roman" panose="02020603050405020304" pitchFamily="18" charset="0"/>
                <a:cs typeface="Times New Roman" panose="02020603050405020304" pitchFamily="18" charset="0"/>
              </a:rPr>
              <a:t> </a:t>
            </a:r>
            <a:r>
              <a:rPr lang="en-US" altLang="en-US" sz="2800" b="1">
                <a:solidFill>
                  <a:srgbClr val="0000FF"/>
                </a:solidFill>
                <a:latin typeface="Times New Roman" panose="02020603050405020304" pitchFamily="18" charset="0"/>
                <a:cs typeface="Times New Roman" panose="02020603050405020304" pitchFamily="18" charset="0"/>
              </a:rPr>
              <a:t>:</a:t>
            </a:r>
          </a:p>
        </p:txBody>
      </p:sp>
      <p:sp>
        <p:nvSpPr>
          <p:cNvPr id="7186" name="Text Box 18">
            <a:extLst>
              <a:ext uri="{FF2B5EF4-FFF2-40B4-BE49-F238E27FC236}">
                <a16:creationId xmlns:a16="http://schemas.microsoft.com/office/drawing/2014/main" id="{E9DC9953-3D37-4717-A8FE-2A3862231687}"/>
              </a:ext>
            </a:extLst>
          </p:cNvPr>
          <p:cNvSpPr txBox="1">
            <a:spLocks noChangeArrowheads="1"/>
          </p:cNvSpPr>
          <p:nvPr/>
        </p:nvSpPr>
        <p:spPr bwMode="auto">
          <a:xfrm>
            <a:off x="1524000" y="6338888"/>
            <a:ext cx="2743200"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defRPr sz="4400">
                <a:solidFill>
                  <a:schemeClr val="tx1"/>
                </a:solidFill>
                <a:latin typeface="Arial" panose="020B0604020202020204" pitchFamily="34" charset="0"/>
              </a:defRPr>
            </a:lvl1pPr>
            <a:lvl2pPr marL="742950" indent="-285750" eaLnBrk="0" hangingPunct="0">
              <a:defRPr sz="4400">
                <a:solidFill>
                  <a:schemeClr val="tx1"/>
                </a:solidFill>
                <a:latin typeface="Arial" panose="020B0604020202020204" pitchFamily="34" charset="0"/>
              </a:defRPr>
            </a:lvl2pPr>
            <a:lvl3pPr marL="1143000" indent="-228600" eaLnBrk="0" hangingPunct="0">
              <a:defRPr sz="4400">
                <a:solidFill>
                  <a:schemeClr val="tx1"/>
                </a:solidFill>
                <a:latin typeface="Arial" panose="020B0604020202020204" pitchFamily="34" charset="0"/>
              </a:defRPr>
            </a:lvl3pPr>
            <a:lvl4pPr marL="1600200" indent="-228600" eaLnBrk="0" hangingPunct="0">
              <a:defRPr sz="4400">
                <a:solidFill>
                  <a:schemeClr val="tx1"/>
                </a:solidFill>
                <a:latin typeface="Arial" panose="020B0604020202020204" pitchFamily="34" charset="0"/>
              </a:defRPr>
            </a:lvl4pPr>
            <a:lvl5pPr marL="2057400" indent="-228600" eaLnBrk="0" hangingPunct="0">
              <a:defRPr sz="4400">
                <a:solidFill>
                  <a:schemeClr val="tx1"/>
                </a:solidFill>
                <a:latin typeface="Arial" panose="020B0604020202020204" pitchFamily="34" charset="0"/>
              </a:defRPr>
            </a:lvl5pPr>
            <a:lvl6pPr marL="2514600" indent="-228600" eaLnBrk="0" fontAlgn="base" hangingPunct="0">
              <a:spcBef>
                <a:spcPct val="0"/>
              </a:spcBef>
              <a:spcAft>
                <a:spcPct val="0"/>
              </a:spcAft>
              <a:defRPr sz="4400">
                <a:solidFill>
                  <a:schemeClr val="tx1"/>
                </a:solidFill>
                <a:latin typeface="Arial" panose="020B0604020202020204" pitchFamily="34" charset="0"/>
              </a:defRPr>
            </a:lvl6pPr>
            <a:lvl7pPr marL="2971800" indent="-228600" eaLnBrk="0" fontAlgn="base" hangingPunct="0">
              <a:spcBef>
                <a:spcPct val="0"/>
              </a:spcBef>
              <a:spcAft>
                <a:spcPct val="0"/>
              </a:spcAft>
              <a:defRPr sz="4400">
                <a:solidFill>
                  <a:schemeClr val="tx1"/>
                </a:solidFill>
                <a:latin typeface="Arial" panose="020B0604020202020204" pitchFamily="34" charset="0"/>
              </a:defRPr>
            </a:lvl7pPr>
            <a:lvl8pPr marL="3429000" indent="-228600" eaLnBrk="0" fontAlgn="base" hangingPunct="0">
              <a:spcBef>
                <a:spcPct val="0"/>
              </a:spcBef>
              <a:spcAft>
                <a:spcPct val="0"/>
              </a:spcAft>
              <a:defRPr sz="4400">
                <a:solidFill>
                  <a:schemeClr val="tx1"/>
                </a:solidFill>
                <a:latin typeface="Arial" panose="020B0604020202020204" pitchFamily="34" charset="0"/>
              </a:defRPr>
            </a:lvl8pPr>
            <a:lvl9pPr marL="3886200" indent="-228600" eaLnBrk="0" fontAlgn="base" hangingPunct="0">
              <a:spcBef>
                <a:spcPct val="0"/>
              </a:spcBef>
              <a:spcAft>
                <a:spcPct val="0"/>
              </a:spcAft>
              <a:defRPr sz="4400">
                <a:solidFill>
                  <a:schemeClr val="tx1"/>
                </a:solidFill>
                <a:latin typeface="Arial" panose="020B0604020202020204" pitchFamily="34" charset="0"/>
              </a:defRPr>
            </a:lvl9pPr>
          </a:lstStyle>
          <a:p>
            <a:pPr eaLnBrk="1" hangingPunct="1">
              <a:spcBef>
                <a:spcPct val="50000"/>
              </a:spcBef>
            </a:pPr>
            <a:r>
              <a:rPr lang="en-US" altLang="en-US" sz="2800" b="1">
                <a:solidFill>
                  <a:srgbClr val="0000FF"/>
                </a:solidFill>
                <a:latin typeface="Times New Roman" panose="02020603050405020304" pitchFamily="18" charset="0"/>
                <a:cs typeface="Times New Roman" panose="02020603050405020304" pitchFamily="18" charset="0"/>
              </a:rPr>
              <a:t>- T</a:t>
            </a:r>
            <a:r>
              <a:rPr lang="vi-VN" altLang="en-US" sz="2800" b="1">
                <a:solidFill>
                  <a:srgbClr val="0000FF"/>
                </a:solidFill>
                <a:latin typeface="Times New Roman" panose="02020603050405020304" pitchFamily="18" charset="0"/>
                <a:cs typeface="Times New Roman" panose="02020603050405020304" pitchFamily="18" charset="0"/>
              </a:rPr>
              <a:t>hung thăng</a:t>
            </a:r>
            <a:r>
              <a:rPr lang="en-US" altLang="en-US" sz="2800" b="1">
                <a:solidFill>
                  <a:srgbClr val="0000FF"/>
                </a:solidFill>
                <a:latin typeface="Times New Roman" panose="02020603050405020304" pitchFamily="18" charset="0"/>
                <a:cs typeface="Times New Roman" panose="02020603050405020304" pitchFamily="18" charset="0"/>
              </a:rPr>
              <a:t>:</a:t>
            </a:r>
          </a:p>
        </p:txBody>
      </p:sp>
      <p:sp>
        <p:nvSpPr>
          <p:cNvPr id="27660" name="Text Box 5">
            <a:extLst>
              <a:ext uri="{FF2B5EF4-FFF2-40B4-BE49-F238E27FC236}">
                <a16:creationId xmlns:a16="http://schemas.microsoft.com/office/drawing/2014/main" id="{0795E21D-215E-4D0E-A8DA-84E181086688}"/>
              </a:ext>
            </a:extLst>
          </p:cNvPr>
          <p:cNvSpPr txBox="1">
            <a:spLocks noChangeArrowheads="1"/>
          </p:cNvSpPr>
          <p:nvPr/>
        </p:nvSpPr>
        <p:spPr bwMode="auto">
          <a:xfrm>
            <a:off x="1524000" y="1"/>
            <a:ext cx="91440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defRPr sz="4400">
                <a:solidFill>
                  <a:schemeClr val="tx1"/>
                </a:solidFill>
                <a:latin typeface="Arial" panose="020B0604020202020204" pitchFamily="34" charset="0"/>
              </a:defRPr>
            </a:lvl1pPr>
            <a:lvl2pPr marL="742950" indent="-285750" eaLnBrk="0" hangingPunct="0">
              <a:defRPr sz="4400">
                <a:solidFill>
                  <a:schemeClr val="tx1"/>
                </a:solidFill>
                <a:latin typeface="Arial" panose="020B0604020202020204" pitchFamily="34" charset="0"/>
              </a:defRPr>
            </a:lvl2pPr>
            <a:lvl3pPr marL="1143000" indent="-228600" eaLnBrk="0" hangingPunct="0">
              <a:defRPr sz="4400">
                <a:solidFill>
                  <a:schemeClr val="tx1"/>
                </a:solidFill>
                <a:latin typeface="Arial" panose="020B0604020202020204" pitchFamily="34" charset="0"/>
              </a:defRPr>
            </a:lvl3pPr>
            <a:lvl4pPr marL="1600200" indent="-228600" eaLnBrk="0" hangingPunct="0">
              <a:defRPr sz="4400">
                <a:solidFill>
                  <a:schemeClr val="tx1"/>
                </a:solidFill>
                <a:latin typeface="Arial" panose="020B0604020202020204" pitchFamily="34" charset="0"/>
              </a:defRPr>
            </a:lvl4pPr>
            <a:lvl5pPr marL="2057400" indent="-228600" eaLnBrk="0" hangingPunct="0">
              <a:defRPr sz="4400">
                <a:solidFill>
                  <a:schemeClr val="tx1"/>
                </a:solidFill>
                <a:latin typeface="Arial" panose="020B0604020202020204" pitchFamily="34" charset="0"/>
              </a:defRPr>
            </a:lvl5pPr>
            <a:lvl6pPr marL="2514600" indent="-228600" eaLnBrk="0" fontAlgn="base" hangingPunct="0">
              <a:spcBef>
                <a:spcPct val="0"/>
              </a:spcBef>
              <a:spcAft>
                <a:spcPct val="0"/>
              </a:spcAft>
              <a:defRPr sz="4400">
                <a:solidFill>
                  <a:schemeClr val="tx1"/>
                </a:solidFill>
                <a:latin typeface="Arial" panose="020B0604020202020204" pitchFamily="34" charset="0"/>
              </a:defRPr>
            </a:lvl6pPr>
            <a:lvl7pPr marL="2971800" indent="-228600" eaLnBrk="0" fontAlgn="base" hangingPunct="0">
              <a:spcBef>
                <a:spcPct val="0"/>
              </a:spcBef>
              <a:spcAft>
                <a:spcPct val="0"/>
              </a:spcAft>
              <a:defRPr sz="4400">
                <a:solidFill>
                  <a:schemeClr val="tx1"/>
                </a:solidFill>
                <a:latin typeface="Arial" panose="020B0604020202020204" pitchFamily="34" charset="0"/>
              </a:defRPr>
            </a:lvl7pPr>
            <a:lvl8pPr marL="3429000" indent="-228600" eaLnBrk="0" fontAlgn="base" hangingPunct="0">
              <a:spcBef>
                <a:spcPct val="0"/>
              </a:spcBef>
              <a:spcAft>
                <a:spcPct val="0"/>
              </a:spcAft>
              <a:defRPr sz="4400">
                <a:solidFill>
                  <a:schemeClr val="tx1"/>
                </a:solidFill>
                <a:latin typeface="Arial" panose="020B0604020202020204" pitchFamily="34" charset="0"/>
              </a:defRPr>
            </a:lvl8pPr>
            <a:lvl9pPr marL="3886200" indent="-228600" eaLnBrk="0" fontAlgn="base" hangingPunct="0">
              <a:spcBef>
                <a:spcPct val="0"/>
              </a:spcBef>
              <a:spcAft>
                <a:spcPct val="0"/>
              </a:spcAft>
              <a:defRPr sz="4400">
                <a:solidFill>
                  <a:schemeClr val="tx1"/>
                </a:solidFill>
                <a:latin typeface="Arial" panose="020B0604020202020204" pitchFamily="34" charset="0"/>
              </a:defRPr>
            </a:lvl9pPr>
          </a:lstStyle>
          <a:p>
            <a:pPr algn="ctr" eaLnBrk="1" hangingPunct="1">
              <a:spcBef>
                <a:spcPct val="50000"/>
              </a:spcBef>
            </a:pPr>
            <a:r>
              <a:rPr lang="en-US" altLang="en-US" sz="2800" b="1">
                <a:solidFill>
                  <a:srgbClr val="0000FF"/>
                </a:solidFill>
                <a:latin typeface="Times New Roman" panose="02020603050405020304" pitchFamily="18" charset="0"/>
                <a:cs typeface="Times New Roman" panose="02020603050405020304" pitchFamily="18" charset="0"/>
              </a:rPr>
              <a:t>Thứ tư  ngày 30 tháng 3 năm 2022</a:t>
            </a:r>
          </a:p>
        </p:txBody>
      </p:sp>
      <p:sp>
        <p:nvSpPr>
          <p:cNvPr id="27661" name="Text Box 18">
            <a:extLst>
              <a:ext uri="{FF2B5EF4-FFF2-40B4-BE49-F238E27FC236}">
                <a16:creationId xmlns:a16="http://schemas.microsoft.com/office/drawing/2014/main" id="{70794F4A-189A-40EA-A671-28CCB5200D4E}"/>
              </a:ext>
            </a:extLst>
          </p:cNvPr>
          <p:cNvSpPr txBox="1">
            <a:spLocks noChangeArrowheads="1"/>
          </p:cNvSpPr>
          <p:nvPr/>
        </p:nvSpPr>
        <p:spPr bwMode="auto">
          <a:xfrm>
            <a:off x="1524000" y="457201"/>
            <a:ext cx="91440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4400">
                <a:solidFill>
                  <a:schemeClr val="tx1"/>
                </a:solidFill>
                <a:latin typeface="Arial" panose="020B0604020202020204" pitchFamily="34" charset="0"/>
              </a:defRPr>
            </a:lvl1pPr>
            <a:lvl2pPr marL="742950" indent="-285750" eaLnBrk="0" hangingPunct="0">
              <a:defRPr sz="4400">
                <a:solidFill>
                  <a:schemeClr val="tx1"/>
                </a:solidFill>
                <a:latin typeface="Arial" panose="020B0604020202020204" pitchFamily="34" charset="0"/>
              </a:defRPr>
            </a:lvl2pPr>
            <a:lvl3pPr marL="1143000" indent="-228600" eaLnBrk="0" hangingPunct="0">
              <a:defRPr sz="4400">
                <a:solidFill>
                  <a:schemeClr val="tx1"/>
                </a:solidFill>
                <a:latin typeface="Arial" panose="020B0604020202020204" pitchFamily="34" charset="0"/>
              </a:defRPr>
            </a:lvl3pPr>
            <a:lvl4pPr marL="1600200" indent="-228600" eaLnBrk="0" hangingPunct="0">
              <a:defRPr sz="4400">
                <a:solidFill>
                  <a:schemeClr val="tx1"/>
                </a:solidFill>
                <a:latin typeface="Arial" panose="020B0604020202020204" pitchFamily="34" charset="0"/>
              </a:defRPr>
            </a:lvl4pPr>
            <a:lvl5pPr marL="2057400" indent="-228600" eaLnBrk="0" hangingPunct="0">
              <a:defRPr sz="4400">
                <a:solidFill>
                  <a:schemeClr val="tx1"/>
                </a:solidFill>
                <a:latin typeface="Arial" panose="020B0604020202020204" pitchFamily="34" charset="0"/>
              </a:defRPr>
            </a:lvl5pPr>
            <a:lvl6pPr marL="2514600" indent="-228600" eaLnBrk="0" fontAlgn="base" hangingPunct="0">
              <a:spcBef>
                <a:spcPct val="0"/>
              </a:spcBef>
              <a:spcAft>
                <a:spcPct val="0"/>
              </a:spcAft>
              <a:defRPr sz="4400">
                <a:solidFill>
                  <a:schemeClr val="tx1"/>
                </a:solidFill>
                <a:latin typeface="Arial" panose="020B0604020202020204" pitchFamily="34" charset="0"/>
              </a:defRPr>
            </a:lvl6pPr>
            <a:lvl7pPr marL="2971800" indent="-228600" eaLnBrk="0" fontAlgn="base" hangingPunct="0">
              <a:spcBef>
                <a:spcPct val="0"/>
              </a:spcBef>
              <a:spcAft>
                <a:spcPct val="0"/>
              </a:spcAft>
              <a:defRPr sz="4400">
                <a:solidFill>
                  <a:schemeClr val="tx1"/>
                </a:solidFill>
                <a:latin typeface="Arial" panose="020B0604020202020204" pitchFamily="34" charset="0"/>
              </a:defRPr>
            </a:lvl7pPr>
            <a:lvl8pPr marL="3429000" indent="-228600" eaLnBrk="0" fontAlgn="base" hangingPunct="0">
              <a:spcBef>
                <a:spcPct val="0"/>
              </a:spcBef>
              <a:spcAft>
                <a:spcPct val="0"/>
              </a:spcAft>
              <a:defRPr sz="4400">
                <a:solidFill>
                  <a:schemeClr val="tx1"/>
                </a:solidFill>
                <a:latin typeface="Arial" panose="020B0604020202020204" pitchFamily="34" charset="0"/>
              </a:defRPr>
            </a:lvl8pPr>
            <a:lvl9pPr marL="3886200" indent="-228600" eaLnBrk="0" fontAlgn="base" hangingPunct="0">
              <a:spcBef>
                <a:spcPct val="0"/>
              </a:spcBef>
              <a:spcAft>
                <a:spcPct val="0"/>
              </a:spcAft>
              <a:defRPr sz="4400">
                <a:solidFill>
                  <a:schemeClr val="tx1"/>
                </a:solidFill>
                <a:latin typeface="Arial" panose="020B0604020202020204" pitchFamily="34" charset="0"/>
              </a:defRPr>
            </a:lvl9pPr>
          </a:lstStyle>
          <a:p>
            <a:pPr algn="ctr" eaLnBrk="1" hangingPunct="1">
              <a:spcBef>
                <a:spcPct val="50000"/>
              </a:spcBef>
            </a:pPr>
            <a:r>
              <a:rPr lang="en-US" altLang="en-US" sz="2800" b="1">
                <a:solidFill>
                  <a:srgbClr val="0000FF"/>
                </a:solidFill>
                <a:latin typeface="Times New Roman" panose="02020603050405020304" pitchFamily="18" charset="0"/>
                <a:cs typeface="Times New Roman" panose="02020603050405020304" pitchFamily="18" charset="0"/>
              </a:rPr>
              <a:t>Tập đọc</a:t>
            </a:r>
            <a:endParaRPr lang="en-US" altLang="en-US" sz="2800">
              <a:latin typeface="Times New Roman" panose="02020603050405020304" pitchFamily="18" charset="0"/>
              <a:cs typeface="Times New Roman" panose="02020603050405020304" pitchFamily="18" charset="0"/>
            </a:endParaRPr>
          </a:p>
        </p:txBody>
      </p:sp>
      <p:sp>
        <p:nvSpPr>
          <p:cNvPr id="27662" name="Text Box 19">
            <a:extLst>
              <a:ext uri="{FF2B5EF4-FFF2-40B4-BE49-F238E27FC236}">
                <a16:creationId xmlns:a16="http://schemas.microsoft.com/office/drawing/2014/main" id="{9A1585E6-C418-43D9-A6A8-74C86FDF97BA}"/>
              </a:ext>
            </a:extLst>
          </p:cNvPr>
          <p:cNvSpPr txBox="1">
            <a:spLocks noChangeArrowheads="1"/>
          </p:cNvSpPr>
          <p:nvPr/>
        </p:nvSpPr>
        <p:spPr bwMode="auto">
          <a:xfrm>
            <a:off x="1524000" y="914401"/>
            <a:ext cx="91440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4400">
                <a:solidFill>
                  <a:schemeClr val="tx1"/>
                </a:solidFill>
                <a:latin typeface="Arial" panose="020B0604020202020204" pitchFamily="34" charset="0"/>
              </a:defRPr>
            </a:lvl1pPr>
            <a:lvl2pPr marL="742950" indent="-285750" eaLnBrk="0" hangingPunct="0">
              <a:defRPr sz="4400">
                <a:solidFill>
                  <a:schemeClr val="tx1"/>
                </a:solidFill>
                <a:latin typeface="Arial" panose="020B0604020202020204" pitchFamily="34" charset="0"/>
              </a:defRPr>
            </a:lvl2pPr>
            <a:lvl3pPr marL="1143000" indent="-228600" eaLnBrk="0" hangingPunct="0">
              <a:defRPr sz="4400">
                <a:solidFill>
                  <a:schemeClr val="tx1"/>
                </a:solidFill>
                <a:latin typeface="Arial" panose="020B0604020202020204" pitchFamily="34" charset="0"/>
              </a:defRPr>
            </a:lvl3pPr>
            <a:lvl4pPr marL="1600200" indent="-228600" eaLnBrk="0" hangingPunct="0">
              <a:defRPr sz="4400">
                <a:solidFill>
                  <a:schemeClr val="tx1"/>
                </a:solidFill>
                <a:latin typeface="Arial" panose="020B0604020202020204" pitchFamily="34" charset="0"/>
              </a:defRPr>
            </a:lvl4pPr>
            <a:lvl5pPr marL="2057400" indent="-228600" eaLnBrk="0" hangingPunct="0">
              <a:defRPr sz="4400">
                <a:solidFill>
                  <a:schemeClr val="tx1"/>
                </a:solidFill>
                <a:latin typeface="Arial" panose="020B0604020202020204" pitchFamily="34" charset="0"/>
              </a:defRPr>
            </a:lvl5pPr>
            <a:lvl6pPr marL="2514600" indent="-228600" eaLnBrk="0" fontAlgn="base" hangingPunct="0">
              <a:spcBef>
                <a:spcPct val="0"/>
              </a:spcBef>
              <a:spcAft>
                <a:spcPct val="0"/>
              </a:spcAft>
              <a:defRPr sz="4400">
                <a:solidFill>
                  <a:schemeClr val="tx1"/>
                </a:solidFill>
                <a:latin typeface="Arial" panose="020B0604020202020204" pitchFamily="34" charset="0"/>
              </a:defRPr>
            </a:lvl6pPr>
            <a:lvl7pPr marL="2971800" indent="-228600" eaLnBrk="0" fontAlgn="base" hangingPunct="0">
              <a:spcBef>
                <a:spcPct val="0"/>
              </a:spcBef>
              <a:spcAft>
                <a:spcPct val="0"/>
              </a:spcAft>
              <a:defRPr sz="4400">
                <a:solidFill>
                  <a:schemeClr val="tx1"/>
                </a:solidFill>
                <a:latin typeface="Arial" panose="020B0604020202020204" pitchFamily="34" charset="0"/>
              </a:defRPr>
            </a:lvl7pPr>
            <a:lvl8pPr marL="3429000" indent="-228600" eaLnBrk="0" fontAlgn="base" hangingPunct="0">
              <a:spcBef>
                <a:spcPct val="0"/>
              </a:spcBef>
              <a:spcAft>
                <a:spcPct val="0"/>
              </a:spcAft>
              <a:defRPr sz="4400">
                <a:solidFill>
                  <a:schemeClr val="tx1"/>
                </a:solidFill>
                <a:latin typeface="Arial" panose="020B0604020202020204" pitchFamily="34" charset="0"/>
              </a:defRPr>
            </a:lvl8pPr>
            <a:lvl9pPr marL="3886200" indent="-228600" eaLnBrk="0" fontAlgn="base" hangingPunct="0">
              <a:spcBef>
                <a:spcPct val="0"/>
              </a:spcBef>
              <a:spcAft>
                <a:spcPct val="0"/>
              </a:spcAft>
              <a:defRPr sz="4400">
                <a:solidFill>
                  <a:schemeClr val="tx1"/>
                </a:solidFill>
                <a:latin typeface="Arial" panose="020B0604020202020204" pitchFamily="34" charset="0"/>
              </a:defRPr>
            </a:lvl9pPr>
          </a:lstStyle>
          <a:p>
            <a:pPr algn="ctr" eaLnBrk="1" hangingPunct="1">
              <a:spcBef>
                <a:spcPct val="50000"/>
              </a:spcBef>
            </a:pPr>
            <a:r>
              <a:rPr lang="en-US" altLang="en-US" sz="2800" b="1">
                <a:solidFill>
                  <a:srgbClr val="FF0000"/>
                </a:solidFill>
                <a:latin typeface="Times New Roman" panose="02020603050405020304" pitchFamily="18" charset="0"/>
                <a:cs typeface="Times New Roman" panose="02020603050405020304" pitchFamily="18" charset="0"/>
              </a:rPr>
              <a:t>Con chuồn chuồn nước</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7" presetClass="entr" presetSubtype="0" fill="hold" grpId="0" nodeType="clickEffect">
                                  <p:stCondLst>
                                    <p:cond delay="0"/>
                                  </p:stCondLst>
                                  <p:iterate type="lt">
                                    <p:tmPct val="50000"/>
                                  </p:iterate>
                                  <p:childTnLst>
                                    <p:set>
                                      <p:cBhvr>
                                        <p:cTn id="6" dur="1" fill="hold">
                                          <p:stCondLst>
                                            <p:cond delay="0"/>
                                          </p:stCondLst>
                                        </p:cTn>
                                        <p:tgtEl>
                                          <p:spTgt spid="46086"/>
                                        </p:tgtEl>
                                        <p:attrNameLst>
                                          <p:attrName>style.visibility</p:attrName>
                                        </p:attrNameLst>
                                      </p:cBhvr>
                                      <p:to>
                                        <p:strVal val="visible"/>
                                      </p:to>
                                    </p:set>
                                    <p:anim calcmode="discrete" valueType="clr">
                                      <p:cBhvr override="childStyle">
                                        <p:cTn id="7" dur="80"/>
                                        <p:tgtEl>
                                          <p:spTgt spid="46086"/>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46086"/>
                                        </p:tgtEl>
                                        <p:attrNameLst>
                                          <p:attrName>fillcolor</p:attrName>
                                        </p:attrNameLst>
                                      </p:cBhvr>
                                      <p:tavLst>
                                        <p:tav tm="0">
                                          <p:val>
                                            <p:clrVal>
                                              <a:schemeClr val="accent2"/>
                                            </p:clrVal>
                                          </p:val>
                                        </p:tav>
                                        <p:tav tm="50000">
                                          <p:val>
                                            <p:clrVal>
                                              <a:schemeClr val="hlink"/>
                                            </p:clrVal>
                                          </p:val>
                                        </p:tav>
                                      </p:tavLst>
                                    </p:anim>
                                    <p:set>
                                      <p:cBhvr>
                                        <p:cTn id="9" dur="80"/>
                                        <p:tgtEl>
                                          <p:spTgt spid="46086"/>
                                        </p:tgtEl>
                                        <p:attrNameLst>
                                          <p:attrName>fill.type</p:attrName>
                                        </p:attrNameLst>
                                      </p:cBhvr>
                                      <p:to>
                                        <p:strVal val="solid"/>
                                      </p:to>
                                    </p:set>
                                  </p:childTnLst>
                                </p:cTn>
                              </p:par>
                            </p:childTnLst>
                          </p:cTn>
                        </p:par>
                      </p:childTnLst>
                    </p:cTn>
                  </p:par>
                  <p:par>
                    <p:cTn id="10" fill="hold" nodeType="clickPar">
                      <p:stCondLst>
                        <p:cond delay="indefinite"/>
                      </p:stCondLst>
                      <p:childTnLst>
                        <p:par>
                          <p:cTn id="11" fill="hold" nodeType="withGroup">
                            <p:stCondLst>
                              <p:cond delay="0"/>
                            </p:stCondLst>
                            <p:childTnLst>
                              <p:par>
                                <p:cTn id="12" presetID="27" presetClass="entr" presetSubtype="0" fill="hold" grpId="0" nodeType="clickEffect">
                                  <p:stCondLst>
                                    <p:cond delay="0"/>
                                  </p:stCondLst>
                                  <p:iterate type="lt">
                                    <p:tmPct val="50000"/>
                                  </p:iterate>
                                  <p:childTnLst>
                                    <p:set>
                                      <p:cBhvr>
                                        <p:cTn id="13" dur="1" fill="hold">
                                          <p:stCondLst>
                                            <p:cond delay="0"/>
                                          </p:stCondLst>
                                        </p:cTn>
                                        <p:tgtEl>
                                          <p:spTgt spid="46087"/>
                                        </p:tgtEl>
                                        <p:attrNameLst>
                                          <p:attrName>style.visibility</p:attrName>
                                        </p:attrNameLst>
                                      </p:cBhvr>
                                      <p:to>
                                        <p:strVal val="visible"/>
                                      </p:to>
                                    </p:set>
                                    <p:anim calcmode="discrete" valueType="clr">
                                      <p:cBhvr override="childStyle">
                                        <p:cTn id="14" dur="80"/>
                                        <p:tgtEl>
                                          <p:spTgt spid="46087"/>
                                        </p:tgtEl>
                                        <p:attrNameLst>
                                          <p:attrName>style.color</p:attrName>
                                        </p:attrNameLst>
                                      </p:cBhvr>
                                      <p:tavLst>
                                        <p:tav tm="0">
                                          <p:val>
                                            <p:clrVal>
                                              <a:schemeClr val="accent2"/>
                                            </p:clrVal>
                                          </p:val>
                                        </p:tav>
                                        <p:tav tm="50000">
                                          <p:val>
                                            <p:clrVal>
                                              <a:schemeClr val="hlink"/>
                                            </p:clrVal>
                                          </p:val>
                                        </p:tav>
                                      </p:tavLst>
                                    </p:anim>
                                    <p:anim calcmode="discrete" valueType="clr">
                                      <p:cBhvr>
                                        <p:cTn id="15" dur="80"/>
                                        <p:tgtEl>
                                          <p:spTgt spid="46087"/>
                                        </p:tgtEl>
                                        <p:attrNameLst>
                                          <p:attrName>fillcolor</p:attrName>
                                        </p:attrNameLst>
                                      </p:cBhvr>
                                      <p:tavLst>
                                        <p:tav tm="0">
                                          <p:val>
                                            <p:clrVal>
                                              <a:schemeClr val="accent2"/>
                                            </p:clrVal>
                                          </p:val>
                                        </p:tav>
                                        <p:tav tm="50000">
                                          <p:val>
                                            <p:clrVal>
                                              <a:schemeClr val="hlink"/>
                                            </p:clrVal>
                                          </p:val>
                                        </p:tav>
                                      </p:tavLst>
                                    </p:anim>
                                    <p:set>
                                      <p:cBhvr>
                                        <p:cTn id="16" dur="80"/>
                                        <p:tgtEl>
                                          <p:spTgt spid="46087"/>
                                        </p:tgtEl>
                                        <p:attrNameLst>
                                          <p:attrName>fill.type</p:attrName>
                                        </p:attrNameLst>
                                      </p:cBhvr>
                                      <p:to>
                                        <p:strVal val="solid"/>
                                      </p:to>
                                    </p:set>
                                  </p:childTnLst>
                                </p:cTn>
                              </p:par>
                            </p:childTnLst>
                          </p:cTn>
                        </p:par>
                      </p:childTnLst>
                    </p:cTn>
                  </p:par>
                  <p:par>
                    <p:cTn id="17" fill="hold" nodeType="clickPar">
                      <p:stCondLst>
                        <p:cond delay="indefinite"/>
                      </p:stCondLst>
                      <p:childTnLst>
                        <p:par>
                          <p:cTn id="18" fill="hold" nodeType="withGroup">
                            <p:stCondLst>
                              <p:cond delay="0"/>
                            </p:stCondLst>
                            <p:childTnLst>
                              <p:par>
                                <p:cTn id="19" presetID="27" presetClass="entr" presetSubtype="0" fill="hold" grpId="0" nodeType="clickEffect">
                                  <p:stCondLst>
                                    <p:cond delay="0"/>
                                  </p:stCondLst>
                                  <p:iterate type="lt">
                                    <p:tmPct val="50000"/>
                                  </p:iterate>
                                  <p:childTnLst>
                                    <p:set>
                                      <p:cBhvr>
                                        <p:cTn id="20" dur="1" fill="hold">
                                          <p:stCondLst>
                                            <p:cond delay="0"/>
                                          </p:stCondLst>
                                        </p:cTn>
                                        <p:tgtEl>
                                          <p:spTgt spid="46088"/>
                                        </p:tgtEl>
                                        <p:attrNameLst>
                                          <p:attrName>style.visibility</p:attrName>
                                        </p:attrNameLst>
                                      </p:cBhvr>
                                      <p:to>
                                        <p:strVal val="visible"/>
                                      </p:to>
                                    </p:set>
                                    <p:anim calcmode="discrete" valueType="clr">
                                      <p:cBhvr override="childStyle">
                                        <p:cTn id="21" dur="80"/>
                                        <p:tgtEl>
                                          <p:spTgt spid="46088"/>
                                        </p:tgtEl>
                                        <p:attrNameLst>
                                          <p:attrName>style.color</p:attrName>
                                        </p:attrNameLst>
                                      </p:cBhvr>
                                      <p:tavLst>
                                        <p:tav tm="0">
                                          <p:val>
                                            <p:clrVal>
                                              <a:schemeClr val="accent2"/>
                                            </p:clrVal>
                                          </p:val>
                                        </p:tav>
                                        <p:tav tm="50000">
                                          <p:val>
                                            <p:clrVal>
                                              <a:schemeClr val="hlink"/>
                                            </p:clrVal>
                                          </p:val>
                                        </p:tav>
                                      </p:tavLst>
                                    </p:anim>
                                    <p:anim calcmode="discrete" valueType="clr">
                                      <p:cBhvr>
                                        <p:cTn id="22" dur="80"/>
                                        <p:tgtEl>
                                          <p:spTgt spid="46088"/>
                                        </p:tgtEl>
                                        <p:attrNameLst>
                                          <p:attrName>fillcolor</p:attrName>
                                        </p:attrNameLst>
                                      </p:cBhvr>
                                      <p:tavLst>
                                        <p:tav tm="0">
                                          <p:val>
                                            <p:clrVal>
                                              <a:schemeClr val="accent2"/>
                                            </p:clrVal>
                                          </p:val>
                                        </p:tav>
                                        <p:tav tm="50000">
                                          <p:val>
                                            <p:clrVal>
                                              <a:schemeClr val="hlink"/>
                                            </p:clrVal>
                                          </p:val>
                                        </p:tav>
                                      </p:tavLst>
                                    </p:anim>
                                    <p:set>
                                      <p:cBhvr>
                                        <p:cTn id="23" dur="80"/>
                                        <p:tgtEl>
                                          <p:spTgt spid="46088"/>
                                        </p:tgtEl>
                                        <p:attrNameLst>
                                          <p:attrName>fill.type</p:attrName>
                                        </p:attrNameLst>
                                      </p:cBhvr>
                                      <p:to>
                                        <p:strVal val="solid"/>
                                      </p:to>
                                    </p:set>
                                  </p:childTnLst>
                                </p:cTn>
                              </p:par>
                            </p:childTnLst>
                          </p:cTn>
                        </p:par>
                      </p:childTnLst>
                    </p:cTn>
                  </p:par>
                  <p:par>
                    <p:cTn id="24" fill="hold" nodeType="clickPar">
                      <p:stCondLst>
                        <p:cond delay="indefinite"/>
                      </p:stCondLst>
                      <p:childTnLst>
                        <p:par>
                          <p:cTn id="25" fill="hold" nodeType="withGroup">
                            <p:stCondLst>
                              <p:cond delay="0"/>
                            </p:stCondLst>
                            <p:childTnLst>
                              <p:par>
                                <p:cTn id="26" presetID="27" presetClass="entr" presetSubtype="0" fill="hold" grpId="0" nodeType="clickEffect">
                                  <p:stCondLst>
                                    <p:cond delay="0"/>
                                  </p:stCondLst>
                                  <p:iterate type="lt">
                                    <p:tmPct val="50000"/>
                                  </p:iterate>
                                  <p:childTnLst>
                                    <p:set>
                                      <p:cBhvr>
                                        <p:cTn id="27" dur="1" fill="hold">
                                          <p:stCondLst>
                                            <p:cond delay="0"/>
                                          </p:stCondLst>
                                        </p:cTn>
                                        <p:tgtEl>
                                          <p:spTgt spid="46089"/>
                                        </p:tgtEl>
                                        <p:attrNameLst>
                                          <p:attrName>style.visibility</p:attrName>
                                        </p:attrNameLst>
                                      </p:cBhvr>
                                      <p:to>
                                        <p:strVal val="visible"/>
                                      </p:to>
                                    </p:set>
                                    <p:anim calcmode="discrete" valueType="clr">
                                      <p:cBhvr override="childStyle">
                                        <p:cTn id="28" dur="80"/>
                                        <p:tgtEl>
                                          <p:spTgt spid="46089"/>
                                        </p:tgtEl>
                                        <p:attrNameLst>
                                          <p:attrName>style.color</p:attrName>
                                        </p:attrNameLst>
                                      </p:cBhvr>
                                      <p:tavLst>
                                        <p:tav tm="0">
                                          <p:val>
                                            <p:clrVal>
                                              <a:schemeClr val="accent2"/>
                                            </p:clrVal>
                                          </p:val>
                                        </p:tav>
                                        <p:tav tm="50000">
                                          <p:val>
                                            <p:clrVal>
                                              <a:schemeClr val="hlink"/>
                                            </p:clrVal>
                                          </p:val>
                                        </p:tav>
                                      </p:tavLst>
                                    </p:anim>
                                    <p:anim calcmode="discrete" valueType="clr">
                                      <p:cBhvr>
                                        <p:cTn id="29" dur="80"/>
                                        <p:tgtEl>
                                          <p:spTgt spid="46089"/>
                                        </p:tgtEl>
                                        <p:attrNameLst>
                                          <p:attrName>fillcolor</p:attrName>
                                        </p:attrNameLst>
                                      </p:cBhvr>
                                      <p:tavLst>
                                        <p:tav tm="0">
                                          <p:val>
                                            <p:clrVal>
                                              <a:schemeClr val="accent2"/>
                                            </p:clrVal>
                                          </p:val>
                                        </p:tav>
                                        <p:tav tm="50000">
                                          <p:val>
                                            <p:clrVal>
                                              <a:schemeClr val="hlink"/>
                                            </p:clrVal>
                                          </p:val>
                                        </p:tav>
                                      </p:tavLst>
                                    </p:anim>
                                    <p:set>
                                      <p:cBhvr>
                                        <p:cTn id="30" dur="80"/>
                                        <p:tgtEl>
                                          <p:spTgt spid="46089"/>
                                        </p:tgtEl>
                                        <p:attrNameLst>
                                          <p:attrName>fill.type</p:attrName>
                                        </p:attrNameLst>
                                      </p:cBhvr>
                                      <p:to>
                                        <p:strVal val="solid"/>
                                      </p:to>
                                    </p:set>
                                  </p:childTnLst>
                                </p:cTn>
                              </p:par>
                            </p:childTnLst>
                          </p:cTn>
                        </p:par>
                      </p:childTnLst>
                    </p:cTn>
                  </p:par>
                  <p:par>
                    <p:cTn id="31" fill="hold" nodeType="clickPar">
                      <p:stCondLst>
                        <p:cond delay="indefinite"/>
                      </p:stCondLst>
                      <p:childTnLst>
                        <p:par>
                          <p:cTn id="32" fill="hold" nodeType="withGroup">
                            <p:stCondLst>
                              <p:cond delay="0"/>
                            </p:stCondLst>
                            <p:childTnLst>
                              <p:par>
                                <p:cTn id="33" presetID="27" presetClass="entr" presetSubtype="0" fill="hold" grpId="0" nodeType="clickEffect">
                                  <p:stCondLst>
                                    <p:cond delay="0"/>
                                  </p:stCondLst>
                                  <p:iterate type="lt">
                                    <p:tmPct val="50000"/>
                                  </p:iterate>
                                  <p:childTnLst>
                                    <p:set>
                                      <p:cBhvr>
                                        <p:cTn id="34" dur="1" fill="hold">
                                          <p:stCondLst>
                                            <p:cond delay="0"/>
                                          </p:stCondLst>
                                        </p:cTn>
                                        <p:tgtEl>
                                          <p:spTgt spid="46090"/>
                                        </p:tgtEl>
                                        <p:attrNameLst>
                                          <p:attrName>style.visibility</p:attrName>
                                        </p:attrNameLst>
                                      </p:cBhvr>
                                      <p:to>
                                        <p:strVal val="visible"/>
                                      </p:to>
                                    </p:set>
                                    <p:anim calcmode="discrete" valueType="clr">
                                      <p:cBhvr override="childStyle">
                                        <p:cTn id="35" dur="80"/>
                                        <p:tgtEl>
                                          <p:spTgt spid="46090"/>
                                        </p:tgtEl>
                                        <p:attrNameLst>
                                          <p:attrName>style.color</p:attrName>
                                        </p:attrNameLst>
                                      </p:cBhvr>
                                      <p:tavLst>
                                        <p:tav tm="0">
                                          <p:val>
                                            <p:clrVal>
                                              <a:schemeClr val="accent2"/>
                                            </p:clrVal>
                                          </p:val>
                                        </p:tav>
                                        <p:tav tm="50000">
                                          <p:val>
                                            <p:clrVal>
                                              <a:schemeClr val="hlink"/>
                                            </p:clrVal>
                                          </p:val>
                                        </p:tav>
                                      </p:tavLst>
                                    </p:anim>
                                    <p:anim calcmode="discrete" valueType="clr">
                                      <p:cBhvr>
                                        <p:cTn id="36" dur="80"/>
                                        <p:tgtEl>
                                          <p:spTgt spid="46090"/>
                                        </p:tgtEl>
                                        <p:attrNameLst>
                                          <p:attrName>fillcolor</p:attrName>
                                        </p:attrNameLst>
                                      </p:cBhvr>
                                      <p:tavLst>
                                        <p:tav tm="0">
                                          <p:val>
                                            <p:clrVal>
                                              <a:schemeClr val="accent2"/>
                                            </p:clrVal>
                                          </p:val>
                                        </p:tav>
                                        <p:tav tm="50000">
                                          <p:val>
                                            <p:clrVal>
                                              <a:schemeClr val="hlink"/>
                                            </p:clrVal>
                                          </p:val>
                                        </p:tav>
                                      </p:tavLst>
                                    </p:anim>
                                    <p:set>
                                      <p:cBhvr>
                                        <p:cTn id="37" dur="80"/>
                                        <p:tgtEl>
                                          <p:spTgt spid="46090"/>
                                        </p:tgtEl>
                                        <p:attrNameLst>
                                          <p:attrName>fill.type</p:attrName>
                                        </p:attrNameLst>
                                      </p:cBhvr>
                                      <p:to>
                                        <p:strVal val="solid"/>
                                      </p:to>
                                    </p:set>
                                  </p:childTnLst>
                                </p:cTn>
                              </p:par>
                            </p:childTnLst>
                          </p:cTn>
                        </p:par>
                      </p:childTnLst>
                    </p:cTn>
                  </p:par>
                  <p:par>
                    <p:cTn id="38" fill="hold" nodeType="clickPar">
                      <p:stCondLst>
                        <p:cond delay="indefinite"/>
                      </p:stCondLst>
                      <p:childTnLst>
                        <p:par>
                          <p:cTn id="39" fill="hold" nodeType="withGroup">
                            <p:stCondLst>
                              <p:cond delay="0"/>
                            </p:stCondLst>
                            <p:childTnLst>
                              <p:par>
                                <p:cTn id="40" presetID="2" presetClass="entr" presetSubtype="4" fill="hold" grpId="0" nodeType="clickEffect">
                                  <p:stCondLst>
                                    <p:cond delay="0"/>
                                  </p:stCondLst>
                                  <p:childTnLst>
                                    <p:set>
                                      <p:cBhvr>
                                        <p:cTn id="41" dur="1" fill="hold">
                                          <p:stCondLst>
                                            <p:cond delay="0"/>
                                          </p:stCondLst>
                                        </p:cTn>
                                        <p:tgtEl>
                                          <p:spTgt spid="7184"/>
                                        </p:tgtEl>
                                        <p:attrNameLst>
                                          <p:attrName>style.visibility</p:attrName>
                                        </p:attrNameLst>
                                      </p:cBhvr>
                                      <p:to>
                                        <p:strVal val="visible"/>
                                      </p:to>
                                    </p:set>
                                    <p:anim calcmode="lin" valueType="num">
                                      <p:cBhvr additive="base">
                                        <p:cTn id="42" dur="500" fill="hold"/>
                                        <p:tgtEl>
                                          <p:spTgt spid="7184"/>
                                        </p:tgtEl>
                                        <p:attrNameLst>
                                          <p:attrName>ppt_x</p:attrName>
                                        </p:attrNameLst>
                                      </p:cBhvr>
                                      <p:tavLst>
                                        <p:tav tm="0">
                                          <p:val>
                                            <p:strVal val="#ppt_x"/>
                                          </p:val>
                                        </p:tav>
                                        <p:tav tm="100000">
                                          <p:val>
                                            <p:strVal val="#ppt_x"/>
                                          </p:val>
                                        </p:tav>
                                      </p:tavLst>
                                    </p:anim>
                                    <p:anim calcmode="lin" valueType="num">
                                      <p:cBhvr additive="base">
                                        <p:cTn id="43" dur="500" fill="hold"/>
                                        <p:tgtEl>
                                          <p:spTgt spid="7184"/>
                                        </p:tgtEl>
                                        <p:attrNameLst>
                                          <p:attrName>ppt_y</p:attrName>
                                        </p:attrNameLst>
                                      </p:cBhvr>
                                      <p:tavLst>
                                        <p:tav tm="0">
                                          <p:val>
                                            <p:strVal val="1+#ppt_h/2"/>
                                          </p:val>
                                        </p:tav>
                                        <p:tav tm="100000">
                                          <p:val>
                                            <p:strVal val="#ppt_y"/>
                                          </p:val>
                                        </p:tav>
                                      </p:tavLst>
                                    </p:anim>
                                  </p:childTnLst>
                                </p:cTn>
                              </p:par>
                            </p:childTnLst>
                          </p:cTn>
                        </p:par>
                      </p:childTnLst>
                    </p:cTn>
                  </p:par>
                  <p:par>
                    <p:cTn id="44" fill="hold" nodeType="clickPar">
                      <p:stCondLst>
                        <p:cond delay="indefinite"/>
                      </p:stCondLst>
                      <p:childTnLst>
                        <p:par>
                          <p:cTn id="45" fill="hold" nodeType="withGroup">
                            <p:stCondLst>
                              <p:cond delay="0"/>
                            </p:stCondLst>
                            <p:childTnLst>
                              <p:par>
                                <p:cTn id="46" presetID="2" presetClass="entr" presetSubtype="4" fill="hold" grpId="0" nodeType="clickEffect">
                                  <p:stCondLst>
                                    <p:cond delay="0"/>
                                  </p:stCondLst>
                                  <p:childTnLst>
                                    <p:set>
                                      <p:cBhvr>
                                        <p:cTn id="47" dur="1" fill="hold">
                                          <p:stCondLst>
                                            <p:cond delay="0"/>
                                          </p:stCondLst>
                                        </p:cTn>
                                        <p:tgtEl>
                                          <p:spTgt spid="7185"/>
                                        </p:tgtEl>
                                        <p:attrNameLst>
                                          <p:attrName>style.visibility</p:attrName>
                                        </p:attrNameLst>
                                      </p:cBhvr>
                                      <p:to>
                                        <p:strVal val="visible"/>
                                      </p:to>
                                    </p:set>
                                    <p:anim calcmode="lin" valueType="num">
                                      <p:cBhvr additive="base">
                                        <p:cTn id="48" dur="500" fill="hold"/>
                                        <p:tgtEl>
                                          <p:spTgt spid="7185"/>
                                        </p:tgtEl>
                                        <p:attrNameLst>
                                          <p:attrName>ppt_x</p:attrName>
                                        </p:attrNameLst>
                                      </p:cBhvr>
                                      <p:tavLst>
                                        <p:tav tm="0">
                                          <p:val>
                                            <p:strVal val="#ppt_x"/>
                                          </p:val>
                                        </p:tav>
                                        <p:tav tm="100000">
                                          <p:val>
                                            <p:strVal val="#ppt_x"/>
                                          </p:val>
                                        </p:tav>
                                      </p:tavLst>
                                    </p:anim>
                                    <p:anim calcmode="lin" valueType="num">
                                      <p:cBhvr additive="base">
                                        <p:cTn id="49" dur="500" fill="hold"/>
                                        <p:tgtEl>
                                          <p:spTgt spid="7185"/>
                                        </p:tgtEl>
                                        <p:attrNameLst>
                                          <p:attrName>ppt_y</p:attrName>
                                        </p:attrNameLst>
                                      </p:cBhvr>
                                      <p:tavLst>
                                        <p:tav tm="0">
                                          <p:val>
                                            <p:strVal val="1+#ppt_h/2"/>
                                          </p:val>
                                        </p:tav>
                                        <p:tav tm="100000">
                                          <p:val>
                                            <p:strVal val="#ppt_y"/>
                                          </p:val>
                                        </p:tav>
                                      </p:tavLst>
                                    </p:anim>
                                  </p:childTnLst>
                                </p:cTn>
                              </p:par>
                            </p:childTnLst>
                          </p:cTn>
                        </p:par>
                      </p:childTnLst>
                    </p:cTn>
                  </p:par>
                  <p:par>
                    <p:cTn id="50" fill="hold" nodeType="clickPar">
                      <p:stCondLst>
                        <p:cond delay="indefinite"/>
                      </p:stCondLst>
                      <p:childTnLst>
                        <p:par>
                          <p:cTn id="51" fill="hold" nodeType="withGroup">
                            <p:stCondLst>
                              <p:cond delay="0"/>
                            </p:stCondLst>
                            <p:childTnLst>
                              <p:par>
                                <p:cTn id="52" presetID="2" presetClass="entr" presetSubtype="4" fill="hold" grpId="0" nodeType="clickEffect">
                                  <p:stCondLst>
                                    <p:cond delay="0"/>
                                  </p:stCondLst>
                                  <p:childTnLst>
                                    <p:set>
                                      <p:cBhvr>
                                        <p:cTn id="53" dur="1" fill="hold">
                                          <p:stCondLst>
                                            <p:cond delay="0"/>
                                          </p:stCondLst>
                                        </p:cTn>
                                        <p:tgtEl>
                                          <p:spTgt spid="7186"/>
                                        </p:tgtEl>
                                        <p:attrNameLst>
                                          <p:attrName>style.visibility</p:attrName>
                                        </p:attrNameLst>
                                      </p:cBhvr>
                                      <p:to>
                                        <p:strVal val="visible"/>
                                      </p:to>
                                    </p:set>
                                    <p:anim calcmode="lin" valueType="num">
                                      <p:cBhvr additive="base">
                                        <p:cTn id="54" dur="500" fill="hold"/>
                                        <p:tgtEl>
                                          <p:spTgt spid="7186"/>
                                        </p:tgtEl>
                                        <p:attrNameLst>
                                          <p:attrName>ppt_x</p:attrName>
                                        </p:attrNameLst>
                                      </p:cBhvr>
                                      <p:tavLst>
                                        <p:tav tm="0">
                                          <p:val>
                                            <p:strVal val="#ppt_x"/>
                                          </p:val>
                                        </p:tav>
                                        <p:tav tm="100000">
                                          <p:val>
                                            <p:strVal val="#ppt_x"/>
                                          </p:val>
                                        </p:tav>
                                      </p:tavLst>
                                    </p:anim>
                                    <p:anim calcmode="lin" valueType="num">
                                      <p:cBhvr additive="base">
                                        <p:cTn id="55" dur="500" fill="hold"/>
                                        <p:tgtEl>
                                          <p:spTgt spid="718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086" grpId="0"/>
      <p:bldP spid="46087" grpId="0"/>
      <p:bldP spid="46088" grpId="0"/>
      <p:bldP spid="46089" grpId="0"/>
      <p:bldP spid="46090" grpId="0"/>
      <p:bldP spid="7184" grpId="0"/>
      <p:bldP spid="7185" grpId="0"/>
      <p:bldP spid="7186"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7106" name="Picture 5" descr="http://img.news.zing.vn/img/676/t676019.jpg">
            <a:extLst>
              <a:ext uri="{FF2B5EF4-FFF2-40B4-BE49-F238E27FC236}">
                <a16:creationId xmlns:a16="http://schemas.microsoft.com/office/drawing/2014/main" id="{0199C880-FAAD-4D84-9CCC-A8ED4AD28F9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19801" y="0"/>
            <a:ext cx="4670425" cy="533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28675" name="Object 4">
            <a:extLst>
              <a:ext uri="{FF2B5EF4-FFF2-40B4-BE49-F238E27FC236}">
                <a16:creationId xmlns:a16="http://schemas.microsoft.com/office/drawing/2014/main" id="{46793C93-A7F0-4FED-BA48-2E825ECC018B}"/>
              </a:ext>
            </a:extLst>
          </p:cNvPr>
          <p:cNvGraphicFramePr>
            <a:graphicFrameLocks noChangeAspect="1"/>
          </p:cNvGraphicFramePr>
          <p:nvPr/>
        </p:nvGraphicFramePr>
        <p:xfrm>
          <a:off x="8534401" y="1219200"/>
          <a:ext cx="1463675" cy="1600200"/>
        </p:xfrm>
        <a:graphic>
          <a:graphicData uri="http://schemas.openxmlformats.org/presentationml/2006/ole">
            <mc:AlternateContent xmlns:mc="http://schemas.openxmlformats.org/markup-compatibility/2006">
              <mc:Choice xmlns:v="urn:schemas-microsoft-com:vml" Requires="v">
                <p:oleObj spid="_x0000_s28679" name="Clip" r:id="rId4" imgW="877824" imgH="961034" progId="MS_ClipArt_Gallery.2">
                  <p:embed/>
                </p:oleObj>
              </mc:Choice>
              <mc:Fallback>
                <p:oleObj name="Clip" r:id="rId4" imgW="877824" imgH="961034" progId="MS_ClipArt_Gallery.2">
                  <p:embed/>
                  <p:pic>
                    <p:nvPicPr>
                      <p:cNvPr id="0" name="Object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534401" y="1219200"/>
                        <a:ext cx="1463675" cy="1600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pic>
        <p:nvPicPr>
          <p:cNvPr id="47108" name="Picture 2" descr="lộc vừng">
            <a:extLst>
              <a:ext uri="{FF2B5EF4-FFF2-40B4-BE49-F238E27FC236}">
                <a16:creationId xmlns:a16="http://schemas.microsoft.com/office/drawing/2014/main" id="{5BF1D879-141A-4ABC-AE48-269BAA82012C}"/>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524000" y="0"/>
            <a:ext cx="4419600" cy="5327650"/>
          </a:xfrm>
          <a:prstGeom prst="rect">
            <a:avLst/>
          </a:prstGeom>
          <a:noFill/>
          <a:ln w="38100" cmpd="dbl">
            <a:solidFill>
              <a:srgbClr val="FFFF00"/>
            </a:solidFill>
            <a:miter lim="800000"/>
            <a:headEnd/>
            <a:tailEnd/>
          </a:ln>
          <a:extLst>
            <a:ext uri="{909E8E84-426E-40DD-AFC4-6F175D3DCCD1}">
              <a14:hiddenFill xmlns:a14="http://schemas.microsoft.com/office/drawing/2010/main">
                <a:solidFill>
                  <a:srgbClr val="FFFFFF"/>
                </a:solidFill>
              </a14:hiddenFill>
            </a:ext>
          </a:extLst>
        </p:spPr>
      </p:pic>
      <p:sp>
        <p:nvSpPr>
          <p:cNvPr id="47110" name="Text Box 6">
            <a:extLst>
              <a:ext uri="{FF2B5EF4-FFF2-40B4-BE49-F238E27FC236}">
                <a16:creationId xmlns:a16="http://schemas.microsoft.com/office/drawing/2014/main" id="{15A752D2-E736-4864-9964-FAB02699B27A}"/>
              </a:ext>
            </a:extLst>
          </p:cNvPr>
          <p:cNvSpPr txBox="1">
            <a:spLocks noChangeArrowheads="1"/>
          </p:cNvSpPr>
          <p:nvPr/>
        </p:nvSpPr>
        <p:spPr bwMode="auto">
          <a:xfrm>
            <a:off x="1524000" y="5402263"/>
            <a:ext cx="9144000" cy="946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4400">
                <a:solidFill>
                  <a:schemeClr val="tx1"/>
                </a:solidFill>
                <a:latin typeface="Arial" panose="020B0604020202020204" pitchFamily="34" charset="0"/>
              </a:defRPr>
            </a:lvl1pPr>
            <a:lvl2pPr marL="742950" indent="-285750" eaLnBrk="0" hangingPunct="0">
              <a:defRPr sz="4400">
                <a:solidFill>
                  <a:schemeClr val="tx1"/>
                </a:solidFill>
                <a:latin typeface="Arial" panose="020B0604020202020204" pitchFamily="34" charset="0"/>
              </a:defRPr>
            </a:lvl2pPr>
            <a:lvl3pPr marL="1143000" indent="-228600" eaLnBrk="0" hangingPunct="0">
              <a:defRPr sz="4400">
                <a:solidFill>
                  <a:schemeClr val="tx1"/>
                </a:solidFill>
                <a:latin typeface="Arial" panose="020B0604020202020204" pitchFamily="34" charset="0"/>
              </a:defRPr>
            </a:lvl3pPr>
            <a:lvl4pPr marL="1600200" indent="-228600" eaLnBrk="0" hangingPunct="0">
              <a:defRPr sz="4400">
                <a:solidFill>
                  <a:schemeClr val="tx1"/>
                </a:solidFill>
                <a:latin typeface="Arial" panose="020B0604020202020204" pitchFamily="34" charset="0"/>
              </a:defRPr>
            </a:lvl4pPr>
            <a:lvl5pPr marL="2057400" indent="-228600" eaLnBrk="0" hangingPunct="0">
              <a:defRPr sz="4400">
                <a:solidFill>
                  <a:schemeClr val="tx1"/>
                </a:solidFill>
                <a:latin typeface="Arial" panose="020B0604020202020204" pitchFamily="34" charset="0"/>
              </a:defRPr>
            </a:lvl5pPr>
            <a:lvl6pPr marL="2514600" indent="-228600" eaLnBrk="0" fontAlgn="base" hangingPunct="0">
              <a:spcBef>
                <a:spcPct val="0"/>
              </a:spcBef>
              <a:spcAft>
                <a:spcPct val="0"/>
              </a:spcAft>
              <a:defRPr sz="4400">
                <a:solidFill>
                  <a:schemeClr val="tx1"/>
                </a:solidFill>
                <a:latin typeface="Arial" panose="020B0604020202020204" pitchFamily="34" charset="0"/>
              </a:defRPr>
            </a:lvl6pPr>
            <a:lvl7pPr marL="2971800" indent="-228600" eaLnBrk="0" fontAlgn="base" hangingPunct="0">
              <a:spcBef>
                <a:spcPct val="0"/>
              </a:spcBef>
              <a:spcAft>
                <a:spcPct val="0"/>
              </a:spcAft>
              <a:defRPr sz="4400">
                <a:solidFill>
                  <a:schemeClr val="tx1"/>
                </a:solidFill>
                <a:latin typeface="Arial" panose="020B0604020202020204" pitchFamily="34" charset="0"/>
              </a:defRPr>
            </a:lvl7pPr>
            <a:lvl8pPr marL="3429000" indent="-228600" eaLnBrk="0" fontAlgn="base" hangingPunct="0">
              <a:spcBef>
                <a:spcPct val="0"/>
              </a:spcBef>
              <a:spcAft>
                <a:spcPct val="0"/>
              </a:spcAft>
              <a:defRPr sz="4400">
                <a:solidFill>
                  <a:schemeClr val="tx1"/>
                </a:solidFill>
                <a:latin typeface="Arial" panose="020B0604020202020204" pitchFamily="34" charset="0"/>
              </a:defRPr>
            </a:lvl8pPr>
            <a:lvl9pPr marL="3886200" indent="-228600" eaLnBrk="0" fontAlgn="base" hangingPunct="0">
              <a:spcBef>
                <a:spcPct val="0"/>
              </a:spcBef>
              <a:spcAft>
                <a:spcPct val="0"/>
              </a:spcAft>
              <a:defRPr sz="4400">
                <a:solidFill>
                  <a:schemeClr val="tx1"/>
                </a:solidFill>
                <a:latin typeface="Arial" panose="020B0604020202020204" pitchFamily="34" charset="0"/>
              </a:defRPr>
            </a:lvl9pPr>
          </a:lstStyle>
          <a:p>
            <a:pPr eaLnBrk="1" hangingPunct="1"/>
            <a:r>
              <a:rPr lang="vi-VN" altLang="en-US" sz="2800" b="1">
                <a:solidFill>
                  <a:srgbClr val="0033CC"/>
                </a:solidFill>
                <a:latin typeface="Times New Roman" panose="02020603050405020304" pitchFamily="18" charset="0"/>
                <a:cs typeface="Times New Roman" panose="02020603050405020304" pitchFamily="18" charset="0"/>
              </a:rPr>
              <a:t>Lộc vừng là một loại cây cảnh, hoa màu</a:t>
            </a:r>
            <a:r>
              <a:rPr lang="en-US" altLang="en-US" sz="2800" b="1">
                <a:solidFill>
                  <a:srgbClr val="0033CC"/>
                </a:solidFill>
                <a:latin typeface="Times New Roman" panose="02020603050405020304" pitchFamily="18" charset="0"/>
                <a:cs typeface="Times New Roman" panose="02020603050405020304" pitchFamily="18" charset="0"/>
              </a:rPr>
              <a:t> </a:t>
            </a:r>
            <a:r>
              <a:rPr lang="vi-VN" altLang="en-US" sz="2800" b="1">
                <a:solidFill>
                  <a:srgbClr val="0033CC"/>
                </a:solidFill>
                <a:latin typeface="Times New Roman" panose="02020603050405020304" pitchFamily="18" charset="0"/>
                <a:cs typeface="Times New Roman" panose="02020603050405020304" pitchFamily="18" charset="0"/>
              </a:rPr>
              <a:t>hồng nhạt, cánh là những tua mềm</a:t>
            </a:r>
            <a:endParaRPr lang="en-US" altLang="en-US" sz="2800">
              <a:latin typeface="Times New Roman" panose="02020603050405020304" pitchFamily="18" charset="0"/>
              <a:cs typeface="Times New Roman" panose="02020603050405020304" pitchFamily="18"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47108"/>
                                        </p:tgtEl>
                                        <p:attrNameLst>
                                          <p:attrName>style.visibility</p:attrName>
                                        </p:attrNameLst>
                                      </p:cBhvr>
                                      <p:to>
                                        <p:strVal val="visible"/>
                                      </p:to>
                                    </p:set>
                                    <p:anim calcmode="lin" valueType="num">
                                      <p:cBhvr additive="base">
                                        <p:cTn id="7" dur="500" fill="hold"/>
                                        <p:tgtEl>
                                          <p:spTgt spid="47108"/>
                                        </p:tgtEl>
                                        <p:attrNameLst>
                                          <p:attrName>ppt_x</p:attrName>
                                        </p:attrNameLst>
                                      </p:cBhvr>
                                      <p:tavLst>
                                        <p:tav tm="0">
                                          <p:val>
                                            <p:strVal val="#ppt_x"/>
                                          </p:val>
                                        </p:tav>
                                        <p:tav tm="100000">
                                          <p:val>
                                            <p:strVal val="#ppt_x"/>
                                          </p:val>
                                        </p:tav>
                                      </p:tavLst>
                                    </p:anim>
                                    <p:anim calcmode="lin" valueType="num">
                                      <p:cBhvr additive="base">
                                        <p:cTn id="8" dur="500" fill="hold"/>
                                        <p:tgtEl>
                                          <p:spTgt spid="47108"/>
                                        </p:tgtEl>
                                        <p:attrNameLst>
                                          <p:attrName>ppt_y</p:attrName>
                                        </p:attrNameLst>
                                      </p:cBhvr>
                                      <p:tavLst>
                                        <p:tav tm="0">
                                          <p:val>
                                            <p:strVal val="1+#ppt_h/2"/>
                                          </p:val>
                                        </p:tav>
                                        <p:tav tm="100000">
                                          <p:val>
                                            <p:strVal val="#ppt_y"/>
                                          </p:val>
                                        </p:tav>
                                      </p:tavLst>
                                    </p:anim>
                                  </p:childTnLst>
                                </p:cTn>
                              </p:par>
                            </p:childTnLst>
                          </p:cTn>
                        </p:par>
                        <p:par>
                          <p:cTn id="9" fill="hold" nodeType="afterGroup">
                            <p:stCondLst>
                              <p:cond delay="500"/>
                            </p:stCondLst>
                            <p:childTnLst>
                              <p:par>
                                <p:cTn id="10" presetID="2" presetClass="entr" presetSubtype="4" fill="hold" nodeType="afterEffect">
                                  <p:stCondLst>
                                    <p:cond delay="0"/>
                                  </p:stCondLst>
                                  <p:childTnLst>
                                    <p:set>
                                      <p:cBhvr>
                                        <p:cTn id="11" dur="1" fill="hold">
                                          <p:stCondLst>
                                            <p:cond delay="0"/>
                                          </p:stCondLst>
                                        </p:cTn>
                                        <p:tgtEl>
                                          <p:spTgt spid="47106"/>
                                        </p:tgtEl>
                                        <p:attrNameLst>
                                          <p:attrName>style.visibility</p:attrName>
                                        </p:attrNameLst>
                                      </p:cBhvr>
                                      <p:to>
                                        <p:strVal val="visible"/>
                                      </p:to>
                                    </p:set>
                                    <p:anim calcmode="lin" valueType="num">
                                      <p:cBhvr additive="base">
                                        <p:cTn id="12" dur="500" fill="hold"/>
                                        <p:tgtEl>
                                          <p:spTgt spid="47106"/>
                                        </p:tgtEl>
                                        <p:attrNameLst>
                                          <p:attrName>ppt_x</p:attrName>
                                        </p:attrNameLst>
                                      </p:cBhvr>
                                      <p:tavLst>
                                        <p:tav tm="0">
                                          <p:val>
                                            <p:strVal val="#ppt_x"/>
                                          </p:val>
                                        </p:tav>
                                        <p:tav tm="100000">
                                          <p:val>
                                            <p:strVal val="#ppt_x"/>
                                          </p:val>
                                        </p:tav>
                                      </p:tavLst>
                                    </p:anim>
                                    <p:anim calcmode="lin" valueType="num">
                                      <p:cBhvr additive="base">
                                        <p:cTn id="13" dur="500" fill="hold"/>
                                        <p:tgtEl>
                                          <p:spTgt spid="47106"/>
                                        </p:tgtEl>
                                        <p:attrNameLst>
                                          <p:attrName>ppt_y</p:attrName>
                                        </p:attrNameLst>
                                      </p:cBhvr>
                                      <p:tavLst>
                                        <p:tav tm="0">
                                          <p:val>
                                            <p:strVal val="1+#ppt_h/2"/>
                                          </p:val>
                                        </p:tav>
                                        <p:tav tm="100000">
                                          <p:val>
                                            <p:strVal val="#ppt_y"/>
                                          </p:val>
                                        </p:tav>
                                      </p:tavLst>
                                    </p:anim>
                                  </p:childTnLst>
                                </p:cTn>
                              </p:par>
                            </p:childTnLst>
                          </p:cTn>
                        </p:par>
                      </p:childTnLst>
                    </p:cTn>
                  </p:par>
                  <p:par>
                    <p:cTn id="14" fill="hold" nodeType="clickPar">
                      <p:stCondLst>
                        <p:cond delay="indefinite"/>
                      </p:stCondLst>
                      <p:childTnLst>
                        <p:par>
                          <p:cTn id="15" fill="hold" nodeType="withGroup">
                            <p:stCondLst>
                              <p:cond delay="0"/>
                            </p:stCondLst>
                            <p:childTnLst>
                              <p:par>
                                <p:cTn id="16" presetID="27" presetClass="entr" presetSubtype="0" fill="hold" grpId="0" nodeType="clickEffect">
                                  <p:stCondLst>
                                    <p:cond delay="0"/>
                                  </p:stCondLst>
                                  <p:iterate type="lt">
                                    <p:tmPct val="50000"/>
                                  </p:iterate>
                                  <p:childTnLst>
                                    <p:set>
                                      <p:cBhvr>
                                        <p:cTn id="17" dur="1" fill="hold">
                                          <p:stCondLst>
                                            <p:cond delay="0"/>
                                          </p:stCondLst>
                                        </p:cTn>
                                        <p:tgtEl>
                                          <p:spTgt spid="47110"/>
                                        </p:tgtEl>
                                        <p:attrNameLst>
                                          <p:attrName>style.visibility</p:attrName>
                                        </p:attrNameLst>
                                      </p:cBhvr>
                                      <p:to>
                                        <p:strVal val="visible"/>
                                      </p:to>
                                    </p:set>
                                    <p:anim calcmode="discrete" valueType="clr">
                                      <p:cBhvr override="childStyle">
                                        <p:cTn id="18" dur="80"/>
                                        <p:tgtEl>
                                          <p:spTgt spid="47110"/>
                                        </p:tgtEl>
                                        <p:attrNameLst>
                                          <p:attrName>style.color</p:attrName>
                                        </p:attrNameLst>
                                      </p:cBhvr>
                                      <p:tavLst>
                                        <p:tav tm="0">
                                          <p:val>
                                            <p:clrVal>
                                              <a:schemeClr val="accent2"/>
                                            </p:clrVal>
                                          </p:val>
                                        </p:tav>
                                        <p:tav tm="50000">
                                          <p:val>
                                            <p:clrVal>
                                              <a:schemeClr val="hlink"/>
                                            </p:clrVal>
                                          </p:val>
                                        </p:tav>
                                      </p:tavLst>
                                    </p:anim>
                                    <p:anim calcmode="discrete" valueType="clr">
                                      <p:cBhvr>
                                        <p:cTn id="19" dur="80"/>
                                        <p:tgtEl>
                                          <p:spTgt spid="47110"/>
                                        </p:tgtEl>
                                        <p:attrNameLst>
                                          <p:attrName>fillcolor</p:attrName>
                                        </p:attrNameLst>
                                      </p:cBhvr>
                                      <p:tavLst>
                                        <p:tav tm="0">
                                          <p:val>
                                            <p:clrVal>
                                              <a:schemeClr val="accent2"/>
                                            </p:clrVal>
                                          </p:val>
                                        </p:tav>
                                        <p:tav tm="50000">
                                          <p:val>
                                            <p:clrVal>
                                              <a:schemeClr val="hlink"/>
                                            </p:clrVal>
                                          </p:val>
                                        </p:tav>
                                      </p:tavLst>
                                    </p:anim>
                                    <p:set>
                                      <p:cBhvr>
                                        <p:cTn id="20" dur="80"/>
                                        <p:tgtEl>
                                          <p:spTgt spid="47110"/>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110"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698" name="Picture 14" descr="C:\Users\Administrator\Pictures\download.jpg">
            <a:extLst>
              <a:ext uri="{FF2B5EF4-FFF2-40B4-BE49-F238E27FC236}">
                <a16:creationId xmlns:a16="http://schemas.microsoft.com/office/drawing/2014/main" id="{2EBEEE1C-6EA2-4EF6-B922-68911450E02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4764"/>
            <a:ext cx="12192000" cy="6853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9699" name="Text Box 5">
            <a:extLst>
              <a:ext uri="{FF2B5EF4-FFF2-40B4-BE49-F238E27FC236}">
                <a16:creationId xmlns:a16="http://schemas.microsoft.com/office/drawing/2014/main" id="{3B1C6893-51ED-4BFB-A9DA-C495E812A9E4}"/>
              </a:ext>
            </a:extLst>
          </p:cNvPr>
          <p:cNvSpPr txBox="1">
            <a:spLocks noChangeArrowheads="1"/>
          </p:cNvSpPr>
          <p:nvPr/>
        </p:nvSpPr>
        <p:spPr bwMode="auto">
          <a:xfrm>
            <a:off x="1524000" y="1"/>
            <a:ext cx="91440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defRPr sz="4400">
                <a:solidFill>
                  <a:schemeClr val="tx1"/>
                </a:solidFill>
                <a:latin typeface="Arial" panose="020B0604020202020204" pitchFamily="34" charset="0"/>
              </a:defRPr>
            </a:lvl1pPr>
            <a:lvl2pPr marL="742950" indent="-285750" eaLnBrk="0" hangingPunct="0">
              <a:defRPr sz="4400">
                <a:solidFill>
                  <a:schemeClr val="tx1"/>
                </a:solidFill>
                <a:latin typeface="Arial" panose="020B0604020202020204" pitchFamily="34" charset="0"/>
              </a:defRPr>
            </a:lvl2pPr>
            <a:lvl3pPr marL="1143000" indent="-228600" eaLnBrk="0" hangingPunct="0">
              <a:defRPr sz="4400">
                <a:solidFill>
                  <a:schemeClr val="tx1"/>
                </a:solidFill>
                <a:latin typeface="Arial" panose="020B0604020202020204" pitchFamily="34" charset="0"/>
              </a:defRPr>
            </a:lvl3pPr>
            <a:lvl4pPr marL="1600200" indent="-228600" eaLnBrk="0" hangingPunct="0">
              <a:defRPr sz="4400">
                <a:solidFill>
                  <a:schemeClr val="tx1"/>
                </a:solidFill>
                <a:latin typeface="Arial" panose="020B0604020202020204" pitchFamily="34" charset="0"/>
              </a:defRPr>
            </a:lvl4pPr>
            <a:lvl5pPr marL="2057400" indent="-228600" eaLnBrk="0" hangingPunct="0">
              <a:defRPr sz="4400">
                <a:solidFill>
                  <a:schemeClr val="tx1"/>
                </a:solidFill>
                <a:latin typeface="Arial" panose="020B0604020202020204" pitchFamily="34" charset="0"/>
              </a:defRPr>
            </a:lvl5pPr>
            <a:lvl6pPr marL="2514600" indent="-228600" eaLnBrk="0" fontAlgn="base" hangingPunct="0">
              <a:spcBef>
                <a:spcPct val="0"/>
              </a:spcBef>
              <a:spcAft>
                <a:spcPct val="0"/>
              </a:spcAft>
              <a:defRPr sz="4400">
                <a:solidFill>
                  <a:schemeClr val="tx1"/>
                </a:solidFill>
                <a:latin typeface="Arial" panose="020B0604020202020204" pitchFamily="34" charset="0"/>
              </a:defRPr>
            </a:lvl6pPr>
            <a:lvl7pPr marL="2971800" indent="-228600" eaLnBrk="0" fontAlgn="base" hangingPunct="0">
              <a:spcBef>
                <a:spcPct val="0"/>
              </a:spcBef>
              <a:spcAft>
                <a:spcPct val="0"/>
              </a:spcAft>
              <a:defRPr sz="4400">
                <a:solidFill>
                  <a:schemeClr val="tx1"/>
                </a:solidFill>
                <a:latin typeface="Arial" panose="020B0604020202020204" pitchFamily="34" charset="0"/>
              </a:defRPr>
            </a:lvl7pPr>
            <a:lvl8pPr marL="3429000" indent="-228600" eaLnBrk="0" fontAlgn="base" hangingPunct="0">
              <a:spcBef>
                <a:spcPct val="0"/>
              </a:spcBef>
              <a:spcAft>
                <a:spcPct val="0"/>
              </a:spcAft>
              <a:defRPr sz="4400">
                <a:solidFill>
                  <a:schemeClr val="tx1"/>
                </a:solidFill>
                <a:latin typeface="Arial" panose="020B0604020202020204" pitchFamily="34" charset="0"/>
              </a:defRPr>
            </a:lvl8pPr>
            <a:lvl9pPr marL="3886200" indent="-228600" eaLnBrk="0" fontAlgn="base" hangingPunct="0">
              <a:spcBef>
                <a:spcPct val="0"/>
              </a:spcBef>
              <a:spcAft>
                <a:spcPct val="0"/>
              </a:spcAft>
              <a:defRPr sz="4400">
                <a:solidFill>
                  <a:schemeClr val="tx1"/>
                </a:solidFill>
                <a:latin typeface="Arial" panose="020B0604020202020204" pitchFamily="34" charset="0"/>
              </a:defRPr>
            </a:lvl9pPr>
          </a:lstStyle>
          <a:p>
            <a:pPr algn="ctr" eaLnBrk="1" hangingPunct="1">
              <a:spcBef>
                <a:spcPct val="50000"/>
              </a:spcBef>
            </a:pPr>
            <a:r>
              <a:rPr lang="en-US" altLang="en-US" sz="2800" b="1">
                <a:solidFill>
                  <a:srgbClr val="0000FF"/>
                </a:solidFill>
                <a:latin typeface="Times New Roman" panose="02020603050405020304" pitchFamily="18" charset="0"/>
                <a:cs typeface="Times New Roman" panose="02020603050405020304" pitchFamily="18" charset="0"/>
              </a:rPr>
              <a:t>Thứ tư ngày 30 tháng 3 năm 2022</a:t>
            </a:r>
          </a:p>
        </p:txBody>
      </p:sp>
      <p:sp>
        <p:nvSpPr>
          <p:cNvPr id="29700" name="Text Box 6">
            <a:extLst>
              <a:ext uri="{FF2B5EF4-FFF2-40B4-BE49-F238E27FC236}">
                <a16:creationId xmlns:a16="http://schemas.microsoft.com/office/drawing/2014/main" id="{71A2E675-D539-4D12-8293-9B14A87AFC88}"/>
              </a:ext>
            </a:extLst>
          </p:cNvPr>
          <p:cNvSpPr txBox="1">
            <a:spLocks noChangeArrowheads="1"/>
          </p:cNvSpPr>
          <p:nvPr/>
        </p:nvSpPr>
        <p:spPr bwMode="auto">
          <a:xfrm>
            <a:off x="1524000" y="457201"/>
            <a:ext cx="91440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4400">
                <a:solidFill>
                  <a:schemeClr val="tx1"/>
                </a:solidFill>
                <a:latin typeface="Arial" panose="020B0604020202020204" pitchFamily="34" charset="0"/>
              </a:defRPr>
            </a:lvl1pPr>
            <a:lvl2pPr marL="742950" indent="-285750" eaLnBrk="0" hangingPunct="0">
              <a:defRPr sz="4400">
                <a:solidFill>
                  <a:schemeClr val="tx1"/>
                </a:solidFill>
                <a:latin typeface="Arial" panose="020B0604020202020204" pitchFamily="34" charset="0"/>
              </a:defRPr>
            </a:lvl2pPr>
            <a:lvl3pPr marL="1143000" indent="-228600" eaLnBrk="0" hangingPunct="0">
              <a:defRPr sz="4400">
                <a:solidFill>
                  <a:schemeClr val="tx1"/>
                </a:solidFill>
                <a:latin typeface="Arial" panose="020B0604020202020204" pitchFamily="34" charset="0"/>
              </a:defRPr>
            </a:lvl3pPr>
            <a:lvl4pPr marL="1600200" indent="-228600" eaLnBrk="0" hangingPunct="0">
              <a:defRPr sz="4400">
                <a:solidFill>
                  <a:schemeClr val="tx1"/>
                </a:solidFill>
                <a:latin typeface="Arial" panose="020B0604020202020204" pitchFamily="34" charset="0"/>
              </a:defRPr>
            </a:lvl4pPr>
            <a:lvl5pPr marL="2057400" indent="-228600" eaLnBrk="0" hangingPunct="0">
              <a:defRPr sz="4400">
                <a:solidFill>
                  <a:schemeClr val="tx1"/>
                </a:solidFill>
                <a:latin typeface="Arial" panose="020B0604020202020204" pitchFamily="34" charset="0"/>
              </a:defRPr>
            </a:lvl5pPr>
            <a:lvl6pPr marL="2514600" indent="-228600" eaLnBrk="0" fontAlgn="base" hangingPunct="0">
              <a:spcBef>
                <a:spcPct val="0"/>
              </a:spcBef>
              <a:spcAft>
                <a:spcPct val="0"/>
              </a:spcAft>
              <a:defRPr sz="4400">
                <a:solidFill>
                  <a:schemeClr val="tx1"/>
                </a:solidFill>
                <a:latin typeface="Arial" panose="020B0604020202020204" pitchFamily="34" charset="0"/>
              </a:defRPr>
            </a:lvl6pPr>
            <a:lvl7pPr marL="2971800" indent="-228600" eaLnBrk="0" fontAlgn="base" hangingPunct="0">
              <a:spcBef>
                <a:spcPct val="0"/>
              </a:spcBef>
              <a:spcAft>
                <a:spcPct val="0"/>
              </a:spcAft>
              <a:defRPr sz="4400">
                <a:solidFill>
                  <a:schemeClr val="tx1"/>
                </a:solidFill>
                <a:latin typeface="Arial" panose="020B0604020202020204" pitchFamily="34" charset="0"/>
              </a:defRPr>
            </a:lvl7pPr>
            <a:lvl8pPr marL="3429000" indent="-228600" eaLnBrk="0" fontAlgn="base" hangingPunct="0">
              <a:spcBef>
                <a:spcPct val="0"/>
              </a:spcBef>
              <a:spcAft>
                <a:spcPct val="0"/>
              </a:spcAft>
              <a:defRPr sz="4400">
                <a:solidFill>
                  <a:schemeClr val="tx1"/>
                </a:solidFill>
                <a:latin typeface="Arial" panose="020B0604020202020204" pitchFamily="34" charset="0"/>
              </a:defRPr>
            </a:lvl8pPr>
            <a:lvl9pPr marL="3886200" indent="-228600" eaLnBrk="0" fontAlgn="base" hangingPunct="0">
              <a:spcBef>
                <a:spcPct val="0"/>
              </a:spcBef>
              <a:spcAft>
                <a:spcPct val="0"/>
              </a:spcAft>
              <a:defRPr sz="4400">
                <a:solidFill>
                  <a:schemeClr val="tx1"/>
                </a:solidFill>
                <a:latin typeface="Arial" panose="020B0604020202020204" pitchFamily="34" charset="0"/>
              </a:defRPr>
            </a:lvl9pPr>
          </a:lstStyle>
          <a:p>
            <a:pPr algn="ctr" eaLnBrk="1" hangingPunct="1">
              <a:spcBef>
                <a:spcPct val="50000"/>
              </a:spcBef>
            </a:pPr>
            <a:r>
              <a:rPr lang="en-US" altLang="en-US" sz="2800" b="1">
                <a:solidFill>
                  <a:srgbClr val="0000FF"/>
                </a:solidFill>
                <a:latin typeface="Times New Roman" panose="02020603050405020304" pitchFamily="18" charset="0"/>
                <a:cs typeface="Times New Roman" panose="02020603050405020304" pitchFamily="18" charset="0"/>
              </a:rPr>
              <a:t>Tập đọc</a:t>
            </a:r>
            <a:endParaRPr lang="en-US" altLang="en-US" sz="2800">
              <a:latin typeface="Times New Roman" panose="02020603050405020304" pitchFamily="18" charset="0"/>
              <a:cs typeface="Times New Roman" panose="02020603050405020304" pitchFamily="18" charset="0"/>
            </a:endParaRPr>
          </a:p>
        </p:txBody>
      </p:sp>
      <p:sp>
        <p:nvSpPr>
          <p:cNvPr id="29701" name="Text Box 7">
            <a:extLst>
              <a:ext uri="{FF2B5EF4-FFF2-40B4-BE49-F238E27FC236}">
                <a16:creationId xmlns:a16="http://schemas.microsoft.com/office/drawing/2014/main" id="{5866D82C-C5FF-43A7-A662-0AEB673C5A16}"/>
              </a:ext>
            </a:extLst>
          </p:cNvPr>
          <p:cNvSpPr txBox="1">
            <a:spLocks noChangeArrowheads="1"/>
          </p:cNvSpPr>
          <p:nvPr/>
        </p:nvSpPr>
        <p:spPr bwMode="auto">
          <a:xfrm>
            <a:off x="1524000" y="914401"/>
            <a:ext cx="9144000" cy="646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4400">
                <a:solidFill>
                  <a:schemeClr val="tx1"/>
                </a:solidFill>
                <a:latin typeface="Arial" panose="020B0604020202020204" pitchFamily="34" charset="0"/>
              </a:defRPr>
            </a:lvl1pPr>
            <a:lvl2pPr marL="742950" indent="-285750" eaLnBrk="0" hangingPunct="0">
              <a:defRPr sz="4400">
                <a:solidFill>
                  <a:schemeClr val="tx1"/>
                </a:solidFill>
                <a:latin typeface="Arial" panose="020B0604020202020204" pitchFamily="34" charset="0"/>
              </a:defRPr>
            </a:lvl2pPr>
            <a:lvl3pPr marL="1143000" indent="-228600" eaLnBrk="0" hangingPunct="0">
              <a:defRPr sz="4400">
                <a:solidFill>
                  <a:schemeClr val="tx1"/>
                </a:solidFill>
                <a:latin typeface="Arial" panose="020B0604020202020204" pitchFamily="34" charset="0"/>
              </a:defRPr>
            </a:lvl3pPr>
            <a:lvl4pPr marL="1600200" indent="-228600" eaLnBrk="0" hangingPunct="0">
              <a:defRPr sz="4400">
                <a:solidFill>
                  <a:schemeClr val="tx1"/>
                </a:solidFill>
                <a:latin typeface="Arial" panose="020B0604020202020204" pitchFamily="34" charset="0"/>
              </a:defRPr>
            </a:lvl4pPr>
            <a:lvl5pPr marL="2057400" indent="-228600" eaLnBrk="0" hangingPunct="0">
              <a:defRPr sz="4400">
                <a:solidFill>
                  <a:schemeClr val="tx1"/>
                </a:solidFill>
                <a:latin typeface="Arial" panose="020B0604020202020204" pitchFamily="34" charset="0"/>
              </a:defRPr>
            </a:lvl5pPr>
            <a:lvl6pPr marL="2514600" indent="-228600" eaLnBrk="0" fontAlgn="base" hangingPunct="0">
              <a:spcBef>
                <a:spcPct val="0"/>
              </a:spcBef>
              <a:spcAft>
                <a:spcPct val="0"/>
              </a:spcAft>
              <a:defRPr sz="4400">
                <a:solidFill>
                  <a:schemeClr val="tx1"/>
                </a:solidFill>
                <a:latin typeface="Arial" panose="020B0604020202020204" pitchFamily="34" charset="0"/>
              </a:defRPr>
            </a:lvl6pPr>
            <a:lvl7pPr marL="2971800" indent="-228600" eaLnBrk="0" fontAlgn="base" hangingPunct="0">
              <a:spcBef>
                <a:spcPct val="0"/>
              </a:spcBef>
              <a:spcAft>
                <a:spcPct val="0"/>
              </a:spcAft>
              <a:defRPr sz="4400">
                <a:solidFill>
                  <a:schemeClr val="tx1"/>
                </a:solidFill>
                <a:latin typeface="Arial" panose="020B0604020202020204" pitchFamily="34" charset="0"/>
              </a:defRPr>
            </a:lvl7pPr>
            <a:lvl8pPr marL="3429000" indent="-228600" eaLnBrk="0" fontAlgn="base" hangingPunct="0">
              <a:spcBef>
                <a:spcPct val="0"/>
              </a:spcBef>
              <a:spcAft>
                <a:spcPct val="0"/>
              </a:spcAft>
              <a:defRPr sz="4400">
                <a:solidFill>
                  <a:schemeClr val="tx1"/>
                </a:solidFill>
                <a:latin typeface="Arial" panose="020B0604020202020204" pitchFamily="34" charset="0"/>
              </a:defRPr>
            </a:lvl8pPr>
            <a:lvl9pPr marL="3886200" indent="-228600" eaLnBrk="0" fontAlgn="base" hangingPunct="0">
              <a:spcBef>
                <a:spcPct val="0"/>
              </a:spcBef>
              <a:spcAft>
                <a:spcPct val="0"/>
              </a:spcAft>
              <a:defRPr sz="4400">
                <a:solidFill>
                  <a:schemeClr val="tx1"/>
                </a:solidFill>
                <a:latin typeface="Arial" panose="020B0604020202020204" pitchFamily="34" charset="0"/>
              </a:defRPr>
            </a:lvl9pPr>
          </a:lstStyle>
          <a:p>
            <a:pPr algn="ctr" eaLnBrk="1" hangingPunct="1">
              <a:spcBef>
                <a:spcPct val="50000"/>
              </a:spcBef>
            </a:pPr>
            <a:r>
              <a:rPr lang="en-US" altLang="en-US" sz="3600" b="1">
                <a:solidFill>
                  <a:srgbClr val="FF0000"/>
                </a:solidFill>
                <a:latin typeface="Times New Roman" panose="02020603050405020304" pitchFamily="18" charset="0"/>
                <a:cs typeface="Times New Roman" panose="02020603050405020304" pitchFamily="18" charset="0"/>
              </a:rPr>
              <a:t>Con chuồn chuồn nước</a:t>
            </a:r>
          </a:p>
        </p:txBody>
      </p:sp>
      <p:sp>
        <p:nvSpPr>
          <p:cNvPr id="3080" name="WordArt 8">
            <a:extLst>
              <a:ext uri="{FF2B5EF4-FFF2-40B4-BE49-F238E27FC236}">
                <a16:creationId xmlns:a16="http://schemas.microsoft.com/office/drawing/2014/main" id="{CE71A0AF-51D7-47D8-85C4-DECE1B6E181E}"/>
              </a:ext>
            </a:extLst>
          </p:cNvPr>
          <p:cNvSpPr>
            <a:spLocks noChangeArrowheads="1" noChangeShapeType="1" noTextEdit="1"/>
          </p:cNvSpPr>
          <p:nvPr/>
        </p:nvSpPr>
        <p:spPr bwMode="auto">
          <a:xfrm>
            <a:off x="2057400" y="1371600"/>
            <a:ext cx="4114800" cy="2514600"/>
          </a:xfrm>
          <a:prstGeom prst="rect">
            <a:avLst/>
          </a:prstGeom>
        </p:spPr>
        <p:txBody>
          <a:bodyPr wrap="none" fromWordArt="1">
            <a:prstTxWarp prst="textCurveDown">
              <a:avLst>
                <a:gd name="adj" fmla="val 43477"/>
              </a:avLst>
            </a:prstTxWarp>
            <a:scene3d>
              <a:camera prst="legacyPerspectiveFront">
                <a:rot lat="20519995" lon="1080000" rev="0"/>
              </a:camera>
              <a:lightRig rig="legacyHarsh2" dir="b"/>
            </a:scene3d>
            <a:sp3d extrusionH="430200" prstMaterial="legacyMatte">
              <a:extrusionClr>
                <a:srgbClr val="FF6600"/>
              </a:extrusionClr>
              <a:contourClr>
                <a:srgbClr val="FFE701"/>
              </a:contourClr>
            </a:sp3d>
          </a:bodyPr>
          <a:lstStyle/>
          <a:p>
            <a:pPr algn="ctr"/>
            <a:r>
              <a:rPr lang="en-US" sz="3600" b="1" kern="10">
                <a:ln w="9525">
                  <a:round/>
                  <a:headEnd/>
                  <a:tailEnd/>
                </a:ln>
                <a:gradFill rotWithShape="1">
                  <a:gsLst>
                    <a:gs pos="0">
                      <a:srgbClr val="FFE701"/>
                    </a:gs>
                    <a:gs pos="100000">
                      <a:srgbClr val="FE3E02"/>
                    </a:gs>
                  </a:gsLst>
                  <a:lin ang="5400000" scaled="1"/>
                </a:gradFill>
                <a:latin typeface="Times New Roman" panose="02020603050405020304" pitchFamily="18" charset="0"/>
                <a:cs typeface="Times New Roman" panose="02020603050405020304" pitchFamily="18" charset="0"/>
              </a:rPr>
              <a:t>ĐỌC NHÓM</a:t>
            </a:r>
          </a:p>
        </p:txBody>
      </p:sp>
      <p:sp>
        <p:nvSpPr>
          <p:cNvPr id="3081" name="WordArt 9">
            <a:extLst>
              <a:ext uri="{FF2B5EF4-FFF2-40B4-BE49-F238E27FC236}">
                <a16:creationId xmlns:a16="http://schemas.microsoft.com/office/drawing/2014/main" id="{338683DE-D130-40C9-ACF1-DA75E5D3ACF0}"/>
              </a:ext>
            </a:extLst>
          </p:cNvPr>
          <p:cNvSpPr>
            <a:spLocks noChangeArrowheads="1" noChangeShapeType="1" noTextEdit="1"/>
          </p:cNvSpPr>
          <p:nvPr/>
        </p:nvSpPr>
        <p:spPr bwMode="auto">
          <a:xfrm>
            <a:off x="1828800" y="1143000"/>
            <a:ext cx="4800600" cy="2971800"/>
          </a:xfrm>
          <a:prstGeom prst="rect">
            <a:avLst/>
          </a:prstGeom>
        </p:spPr>
        <p:txBody>
          <a:bodyPr wrap="none" fromWordArt="1">
            <a:prstTxWarp prst="textCurveDown">
              <a:avLst>
                <a:gd name="adj" fmla="val 43477"/>
              </a:avLst>
            </a:prstTxWarp>
            <a:scene3d>
              <a:camera prst="legacyPerspectiveFront">
                <a:rot lat="20519995" lon="1080000" rev="0"/>
              </a:camera>
              <a:lightRig rig="legacyHarsh2" dir="b"/>
            </a:scene3d>
            <a:sp3d extrusionH="430200" prstMaterial="legacyMatte">
              <a:extrusionClr>
                <a:srgbClr val="FF6600"/>
              </a:extrusionClr>
              <a:contourClr>
                <a:srgbClr val="FFE701"/>
              </a:contourClr>
            </a:sp3d>
          </a:bodyPr>
          <a:lstStyle/>
          <a:p>
            <a:pPr algn="ctr"/>
            <a:r>
              <a:rPr lang="en-US" sz="3600" b="1" kern="10">
                <a:ln w="9525">
                  <a:round/>
                  <a:headEnd/>
                  <a:tailEnd/>
                </a:ln>
                <a:gradFill rotWithShape="1">
                  <a:gsLst>
                    <a:gs pos="0">
                      <a:srgbClr val="FFE701"/>
                    </a:gs>
                    <a:gs pos="100000">
                      <a:srgbClr val="FE3E02"/>
                    </a:gs>
                  </a:gsLst>
                  <a:lin ang="5400000" scaled="1"/>
                </a:gradFill>
                <a:latin typeface="Times New Roman" panose="02020603050405020304" pitchFamily="18" charset="0"/>
                <a:cs typeface="Times New Roman" panose="02020603050405020304" pitchFamily="18" charset="0"/>
              </a:rPr>
              <a:t>THI ĐỌC</a:t>
            </a:r>
          </a:p>
        </p:txBody>
      </p:sp>
      <p:pic>
        <p:nvPicPr>
          <p:cNvPr id="29704" name="Picture 2" descr="D:\Documents\Hong Diep document\Anh tu lieu\Dong vat\Côn trùng\d15.jpg">
            <a:extLst>
              <a:ext uri="{FF2B5EF4-FFF2-40B4-BE49-F238E27FC236}">
                <a16:creationId xmlns:a16="http://schemas.microsoft.com/office/drawing/2014/main" id="{7DE5EEDA-4571-49F8-A69A-4D749D43954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000" y="3581400"/>
            <a:ext cx="4572000" cy="327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705" name="Picture 10" descr="Thao luan nhon">
            <a:extLst>
              <a:ext uri="{FF2B5EF4-FFF2-40B4-BE49-F238E27FC236}">
                <a16:creationId xmlns:a16="http://schemas.microsoft.com/office/drawing/2014/main" id="{2C70D809-4FCD-4CE5-8401-AAF300BB977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24000" y="4876800"/>
            <a:ext cx="2514600" cy="1981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8191" name="Picture 15" descr="2011_300102b">
            <a:extLst>
              <a:ext uri="{FF2B5EF4-FFF2-40B4-BE49-F238E27FC236}">
                <a16:creationId xmlns:a16="http://schemas.microsoft.com/office/drawing/2014/main" id="{FBE4A508-BB69-499F-B2A3-E16192534DFE}"/>
              </a:ext>
            </a:extLst>
          </p:cNvPr>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1524000" y="0"/>
            <a:ext cx="12192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78187" name="Group 11">
            <a:extLst>
              <a:ext uri="{FF2B5EF4-FFF2-40B4-BE49-F238E27FC236}">
                <a16:creationId xmlns:a16="http://schemas.microsoft.com/office/drawing/2014/main" id="{450642E3-1E0A-4CD3-8F69-DBADC59F7934}"/>
              </a:ext>
            </a:extLst>
          </p:cNvPr>
          <p:cNvGrpSpPr>
            <a:grpSpLocks/>
          </p:cNvGrpSpPr>
          <p:nvPr/>
        </p:nvGrpSpPr>
        <p:grpSpPr bwMode="auto">
          <a:xfrm>
            <a:off x="3657600" y="5776914"/>
            <a:ext cx="1879600" cy="1081087"/>
            <a:chOff x="2268" y="2544"/>
            <a:chExt cx="1236" cy="591"/>
          </a:xfrm>
        </p:grpSpPr>
        <p:pic>
          <p:nvPicPr>
            <p:cNvPr id="29709" name="Picture 12" descr="Tweety[1]">
              <a:extLst>
                <a:ext uri="{FF2B5EF4-FFF2-40B4-BE49-F238E27FC236}">
                  <a16:creationId xmlns:a16="http://schemas.microsoft.com/office/drawing/2014/main" id="{8E48A6F6-9B89-49DB-A4E0-35501EB7F5C0}"/>
                </a:ext>
              </a:extLst>
            </p:cNvPr>
            <p:cNvPicPr>
              <a:picLocks noChangeAspect="1" noChangeArrowheads="1" noCrop="1"/>
            </p:cNvPicPr>
            <p:nvPr/>
          </p:nvPicPr>
          <p:blipFill>
            <a:blip r:embed="rId6">
              <a:extLst>
                <a:ext uri="{28A0092B-C50C-407E-A947-70E740481C1C}">
                  <a14:useLocalDpi xmlns:a14="http://schemas.microsoft.com/office/drawing/2010/main" val="0"/>
                </a:ext>
              </a:extLst>
            </a:blip>
            <a:srcRect/>
            <a:stretch>
              <a:fillRect/>
            </a:stretch>
          </p:blipFill>
          <p:spPr bwMode="auto">
            <a:xfrm>
              <a:off x="2880" y="2544"/>
              <a:ext cx="624" cy="5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710" name="Picture 13" descr="Tweety[1]">
              <a:extLst>
                <a:ext uri="{FF2B5EF4-FFF2-40B4-BE49-F238E27FC236}">
                  <a16:creationId xmlns:a16="http://schemas.microsoft.com/office/drawing/2014/main" id="{634B9A48-C0BF-4664-8B06-81B74DD0B228}"/>
                </a:ext>
              </a:extLst>
            </p:cNvPr>
            <p:cNvPicPr>
              <a:picLocks noChangeAspect="1" noChangeArrowheads="1" noCrop="1"/>
            </p:cNvPicPr>
            <p:nvPr/>
          </p:nvPicPr>
          <p:blipFill>
            <a:blip r:embed="rId6">
              <a:extLst>
                <a:ext uri="{28A0092B-C50C-407E-A947-70E740481C1C}">
                  <a14:useLocalDpi xmlns:a14="http://schemas.microsoft.com/office/drawing/2010/main" val="0"/>
                </a:ext>
              </a:extLst>
            </a:blip>
            <a:srcRect/>
            <a:stretch>
              <a:fillRect/>
            </a:stretch>
          </p:blipFill>
          <p:spPr bwMode="auto">
            <a:xfrm flipH="1">
              <a:off x="2268" y="2544"/>
              <a:ext cx="612" cy="5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178190" name="Picture 14" descr="book_page_flip_md_clr">
            <a:extLst>
              <a:ext uri="{FF2B5EF4-FFF2-40B4-BE49-F238E27FC236}">
                <a16:creationId xmlns:a16="http://schemas.microsoft.com/office/drawing/2014/main" id="{1B1F2A81-B93E-45B7-95BE-E2E14414CD72}"/>
              </a:ext>
            </a:extLst>
          </p:cNvPr>
          <p:cNvPicPr>
            <a:picLocks noChangeAspect="1" noChangeArrowheads="1" noCrop="1"/>
          </p:cNvPicPr>
          <p:nvPr/>
        </p:nvPicPr>
        <p:blipFill>
          <a:blip r:embed="rId7">
            <a:extLst>
              <a:ext uri="{28A0092B-C50C-407E-A947-70E740481C1C}">
                <a14:useLocalDpi xmlns:a14="http://schemas.microsoft.com/office/drawing/2010/main" val="0"/>
              </a:ext>
            </a:extLst>
          </a:blip>
          <a:srcRect/>
          <a:stretch>
            <a:fillRect/>
          </a:stretch>
        </p:blipFill>
        <p:spPr bwMode="auto">
          <a:xfrm>
            <a:off x="4114801" y="4889500"/>
            <a:ext cx="1679575" cy="965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3080"/>
                                        </p:tgtEl>
                                        <p:attrNameLst>
                                          <p:attrName>style.visibility</p:attrName>
                                        </p:attrNameLst>
                                      </p:cBhvr>
                                      <p:to>
                                        <p:strVal val="visible"/>
                                      </p:to>
                                    </p:set>
                                    <p:anim calcmode="lin" valueType="num">
                                      <p:cBhvr additive="base">
                                        <p:cTn id="7" dur="500" fill="hold"/>
                                        <p:tgtEl>
                                          <p:spTgt spid="3080"/>
                                        </p:tgtEl>
                                        <p:attrNameLst>
                                          <p:attrName>ppt_x</p:attrName>
                                        </p:attrNameLst>
                                      </p:cBhvr>
                                      <p:tavLst>
                                        <p:tav tm="0">
                                          <p:val>
                                            <p:strVal val="#ppt_x"/>
                                          </p:val>
                                        </p:tav>
                                        <p:tav tm="100000">
                                          <p:val>
                                            <p:strVal val="#ppt_x"/>
                                          </p:val>
                                        </p:tav>
                                      </p:tavLst>
                                    </p:anim>
                                    <p:anim calcmode="lin" valueType="num">
                                      <p:cBhvr additive="base">
                                        <p:cTn id="8" dur="500" fill="hold"/>
                                        <p:tgtEl>
                                          <p:spTgt spid="3080"/>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xit" presetSubtype="4" fill="hold" nodeType="clickEffect">
                                  <p:stCondLst>
                                    <p:cond delay="0"/>
                                  </p:stCondLst>
                                  <p:childTnLst>
                                    <p:anim calcmode="lin" valueType="num">
                                      <p:cBhvr additive="base">
                                        <p:cTn id="12" dur="500"/>
                                        <p:tgtEl>
                                          <p:spTgt spid="3080"/>
                                        </p:tgtEl>
                                        <p:attrNameLst>
                                          <p:attrName>ppt_x</p:attrName>
                                        </p:attrNameLst>
                                      </p:cBhvr>
                                      <p:tavLst>
                                        <p:tav tm="0">
                                          <p:val>
                                            <p:strVal val="ppt_x"/>
                                          </p:val>
                                        </p:tav>
                                        <p:tav tm="100000">
                                          <p:val>
                                            <p:strVal val="ppt_x"/>
                                          </p:val>
                                        </p:tav>
                                      </p:tavLst>
                                    </p:anim>
                                    <p:anim calcmode="lin" valueType="num">
                                      <p:cBhvr additive="base">
                                        <p:cTn id="13" dur="500"/>
                                        <p:tgtEl>
                                          <p:spTgt spid="3080"/>
                                        </p:tgtEl>
                                        <p:attrNameLst>
                                          <p:attrName>ppt_y</p:attrName>
                                        </p:attrNameLst>
                                      </p:cBhvr>
                                      <p:tavLst>
                                        <p:tav tm="0">
                                          <p:val>
                                            <p:strVal val="ppt_y"/>
                                          </p:val>
                                        </p:tav>
                                        <p:tav tm="100000">
                                          <p:val>
                                            <p:strVal val="1+ppt_h/2"/>
                                          </p:val>
                                        </p:tav>
                                      </p:tavLst>
                                    </p:anim>
                                    <p:set>
                                      <p:cBhvr>
                                        <p:cTn id="14" dur="1" fill="hold">
                                          <p:stCondLst>
                                            <p:cond delay="499"/>
                                          </p:stCondLst>
                                        </p:cTn>
                                        <p:tgtEl>
                                          <p:spTgt spid="3080"/>
                                        </p:tgtEl>
                                        <p:attrNameLst>
                                          <p:attrName>style.visibility</p:attrName>
                                        </p:attrNameLst>
                                      </p:cBhvr>
                                      <p:to>
                                        <p:strVal val="hidden"/>
                                      </p:to>
                                    </p:set>
                                  </p:childTnLst>
                                </p:cTn>
                              </p:par>
                            </p:childTnLst>
                          </p:cTn>
                        </p:par>
                        <p:par>
                          <p:cTn id="15" fill="hold" nodeType="afterGroup">
                            <p:stCondLst>
                              <p:cond delay="500"/>
                            </p:stCondLst>
                            <p:childTnLst>
                              <p:par>
                                <p:cTn id="16" presetID="2" presetClass="entr" presetSubtype="4" fill="hold" nodeType="afterEffect">
                                  <p:stCondLst>
                                    <p:cond delay="0"/>
                                  </p:stCondLst>
                                  <p:childTnLst>
                                    <p:set>
                                      <p:cBhvr>
                                        <p:cTn id="17" dur="1" fill="hold">
                                          <p:stCondLst>
                                            <p:cond delay="0"/>
                                          </p:stCondLst>
                                        </p:cTn>
                                        <p:tgtEl>
                                          <p:spTgt spid="3081"/>
                                        </p:tgtEl>
                                        <p:attrNameLst>
                                          <p:attrName>style.visibility</p:attrName>
                                        </p:attrNameLst>
                                      </p:cBhvr>
                                      <p:to>
                                        <p:strVal val="visible"/>
                                      </p:to>
                                    </p:set>
                                    <p:anim calcmode="lin" valueType="num">
                                      <p:cBhvr additive="base">
                                        <p:cTn id="18" dur="500" fill="hold"/>
                                        <p:tgtEl>
                                          <p:spTgt spid="3081"/>
                                        </p:tgtEl>
                                        <p:attrNameLst>
                                          <p:attrName>ppt_x</p:attrName>
                                        </p:attrNameLst>
                                      </p:cBhvr>
                                      <p:tavLst>
                                        <p:tav tm="0">
                                          <p:val>
                                            <p:strVal val="#ppt_x"/>
                                          </p:val>
                                        </p:tav>
                                        <p:tav tm="100000">
                                          <p:val>
                                            <p:strVal val="#ppt_x"/>
                                          </p:val>
                                        </p:tav>
                                      </p:tavLst>
                                    </p:anim>
                                    <p:anim calcmode="lin" valueType="num">
                                      <p:cBhvr additive="base">
                                        <p:cTn id="19" dur="500" fill="hold"/>
                                        <p:tgtEl>
                                          <p:spTgt spid="3081"/>
                                        </p:tgtEl>
                                        <p:attrNameLst>
                                          <p:attrName>ppt_y</p:attrName>
                                        </p:attrNameLst>
                                      </p:cBhvr>
                                      <p:tavLst>
                                        <p:tav tm="0">
                                          <p:val>
                                            <p:strVal val="1+#ppt_h/2"/>
                                          </p:val>
                                        </p:tav>
                                        <p:tav tm="100000">
                                          <p:val>
                                            <p:strVal val="#ppt_y"/>
                                          </p:val>
                                        </p:tav>
                                      </p:tavLst>
                                    </p:anim>
                                  </p:childTnLst>
                                </p:cTn>
                              </p:par>
                            </p:childTnLst>
                          </p:cTn>
                        </p:par>
                        <p:par>
                          <p:cTn id="20" fill="hold" nodeType="afterGroup">
                            <p:stCondLst>
                              <p:cond delay="1000"/>
                            </p:stCondLst>
                            <p:childTnLst>
                              <p:par>
                                <p:cTn id="21" presetID="8" presetClass="entr" presetSubtype="32" fill="hold" nodeType="afterEffect">
                                  <p:stCondLst>
                                    <p:cond delay="0"/>
                                  </p:stCondLst>
                                  <p:childTnLst>
                                    <p:set>
                                      <p:cBhvr>
                                        <p:cTn id="22" dur="1" fill="hold">
                                          <p:stCondLst>
                                            <p:cond delay="0"/>
                                          </p:stCondLst>
                                        </p:cTn>
                                        <p:tgtEl>
                                          <p:spTgt spid="178191"/>
                                        </p:tgtEl>
                                        <p:attrNameLst>
                                          <p:attrName>style.visibility</p:attrName>
                                        </p:attrNameLst>
                                      </p:cBhvr>
                                      <p:to>
                                        <p:strVal val="visible"/>
                                      </p:to>
                                    </p:set>
                                    <p:animEffect transition="in" filter="diamond(out)">
                                      <p:cBhvr>
                                        <p:cTn id="23" dur="1000"/>
                                        <p:tgtEl>
                                          <p:spTgt spid="178191"/>
                                        </p:tgtEl>
                                      </p:cBhvr>
                                    </p:animEffect>
                                  </p:childTnLst>
                                </p:cTn>
                              </p:par>
                            </p:childTnLst>
                          </p:cTn>
                        </p:par>
                        <p:par>
                          <p:cTn id="24" fill="hold" nodeType="afterGroup">
                            <p:stCondLst>
                              <p:cond delay="2000"/>
                            </p:stCondLst>
                            <p:childTnLst>
                              <p:par>
                                <p:cTn id="25" presetID="22" presetClass="entr" presetSubtype="2" fill="hold" nodeType="afterEffect">
                                  <p:stCondLst>
                                    <p:cond delay="0"/>
                                  </p:stCondLst>
                                  <p:childTnLst>
                                    <p:set>
                                      <p:cBhvr>
                                        <p:cTn id="26" dur="1" fill="hold">
                                          <p:stCondLst>
                                            <p:cond delay="0"/>
                                          </p:stCondLst>
                                        </p:cTn>
                                        <p:tgtEl>
                                          <p:spTgt spid="178187"/>
                                        </p:tgtEl>
                                        <p:attrNameLst>
                                          <p:attrName>style.visibility</p:attrName>
                                        </p:attrNameLst>
                                      </p:cBhvr>
                                      <p:to>
                                        <p:strVal val="visible"/>
                                      </p:to>
                                    </p:set>
                                    <p:animEffect transition="in" filter="wipe(right)">
                                      <p:cBhvr>
                                        <p:cTn id="27" dur="500"/>
                                        <p:tgtEl>
                                          <p:spTgt spid="178187"/>
                                        </p:tgtEl>
                                      </p:cBhvr>
                                    </p:animEffect>
                                  </p:childTnLst>
                                </p:cTn>
                              </p:par>
                            </p:childTnLst>
                          </p:cTn>
                        </p:par>
                        <p:par>
                          <p:cTn id="28" fill="hold" nodeType="afterGroup">
                            <p:stCondLst>
                              <p:cond delay="2500"/>
                            </p:stCondLst>
                            <p:childTnLst>
                              <p:par>
                                <p:cTn id="29" presetID="9" presetClass="entr" presetSubtype="0" fill="hold" nodeType="afterEffect">
                                  <p:stCondLst>
                                    <p:cond delay="0"/>
                                  </p:stCondLst>
                                  <p:childTnLst>
                                    <p:set>
                                      <p:cBhvr>
                                        <p:cTn id="30" dur="1" fill="hold">
                                          <p:stCondLst>
                                            <p:cond delay="0"/>
                                          </p:stCondLst>
                                        </p:cTn>
                                        <p:tgtEl>
                                          <p:spTgt spid="178190"/>
                                        </p:tgtEl>
                                        <p:attrNameLst>
                                          <p:attrName>style.visibility</p:attrName>
                                        </p:attrNameLst>
                                      </p:cBhvr>
                                      <p:to>
                                        <p:strVal val="visible"/>
                                      </p:to>
                                    </p:set>
                                    <p:animEffect transition="in" filter="dissolve">
                                      <p:cBhvr>
                                        <p:cTn id="31" dur="2000"/>
                                        <p:tgtEl>
                                          <p:spTgt spid="1781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22" name="Picture 2" descr="C:\Users\Administrator\Pictures\hinh-nen-slide-thuyet-trinh-dep-30-1024x640.jpg">
            <a:extLst>
              <a:ext uri="{FF2B5EF4-FFF2-40B4-BE49-F238E27FC236}">
                <a16:creationId xmlns:a16="http://schemas.microsoft.com/office/drawing/2014/main" id="{1C3ED284-C501-46D1-AC2E-FC7E2B643BE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Box 3">
            <a:extLst>
              <a:ext uri="{FF2B5EF4-FFF2-40B4-BE49-F238E27FC236}">
                <a16:creationId xmlns:a16="http://schemas.microsoft.com/office/drawing/2014/main" id="{80C711EE-18C6-478F-B4EB-6E43E1A9E1B7}"/>
              </a:ext>
            </a:extLst>
          </p:cNvPr>
          <p:cNvSpPr txBox="1"/>
          <p:nvPr/>
        </p:nvSpPr>
        <p:spPr>
          <a:xfrm>
            <a:off x="3810000" y="2286001"/>
            <a:ext cx="6400800" cy="2554545"/>
          </a:xfrm>
          <a:prstGeom prst="rect">
            <a:avLst/>
          </a:prstGeom>
          <a:noFill/>
        </p:spPr>
        <p:txBody>
          <a:bodyPr>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defRPr/>
            </a:pPr>
            <a:r>
              <a:rPr lang="en-US" sz="8000" b="1" dirty="0">
                <a:ln w="11430"/>
                <a:gradFill>
                  <a:gsLst>
                    <a:gs pos="0">
                      <a:srgbClr val="C0504D">
                        <a:tint val="70000"/>
                        <a:satMod val="245000"/>
                      </a:srgbClr>
                    </a:gs>
                    <a:gs pos="75000">
                      <a:srgbClr val="C0504D">
                        <a:tint val="90000"/>
                        <a:shade val="60000"/>
                        <a:satMod val="240000"/>
                      </a:srgbClr>
                    </a:gs>
                    <a:gs pos="100000">
                      <a:srgbClr val="C0504D">
                        <a:tint val="100000"/>
                        <a:shade val="50000"/>
                        <a:satMod val="240000"/>
                      </a:srgbClr>
                    </a:gs>
                  </a:gsLst>
                  <a:lin ang="5400000"/>
                </a:gradFill>
                <a:effectLst>
                  <a:outerShdw blurRad="50800" dist="39000" dir="5460000" algn="tl">
                    <a:srgbClr val="000000">
                      <a:alpha val="38000"/>
                    </a:srgbClr>
                  </a:outerShdw>
                </a:effectLst>
                <a:latin typeface="Times New Roman" pitchFamily="18" charset="0"/>
                <a:cs typeface="Times New Roman" pitchFamily="18" charset="0"/>
              </a:rPr>
              <a:t>TÌM HIỂU BÀI</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16" fill="hold" nodeType="clickEffect">
                                  <p:stCondLst>
                                    <p:cond delay="0"/>
                                  </p:stCondLst>
                                  <p:iterate type="lt">
                                    <p:tmPct val="0"/>
                                  </p:iterate>
                                  <p:childTnLst>
                                    <p:set>
                                      <p:cBhvr>
                                        <p:cTn id="6" dur="1" fill="hold">
                                          <p:stCondLst>
                                            <p:cond delay="0"/>
                                          </p:stCondLst>
                                        </p:cTn>
                                        <p:tgtEl>
                                          <p:spTgt spid="4"/>
                                        </p:tgtEl>
                                        <p:attrNameLst>
                                          <p:attrName>style.visibility</p:attrName>
                                        </p:attrNameLst>
                                      </p:cBhvr>
                                      <p:to>
                                        <p:strVal val="visible"/>
                                      </p:to>
                                    </p:set>
                                    <p:anim calcmode="lin" valueType="num">
                                      <p:cBhvr>
                                        <p:cTn id="7" dur="4000" fill="hold"/>
                                        <p:tgtEl>
                                          <p:spTgt spid="4"/>
                                        </p:tgtEl>
                                        <p:attrNameLst>
                                          <p:attrName>ppt_w</p:attrName>
                                        </p:attrNameLst>
                                      </p:cBhvr>
                                      <p:tavLst>
                                        <p:tav tm="0">
                                          <p:val>
                                            <p:fltVal val="0"/>
                                          </p:val>
                                        </p:tav>
                                        <p:tav tm="100000">
                                          <p:val>
                                            <p:strVal val="#ppt_w"/>
                                          </p:val>
                                        </p:tav>
                                      </p:tavLst>
                                    </p:anim>
                                    <p:anim calcmode="lin" valueType="num">
                                      <p:cBhvr>
                                        <p:cTn id="8" dur="4000" fill="hold"/>
                                        <p:tgtEl>
                                          <p:spTgt spid="4"/>
                                        </p:tgtEl>
                                        <p:attrNameLst>
                                          <p:attrName>ppt_h</p:attrName>
                                        </p:attrNameLst>
                                      </p:cBhvr>
                                      <p:tavLst>
                                        <p:tav tm="0">
                                          <p:val>
                                            <p:fltVal val="0"/>
                                          </p:val>
                                        </p:tav>
                                        <p:tav tm="100000">
                                          <p:val>
                                            <p:strVal val="#ppt_h"/>
                                          </p:val>
                                        </p:tav>
                                      </p:tavLst>
                                    </p:anim>
                                    <p:animEffect transition="in" filter="fade">
                                      <p:cBhvr>
                                        <p:cTn id="9" dur="4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Text Box 2">
            <a:extLst>
              <a:ext uri="{FF2B5EF4-FFF2-40B4-BE49-F238E27FC236}">
                <a16:creationId xmlns:a16="http://schemas.microsoft.com/office/drawing/2014/main" id="{C5FFC7F4-FA27-49A5-8BB0-A438E158B293}"/>
              </a:ext>
            </a:extLst>
          </p:cNvPr>
          <p:cNvSpPr txBox="1">
            <a:spLocks noChangeArrowheads="1"/>
          </p:cNvSpPr>
          <p:nvPr/>
        </p:nvSpPr>
        <p:spPr bwMode="auto">
          <a:xfrm>
            <a:off x="1524000" y="1981200"/>
            <a:ext cx="9144000" cy="946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4400">
                <a:solidFill>
                  <a:schemeClr val="tx1"/>
                </a:solidFill>
                <a:latin typeface="Arial" panose="020B0604020202020204" pitchFamily="34" charset="0"/>
              </a:defRPr>
            </a:lvl1pPr>
            <a:lvl2pPr marL="742950" indent="-285750" eaLnBrk="0" hangingPunct="0">
              <a:defRPr sz="4400">
                <a:solidFill>
                  <a:schemeClr val="tx1"/>
                </a:solidFill>
                <a:latin typeface="Arial" panose="020B0604020202020204" pitchFamily="34" charset="0"/>
              </a:defRPr>
            </a:lvl2pPr>
            <a:lvl3pPr marL="1143000" indent="-228600" eaLnBrk="0" hangingPunct="0">
              <a:defRPr sz="4400">
                <a:solidFill>
                  <a:schemeClr val="tx1"/>
                </a:solidFill>
                <a:latin typeface="Arial" panose="020B0604020202020204" pitchFamily="34" charset="0"/>
              </a:defRPr>
            </a:lvl3pPr>
            <a:lvl4pPr marL="1600200" indent="-228600" eaLnBrk="0" hangingPunct="0">
              <a:defRPr sz="4400">
                <a:solidFill>
                  <a:schemeClr val="tx1"/>
                </a:solidFill>
                <a:latin typeface="Arial" panose="020B0604020202020204" pitchFamily="34" charset="0"/>
              </a:defRPr>
            </a:lvl4pPr>
            <a:lvl5pPr marL="2057400" indent="-228600" eaLnBrk="0" hangingPunct="0">
              <a:defRPr sz="4400">
                <a:solidFill>
                  <a:schemeClr val="tx1"/>
                </a:solidFill>
                <a:latin typeface="Arial" panose="020B0604020202020204" pitchFamily="34" charset="0"/>
              </a:defRPr>
            </a:lvl5pPr>
            <a:lvl6pPr marL="2514600" indent="-228600" eaLnBrk="0" fontAlgn="base" hangingPunct="0">
              <a:spcBef>
                <a:spcPct val="0"/>
              </a:spcBef>
              <a:spcAft>
                <a:spcPct val="0"/>
              </a:spcAft>
              <a:defRPr sz="4400">
                <a:solidFill>
                  <a:schemeClr val="tx1"/>
                </a:solidFill>
                <a:latin typeface="Arial" panose="020B0604020202020204" pitchFamily="34" charset="0"/>
              </a:defRPr>
            </a:lvl6pPr>
            <a:lvl7pPr marL="2971800" indent="-228600" eaLnBrk="0" fontAlgn="base" hangingPunct="0">
              <a:spcBef>
                <a:spcPct val="0"/>
              </a:spcBef>
              <a:spcAft>
                <a:spcPct val="0"/>
              </a:spcAft>
              <a:defRPr sz="4400">
                <a:solidFill>
                  <a:schemeClr val="tx1"/>
                </a:solidFill>
                <a:latin typeface="Arial" panose="020B0604020202020204" pitchFamily="34" charset="0"/>
              </a:defRPr>
            </a:lvl7pPr>
            <a:lvl8pPr marL="3429000" indent="-228600" eaLnBrk="0" fontAlgn="base" hangingPunct="0">
              <a:spcBef>
                <a:spcPct val="0"/>
              </a:spcBef>
              <a:spcAft>
                <a:spcPct val="0"/>
              </a:spcAft>
              <a:defRPr sz="4400">
                <a:solidFill>
                  <a:schemeClr val="tx1"/>
                </a:solidFill>
                <a:latin typeface="Arial" panose="020B0604020202020204" pitchFamily="34" charset="0"/>
              </a:defRPr>
            </a:lvl8pPr>
            <a:lvl9pPr marL="3886200" indent="-228600" eaLnBrk="0" fontAlgn="base" hangingPunct="0">
              <a:spcBef>
                <a:spcPct val="0"/>
              </a:spcBef>
              <a:spcAft>
                <a:spcPct val="0"/>
              </a:spcAft>
              <a:defRPr sz="4400">
                <a:solidFill>
                  <a:schemeClr val="tx1"/>
                </a:solidFill>
                <a:latin typeface="Arial" panose="020B0604020202020204" pitchFamily="34" charset="0"/>
              </a:defRPr>
            </a:lvl9pPr>
          </a:lstStyle>
          <a:p>
            <a:pPr eaLnBrk="1" hangingPunct="1">
              <a:spcBef>
                <a:spcPct val="50000"/>
              </a:spcBef>
            </a:pPr>
            <a:r>
              <a:rPr lang="en-US" altLang="en-US" sz="2800" b="1" u="sng">
                <a:latin typeface="Times New Roman" panose="02020603050405020304" pitchFamily="18" charset="0"/>
                <a:cs typeface="Times New Roman" panose="02020603050405020304" pitchFamily="18" charset="0"/>
              </a:rPr>
              <a:t>Câu 1:</a:t>
            </a:r>
            <a:r>
              <a:rPr lang="en-US" altLang="en-US" sz="2800" b="1">
                <a:latin typeface="Times New Roman" panose="02020603050405020304" pitchFamily="18" charset="0"/>
                <a:cs typeface="Times New Roman" panose="02020603050405020304" pitchFamily="18" charset="0"/>
              </a:rPr>
              <a:t> Chú chuồn chuồn được miêu tả bằng những hình ảnh so sánh nào ?</a:t>
            </a:r>
          </a:p>
        </p:txBody>
      </p:sp>
      <p:sp>
        <p:nvSpPr>
          <p:cNvPr id="50190" name="Text Box 14">
            <a:extLst>
              <a:ext uri="{FF2B5EF4-FFF2-40B4-BE49-F238E27FC236}">
                <a16:creationId xmlns:a16="http://schemas.microsoft.com/office/drawing/2014/main" id="{C6A33135-44B9-4802-8458-4913540FC122}"/>
              </a:ext>
            </a:extLst>
          </p:cNvPr>
          <p:cNvSpPr txBox="1">
            <a:spLocks noChangeArrowheads="1"/>
          </p:cNvSpPr>
          <p:nvPr/>
        </p:nvSpPr>
        <p:spPr bwMode="auto">
          <a:xfrm>
            <a:off x="1524000" y="2895601"/>
            <a:ext cx="91440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4400">
                <a:solidFill>
                  <a:schemeClr val="tx1"/>
                </a:solidFill>
                <a:latin typeface="Arial" panose="020B0604020202020204" pitchFamily="34" charset="0"/>
              </a:defRPr>
            </a:lvl1pPr>
            <a:lvl2pPr marL="742950" indent="-285750" eaLnBrk="0" hangingPunct="0">
              <a:defRPr sz="4400">
                <a:solidFill>
                  <a:schemeClr val="tx1"/>
                </a:solidFill>
                <a:latin typeface="Arial" panose="020B0604020202020204" pitchFamily="34" charset="0"/>
              </a:defRPr>
            </a:lvl2pPr>
            <a:lvl3pPr marL="1143000" indent="-228600" eaLnBrk="0" hangingPunct="0">
              <a:defRPr sz="4400">
                <a:solidFill>
                  <a:schemeClr val="tx1"/>
                </a:solidFill>
                <a:latin typeface="Arial" panose="020B0604020202020204" pitchFamily="34" charset="0"/>
              </a:defRPr>
            </a:lvl3pPr>
            <a:lvl4pPr marL="1600200" indent="-228600" eaLnBrk="0" hangingPunct="0">
              <a:defRPr sz="4400">
                <a:solidFill>
                  <a:schemeClr val="tx1"/>
                </a:solidFill>
                <a:latin typeface="Arial" panose="020B0604020202020204" pitchFamily="34" charset="0"/>
              </a:defRPr>
            </a:lvl4pPr>
            <a:lvl5pPr marL="2057400" indent="-228600" eaLnBrk="0" hangingPunct="0">
              <a:defRPr sz="4400">
                <a:solidFill>
                  <a:schemeClr val="tx1"/>
                </a:solidFill>
                <a:latin typeface="Arial" panose="020B0604020202020204" pitchFamily="34" charset="0"/>
              </a:defRPr>
            </a:lvl5pPr>
            <a:lvl6pPr marL="2514600" indent="-228600" eaLnBrk="0" fontAlgn="base" hangingPunct="0">
              <a:spcBef>
                <a:spcPct val="0"/>
              </a:spcBef>
              <a:spcAft>
                <a:spcPct val="0"/>
              </a:spcAft>
              <a:defRPr sz="4400">
                <a:solidFill>
                  <a:schemeClr val="tx1"/>
                </a:solidFill>
                <a:latin typeface="Arial" panose="020B0604020202020204" pitchFamily="34" charset="0"/>
              </a:defRPr>
            </a:lvl6pPr>
            <a:lvl7pPr marL="2971800" indent="-228600" eaLnBrk="0" fontAlgn="base" hangingPunct="0">
              <a:spcBef>
                <a:spcPct val="0"/>
              </a:spcBef>
              <a:spcAft>
                <a:spcPct val="0"/>
              </a:spcAft>
              <a:defRPr sz="4400">
                <a:solidFill>
                  <a:schemeClr val="tx1"/>
                </a:solidFill>
                <a:latin typeface="Arial" panose="020B0604020202020204" pitchFamily="34" charset="0"/>
              </a:defRPr>
            </a:lvl7pPr>
            <a:lvl8pPr marL="3429000" indent="-228600" eaLnBrk="0" fontAlgn="base" hangingPunct="0">
              <a:spcBef>
                <a:spcPct val="0"/>
              </a:spcBef>
              <a:spcAft>
                <a:spcPct val="0"/>
              </a:spcAft>
              <a:defRPr sz="4400">
                <a:solidFill>
                  <a:schemeClr val="tx1"/>
                </a:solidFill>
                <a:latin typeface="Arial" panose="020B0604020202020204" pitchFamily="34" charset="0"/>
              </a:defRPr>
            </a:lvl8pPr>
            <a:lvl9pPr marL="3886200" indent="-228600" eaLnBrk="0" fontAlgn="base" hangingPunct="0">
              <a:spcBef>
                <a:spcPct val="0"/>
              </a:spcBef>
              <a:spcAft>
                <a:spcPct val="0"/>
              </a:spcAft>
              <a:defRPr sz="4400">
                <a:solidFill>
                  <a:schemeClr val="tx1"/>
                </a:solidFill>
                <a:latin typeface="Arial" panose="020B0604020202020204" pitchFamily="34" charset="0"/>
              </a:defRPr>
            </a:lvl9pPr>
          </a:lstStyle>
          <a:p>
            <a:pPr eaLnBrk="1" hangingPunct="1">
              <a:spcBef>
                <a:spcPct val="50000"/>
              </a:spcBef>
            </a:pPr>
            <a:r>
              <a:rPr lang="en-US" altLang="en-US" sz="2800" b="1">
                <a:latin typeface="Times New Roman" panose="02020603050405020304" pitchFamily="18" charset="0"/>
                <a:cs typeface="Times New Roman" panose="02020603050405020304" pitchFamily="18" charset="0"/>
              </a:rPr>
              <a:t>- Bốn cánh mỏng như giấy bóng.                                                                                             </a:t>
            </a:r>
            <a:endParaRPr lang="en-US" altLang="en-US" sz="2800">
              <a:latin typeface="Times New Roman" panose="02020603050405020304" pitchFamily="18" charset="0"/>
              <a:cs typeface="Times New Roman" panose="02020603050405020304" pitchFamily="18" charset="0"/>
            </a:endParaRPr>
          </a:p>
        </p:txBody>
      </p:sp>
      <p:sp>
        <p:nvSpPr>
          <p:cNvPr id="50191" name="Text Box 15">
            <a:extLst>
              <a:ext uri="{FF2B5EF4-FFF2-40B4-BE49-F238E27FC236}">
                <a16:creationId xmlns:a16="http://schemas.microsoft.com/office/drawing/2014/main" id="{79290328-0E62-4F83-AD1B-89D6772664E2}"/>
              </a:ext>
            </a:extLst>
          </p:cNvPr>
          <p:cNvSpPr txBox="1">
            <a:spLocks noChangeArrowheads="1"/>
          </p:cNvSpPr>
          <p:nvPr/>
        </p:nvSpPr>
        <p:spPr bwMode="auto">
          <a:xfrm>
            <a:off x="1524000" y="4572001"/>
            <a:ext cx="91440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4400">
                <a:solidFill>
                  <a:schemeClr val="tx1"/>
                </a:solidFill>
                <a:latin typeface="Arial" panose="020B0604020202020204" pitchFamily="34" charset="0"/>
              </a:defRPr>
            </a:lvl1pPr>
            <a:lvl2pPr marL="742950" indent="-285750" eaLnBrk="0" hangingPunct="0">
              <a:defRPr sz="4400">
                <a:solidFill>
                  <a:schemeClr val="tx1"/>
                </a:solidFill>
                <a:latin typeface="Arial" panose="020B0604020202020204" pitchFamily="34" charset="0"/>
              </a:defRPr>
            </a:lvl2pPr>
            <a:lvl3pPr marL="1143000" indent="-228600" eaLnBrk="0" hangingPunct="0">
              <a:defRPr sz="4400">
                <a:solidFill>
                  <a:schemeClr val="tx1"/>
                </a:solidFill>
                <a:latin typeface="Arial" panose="020B0604020202020204" pitchFamily="34" charset="0"/>
              </a:defRPr>
            </a:lvl3pPr>
            <a:lvl4pPr marL="1600200" indent="-228600" eaLnBrk="0" hangingPunct="0">
              <a:defRPr sz="4400">
                <a:solidFill>
                  <a:schemeClr val="tx1"/>
                </a:solidFill>
                <a:latin typeface="Arial" panose="020B0604020202020204" pitchFamily="34" charset="0"/>
              </a:defRPr>
            </a:lvl4pPr>
            <a:lvl5pPr marL="2057400" indent="-228600" eaLnBrk="0" hangingPunct="0">
              <a:defRPr sz="4400">
                <a:solidFill>
                  <a:schemeClr val="tx1"/>
                </a:solidFill>
                <a:latin typeface="Arial" panose="020B0604020202020204" pitchFamily="34" charset="0"/>
              </a:defRPr>
            </a:lvl5pPr>
            <a:lvl6pPr marL="2514600" indent="-228600" eaLnBrk="0" fontAlgn="base" hangingPunct="0">
              <a:spcBef>
                <a:spcPct val="0"/>
              </a:spcBef>
              <a:spcAft>
                <a:spcPct val="0"/>
              </a:spcAft>
              <a:defRPr sz="4400">
                <a:solidFill>
                  <a:schemeClr val="tx1"/>
                </a:solidFill>
                <a:latin typeface="Arial" panose="020B0604020202020204" pitchFamily="34" charset="0"/>
              </a:defRPr>
            </a:lvl6pPr>
            <a:lvl7pPr marL="2971800" indent="-228600" eaLnBrk="0" fontAlgn="base" hangingPunct="0">
              <a:spcBef>
                <a:spcPct val="0"/>
              </a:spcBef>
              <a:spcAft>
                <a:spcPct val="0"/>
              </a:spcAft>
              <a:defRPr sz="4400">
                <a:solidFill>
                  <a:schemeClr val="tx1"/>
                </a:solidFill>
                <a:latin typeface="Arial" panose="020B0604020202020204" pitchFamily="34" charset="0"/>
              </a:defRPr>
            </a:lvl7pPr>
            <a:lvl8pPr marL="3429000" indent="-228600" eaLnBrk="0" fontAlgn="base" hangingPunct="0">
              <a:spcBef>
                <a:spcPct val="0"/>
              </a:spcBef>
              <a:spcAft>
                <a:spcPct val="0"/>
              </a:spcAft>
              <a:defRPr sz="4400">
                <a:solidFill>
                  <a:schemeClr val="tx1"/>
                </a:solidFill>
                <a:latin typeface="Arial" panose="020B0604020202020204" pitchFamily="34" charset="0"/>
              </a:defRPr>
            </a:lvl8pPr>
            <a:lvl9pPr marL="3886200" indent="-228600" eaLnBrk="0" fontAlgn="base" hangingPunct="0">
              <a:spcBef>
                <a:spcPct val="0"/>
              </a:spcBef>
              <a:spcAft>
                <a:spcPct val="0"/>
              </a:spcAft>
              <a:defRPr sz="4400">
                <a:solidFill>
                  <a:schemeClr val="tx1"/>
                </a:solidFill>
                <a:latin typeface="Arial" panose="020B0604020202020204" pitchFamily="34" charset="0"/>
              </a:defRPr>
            </a:lvl9pPr>
          </a:lstStyle>
          <a:p>
            <a:pPr eaLnBrk="1" hangingPunct="1">
              <a:spcBef>
                <a:spcPct val="50000"/>
              </a:spcBef>
            </a:pPr>
            <a:r>
              <a:rPr lang="en-US" altLang="en-US" sz="2800" b="1">
                <a:latin typeface="Times New Roman" panose="02020603050405020304" pitchFamily="18" charset="0"/>
                <a:cs typeface="Times New Roman" panose="02020603050405020304" pitchFamily="18" charset="0"/>
              </a:rPr>
              <a:t>- Bốn cánh khẽ rung rung như còn đang phân vân.</a:t>
            </a:r>
            <a:endParaRPr lang="en-US" altLang="en-US" sz="2800">
              <a:latin typeface="Times New Roman" panose="02020603050405020304" pitchFamily="18" charset="0"/>
              <a:cs typeface="Times New Roman" panose="02020603050405020304" pitchFamily="18" charset="0"/>
            </a:endParaRPr>
          </a:p>
        </p:txBody>
      </p:sp>
      <p:sp>
        <p:nvSpPr>
          <p:cNvPr id="50192" name="Text Box 16">
            <a:extLst>
              <a:ext uri="{FF2B5EF4-FFF2-40B4-BE49-F238E27FC236}">
                <a16:creationId xmlns:a16="http://schemas.microsoft.com/office/drawing/2014/main" id="{93A3C96C-0098-4CC9-8D37-1747AD97329E}"/>
              </a:ext>
            </a:extLst>
          </p:cNvPr>
          <p:cNvSpPr txBox="1">
            <a:spLocks noChangeArrowheads="1"/>
          </p:cNvSpPr>
          <p:nvPr/>
        </p:nvSpPr>
        <p:spPr bwMode="auto">
          <a:xfrm>
            <a:off x="1524000" y="4038600"/>
            <a:ext cx="9144000" cy="488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4400">
                <a:solidFill>
                  <a:schemeClr val="tx1"/>
                </a:solidFill>
                <a:latin typeface="Arial" panose="020B0604020202020204" pitchFamily="34" charset="0"/>
              </a:defRPr>
            </a:lvl1pPr>
            <a:lvl2pPr marL="742950" indent="-285750" eaLnBrk="0" hangingPunct="0">
              <a:defRPr sz="4400">
                <a:solidFill>
                  <a:schemeClr val="tx1"/>
                </a:solidFill>
                <a:latin typeface="Arial" panose="020B0604020202020204" pitchFamily="34" charset="0"/>
              </a:defRPr>
            </a:lvl2pPr>
            <a:lvl3pPr marL="1143000" indent="-228600" eaLnBrk="0" hangingPunct="0">
              <a:defRPr sz="4400">
                <a:solidFill>
                  <a:schemeClr val="tx1"/>
                </a:solidFill>
                <a:latin typeface="Arial" panose="020B0604020202020204" pitchFamily="34" charset="0"/>
              </a:defRPr>
            </a:lvl3pPr>
            <a:lvl4pPr marL="1600200" indent="-228600" eaLnBrk="0" hangingPunct="0">
              <a:defRPr sz="4400">
                <a:solidFill>
                  <a:schemeClr val="tx1"/>
                </a:solidFill>
                <a:latin typeface="Arial" panose="020B0604020202020204" pitchFamily="34" charset="0"/>
              </a:defRPr>
            </a:lvl4pPr>
            <a:lvl5pPr marL="2057400" indent="-228600" eaLnBrk="0" hangingPunct="0">
              <a:defRPr sz="4400">
                <a:solidFill>
                  <a:schemeClr val="tx1"/>
                </a:solidFill>
                <a:latin typeface="Arial" panose="020B0604020202020204" pitchFamily="34" charset="0"/>
              </a:defRPr>
            </a:lvl5pPr>
            <a:lvl6pPr marL="2514600" indent="-228600" eaLnBrk="0" fontAlgn="base" hangingPunct="0">
              <a:spcBef>
                <a:spcPct val="0"/>
              </a:spcBef>
              <a:spcAft>
                <a:spcPct val="0"/>
              </a:spcAft>
              <a:defRPr sz="4400">
                <a:solidFill>
                  <a:schemeClr val="tx1"/>
                </a:solidFill>
                <a:latin typeface="Arial" panose="020B0604020202020204" pitchFamily="34" charset="0"/>
              </a:defRPr>
            </a:lvl6pPr>
            <a:lvl7pPr marL="2971800" indent="-228600" eaLnBrk="0" fontAlgn="base" hangingPunct="0">
              <a:spcBef>
                <a:spcPct val="0"/>
              </a:spcBef>
              <a:spcAft>
                <a:spcPct val="0"/>
              </a:spcAft>
              <a:defRPr sz="4400">
                <a:solidFill>
                  <a:schemeClr val="tx1"/>
                </a:solidFill>
                <a:latin typeface="Arial" panose="020B0604020202020204" pitchFamily="34" charset="0"/>
              </a:defRPr>
            </a:lvl7pPr>
            <a:lvl8pPr marL="3429000" indent="-228600" eaLnBrk="0" fontAlgn="base" hangingPunct="0">
              <a:spcBef>
                <a:spcPct val="0"/>
              </a:spcBef>
              <a:spcAft>
                <a:spcPct val="0"/>
              </a:spcAft>
              <a:defRPr sz="4400">
                <a:solidFill>
                  <a:schemeClr val="tx1"/>
                </a:solidFill>
                <a:latin typeface="Arial" panose="020B0604020202020204" pitchFamily="34" charset="0"/>
              </a:defRPr>
            </a:lvl8pPr>
            <a:lvl9pPr marL="3886200" indent="-228600" eaLnBrk="0" fontAlgn="base" hangingPunct="0">
              <a:spcBef>
                <a:spcPct val="0"/>
              </a:spcBef>
              <a:spcAft>
                <a:spcPct val="0"/>
              </a:spcAft>
              <a:defRPr sz="4400">
                <a:solidFill>
                  <a:schemeClr val="tx1"/>
                </a:solidFill>
                <a:latin typeface="Arial" panose="020B0604020202020204" pitchFamily="34" charset="0"/>
              </a:defRPr>
            </a:lvl9pPr>
          </a:lstStyle>
          <a:p>
            <a:pPr eaLnBrk="1" hangingPunct="1">
              <a:spcBef>
                <a:spcPct val="50000"/>
              </a:spcBef>
            </a:pPr>
            <a:r>
              <a:rPr lang="en-US" altLang="en-US" sz="2600" b="1">
                <a:latin typeface="Times New Roman" panose="02020603050405020304" pitchFamily="18" charset="0"/>
                <a:cs typeface="Times New Roman" panose="02020603050405020304" pitchFamily="18" charset="0"/>
              </a:rPr>
              <a:t>- Thân chú nhỏ, thon vàng như màu vàng của nắng mùa thu.</a:t>
            </a:r>
          </a:p>
        </p:txBody>
      </p:sp>
      <p:sp>
        <p:nvSpPr>
          <p:cNvPr id="50193" name="Text Box 17">
            <a:extLst>
              <a:ext uri="{FF2B5EF4-FFF2-40B4-BE49-F238E27FC236}">
                <a16:creationId xmlns:a16="http://schemas.microsoft.com/office/drawing/2014/main" id="{8BD565BC-7B7B-4FF9-A46D-F1716EC4201C}"/>
              </a:ext>
            </a:extLst>
          </p:cNvPr>
          <p:cNvSpPr txBox="1">
            <a:spLocks noChangeArrowheads="1"/>
          </p:cNvSpPr>
          <p:nvPr/>
        </p:nvSpPr>
        <p:spPr bwMode="auto">
          <a:xfrm>
            <a:off x="1524000" y="3429001"/>
            <a:ext cx="91440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4400">
                <a:solidFill>
                  <a:schemeClr val="tx1"/>
                </a:solidFill>
                <a:latin typeface="Arial" panose="020B0604020202020204" pitchFamily="34" charset="0"/>
              </a:defRPr>
            </a:lvl1pPr>
            <a:lvl2pPr marL="742950" indent="-285750" eaLnBrk="0" hangingPunct="0">
              <a:defRPr sz="4400">
                <a:solidFill>
                  <a:schemeClr val="tx1"/>
                </a:solidFill>
                <a:latin typeface="Arial" panose="020B0604020202020204" pitchFamily="34" charset="0"/>
              </a:defRPr>
            </a:lvl2pPr>
            <a:lvl3pPr marL="1143000" indent="-228600" eaLnBrk="0" hangingPunct="0">
              <a:defRPr sz="4400">
                <a:solidFill>
                  <a:schemeClr val="tx1"/>
                </a:solidFill>
                <a:latin typeface="Arial" panose="020B0604020202020204" pitchFamily="34" charset="0"/>
              </a:defRPr>
            </a:lvl3pPr>
            <a:lvl4pPr marL="1600200" indent="-228600" eaLnBrk="0" hangingPunct="0">
              <a:defRPr sz="4400">
                <a:solidFill>
                  <a:schemeClr val="tx1"/>
                </a:solidFill>
                <a:latin typeface="Arial" panose="020B0604020202020204" pitchFamily="34" charset="0"/>
              </a:defRPr>
            </a:lvl4pPr>
            <a:lvl5pPr marL="2057400" indent="-228600" eaLnBrk="0" hangingPunct="0">
              <a:defRPr sz="4400">
                <a:solidFill>
                  <a:schemeClr val="tx1"/>
                </a:solidFill>
                <a:latin typeface="Arial" panose="020B0604020202020204" pitchFamily="34" charset="0"/>
              </a:defRPr>
            </a:lvl5pPr>
            <a:lvl6pPr marL="2514600" indent="-228600" eaLnBrk="0" fontAlgn="base" hangingPunct="0">
              <a:spcBef>
                <a:spcPct val="0"/>
              </a:spcBef>
              <a:spcAft>
                <a:spcPct val="0"/>
              </a:spcAft>
              <a:defRPr sz="4400">
                <a:solidFill>
                  <a:schemeClr val="tx1"/>
                </a:solidFill>
                <a:latin typeface="Arial" panose="020B0604020202020204" pitchFamily="34" charset="0"/>
              </a:defRPr>
            </a:lvl6pPr>
            <a:lvl7pPr marL="2971800" indent="-228600" eaLnBrk="0" fontAlgn="base" hangingPunct="0">
              <a:spcBef>
                <a:spcPct val="0"/>
              </a:spcBef>
              <a:spcAft>
                <a:spcPct val="0"/>
              </a:spcAft>
              <a:defRPr sz="4400">
                <a:solidFill>
                  <a:schemeClr val="tx1"/>
                </a:solidFill>
                <a:latin typeface="Arial" panose="020B0604020202020204" pitchFamily="34" charset="0"/>
              </a:defRPr>
            </a:lvl7pPr>
            <a:lvl8pPr marL="3429000" indent="-228600" eaLnBrk="0" fontAlgn="base" hangingPunct="0">
              <a:spcBef>
                <a:spcPct val="0"/>
              </a:spcBef>
              <a:spcAft>
                <a:spcPct val="0"/>
              </a:spcAft>
              <a:defRPr sz="4400">
                <a:solidFill>
                  <a:schemeClr val="tx1"/>
                </a:solidFill>
                <a:latin typeface="Arial" panose="020B0604020202020204" pitchFamily="34" charset="0"/>
              </a:defRPr>
            </a:lvl8pPr>
            <a:lvl9pPr marL="3886200" indent="-228600" eaLnBrk="0" fontAlgn="base" hangingPunct="0">
              <a:spcBef>
                <a:spcPct val="0"/>
              </a:spcBef>
              <a:spcAft>
                <a:spcPct val="0"/>
              </a:spcAft>
              <a:defRPr sz="4400">
                <a:solidFill>
                  <a:schemeClr val="tx1"/>
                </a:solidFill>
                <a:latin typeface="Arial" panose="020B0604020202020204" pitchFamily="34" charset="0"/>
              </a:defRPr>
            </a:lvl9pPr>
          </a:lstStyle>
          <a:p>
            <a:pPr eaLnBrk="1" hangingPunct="1">
              <a:spcBef>
                <a:spcPct val="50000"/>
              </a:spcBef>
            </a:pPr>
            <a:r>
              <a:rPr lang="en-US" altLang="en-US" sz="2800" b="1">
                <a:latin typeface="Times New Roman" panose="02020603050405020304" pitchFamily="18" charset="0"/>
                <a:cs typeface="Times New Roman" panose="02020603050405020304" pitchFamily="18" charset="0"/>
              </a:rPr>
              <a:t>- Hai con mắt long lanh như thủy tinh.</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7" presetClass="entr" presetSubtype="0" fill="hold" grpId="0" nodeType="clickEffect">
                                  <p:stCondLst>
                                    <p:cond delay="0"/>
                                  </p:stCondLst>
                                  <p:iterate type="lt">
                                    <p:tmPct val="50000"/>
                                  </p:iterate>
                                  <p:childTnLst>
                                    <p:set>
                                      <p:cBhvr>
                                        <p:cTn id="6" dur="1" fill="hold">
                                          <p:stCondLst>
                                            <p:cond delay="0"/>
                                          </p:stCondLst>
                                        </p:cTn>
                                        <p:tgtEl>
                                          <p:spTgt spid="50178"/>
                                        </p:tgtEl>
                                        <p:attrNameLst>
                                          <p:attrName>style.visibility</p:attrName>
                                        </p:attrNameLst>
                                      </p:cBhvr>
                                      <p:to>
                                        <p:strVal val="visible"/>
                                      </p:to>
                                    </p:set>
                                    <p:anim calcmode="discrete" valueType="clr">
                                      <p:cBhvr override="childStyle">
                                        <p:cTn id="7" dur="80"/>
                                        <p:tgtEl>
                                          <p:spTgt spid="50178"/>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50178"/>
                                        </p:tgtEl>
                                        <p:attrNameLst>
                                          <p:attrName>fillcolor</p:attrName>
                                        </p:attrNameLst>
                                      </p:cBhvr>
                                      <p:tavLst>
                                        <p:tav tm="0">
                                          <p:val>
                                            <p:clrVal>
                                              <a:schemeClr val="accent2"/>
                                            </p:clrVal>
                                          </p:val>
                                        </p:tav>
                                        <p:tav tm="50000">
                                          <p:val>
                                            <p:clrVal>
                                              <a:schemeClr val="hlink"/>
                                            </p:clrVal>
                                          </p:val>
                                        </p:tav>
                                      </p:tavLst>
                                    </p:anim>
                                    <p:set>
                                      <p:cBhvr>
                                        <p:cTn id="9" dur="80"/>
                                        <p:tgtEl>
                                          <p:spTgt spid="50178"/>
                                        </p:tgtEl>
                                        <p:attrNameLst>
                                          <p:attrName>fill.type</p:attrName>
                                        </p:attrNameLst>
                                      </p:cBhvr>
                                      <p:to>
                                        <p:strVal val="solid"/>
                                      </p:to>
                                    </p:set>
                                  </p:childTnLst>
                                </p:cTn>
                              </p:par>
                            </p:childTnLst>
                          </p:cTn>
                        </p:par>
                      </p:childTnLst>
                    </p:cTn>
                  </p:par>
                  <p:par>
                    <p:cTn id="10" fill="hold" nodeType="clickPar">
                      <p:stCondLst>
                        <p:cond delay="indefinite"/>
                      </p:stCondLst>
                      <p:childTnLst>
                        <p:par>
                          <p:cTn id="11" fill="hold" nodeType="withGroup">
                            <p:stCondLst>
                              <p:cond delay="0"/>
                            </p:stCondLst>
                            <p:childTnLst>
                              <p:par>
                                <p:cTn id="12" presetID="27" presetClass="entr" presetSubtype="0" fill="hold" grpId="0" nodeType="clickEffect">
                                  <p:stCondLst>
                                    <p:cond delay="0"/>
                                  </p:stCondLst>
                                  <p:iterate type="lt">
                                    <p:tmPct val="50000"/>
                                  </p:iterate>
                                  <p:childTnLst>
                                    <p:set>
                                      <p:cBhvr>
                                        <p:cTn id="13" dur="1" fill="hold">
                                          <p:stCondLst>
                                            <p:cond delay="0"/>
                                          </p:stCondLst>
                                        </p:cTn>
                                        <p:tgtEl>
                                          <p:spTgt spid="50190"/>
                                        </p:tgtEl>
                                        <p:attrNameLst>
                                          <p:attrName>style.visibility</p:attrName>
                                        </p:attrNameLst>
                                      </p:cBhvr>
                                      <p:to>
                                        <p:strVal val="visible"/>
                                      </p:to>
                                    </p:set>
                                    <p:anim calcmode="discrete" valueType="clr">
                                      <p:cBhvr override="childStyle">
                                        <p:cTn id="14" dur="80"/>
                                        <p:tgtEl>
                                          <p:spTgt spid="50190"/>
                                        </p:tgtEl>
                                        <p:attrNameLst>
                                          <p:attrName>style.color</p:attrName>
                                        </p:attrNameLst>
                                      </p:cBhvr>
                                      <p:tavLst>
                                        <p:tav tm="0">
                                          <p:val>
                                            <p:clrVal>
                                              <a:schemeClr val="accent2"/>
                                            </p:clrVal>
                                          </p:val>
                                        </p:tav>
                                        <p:tav tm="50000">
                                          <p:val>
                                            <p:clrVal>
                                              <a:schemeClr val="hlink"/>
                                            </p:clrVal>
                                          </p:val>
                                        </p:tav>
                                      </p:tavLst>
                                    </p:anim>
                                    <p:anim calcmode="discrete" valueType="clr">
                                      <p:cBhvr>
                                        <p:cTn id="15" dur="80"/>
                                        <p:tgtEl>
                                          <p:spTgt spid="50190"/>
                                        </p:tgtEl>
                                        <p:attrNameLst>
                                          <p:attrName>fillcolor</p:attrName>
                                        </p:attrNameLst>
                                      </p:cBhvr>
                                      <p:tavLst>
                                        <p:tav tm="0">
                                          <p:val>
                                            <p:clrVal>
                                              <a:schemeClr val="accent2"/>
                                            </p:clrVal>
                                          </p:val>
                                        </p:tav>
                                        <p:tav tm="50000">
                                          <p:val>
                                            <p:clrVal>
                                              <a:schemeClr val="hlink"/>
                                            </p:clrVal>
                                          </p:val>
                                        </p:tav>
                                      </p:tavLst>
                                    </p:anim>
                                    <p:set>
                                      <p:cBhvr>
                                        <p:cTn id="16" dur="80"/>
                                        <p:tgtEl>
                                          <p:spTgt spid="50190"/>
                                        </p:tgtEl>
                                        <p:attrNameLst>
                                          <p:attrName>fill.type</p:attrName>
                                        </p:attrNameLst>
                                      </p:cBhvr>
                                      <p:to>
                                        <p:strVal val="solid"/>
                                      </p:to>
                                    </p:set>
                                  </p:childTnLst>
                                </p:cTn>
                              </p:par>
                            </p:childTnLst>
                          </p:cTn>
                        </p:par>
                      </p:childTnLst>
                    </p:cTn>
                  </p:par>
                  <p:par>
                    <p:cTn id="17" fill="hold" nodeType="clickPar">
                      <p:stCondLst>
                        <p:cond delay="indefinite"/>
                      </p:stCondLst>
                      <p:childTnLst>
                        <p:par>
                          <p:cTn id="18" fill="hold" nodeType="withGroup">
                            <p:stCondLst>
                              <p:cond delay="0"/>
                            </p:stCondLst>
                            <p:childTnLst>
                              <p:par>
                                <p:cTn id="19" presetID="27" presetClass="entr" presetSubtype="0" fill="hold" grpId="0" nodeType="clickEffect">
                                  <p:stCondLst>
                                    <p:cond delay="0"/>
                                  </p:stCondLst>
                                  <p:iterate type="lt">
                                    <p:tmPct val="50000"/>
                                  </p:iterate>
                                  <p:childTnLst>
                                    <p:set>
                                      <p:cBhvr>
                                        <p:cTn id="20" dur="1" fill="hold">
                                          <p:stCondLst>
                                            <p:cond delay="0"/>
                                          </p:stCondLst>
                                        </p:cTn>
                                        <p:tgtEl>
                                          <p:spTgt spid="50193"/>
                                        </p:tgtEl>
                                        <p:attrNameLst>
                                          <p:attrName>style.visibility</p:attrName>
                                        </p:attrNameLst>
                                      </p:cBhvr>
                                      <p:to>
                                        <p:strVal val="visible"/>
                                      </p:to>
                                    </p:set>
                                    <p:anim calcmode="discrete" valueType="clr">
                                      <p:cBhvr override="childStyle">
                                        <p:cTn id="21" dur="80"/>
                                        <p:tgtEl>
                                          <p:spTgt spid="50193"/>
                                        </p:tgtEl>
                                        <p:attrNameLst>
                                          <p:attrName>style.color</p:attrName>
                                        </p:attrNameLst>
                                      </p:cBhvr>
                                      <p:tavLst>
                                        <p:tav tm="0">
                                          <p:val>
                                            <p:clrVal>
                                              <a:schemeClr val="accent2"/>
                                            </p:clrVal>
                                          </p:val>
                                        </p:tav>
                                        <p:tav tm="50000">
                                          <p:val>
                                            <p:clrVal>
                                              <a:schemeClr val="hlink"/>
                                            </p:clrVal>
                                          </p:val>
                                        </p:tav>
                                      </p:tavLst>
                                    </p:anim>
                                    <p:anim calcmode="discrete" valueType="clr">
                                      <p:cBhvr>
                                        <p:cTn id="22" dur="80"/>
                                        <p:tgtEl>
                                          <p:spTgt spid="50193"/>
                                        </p:tgtEl>
                                        <p:attrNameLst>
                                          <p:attrName>fillcolor</p:attrName>
                                        </p:attrNameLst>
                                      </p:cBhvr>
                                      <p:tavLst>
                                        <p:tav tm="0">
                                          <p:val>
                                            <p:clrVal>
                                              <a:schemeClr val="accent2"/>
                                            </p:clrVal>
                                          </p:val>
                                        </p:tav>
                                        <p:tav tm="50000">
                                          <p:val>
                                            <p:clrVal>
                                              <a:schemeClr val="hlink"/>
                                            </p:clrVal>
                                          </p:val>
                                        </p:tav>
                                      </p:tavLst>
                                    </p:anim>
                                    <p:set>
                                      <p:cBhvr>
                                        <p:cTn id="23" dur="80"/>
                                        <p:tgtEl>
                                          <p:spTgt spid="50193"/>
                                        </p:tgtEl>
                                        <p:attrNameLst>
                                          <p:attrName>fill.type</p:attrName>
                                        </p:attrNameLst>
                                      </p:cBhvr>
                                      <p:to>
                                        <p:strVal val="solid"/>
                                      </p:to>
                                    </p:set>
                                  </p:childTnLst>
                                </p:cTn>
                              </p:par>
                            </p:childTnLst>
                          </p:cTn>
                        </p:par>
                      </p:childTnLst>
                    </p:cTn>
                  </p:par>
                  <p:par>
                    <p:cTn id="24" fill="hold" nodeType="clickPar">
                      <p:stCondLst>
                        <p:cond delay="indefinite"/>
                      </p:stCondLst>
                      <p:childTnLst>
                        <p:par>
                          <p:cTn id="25" fill="hold" nodeType="withGroup">
                            <p:stCondLst>
                              <p:cond delay="0"/>
                            </p:stCondLst>
                            <p:childTnLst>
                              <p:par>
                                <p:cTn id="26" presetID="27" presetClass="entr" presetSubtype="0" fill="hold" grpId="0" nodeType="clickEffect">
                                  <p:stCondLst>
                                    <p:cond delay="0"/>
                                  </p:stCondLst>
                                  <p:iterate type="lt">
                                    <p:tmPct val="50000"/>
                                  </p:iterate>
                                  <p:childTnLst>
                                    <p:set>
                                      <p:cBhvr>
                                        <p:cTn id="27" dur="1" fill="hold">
                                          <p:stCondLst>
                                            <p:cond delay="0"/>
                                          </p:stCondLst>
                                        </p:cTn>
                                        <p:tgtEl>
                                          <p:spTgt spid="50192"/>
                                        </p:tgtEl>
                                        <p:attrNameLst>
                                          <p:attrName>style.visibility</p:attrName>
                                        </p:attrNameLst>
                                      </p:cBhvr>
                                      <p:to>
                                        <p:strVal val="visible"/>
                                      </p:to>
                                    </p:set>
                                    <p:anim calcmode="discrete" valueType="clr">
                                      <p:cBhvr override="childStyle">
                                        <p:cTn id="28" dur="80"/>
                                        <p:tgtEl>
                                          <p:spTgt spid="50192"/>
                                        </p:tgtEl>
                                        <p:attrNameLst>
                                          <p:attrName>style.color</p:attrName>
                                        </p:attrNameLst>
                                      </p:cBhvr>
                                      <p:tavLst>
                                        <p:tav tm="0">
                                          <p:val>
                                            <p:clrVal>
                                              <a:schemeClr val="accent2"/>
                                            </p:clrVal>
                                          </p:val>
                                        </p:tav>
                                        <p:tav tm="50000">
                                          <p:val>
                                            <p:clrVal>
                                              <a:schemeClr val="hlink"/>
                                            </p:clrVal>
                                          </p:val>
                                        </p:tav>
                                      </p:tavLst>
                                    </p:anim>
                                    <p:anim calcmode="discrete" valueType="clr">
                                      <p:cBhvr>
                                        <p:cTn id="29" dur="80"/>
                                        <p:tgtEl>
                                          <p:spTgt spid="50192"/>
                                        </p:tgtEl>
                                        <p:attrNameLst>
                                          <p:attrName>fillcolor</p:attrName>
                                        </p:attrNameLst>
                                      </p:cBhvr>
                                      <p:tavLst>
                                        <p:tav tm="0">
                                          <p:val>
                                            <p:clrVal>
                                              <a:schemeClr val="accent2"/>
                                            </p:clrVal>
                                          </p:val>
                                        </p:tav>
                                        <p:tav tm="50000">
                                          <p:val>
                                            <p:clrVal>
                                              <a:schemeClr val="hlink"/>
                                            </p:clrVal>
                                          </p:val>
                                        </p:tav>
                                      </p:tavLst>
                                    </p:anim>
                                    <p:set>
                                      <p:cBhvr>
                                        <p:cTn id="30" dur="80"/>
                                        <p:tgtEl>
                                          <p:spTgt spid="50192"/>
                                        </p:tgtEl>
                                        <p:attrNameLst>
                                          <p:attrName>fill.type</p:attrName>
                                        </p:attrNameLst>
                                      </p:cBhvr>
                                      <p:to>
                                        <p:strVal val="solid"/>
                                      </p:to>
                                    </p:set>
                                  </p:childTnLst>
                                </p:cTn>
                              </p:par>
                            </p:childTnLst>
                          </p:cTn>
                        </p:par>
                      </p:childTnLst>
                    </p:cTn>
                  </p:par>
                  <p:par>
                    <p:cTn id="31" fill="hold" nodeType="clickPar">
                      <p:stCondLst>
                        <p:cond delay="indefinite"/>
                      </p:stCondLst>
                      <p:childTnLst>
                        <p:par>
                          <p:cTn id="32" fill="hold" nodeType="withGroup">
                            <p:stCondLst>
                              <p:cond delay="0"/>
                            </p:stCondLst>
                            <p:childTnLst>
                              <p:par>
                                <p:cTn id="33" presetID="27" presetClass="entr" presetSubtype="0" fill="hold" grpId="0" nodeType="clickEffect">
                                  <p:stCondLst>
                                    <p:cond delay="0"/>
                                  </p:stCondLst>
                                  <p:iterate type="lt">
                                    <p:tmPct val="50000"/>
                                  </p:iterate>
                                  <p:childTnLst>
                                    <p:set>
                                      <p:cBhvr>
                                        <p:cTn id="34" dur="1" fill="hold">
                                          <p:stCondLst>
                                            <p:cond delay="0"/>
                                          </p:stCondLst>
                                        </p:cTn>
                                        <p:tgtEl>
                                          <p:spTgt spid="50191"/>
                                        </p:tgtEl>
                                        <p:attrNameLst>
                                          <p:attrName>style.visibility</p:attrName>
                                        </p:attrNameLst>
                                      </p:cBhvr>
                                      <p:to>
                                        <p:strVal val="visible"/>
                                      </p:to>
                                    </p:set>
                                    <p:anim calcmode="discrete" valueType="clr">
                                      <p:cBhvr override="childStyle">
                                        <p:cTn id="35" dur="80"/>
                                        <p:tgtEl>
                                          <p:spTgt spid="50191"/>
                                        </p:tgtEl>
                                        <p:attrNameLst>
                                          <p:attrName>style.color</p:attrName>
                                        </p:attrNameLst>
                                      </p:cBhvr>
                                      <p:tavLst>
                                        <p:tav tm="0">
                                          <p:val>
                                            <p:clrVal>
                                              <a:schemeClr val="accent2"/>
                                            </p:clrVal>
                                          </p:val>
                                        </p:tav>
                                        <p:tav tm="50000">
                                          <p:val>
                                            <p:clrVal>
                                              <a:schemeClr val="hlink"/>
                                            </p:clrVal>
                                          </p:val>
                                        </p:tav>
                                      </p:tavLst>
                                    </p:anim>
                                    <p:anim calcmode="discrete" valueType="clr">
                                      <p:cBhvr>
                                        <p:cTn id="36" dur="80"/>
                                        <p:tgtEl>
                                          <p:spTgt spid="50191"/>
                                        </p:tgtEl>
                                        <p:attrNameLst>
                                          <p:attrName>fillcolor</p:attrName>
                                        </p:attrNameLst>
                                      </p:cBhvr>
                                      <p:tavLst>
                                        <p:tav tm="0">
                                          <p:val>
                                            <p:clrVal>
                                              <a:schemeClr val="accent2"/>
                                            </p:clrVal>
                                          </p:val>
                                        </p:tav>
                                        <p:tav tm="50000">
                                          <p:val>
                                            <p:clrVal>
                                              <a:schemeClr val="hlink"/>
                                            </p:clrVal>
                                          </p:val>
                                        </p:tav>
                                      </p:tavLst>
                                    </p:anim>
                                    <p:set>
                                      <p:cBhvr>
                                        <p:cTn id="37" dur="80"/>
                                        <p:tgtEl>
                                          <p:spTgt spid="50191"/>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178" grpId="0"/>
      <p:bldP spid="50190" grpId="0"/>
      <p:bldP spid="50191" grpId="0"/>
      <p:bldP spid="50192" grpId="0"/>
      <p:bldP spid="50193"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63" name="Picture 8" descr="images">
            <a:extLst>
              <a:ext uri="{FF2B5EF4-FFF2-40B4-BE49-F238E27FC236}">
                <a16:creationId xmlns:a16="http://schemas.microsoft.com/office/drawing/2014/main" id="{3ADF1E96-F9EE-436D-8481-01FF05965BF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0" y="533400"/>
            <a:ext cx="4572000" cy="312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465" name="Picture 10" descr="dragonfly">
            <a:hlinkClick r:id="rId4"/>
            <a:extLst>
              <a:ext uri="{FF2B5EF4-FFF2-40B4-BE49-F238E27FC236}">
                <a16:creationId xmlns:a16="http://schemas.microsoft.com/office/drawing/2014/main" id="{5316DC1F-93F7-4A75-8917-D9CEFE2A87D0}"/>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24000" y="3657600"/>
            <a:ext cx="4572000" cy="3200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466" name="Picture 11" descr="dragonfly">
            <a:hlinkClick r:id="rId6"/>
            <a:extLst>
              <a:ext uri="{FF2B5EF4-FFF2-40B4-BE49-F238E27FC236}">
                <a16:creationId xmlns:a16="http://schemas.microsoft.com/office/drawing/2014/main" id="{75491389-AF9C-4CA9-8584-9282F8082972}"/>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096000" y="3657600"/>
            <a:ext cx="4572000" cy="3200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470" name="Picture 15" descr="dragonfly">
            <a:hlinkClick r:id="rId8"/>
            <a:extLst>
              <a:ext uri="{FF2B5EF4-FFF2-40B4-BE49-F238E27FC236}">
                <a16:creationId xmlns:a16="http://schemas.microsoft.com/office/drawing/2014/main" id="{291E2E1F-7275-4EB8-A1A6-6B785C0D99C2}"/>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6096000" y="533401"/>
            <a:ext cx="4572000" cy="3097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6929" name="Con-Chuon-Chuon.mp3">
            <a:hlinkClick r:id="" action="ppaction://media"/>
            <a:extLst>
              <a:ext uri="{FF2B5EF4-FFF2-40B4-BE49-F238E27FC236}">
                <a16:creationId xmlns:a16="http://schemas.microsoft.com/office/drawing/2014/main" id="{97E16546-E4DA-418D-A552-7D4C348F68DD}"/>
              </a:ext>
            </a:extLst>
          </p:cNvPr>
          <p:cNvPicPr>
            <a:picLocks noRot="1" noChangeAspect="1" noChangeArrowheads="1"/>
          </p:cNvPicPr>
          <p:nvPr>
            <a:audioFile r:link="rId1"/>
          </p:nvPr>
        </p:nvPicPr>
        <p:blipFill>
          <a:blip r:embed="rId10">
            <a:extLst>
              <a:ext uri="{28A0092B-C50C-407E-A947-70E740481C1C}">
                <a14:useLocalDpi xmlns:a14="http://schemas.microsoft.com/office/drawing/2010/main" val="0"/>
              </a:ext>
            </a:extLst>
          </a:blip>
          <a:srcRect/>
          <a:stretch>
            <a:fillRect/>
          </a:stretch>
        </p:blipFill>
        <p:spPr bwMode="auto">
          <a:xfrm>
            <a:off x="9906000" y="990600"/>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474" name="Text Box 18">
            <a:extLst>
              <a:ext uri="{FF2B5EF4-FFF2-40B4-BE49-F238E27FC236}">
                <a16:creationId xmlns:a16="http://schemas.microsoft.com/office/drawing/2014/main" id="{0F957D4D-D33A-4022-9490-2E87D60E4D84}"/>
              </a:ext>
            </a:extLst>
          </p:cNvPr>
          <p:cNvSpPr txBox="1">
            <a:spLocks noChangeArrowheads="1"/>
          </p:cNvSpPr>
          <p:nvPr/>
        </p:nvSpPr>
        <p:spPr bwMode="auto">
          <a:xfrm>
            <a:off x="1524000" y="1"/>
            <a:ext cx="91440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4400">
                <a:solidFill>
                  <a:schemeClr val="tx1"/>
                </a:solidFill>
                <a:latin typeface="Arial" panose="020B0604020202020204" pitchFamily="34" charset="0"/>
              </a:defRPr>
            </a:lvl1pPr>
            <a:lvl2pPr marL="742950" indent="-285750" eaLnBrk="0" hangingPunct="0">
              <a:defRPr sz="4400">
                <a:solidFill>
                  <a:schemeClr val="tx1"/>
                </a:solidFill>
                <a:latin typeface="Arial" panose="020B0604020202020204" pitchFamily="34" charset="0"/>
              </a:defRPr>
            </a:lvl2pPr>
            <a:lvl3pPr marL="1143000" indent="-228600" eaLnBrk="0" hangingPunct="0">
              <a:defRPr sz="4400">
                <a:solidFill>
                  <a:schemeClr val="tx1"/>
                </a:solidFill>
                <a:latin typeface="Arial" panose="020B0604020202020204" pitchFamily="34" charset="0"/>
              </a:defRPr>
            </a:lvl3pPr>
            <a:lvl4pPr marL="1600200" indent="-228600" eaLnBrk="0" hangingPunct="0">
              <a:defRPr sz="4400">
                <a:solidFill>
                  <a:schemeClr val="tx1"/>
                </a:solidFill>
                <a:latin typeface="Arial" panose="020B0604020202020204" pitchFamily="34" charset="0"/>
              </a:defRPr>
            </a:lvl4pPr>
            <a:lvl5pPr marL="2057400" indent="-228600" eaLnBrk="0" hangingPunct="0">
              <a:defRPr sz="4400">
                <a:solidFill>
                  <a:schemeClr val="tx1"/>
                </a:solidFill>
                <a:latin typeface="Arial" panose="020B0604020202020204" pitchFamily="34" charset="0"/>
              </a:defRPr>
            </a:lvl5pPr>
            <a:lvl6pPr marL="2514600" indent="-228600" eaLnBrk="0" fontAlgn="base" hangingPunct="0">
              <a:spcBef>
                <a:spcPct val="0"/>
              </a:spcBef>
              <a:spcAft>
                <a:spcPct val="0"/>
              </a:spcAft>
              <a:defRPr sz="4400">
                <a:solidFill>
                  <a:schemeClr val="tx1"/>
                </a:solidFill>
                <a:latin typeface="Arial" panose="020B0604020202020204" pitchFamily="34" charset="0"/>
              </a:defRPr>
            </a:lvl6pPr>
            <a:lvl7pPr marL="2971800" indent="-228600" eaLnBrk="0" fontAlgn="base" hangingPunct="0">
              <a:spcBef>
                <a:spcPct val="0"/>
              </a:spcBef>
              <a:spcAft>
                <a:spcPct val="0"/>
              </a:spcAft>
              <a:defRPr sz="4400">
                <a:solidFill>
                  <a:schemeClr val="tx1"/>
                </a:solidFill>
                <a:latin typeface="Arial" panose="020B0604020202020204" pitchFamily="34" charset="0"/>
              </a:defRPr>
            </a:lvl7pPr>
            <a:lvl8pPr marL="3429000" indent="-228600" eaLnBrk="0" fontAlgn="base" hangingPunct="0">
              <a:spcBef>
                <a:spcPct val="0"/>
              </a:spcBef>
              <a:spcAft>
                <a:spcPct val="0"/>
              </a:spcAft>
              <a:defRPr sz="4400">
                <a:solidFill>
                  <a:schemeClr val="tx1"/>
                </a:solidFill>
                <a:latin typeface="Arial" panose="020B0604020202020204" pitchFamily="34" charset="0"/>
              </a:defRPr>
            </a:lvl8pPr>
            <a:lvl9pPr marL="3886200" indent="-228600" eaLnBrk="0" fontAlgn="base" hangingPunct="0">
              <a:spcBef>
                <a:spcPct val="0"/>
              </a:spcBef>
              <a:spcAft>
                <a:spcPct val="0"/>
              </a:spcAft>
              <a:defRPr sz="4400">
                <a:solidFill>
                  <a:schemeClr val="tx1"/>
                </a:solidFill>
                <a:latin typeface="Arial" panose="020B0604020202020204" pitchFamily="34" charset="0"/>
              </a:defRPr>
            </a:lvl9pPr>
          </a:lstStyle>
          <a:p>
            <a:pPr algn="ctr" eaLnBrk="1" hangingPunct="1">
              <a:spcBef>
                <a:spcPct val="50000"/>
              </a:spcBef>
            </a:pPr>
            <a:r>
              <a:rPr lang="en-US" altLang="en-US" sz="2800" b="1">
                <a:solidFill>
                  <a:srgbClr val="0000FF"/>
                </a:solidFill>
                <a:latin typeface="Times New Roman" panose="02020603050405020304" pitchFamily="18" charset="0"/>
                <a:cs typeface="Times New Roman" panose="02020603050405020304" pitchFamily="18" charset="0"/>
              </a:rPr>
              <a:t>Một số loài chuồn chuồn trong thế giới tự nhiên.</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7" presetClass="entr" presetSubtype="0" fill="hold" grpId="0" nodeType="clickEffect">
                                  <p:stCondLst>
                                    <p:cond delay="0"/>
                                  </p:stCondLst>
                                  <p:iterate type="lt">
                                    <p:tmPct val="50000"/>
                                  </p:iterate>
                                  <p:childTnLst>
                                    <p:set>
                                      <p:cBhvr>
                                        <p:cTn id="6" dur="1" fill="hold">
                                          <p:stCondLst>
                                            <p:cond delay="0"/>
                                          </p:stCondLst>
                                        </p:cTn>
                                        <p:tgtEl>
                                          <p:spTgt spid="19474"/>
                                        </p:tgtEl>
                                        <p:attrNameLst>
                                          <p:attrName>style.visibility</p:attrName>
                                        </p:attrNameLst>
                                      </p:cBhvr>
                                      <p:to>
                                        <p:strVal val="visible"/>
                                      </p:to>
                                    </p:set>
                                    <p:anim calcmode="discrete" valueType="clr">
                                      <p:cBhvr override="childStyle">
                                        <p:cTn id="7" dur="80"/>
                                        <p:tgtEl>
                                          <p:spTgt spid="19474"/>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19474"/>
                                        </p:tgtEl>
                                        <p:attrNameLst>
                                          <p:attrName>fillcolor</p:attrName>
                                        </p:attrNameLst>
                                      </p:cBhvr>
                                      <p:tavLst>
                                        <p:tav tm="0">
                                          <p:val>
                                            <p:clrVal>
                                              <a:schemeClr val="accent2"/>
                                            </p:clrVal>
                                          </p:val>
                                        </p:tav>
                                        <p:tav tm="50000">
                                          <p:val>
                                            <p:clrVal>
                                              <a:schemeClr val="hlink"/>
                                            </p:clrVal>
                                          </p:val>
                                        </p:tav>
                                      </p:tavLst>
                                    </p:anim>
                                    <p:set>
                                      <p:cBhvr>
                                        <p:cTn id="9" dur="80"/>
                                        <p:tgtEl>
                                          <p:spTgt spid="19474"/>
                                        </p:tgtEl>
                                        <p:attrNameLst>
                                          <p:attrName>fill.type</p:attrName>
                                        </p:attrNameLst>
                                      </p:cBhvr>
                                      <p:to>
                                        <p:strVal val="solid"/>
                                      </p:to>
                                    </p:set>
                                  </p:childTnLst>
                                </p:cTn>
                              </p:par>
                            </p:childTnLst>
                          </p:cTn>
                        </p:par>
                      </p:childTnLst>
                    </p:cTn>
                  </p:par>
                  <p:par>
                    <p:cTn id="10" fill="hold" nodeType="clickPar">
                      <p:stCondLst>
                        <p:cond delay="indefinite"/>
                      </p:stCondLst>
                      <p:childTnLst>
                        <p:par>
                          <p:cTn id="11" fill="hold" nodeType="withGroup">
                            <p:stCondLst>
                              <p:cond delay="0"/>
                            </p:stCondLst>
                            <p:childTnLst>
                              <p:par>
                                <p:cTn id="12" presetID="2" presetClass="entr" presetSubtype="4" fill="hold" nodeType="clickEffect">
                                  <p:stCondLst>
                                    <p:cond delay="0"/>
                                  </p:stCondLst>
                                  <p:childTnLst>
                                    <p:set>
                                      <p:cBhvr>
                                        <p:cTn id="13" dur="1" fill="hold">
                                          <p:stCondLst>
                                            <p:cond delay="0"/>
                                          </p:stCondLst>
                                        </p:cTn>
                                        <p:tgtEl>
                                          <p:spTgt spid="19463"/>
                                        </p:tgtEl>
                                        <p:attrNameLst>
                                          <p:attrName>style.visibility</p:attrName>
                                        </p:attrNameLst>
                                      </p:cBhvr>
                                      <p:to>
                                        <p:strVal val="visible"/>
                                      </p:to>
                                    </p:set>
                                    <p:anim calcmode="lin" valueType="num">
                                      <p:cBhvr additive="base">
                                        <p:cTn id="14" dur="500" fill="hold"/>
                                        <p:tgtEl>
                                          <p:spTgt spid="19463"/>
                                        </p:tgtEl>
                                        <p:attrNameLst>
                                          <p:attrName>ppt_x</p:attrName>
                                        </p:attrNameLst>
                                      </p:cBhvr>
                                      <p:tavLst>
                                        <p:tav tm="0">
                                          <p:val>
                                            <p:strVal val="#ppt_x"/>
                                          </p:val>
                                        </p:tav>
                                        <p:tav tm="100000">
                                          <p:val>
                                            <p:strVal val="#ppt_x"/>
                                          </p:val>
                                        </p:tav>
                                      </p:tavLst>
                                    </p:anim>
                                    <p:anim calcmode="lin" valueType="num">
                                      <p:cBhvr additive="base">
                                        <p:cTn id="15" dur="500" fill="hold"/>
                                        <p:tgtEl>
                                          <p:spTgt spid="19463"/>
                                        </p:tgtEl>
                                        <p:attrNameLst>
                                          <p:attrName>ppt_y</p:attrName>
                                        </p:attrNameLst>
                                      </p:cBhvr>
                                      <p:tavLst>
                                        <p:tav tm="0">
                                          <p:val>
                                            <p:strVal val="1+#ppt_h/2"/>
                                          </p:val>
                                        </p:tav>
                                        <p:tav tm="100000">
                                          <p:val>
                                            <p:strVal val="#ppt_y"/>
                                          </p:val>
                                        </p:tav>
                                      </p:tavLst>
                                    </p:anim>
                                  </p:childTnLst>
                                </p:cTn>
                              </p:par>
                            </p:childTnLst>
                          </p:cTn>
                        </p:par>
                        <p:par>
                          <p:cTn id="16" fill="hold" nodeType="afterGroup">
                            <p:stCondLst>
                              <p:cond delay="500"/>
                            </p:stCondLst>
                            <p:childTnLst>
                              <p:par>
                                <p:cTn id="17" presetID="2" presetClass="entr" presetSubtype="4" fill="hold" nodeType="afterEffect">
                                  <p:stCondLst>
                                    <p:cond delay="0"/>
                                  </p:stCondLst>
                                  <p:childTnLst>
                                    <p:set>
                                      <p:cBhvr>
                                        <p:cTn id="18" dur="1" fill="hold">
                                          <p:stCondLst>
                                            <p:cond delay="0"/>
                                          </p:stCondLst>
                                        </p:cTn>
                                        <p:tgtEl>
                                          <p:spTgt spid="19470"/>
                                        </p:tgtEl>
                                        <p:attrNameLst>
                                          <p:attrName>style.visibility</p:attrName>
                                        </p:attrNameLst>
                                      </p:cBhvr>
                                      <p:to>
                                        <p:strVal val="visible"/>
                                      </p:to>
                                    </p:set>
                                    <p:anim calcmode="lin" valueType="num">
                                      <p:cBhvr additive="base">
                                        <p:cTn id="19" dur="500" fill="hold"/>
                                        <p:tgtEl>
                                          <p:spTgt spid="19470"/>
                                        </p:tgtEl>
                                        <p:attrNameLst>
                                          <p:attrName>ppt_x</p:attrName>
                                        </p:attrNameLst>
                                      </p:cBhvr>
                                      <p:tavLst>
                                        <p:tav tm="0">
                                          <p:val>
                                            <p:strVal val="#ppt_x"/>
                                          </p:val>
                                        </p:tav>
                                        <p:tav tm="100000">
                                          <p:val>
                                            <p:strVal val="#ppt_x"/>
                                          </p:val>
                                        </p:tav>
                                      </p:tavLst>
                                    </p:anim>
                                    <p:anim calcmode="lin" valueType="num">
                                      <p:cBhvr additive="base">
                                        <p:cTn id="20" dur="500" fill="hold"/>
                                        <p:tgtEl>
                                          <p:spTgt spid="19470"/>
                                        </p:tgtEl>
                                        <p:attrNameLst>
                                          <p:attrName>ppt_y</p:attrName>
                                        </p:attrNameLst>
                                      </p:cBhvr>
                                      <p:tavLst>
                                        <p:tav tm="0">
                                          <p:val>
                                            <p:strVal val="1+#ppt_h/2"/>
                                          </p:val>
                                        </p:tav>
                                        <p:tav tm="100000">
                                          <p:val>
                                            <p:strVal val="#ppt_y"/>
                                          </p:val>
                                        </p:tav>
                                      </p:tavLst>
                                    </p:anim>
                                  </p:childTnLst>
                                </p:cTn>
                              </p:par>
                            </p:childTnLst>
                          </p:cTn>
                        </p:par>
                        <p:par>
                          <p:cTn id="21" fill="hold" nodeType="afterGroup">
                            <p:stCondLst>
                              <p:cond delay="1000"/>
                            </p:stCondLst>
                            <p:childTnLst>
                              <p:par>
                                <p:cTn id="22" presetID="2" presetClass="entr" presetSubtype="4" fill="hold" nodeType="afterEffect">
                                  <p:stCondLst>
                                    <p:cond delay="0"/>
                                  </p:stCondLst>
                                  <p:childTnLst>
                                    <p:set>
                                      <p:cBhvr>
                                        <p:cTn id="23" dur="1" fill="hold">
                                          <p:stCondLst>
                                            <p:cond delay="0"/>
                                          </p:stCondLst>
                                        </p:cTn>
                                        <p:tgtEl>
                                          <p:spTgt spid="19465"/>
                                        </p:tgtEl>
                                        <p:attrNameLst>
                                          <p:attrName>style.visibility</p:attrName>
                                        </p:attrNameLst>
                                      </p:cBhvr>
                                      <p:to>
                                        <p:strVal val="visible"/>
                                      </p:to>
                                    </p:set>
                                    <p:anim calcmode="lin" valueType="num">
                                      <p:cBhvr additive="base">
                                        <p:cTn id="24" dur="500" fill="hold"/>
                                        <p:tgtEl>
                                          <p:spTgt spid="19465"/>
                                        </p:tgtEl>
                                        <p:attrNameLst>
                                          <p:attrName>ppt_x</p:attrName>
                                        </p:attrNameLst>
                                      </p:cBhvr>
                                      <p:tavLst>
                                        <p:tav tm="0">
                                          <p:val>
                                            <p:strVal val="#ppt_x"/>
                                          </p:val>
                                        </p:tav>
                                        <p:tav tm="100000">
                                          <p:val>
                                            <p:strVal val="#ppt_x"/>
                                          </p:val>
                                        </p:tav>
                                      </p:tavLst>
                                    </p:anim>
                                    <p:anim calcmode="lin" valueType="num">
                                      <p:cBhvr additive="base">
                                        <p:cTn id="25" dur="500" fill="hold"/>
                                        <p:tgtEl>
                                          <p:spTgt spid="19465"/>
                                        </p:tgtEl>
                                        <p:attrNameLst>
                                          <p:attrName>ppt_y</p:attrName>
                                        </p:attrNameLst>
                                      </p:cBhvr>
                                      <p:tavLst>
                                        <p:tav tm="0">
                                          <p:val>
                                            <p:strVal val="1+#ppt_h/2"/>
                                          </p:val>
                                        </p:tav>
                                        <p:tav tm="100000">
                                          <p:val>
                                            <p:strVal val="#ppt_y"/>
                                          </p:val>
                                        </p:tav>
                                      </p:tavLst>
                                    </p:anim>
                                  </p:childTnLst>
                                </p:cTn>
                              </p:par>
                            </p:childTnLst>
                          </p:cTn>
                        </p:par>
                        <p:par>
                          <p:cTn id="26" fill="hold" nodeType="afterGroup">
                            <p:stCondLst>
                              <p:cond delay="1500"/>
                            </p:stCondLst>
                            <p:childTnLst>
                              <p:par>
                                <p:cTn id="27" presetID="2" presetClass="entr" presetSubtype="4" fill="hold" nodeType="afterEffect">
                                  <p:stCondLst>
                                    <p:cond delay="0"/>
                                  </p:stCondLst>
                                  <p:childTnLst>
                                    <p:set>
                                      <p:cBhvr>
                                        <p:cTn id="28" dur="1" fill="hold">
                                          <p:stCondLst>
                                            <p:cond delay="0"/>
                                          </p:stCondLst>
                                        </p:cTn>
                                        <p:tgtEl>
                                          <p:spTgt spid="19466"/>
                                        </p:tgtEl>
                                        <p:attrNameLst>
                                          <p:attrName>style.visibility</p:attrName>
                                        </p:attrNameLst>
                                      </p:cBhvr>
                                      <p:to>
                                        <p:strVal val="visible"/>
                                      </p:to>
                                    </p:set>
                                    <p:anim calcmode="lin" valueType="num">
                                      <p:cBhvr additive="base">
                                        <p:cTn id="29" dur="500" fill="hold"/>
                                        <p:tgtEl>
                                          <p:spTgt spid="19466"/>
                                        </p:tgtEl>
                                        <p:attrNameLst>
                                          <p:attrName>ppt_x</p:attrName>
                                        </p:attrNameLst>
                                      </p:cBhvr>
                                      <p:tavLst>
                                        <p:tav tm="0">
                                          <p:val>
                                            <p:strVal val="#ppt_x"/>
                                          </p:val>
                                        </p:tav>
                                        <p:tav tm="100000">
                                          <p:val>
                                            <p:strVal val="#ppt_x"/>
                                          </p:val>
                                        </p:tav>
                                      </p:tavLst>
                                    </p:anim>
                                    <p:anim calcmode="lin" valueType="num">
                                      <p:cBhvr additive="base">
                                        <p:cTn id="30" dur="500" fill="hold"/>
                                        <p:tgtEl>
                                          <p:spTgt spid="1946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audio>
              <p:cMediaNode>
                <p:cTn id="31" fill="hold" display="0">
                  <p:stCondLst>
                    <p:cond delay="indefinite"/>
                  </p:stCondLst>
                  <p:endCondLst>
                    <p:cond evt="onNext" delay="0">
                      <p:tgtEl>
                        <p:sldTgt/>
                      </p:tgtEl>
                    </p:cond>
                    <p:cond evt="onPrev" delay="0">
                      <p:tgtEl>
                        <p:sldTgt/>
                      </p:tgtEl>
                    </p:cond>
                    <p:cond evt="onStopAudio" delay="0">
                      <p:tgtEl>
                        <p:sldTgt/>
                      </p:tgtEl>
                    </p:cond>
                  </p:endCondLst>
                </p:cTn>
                <p:tgtEl>
                  <p:spTgt spid="166929"/>
                </p:tgtEl>
              </p:cMediaNode>
            </p:audio>
          </p:childTnLst>
        </p:cTn>
      </p:par>
    </p:tnLst>
    <p:bldLst>
      <p:bldP spid="19474"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794" name="Picture 9" descr="realistic-dragonfly-large_413">
            <a:hlinkClick r:id="rId2"/>
            <a:extLst>
              <a:ext uri="{FF2B5EF4-FFF2-40B4-BE49-F238E27FC236}">
                <a16:creationId xmlns:a16="http://schemas.microsoft.com/office/drawing/2014/main" id="{ACABA3EC-04ED-43A8-8BDF-6E199D84F37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0" y="0"/>
            <a:ext cx="4572000" cy="3429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795" name="Picture 12" descr="dragon-fly-3">
            <a:hlinkClick r:id="rId4"/>
            <a:extLst>
              <a:ext uri="{FF2B5EF4-FFF2-40B4-BE49-F238E27FC236}">
                <a16:creationId xmlns:a16="http://schemas.microsoft.com/office/drawing/2014/main" id="{7E811B7D-DE64-4267-9CEE-5B580EB501D2}"/>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239000" y="3429000"/>
            <a:ext cx="3429000" cy="3429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796" name="Picture 13" descr="83922002">
            <a:hlinkClick r:id="rId6"/>
            <a:extLst>
              <a:ext uri="{FF2B5EF4-FFF2-40B4-BE49-F238E27FC236}">
                <a16:creationId xmlns:a16="http://schemas.microsoft.com/office/drawing/2014/main" id="{D30AB746-7CAA-4F81-82B4-8C2BA0181C3D}"/>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524000" y="3429000"/>
            <a:ext cx="2971800" cy="3429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797" name="Picture 14" descr="Chuonchuon010">
            <a:hlinkClick r:id="rId8"/>
            <a:extLst>
              <a:ext uri="{FF2B5EF4-FFF2-40B4-BE49-F238E27FC236}">
                <a16:creationId xmlns:a16="http://schemas.microsoft.com/office/drawing/2014/main" id="{704E36EB-FA1D-407D-97CE-4CBE340A7E7C}"/>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495800" y="3429000"/>
            <a:ext cx="2743200" cy="3429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798" name="Picture 16" descr="3037609751_de0ce51a76_b">
            <a:hlinkClick r:id="rId10"/>
            <a:extLst>
              <a:ext uri="{FF2B5EF4-FFF2-40B4-BE49-F238E27FC236}">
                <a16:creationId xmlns:a16="http://schemas.microsoft.com/office/drawing/2014/main" id="{8A58E1CA-B3EE-4C76-A5EF-31D894CF304E}"/>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6096000" y="0"/>
            <a:ext cx="4572000" cy="3429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8" name="Text Box 8">
            <a:extLst>
              <a:ext uri="{FF2B5EF4-FFF2-40B4-BE49-F238E27FC236}">
                <a16:creationId xmlns:a16="http://schemas.microsoft.com/office/drawing/2014/main" id="{B206AFAE-E8A1-45E7-B0E8-76CCA4DD0566}"/>
              </a:ext>
            </a:extLst>
          </p:cNvPr>
          <p:cNvSpPr txBox="1">
            <a:spLocks noChangeArrowheads="1"/>
          </p:cNvSpPr>
          <p:nvPr/>
        </p:nvSpPr>
        <p:spPr bwMode="auto">
          <a:xfrm>
            <a:off x="1524000" y="1897063"/>
            <a:ext cx="9144000" cy="519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4400">
                <a:solidFill>
                  <a:schemeClr val="tx1"/>
                </a:solidFill>
                <a:latin typeface="Arial" panose="020B0604020202020204" pitchFamily="34" charset="0"/>
              </a:defRPr>
            </a:lvl1pPr>
            <a:lvl2pPr marL="742950" indent="-285750" eaLnBrk="0" hangingPunct="0">
              <a:defRPr sz="4400">
                <a:solidFill>
                  <a:schemeClr val="tx1"/>
                </a:solidFill>
                <a:latin typeface="Arial" panose="020B0604020202020204" pitchFamily="34" charset="0"/>
              </a:defRPr>
            </a:lvl2pPr>
            <a:lvl3pPr marL="1143000" indent="-228600" eaLnBrk="0" hangingPunct="0">
              <a:defRPr sz="4400">
                <a:solidFill>
                  <a:schemeClr val="tx1"/>
                </a:solidFill>
                <a:latin typeface="Arial" panose="020B0604020202020204" pitchFamily="34" charset="0"/>
              </a:defRPr>
            </a:lvl3pPr>
            <a:lvl4pPr marL="1600200" indent="-228600" eaLnBrk="0" hangingPunct="0">
              <a:defRPr sz="4400">
                <a:solidFill>
                  <a:schemeClr val="tx1"/>
                </a:solidFill>
                <a:latin typeface="Arial" panose="020B0604020202020204" pitchFamily="34" charset="0"/>
              </a:defRPr>
            </a:lvl4pPr>
            <a:lvl5pPr marL="2057400" indent="-228600" eaLnBrk="0" hangingPunct="0">
              <a:defRPr sz="4400">
                <a:solidFill>
                  <a:schemeClr val="tx1"/>
                </a:solidFill>
                <a:latin typeface="Arial" panose="020B0604020202020204" pitchFamily="34" charset="0"/>
              </a:defRPr>
            </a:lvl5pPr>
            <a:lvl6pPr marL="2514600" indent="-228600" eaLnBrk="0" fontAlgn="base" hangingPunct="0">
              <a:spcBef>
                <a:spcPct val="0"/>
              </a:spcBef>
              <a:spcAft>
                <a:spcPct val="0"/>
              </a:spcAft>
              <a:defRPr sz="4400">
                <a:solidFill>
                  <a:schemeClr val="tx1"/>
                </a:solidFill>
                <a:latin typeface="Arial" panose="020B0604020202020204" pitchFamily="34" charset="0"/>
              </a:defRPr>
            </a:lvl6pPr>
            <a:lvl7pPr marL="2971800" indent="-228600" eaLnBrk="0" fontAlgn="base" hangingPunct="0">
              <a:spcBef>
                <a:spcPct val="0"/>
              </a:spcBef>
              <a:spcAft>
                <a:spcPct val="0"/>
              </a:spcAft>
              <a:defRPr sz="4400">
                <a:solidFill>
                  <a:schemeClr val="tx1"/>
                </a:solidFill>
                <a:latin typeface="Arial" panose="020B0604020202020204" pitchFamily="34" charset="0"/>
              </a:defRPr>
            </a:lvl7pPr>
            <a:lvl8pPr marL="3429000" indent="-228600" eaLnBrk="0" fontAlgn="base" hangingPunct="0">
              <a:spcBef>
                <a:spcPct val="0"/>
              </a:spcBef>
              <a:spcAft>
                <a:spcPct val="0"/>
              </a:spcAft>
              <a:defRPr sz="4400">
                <a:solidFill>
                  <a:schemeClr val="tx1"/>
                </a:solidFill>
                <a:latin typeface="Arial" panose="020B0604020202020204" pitchFamily="34" charset="0"/>
              </a:defRPr>
            </a:lvl8pPr>
            <a:lvl9pPr marL="3886200" indent="-228600" eaLnBrk="0" fontAlgn="base" hangingPunct="0">
              <a:spcBef>
                <a:spcPct val="0"/>
              </a:spcBef>
              <a:spcAft>
                <a:spcPct val="0"/>
              </a:spcAft>
              <a:defRPr sz="4400">
                <a:solidFill>
                  <a:schemeClr val="tx1"/>
                </a:solidFill>
                <a:latin typeface="Arial" panose="020B0604020202020204" pitchFamily="34" charset="0"/>
              </a:defRPr>
            </a:lvl9pPr>
          </a:lstStyle>
          <a:p>
            <a:pPr eaLnBrk="1" hangingPunct="1">
              <a:spcBef>
                <a:spcPct val="50000"/>
              </a:spcBef>
            </a:pPr>
            <a:r>
              <a:rPr lang="en-US" altLang="en-US" sz="2800" b="1" u="sng">
                <a:latin typeface="Times New Roman" panose="02020603050405020304" pitchFamily="18" charset="0"/>
                <a:cs typeface="Times New Roman" panose="02020603050405020304" pitchFamily="18" charset="0"/>
              </a:rPr>
              <a:t>Câu 2</a:t>
            </a:r>
            <a:r>
              <a:rPr lang="en-US" altLang="en-US" sz="2800" b="1">
                <a:latin typeface="Times New Roman" panose="02020603050405020304" pitchFamily="18" charset="0"/>
                <a:cs typeface="Times New Roman" panose="02020603050405020304" pitchFamily="18" charset="0"/>
              </a:rPr>
              <a:t>: Em thích hình ảnh so sánh nào ? Vì sao ?</a:t>
            </a:r>
            <a:endParaRPr lang="en-US" altLang="en-US" sz="2800">
              <a:latin typeface="Times New Roman" panose="02020603050405020304" pitchFamily="18" charset="0"/>
              <a:cs typeface="Times New Roman" panose="02020603050405020304" pitchFamily="18" charset="0"/>
            </a:endParaRPr>
          </a:p>
        </p:txBody>
      </p:sp>
      <p:sp>
        <p:nvSpPr>
          <p:cNvPr id="20489" name="Text Box 9">
            <a:extLst>
              <a:ext uri="{FF2B5EF4-FFF2-40B4-BE49-F238E27FC236}">
                <a16:creationId xmlns:a16="http://schemas.microsoft.com/office/drawing/2014/main" id="{A58ED0C4-083F-4477-A37D-1DCC7611412C}"/>
              </a:ext>
            </a:extLst>
          </p:cNvPr>
          <p:cNvSpPr txBox="1">
            <a:spLocks noChangeArrowheads="1"/>
          </p:cNvSpPr>
          <p:nvPr/>
        </p:nvSpPr>
        <p:spPr bwMode="auto">
          <a:xfrm>
            <a:off x="1524000" y="2362201"/>
            <a:ext cx="9144000" cy="1800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4400">
                <a:solidFill>
                  <a:schemeClr val="tx1"/>
                </a:solidFill>
                <a:latin typeface="Arial" panose="020B0604020202020204" pitchFamily="34" charset="0"/>
              </a:defRPr>
            </a:lvl1pPr>
            <a:lvl2pPr marL="742950" indent="-285750" eaLnBrk="0" hangingPunct="0">
              <a:defRPr sz="4400">
                <a:solidFill>
                  <a:schemeClr val="tx1"/>
                </a:solidFill>
                <a:latin typeface="Arial" panose="020B0604020202020204" pitchFamily="34" charset="0"/>
              </a:defRPr>
            </a:lvl2pPr>
            <a:lvl3pPr marL="1143000" indent="-228600" eaLnBrk="0" hangingPunct="0">
              <a:defRPr sz="4400">
                <a:solidFill>
                  <a:schemeClr val="tx1"/>
                </a:solidFill>
                <a:latin typeface="Arial" panose="020B0604020202020204" pitchFamily="34" charset="0"/>
              </a:defRPr>
            </a:lvl3pPr>
            <a:lvl4pPr marL="1600200" indent="-228600" eaLnBrk="0" hangingPunct="0">
              <a:defRPr sz="4400">
                <a:solidFill>
                  <a:schemeClr val="tx1"/>
                </a:solidFill>
                <a:latin typeface="Arial" panose="020B0604020202020204" pitchFamily="34" charset="0"/>
              </a:defRPr>
            </a:lvl4pPr>
            <a:lvl5pPr marL="2057400" indent="-228600" eaLnBrk="0" hangingPunct="0">
              <a:defRPr sz="4400">
                <a:solidFill>
                  <a:schemeClr val="tx1"/>
                </a:solidFill>
                <a:latin typeface="Arial" panose="020B0604020202020204" pitchFamily="34" charset="0"/>
              </a:defRPr>
            </a:lvl5pPr>
            <a:lvl6pPr marL="2514600" indent="-228600" eaLnBrk="0" fontAlgn="base" hangingPunct="0">
              <a:spcBef>
                <a:spcPct val="0"/>
              </a:spcBef>
              <a:spcAft>
                <a:spcPct val="0"/>
              </a:spcAft>
              <a:defRPr sz="4400">
                <a:solidFill>
                  <a:schemeClr val="tx1"/>
                </a:solidFill>
                <a:latin typeface="Arial" panose="020B0604020202020204" pitchFamily="34" charset="0"/>
              </a:defRPr>
            </a:lvl6pPr>
            <a:lvl7pPr marL="2971800" indent="-228600" eaLnBrk="0" fontAlgn="base" hangingPunct="0">
              <a:spcBef>
                <a:spcPct val="0"/>
              </a:spcBef>
              <a:spcAft>
                <a:spcPct val="0"/>
              </a:spcAft>
              <a:defRPr sz="4400">
                <a:solidFill>
                  <a:schemeClr val="tx1"/>
                </a:solidFill>
                <a:latin typeface="Arial" panose="020B0604020202020204" pitchFamily="34" charset="0"/>
              </a:defRPr>
            </a:lvl7pPr>
            <a:lvl8pPr marL="3429000" indent="-228600" eaLnBrk="0" fontAlgn="base" hangingPunct="0">
              <a:spcBef>
                <a:spcPct val="0"/>
              </a:spcBef>
              <a:spcAft>
                <a:spcPct val="0"/>
              </a:spcAft>
              <a:defRPr sz="4400">
                <a:solidFill>
                  <a:schemeClr val="tx1"/>
                </a:solidFill>
                <a:latin typeface="Arial" panose="020B0604020202020204" pitchFamily="34" charset="0"/>
              </a:defRPr>
            </a:lvl8pPr>
            <a:lvl9pPr marL="3886200" indent="-228600" eaLnBrk="0" fontAlgn="base" hangingPunct="0">
              <a:spcBef>
                <a:spcPct val="0"/>
              </a:spcBef>
              <a:spcAft>
                <a:spcPct val="0"/>
              </a:spcAft>
              <a:defRPr sz="4400">
                <a:solidFill>
                  <a:schemeClr val="tx1"/>
                </a:solidFill>
                <a:latin typeface="Arial" panose="020B0604020202020204" pitchFamily="34" charset="0"/>
              </a:defRPr>
            </a:lvl9pPr>
          </a:lstStyle>
          <a:p>
            <a:pPr algn="just" eaLnBrk="1" hangingPunct="1">
              <a:spcBef>
                <a:spcPct val="50000"/>
              </a:spcBef>
            </a:pPr>
            <a:r>
              <a:rPr lang="en-US" altLang="en-US" sz="2800" b="1">
                <a:latin typeface="Times New Roman" panose="02020603050405020304" pitchFamily="18" charset="0"/>
                <a:cs typeface="Times New Roman" panose="02020603050405020304" pitchFamily="18" charset="0"/>
              </a:rPr>
              <a:t>* </a:t>
            </a:r>
            <a:r>
              <a:rPr lang="en-US" altLang="en-US" sz="2800" b="1" u="sng">
                <a:latin typeface="Times New Roman" panose="02020603050405020304" pitchFamily="18" charset="0"/>
                <a:cs typeface="Times New Roman" panose="02020603050405020304" pitchFamily="18" charset="0"/>
              </a:rPr>
              <a:t>Ví dụ</a:t>
            </a:r>
            <a:r>
              <a:rPr lang="en-US" altLang="en-US" sz="2800" b="1">
                <a:latin typeface="Times New Roman" panose="02020603050405020304" pitchFamily="18" charset="0"/>
                <a:cs typeface="Times New Roman" panose="02020603050405020304" pitchFamily="18" charset="0"/>
              </a:rPr>
              <a:t>: Em thích hình ảnh chuồn chuồn với bốn cánh mỏng như giấy bóng, hai con mắt long lanh như thủy tinh vì đó là những hình ảnh đẹp giúp em hình dung rõ hơn về đôi cánh và cặp mắt chuồn chuồn.</a:t>
            </a:r>
            <a:endParaRPr lang="en-US" altLang="en-US" sz="2800">
              <a:latin typeface="Times New Roman" panose="02020603050405020304" pitchFamily="18" charset="0"/>
              <a:cs typeface="Times New Roman" panose="02020603050405020304" pitchFamily="18" charset="0"/>
            </a:endParaRPr>
          </a:p>
        </p:txBody>
      </p:sp>
      <p:sp>
        <p:nvSpPr>
          <p:cNvPr id="10" name="Text Box 4">
            <a:extLst>
              <a:ext uri="{FF2B5EF4-FFF2-40B4-BE49-F238E27FC236}">
                <a16:creationId xmlns:a16="http://schemas.microsoft.com/office/drawing/2014/main" id="{6A963CBE-F798-4962-B2AB-7F9B940794D9}"/>
              </a:ext>
            </a:extLst>
          </p:cNvPr>
          <p:cNvSpPr txBox="1">
            <a:spLocks noChangeArrowheads="1"/>
          </p:cNvSpPr>
          <p:nvPr/>
        </p:nvSpPr>
        <p:spPr bwMode="auto">
          <a:xfrm>
            <a:off x="1790700" y="4419601"/>
            <a:ext cx="8724900" cy="523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4400">
                <a:solidFill>
                  <a:schemeClr val="tx1"/>
                </a:solidFill>
                <a:latin typeface="Arial" panose="020B0604020202020204" pitchFamily="34" charset="0"/>
              </a:defRPr>
            </a:lvl1pPr>
            <a:lvl2pPr marL="742950" indent="-285750" eaLnBrk="0" hangingPunct="0">
              <a:defRPr sz="4400">
                <a:solidFill>
                  <a:schemeClr val="tx1"/>
                </a:solidFill>
                <a:latin typeface="Arial" panose="020B0604020202020204" pitchFamily="34" charset="0"/>
              </a:defRPr>
            </a:lvl2pPr>
            <a:lvl3pPr marL="1143000" indent="-228600" eaLnBrk="0" hangingPunct="0">
              <a:defRPr sz="4400">
                <a:solidFill>
                  <a:schemeClr val="tx1"/>
                </a:solidFill>
                <a:latin typeface="Arial" panose="020B0604020202020204" pitchFamily="34" charset="0"/>
              </a:defRPr>
            </a:lvl3pPr>
            <a:lvl4pPr marL="1600200" indent="-228600" eaLnBrk="0" hangingPunct="0">
              <a:defRPr sz="4400">
                <a:solidFill>
                  <a:schemeClr val="tx1"/>
                </a:solidFill>
                <a:latin typeface="Arial" panose="020B0604020202020204" pitchFamily="34" charset="0"/>
              </a:defRPr>
            </a:lvl4pPr>
            <a:lvl5pPr marL="2057400" indent="-228600" eaLnBrk="0" hangingPunct="0">
              <a:defRPr sz="4400">
                <a:solidFill>
                  <a:schemeClr val="tx1"/>
                </a:solidFill>
                <a:latin typeface="Arial" panose="020B0604020202020204" pitchFamily="34" charset="0"/>
              </a:defRPr>
            </a:lvl5pPr>
            <a:lvl6pPr marL="2514600" indent="-228600" eaLnBrk="0" fontAlgn="base" hangingPunct="0">
              <a:spcBef>
                <a:spcPct val="0"/>
              </a:spcBef>
              <a:spcAft>
                <a:spcPct val="0"/>
              </a:spcAft>
              <a:defRPr sz="4400">
                <a:solidFill>
                  <a:schemeClr val="tx1"/>
                </a:solidFill>
                <a:latin typeface="Arial" panose="020B0604020202020204" pitchFamily="34" charset="0"/>
              </a:defRPr>
            </a:lvl6pPr>
            <a:lvl7pPr marL="2971800" indent="-228600" eaLnBrk="0" fontAlgn="base" hangingPunct="0">
              <a:spcBef>
                <a:spcPct val="0"/>
              </a:spcBef>
              <a:spcAft>
                <a:spcPct val="0"/>
              </a:spcAft>
              <a:defRPr sz="4400">
                <a:solidFill>
                  <a:schemeClr val="tx1"/>
                </a:solidFill>
                <a:latin typeface="Arial" panose="020B0604020202020204" pitchFamily="34" charset="0"/>
              </a:defRPr>
            </a:lvl7pPr>
            <a:lvl8pPr marL="3429000" indent="-228600" eaLnBrk="0" fontAlgn="base" hangingPunct="0">
              <a:spcBef>
                <a:spcPct val="0"/>
              </a:spcBef>
              <a:spcAft>
                <a:spcPct val="0"/>
              </a:spcAft>
              <a:defRPr sz="4400">
                <a:solidFill>
                  <a:schemeClr val="tx1"/>
                </a:solidFill>
                <a:latin typeface="Arial" panose="020B0604020202020204" pitchFamily="34" charset="0"/>
              </a:defRPr>
            </a:lvl8pPr>
            <a:lvl9pPr marL="3886200" indent="-228600" eaLnBrk="0" fontAlgn="base" hangingPunct="0">
              <a:spcBef>
                <a:spcPct val="0"/>
              </a:spcBef>
              <a:spcAft>
                <a:spcPct val="0"/>
              </a:spcAft>
              <a:defRPr sz="4400">
                <a:solidFill>
                  <a:schemeClr val="tx1"/>
                </a:solidFill>
                <a:latin typeface="Arial" panose="020B0604020202020204" pitchFamily="34" charset="0"/>
              </a:defRPr>
            </a:lvl9pPr>
          </a:lstStyle>
          <a:p>
            <a:pPr eaLnBrk="1" hangingPunct="1">
              <a:spcBef>
                <a:spcPct val="50000"/>
              </a:spcBef>
            </a:pPr>
            <a:r>
              <a:rPr lang="en-US" altLang="en-US" sz="2800" b="1">
                <a:latin typeface="Times New Roman" panose="02020603050405020304" pitchFamily="18" charset="0"/>
                <a:cs typeface="Times New Roman" panose="02020603050405020304" pitchFamily="18" charset="0"/>
              </a:rPr>
              <a:t>Đoạn 1 cho em biết điều gì ?</a:t>
            </a:r>
          </a:p>
        </p:txBody>
      </p:sp>
      <p:sp>
        <p:nvSpPr>
          <p:cNvPr id="11" name="Text Box 4">
            <a:extLst>
              <a:ext uri="{FF2B5EF4-FFF2-40B4-BE49-F238E27FC236}">
                <a16:creationId xmlns:a16="http://schemas.microsoft.com/office/drawing/2014/main" id="{AF836BFC-628D-4876-A8D4-8E23821E4D7D}"/>
              </a:ext>
            </a:extLst>
          </p:cNvPr>
          <p:cNvSpPr txBox="1">
            <a:spLocks noChangeArrowheads="1"/>
          </p:cNvSpPr>
          <p:nvPr/>
        </p:nvSpPr>
        <p:spPr bwMode="auto">
          <a:xfrm>
            <a:off x="1790700" y="5095875"/>
            <a:ext cx="8610600" cy="9540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4400">
                <a:solidFill>
                  <a:schemeClr val="tx1"/>
                </a:solidFill>
                <a:latin typeface="Arial" panose="020B0604020202020204" pitchFamily="34" charset="0"/>
              </a:defRPr>
            </a:lvl1pPr>
            <a:lvl2pPr marL="742950" indent="-285750" eaLnBrk="0" hangingPunct="0">
              <a:defRPr sz="4400">
                <a:solidFill>
                  <a:schemeClr val="tx1"/>
                </a:solidFill>
                <a:latin typeface="Arial" panose="020B0604020202020204" pitchFamily="34" charset="0"/>
              </a:defRPr>
            </a:lvl2pPr>
            <a:lvl3pPr marL="1143000" indent="-228600" eaLnBrk="0" hangingPunct="0">
              <a:defRPr sz="4400">
                <a:solidFill>
                  <a:schemeClr val="tx1"/>
                </a:solidFill>
                <a:latin typeface="Arial" panose="020B0604020202020204" pitchFamily="34" charset="0"/>
              </a:defRPr>
            </a:lvl3pPr>
            <a:lvl4pPr marL="1600200" indent="-228600" eaLnBrk="0" hangingPunct="0">
              <a:defRPr sz="4400">
                <a:solidFill>
                  <a:schemeClr val="tx1"/>
                </a:solidFill>
                <a:latin typeface="Arial" panose="020B0604020202020204" pitchFamily="34" charset="0"/>
              </a:defRPr>
            </a:lvl4pPr>
            <a:lvl5pPr marL="2057400" indent="-228600" eaLnBrk="0" hangingPunct="0">
              <a:defRPr sz="4400">
                <a:solidFill>
                  <a:schemeClr val="tx1"/>
                </a:solidFill>
                <a:latin typeface="Arial" panose="020B0604020202020204" pitchFamily="34" charset="0"/>
              </a:defRPr>
            </a:lvl5pPr>
            <a:lvl6pPr marL="2514600" indent="-228600" eaLnBrk="0" fontAlgn="base" hangingPunct="0">
              <a:spcBef>
                <a:spcPct val="0"/>
              </a:spcBef>
              <a:spcAft>
                <a:spcPct val="0"/>
              </a:spcAft>
              <a:defRPr sz="4400">
                <a:solidFill>
                  <a:schemeClr val="tx1"/>
                </a:solidFill>
                <a:latin typeface="Arial" panose="020B0604020202020204" pitchFamily="34" charset="0"/>
              </a:defRPr>
            </a:lvl6pPr>
            <a:lvl7pPr marL="2971800" indent="-228600" eaLnBrk="0" fontAlgn="base" hangingPunct="0">
              <a:spcBef>
                <a:spcPct val="0"/>
              </a:spcBef>
              <a:spcAft>
                <a:spcPct val="0"/>
              </a:spcAft>
              <a:defRPr sz="4400">
                <a:solidFill>
                  <a:schemeClr val="tx1"/>
                </a:solidFill>
                <a:latin typeface="Arial" panose="020B0604020202020204" pitchFamily="34" charset="0"/>
              </a:defRPr>
            </a:lvl7pPr>
            <a:lvl8pPr marL="3429000" indent="-228600" eaLnBrk="0" fontAlgn="base" hangingPunct="0">
              <a:spcBef>
                <a:spcPct val="0"/>
              </a:spcBef>
              <a:spcAft>
                <a:spcPct val="0"/>
              </a:spcAft>
              <a:defRPr sz="4400">
                <a:solidFill>
                  <a:schemeClr val="tx1"/>
                </a:solidFill>
                <a:latin typeface="Arial" panose="020B0604020202020204" pitchFamily="34" charset="0"/>
              </a:defRPr>
            </a:lvl8pPr>
            <a:lvl9pPr marL="3886200" indent="-228600" eaLnBrk="0" fontAlgn="base" hangingPunct="0">
              <a:spcBef>
                <a:spcPct val="0"/>
              </a:spcBef>
              <a:spcAft>
                <a:spcPct val="0"/>
              </a:spcAft>
              <a:defRPr sz="4400">
                <a:solidFill>
                  <a:schemeClr val="tx1"/>
                </a:solidFill>
                <a:latin typeface="Arial" panose="020B0604020202020204" pitchFamily="34" charset="0"/>
              </a:defRPr>
            </a:lvl9pPr>
          </a:lstStyle>
          <a:p>
            <a:pPr eaLnBrk="1" hangingPunct="1">
              <a:spcBef>
                <a:spcPct val="50000"/>
              </a:spcBef>
            </a:pPr>
            <a:r>
              <a:rPr lang="en-US" altLang="en-US" sz="2800" b="1">
                <a:latin typeface="Times New Roman" panose="02020603050405020304" pitchFamily="18" charset="0"/>
                <a:cs typeface="Times New Roman" panose="02020603050405020304" pitchFamily="18" charset="0"/>
              </a:rPr>
              <a:t>Đoạn 1: Miêu tả vẻ đẹp về hình dáng và màu sắc của chú chuồn chuồn nước.</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7" presetClass="entr" presetSubtype="0" fill="hold" grpId="0" nodeType="clickEffect">
                                  <p:stCondLst>
                                    <p:cond delay="0"/>
                                  </p:stCondLst>
                                  <p:iterate type="lt">
                                    <p:tmPct val="50000"/>
                                  </p:iterate>
                                  <p:childTnLst>
                                    <p:set>
                                      <p:cBhvr>
                                        <p:cTn id="6" dur="1" fill="hold">
                                          <p:stCondLst>
                                            <p:cond delay="0"/>
                                          </p:stCondLst>
                                        </p:cTn>
                                        <p:tgtEl>
                                          <p:spTgt spid="20488"/>
                                        </p:tgtEl>
                                        <p:attrNameLst>
                                          <p:attrName>style.visibility</p:attrName>
                                        </p:attrNameLst>
                                      </p:cBhvr>
                                      <p:to>
                                        <p:strVal val="visible"/>
                                      </p:to>
                                    </p:set>
                                    <p:anim calcmode="discrete" valueType="clr">
                                      <p:cBhvr override="childStyle">
                                        <p:cTn id="7" dur="80"/>
                                        <p:tgtEl>
                                          <p:spTgt spid="20488"/>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20488"/>
                                        </p:tgtEl>
                                        <p:attrNameLst>
                                          <p:attrName>fillcolor</p:attrName>
                                        </p:attrNameLst>
                                      </p:cBhvr>
                                      <p:tavLst>
                                        <p:tav tm="0">
                                          <p:val>
                                            <p:clrVal>
                                              <a:schemeClr val="accent2"/>
                                            </p:clrVal>
                                          </p:val>
                                        </p:tav>
                                        <p:tav tm="50000">
                                          <p:val>
                                            <p:clrVal>
                                              <a:schemeClr val="hlink"/>
                                            </p:clrVal>
                                          </p:val>
                                        </p:tav>
                                      </p:tavLst>
                                    </p:anim>
                                    <p:set>
                                      <p:cBhvr>
                                        <p:cTn id="9" dur="80"/>
                                        <p:tgtEl>
                                          <p:spTgt spid="20488"/>
                                        </p:tgtEl>
                                        <p:attrNameLst>
                                          <p:attrName>fill.type</p:attrName>
                                        </p:attrNameLst>
                                      </p:cBhvr>
                                      <p:to>
                                        <p:strVal val="solid"/>
                                      </p:to>
                                    </p:set>
                                  </p:childTnLst>
                                </p:cTn>
                              </p:par>
                            </p:childTnLst>
                          </p:cTn>
                        </p:par>
                      </p:childTnLst>
                    </p:cTn>
                  </p:par>
                  <p:par>
                    <p:cTn id="10" fill="hold" nodeType="clickPar">
                      <p:stCondLst>
                        <p:cond delay="indefinite"/>
                      </p:stCondLst>
                      <p:childTnLst>
                        <p:par>
                          <p:cTn id="11" fill="hold" nodeType="withGroup">
                            <p:stCondLst>
                              <p:cond delay="0"/>
                            </p:stCondLst>
                            <p:childTnLst>
                              <p:par>
                                <p:cTn id="12" presetID="45" presetClass="entr" presetSubtype="0" fill="hold" grpId="0" nodeType="clickEffect">
                                  <p:stCondLst>
                                    <p:cond delay="0"/>
                                  </p:stCondLst>
                                  <p:childTnLst>
                                    <p:set>
                                      <p:cBhvr>
                                        <p:cTn id="13" dur="1" fill="hold">
                                          <p:stCondLst>
                                            <p:cond delay="0"/>
                                          </p:stCondLst>
                                        </p:cTn>
                                        <p:tgtEl>
                                          <p:spTgt spid="20489"/>
                                        </p:tgtEl>
                                        <p:attrNameLst>
                                          <p:attrName>style.visibility</p:attrName>
                                        </p:attrNameLst>
                                      </p:cBhvr>
                                      <p:to>
                                        <p:strVal val="visible"/>
                                      </p:to>
                                    </p:set>
                                    <p:animEffect transition="in" filter="fade">
                                      <p:cBhvr>
                                        <p:cTn id="14" dur="2000"/>
                                        <p:tgtEl>
                                          <p:spTgt spid="20489"/>
                                        </p:tgtEl>
                                      </p:cBhvr>
                                    </p:animEffect>
                                    <p:anim calcmode="lin" valueType="num">
                                      <p:cBhvr>
                                        <p:cTn id="15" dur="2000" fill="hold"/>
                                        <p:tgtEl>
                                          <p:spTgt spid="20489"/>
                                        </p:tgtEl>
                                        <p:attrNameLst>
                                          <p:attrName>ppt_w</p:attrName>
                                        </p:attrNameLst>
                                      </p:cBhvr>
                                      <p:tavLst>
                                        <p:tav tm="0" fmla="#ppt_w*sin(2.5*pi*$)">
                                          <p:val>
                                            <p:fltVal val="0"/>
                                          </p:val>
                                        </p:tav>
                                        <p:tav tm="100000">
                                          <p:val>
                                            <p:fltVal val="1"/>
                                          </p:val>
                                        </p:tav>
                                      </p:tavLst>
                                    </p:anim>
                                    <p:anim calcmode="lin" valueType="num">
                                      <p:cBhvr>
                                        <p:cTn id="16" dur="2000" fill="hold"/>
                                        <p:tgtEl>
                                          <p:spTgt spid="20489"/>
                                        </p:tgtEl>
                                        <p:attrNameLst>
                                          <p:attrName>ppt_h</p:attrName>
                                        </p:attrNameLst>
                                      </p:cBhvr>
                                      <p:tavLst>
                                        <p:tav tm="0">
                                          <p:val>
                                            <p:strVal val="#ppt_h"/>
                                          </p:val>
                                        </p:tav>
                                        <p:tav tm="100000">
                                          <p:val>
                                            <p:strVal val="#ppt_h"/>
                                          </p:val>
                                        </p:tav>
                                      </p:tavLst>
                                    </p:anim>
                                  </p:childTnLst>
                                </p:cTn>
                              </p:par>
                            </p:childTnLst>
                          </p:cTn>
                        </p:par>
                      </p:childTnLst>
                    </p:cTn>
                  </p:par>
                  <p:par>
                    <p:cTn id="17" fill="hold" nodeType="clickPar">
                      <p:stCondLst>
                        <p:cond delay="indefinite"/>
                      </p:stCondLst>
                      <p:childTnLst>
                        <p:par>
                          <p:cTn id="18" fill="hold" nodeType="withGroup">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10"/>
                                        </p:tgtEl>
                                        <p:attrNameLst>
                                          <p:attrName>style.visibility</p:attrName>
                                        </p:attrNameLst>
                                      </p:cBhvr>
                                      <p:to>
                                        <p:strVal val="visible"/>
                                      </p:to>
                                    </p:set>
                                    <p:animEffect transition="in" filter="fade">
                                      <p:cBhvr>
                                        <p:cTn id="21" dur="500"/>
                                        <p:tgtEl>
                                          <p:spTgt spid="10"/>
                                        </p:tgtEl>
                                      </p:cBhvr>
                                    </p:animEffect>
                                  </p:childTnLst>
                                </p:cTn>
                              </p:par>
                            </p:childTnLst>
                          </p:cTn>
                        </p:par>
                      </p:childTnLst>
                    </p:cTn>
                  </p:par>
                  <p:par>
                    <p:cTn id="22" fill="hold" nodeType="clickPar">
                      <p:stCondLst>
                        <p:cond delay="indefinite"/>
                      </p:stCondLst>
                      <p:childTnLst>
                        <p:par>
                          <p:cTn id="23" fill="hold" nodeType="withGroup">
                            <p:stCondLst>
                              <p:cond delay="0"/>
                            </p:stCondLst>
                            <p:childTnLst>
                              <p:par>
                                <p:cTn id="24" presetID="42" presetClass="entr" presetSubtype="0" fill="hold" grpId="0" nodeType="clickEffect">
                                  <p:stCondLst>
                                    <p:cond delay="0"/>
                                  </p:stCondLst>
                                  <p:childTnLst>
                                    <p:set>
                                      <p:cBhvr>
                                        <p:cTn id="25" dur="1" fill="hold">
                                          <p:stCondLst>
                                            <p:cond delay="0"/>
                                          </p:stCondLst>
                                        </p:cTn>
                                        <p:tgtEl>
                                          <p:spTgt spid="11"/>
                                        </p:tgtEl>
                                        <p:attrNameLst>
                                          <p:attrName>style.visibility</p:attrName>
                                        </p:attrNameLst>
                                      </p:cBhvr>
                                      <p:to>
                                        <p:strVal val="visible"/>
                                      </p:to>
                                    </p:set>
                                    <p:animEffect transition="in" filter="fade">
                                      <p:cBhvr>
                                        <p:cTn id="26" dur="1000"/>
                                        <p:tgtEl>
                                          <p:spTgt spid="11"/>
                                        </p:tgtEl>
                                      </p:cBhvr>
                                    </p:animEffect>
                                    <p:anim calcmode="lin" valueType="num">
                                      <p:cBhvr>
                                        <p:cTn id="27" dur="1000" fill="hold"/>
                                        <p:tgtEl>
                                          <p:spTgt spid="11"/>
                                        </p:tgtEl>
                                        <p:attrNameLst>
                                          <p:attrName>ppt_x</p:attrName>
                                        </p:attrNameLst>
                                      </p:cBhvr>
                                      <p:tavLst>
                                        <p:tav tm="0">
                                          <p:val>
                                            <p:strVal val="#ppt_x"/>
                                          </p:val>
                                        </p:tav>
                                        <p:tav tm="100000">
                                          <p:val>
                                            <p:strVal val="#ppt_x"/>
                                          </p:val>
                                        </p:tav>
                                      </p:tavLst>
                                    </p:anim>
                                    <p:anim calcmode="lin" valueType="num">
                                      <p:cBhvr>
                                        <p:cTn id="28"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488" grpId="0"/>
      <p:bldP spid="20489" grpId="0"/>
      <p:bldP spid="10" grpId="0"/>
      <p:bldP spid="11"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21" name="Text Box 5">
            <a:extLst>
              <a:ext uri="{FF2B5EF4-FFF2-40B4-BE49-F238E27FC236}">
                <a16:creationId xmlns:a16="http://schemas.microsoft.com/office/drawing/2014/main" id="{CAA19F83-39FE-4CB6-B8E6-BC923EF21E5F}"/>
              </a:ext>
            </a:extLst>
          </p:cNvPr>
          <p:cNvSpPr txBox="1">
            <a:spLocks noChangeArrowheads="1"/>
          </p:cNvSpPr>
          <p:nvPr/>
        </p:nvSpPr>
        <p:spPr bwMode="auto">
          <a:xfrm>
            <a:off x="1562100" y="2154238"/>
            <a:ext cx="8686800" cy="519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4400">
                <a:solidFill>
                  <a:schemeClr val="tx1"/>
                </a:solidFill>
                <a:latin typeface="Arial" panose="020B0604020202020204" pitchFamily="34" charset="0"/>
              </a:defRPr>
            </a:lvl1pPr>
            <a:lvl2pPr marL="742950" indent="-285750" eaLnBrk="0" hangingPunct="0">
              <a:defRPr sz="4400">
                <a:solidFill>
                  <a:schemeClr val="tx1"/>
                </a:solidFill>
                <a:latin typeface="Arial" panose="020B0604020202020204" pitchFamily="34" charset="0"/>
              </a:defRPr>
            </a:lvl2pPr>
            <a:lvl3pPr marL="1143000" indent="-228600" eaLnBrk="0" hangingPunct="0">
              <a:defRPr sz="4400">
                <a:solidFill>
                  <a:schemeClr val="tx1"/>
                </a:solidFill>
                <a:latin typeface="Arial" panose="020B0604020202020204" pitchFamily="34" charset="0"/>
              </a:defRPr>
            </a:lvl3pPr>
            <a:lvl4pPr marL="1600200" indent="-228600" eaLnBrk="0" hangingPunct="0">
              <a:defRPr sz="4400">
                <a:solidFill>
                  <a:schemeClr val="tx1"/>
                </a:solidFill>
                <a:latin typeface="Arial" panose="020B0604020202020204" pitchFamily="34" charset="0"/>
              </a:defRPr>
            </a:lvl4pPr>
            <a:lvl5pPr marL="2057400" indent="-228600" eaLnBrk="0" hangingPunct="0">
              <a:defRPr sz="4400">
                <a:solidFill>
                  <a:schemeClr val="tx1"/>
                </a:solidFill>
                <a:latin typeface="Arial" panose="020B0604020202020204" pitchFamily="34" charset="0"/>
              </a:defRPr>
            </a:lvl5pPr>
            <a:lvl6pPr marL="2514600" indent="-228600" eaLnBrk="0" fontAlgn="base" hangingPunct="0">
              <a:spcBef>
                <a:spcPct val="0"/>
              </a:spcBef>
              <a:spcAft>
                <a:spcPct val="0"/>
              </a:spcAft>
              <a:defRPr sz="4400">
                <a:solidFill>
                  <a:schemeClr val="tx1"/>
                </a:solidFill>
                <a:latin typeface="Arial" panose="020B0604020202020204" pitchFamily="34" charset="0"/>
              </a:defRPr>
            </a:lvl6pPr>
            <a:lvl7pPr marL="2971800" indent="-228600" eaLnBrk="0" fontAlgn="base" hangingPunct="0">
              <a:spcBef>
                <a:spcPct val="0"/>
              </a:spcBef>
              <a:spcAft>
                <a:spcPct val="0"/>
              </a:spcAft>
              <a:defRPr sz="4400">
                <a:solidFill>
                  <a:schemeClr val="tx1"/>
                </a:solidFill>
                <a:latin typeface="Arial" panose="020B0604020202020204" pitchFamily="34" charset="0"/>
              </a:defRPr>
            </a:lvl7pPr>
            <a:lvl8pPr marL="3429000" indent="-228600" eaLnBrk="0" fontAlgn="base" hangingPunct="0">
              <a:spcBef>
                <a:spcPct val="0"/>
              </a:spcBef>
              <a:spcAft>
                <a:spcPct val="0"/>
              </a:spcAft>
              <a:defRPr sz="4400">
                <a:solidFill>
                  <a:schemeClr val="tx1"/>
                </a:solidFill>
                <a:latin typeface="Arial" panose="020B0604020202020204" pitchFamily="34" charset="0"/>
              </a:defRPr>
            </a:lvl8pPr>
            <a:lvl9pPr marL="3886200" indent="-228600" eaLnBrk="0" fontAlgn="base" hangingPunct="0">
              <a:spcBef>
                <a:spcPct val="0"/>
              </a:spcBef>
              <a:spcAft>
                <a:spcPct val="0"/>
              </a:spcAft>
              <a:defRPr sz="4400">
                <a:solidFill>
                  <a:schemeClr val="tx1"/>
                </a:solidFill>
                <a:latin typeface="Arial" panose="020B0604020202020204" pitchFamily="34" charset="0"/>
              </a:defRPr>
            </a:lvl9pPr>
          </a:lstStyle>
          <a:p>
            <a:pPr eaLnBrk="1" hangingPunct="1">
              <a:spcBef>
                <a:spcPct val="50000"/>
              </a:spcBef>
            </a:pPr>
            <a:r>
              <a:rPr lang="en-US" altLang="en-US" sz="2800" b="1" u="sng">
                <a:latin typeface="Times New Roman" panose="02020603050405020304" pitchFamily="18" charset="0"/>
                <a:cs typeface="Times New Roman" panose="02020603050405020304" pitchFamily="18" charset="0"/>
              </a:rPr>
              <a:t>Câu 3</a:t>
            </a:r>
            <a:r>
              <a:rPr lang="en-US" altLang="en-US" sz="2800" b="1">
                <a:latin typeface="Times New Roman" panose="02020603050405020304" pitchFamily="18" charset="0"/>
                <a:cs typeface="Times New Roman" panose="02020603050405020304" pitchFamily="18" charset="0"/>
              </a:rPr>
              <a:t>: Cách miêu tả chú chuồn chuồn bay có gì hay ?</a:t>
            </a:r>
          </a:p>
        </p:txBody>
      </p:sp>
      <p:sp>
        <p:nvSpPr>
          <p:cNvPr id="9222" name="Text Box 6">
            <a:extLst>
              <a:ext uri="{FF2B5EF4-FFF2-40B4-BE49-F238E27FC236}">
                <a16:creationId xmlns:a16="http://schemas.microsoft.com/office/drawing/2014/main" id="{18C0F7D7-5B43-4F4C-9372-CC9143B0769A}"/>
              </a:ext>
            </a:extLst>
          </p:cNvPr>
          <p:cNvSpPr txBox="1">
            <a:spLocks noChangeArrowheads="1"/>
          </p:cNvSpPr>
          <p:nvPr/>
        </p:nvSpPr>
        <p:spPr bwMode="auto">
          <a:xfrm>
            <a:off x="1562100" y="2773364"/>
            <a:ext cx="8839200" cy="180022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4400">
                <a:solidFill>
                  <a:schemeClr val="tx1"/>
                </a:solidFill>
                <a:latin typeface="Arial" panose="020B0604020202020204" pitchFamily="34" charset="0"/>
              </a:defRPr>
            </a:lvl1pPr>
            <a:lvl2pPr marL="742950" indent="-285750" eaLnBrk="0" hangingPunct="0">
              <a:defRPr sz="4400">
                <a:solidFill>
                  <a:schemeClr val="tx1"/>
                </a:solidFill>
                <a:latin typeface="Arial" panose="020B0604020202020204" pitchFamily="34" charset="0"/>
              </a:defRPr>
            </a:lvl2pPr>
            <a:lvl3pPr marL="1143000" indent="-228600" eaLnBrk="0" hangingPunct="0">
              <a:defRPr sz="4400">
                <a:solidFill>
                  <a:schemeClr val="tx1"/>
                </a:solidFill>
                <a:latin typeface="Arial" panose="020B0604020202020204" pitchFamily="34" charset="0"/>
              </a:defRPr>
            </a:lvl3pPr>
            <a:lvl4pPr marL="1600200" indent="-228600" eaLnBrk="0" hangingPunct="0">
              <a:defRPr sz="4400">
                <a:solidFill>
                  <a:schemeClr val="tx1"/>
                </a:solidFill>
                <a:latin typeface="Arial" panose="020B0604020202020204" pitchFamily="34" charset="0"/>
              </a:defRPr>
            </a:lvl4pPr>
            <a:lvl5pPr marL="2057400" indent="-228600" eaLnBrk="0" hangingPunct="0">
              <a:defRPr sz="4400">
                <a:solidFill>
                  <a:schemeClr val="tx1"/>
                </a:solidFill>
                <a:latin typeface="Arial" panose="020B0604020202020204" pitchFamily="34" charset="0"/>
              </a:defRPr>
            </a:lvl5pPr>
            <a:lvl6pPr marL="2514600" indent="-228600" eaLnBrk="0" fontAlgn="base" hangingPunct="0">
              <a:spcBef>
                <a:spcPct val="0"/>
              </a:spcBef>
              <a:spcAft>
                <a:spcPct val="0"/>
              </a:spcAft>
              <a:defRPr sz="4400">
                <a:solidFill>
                  <a:schemeClr val="tx1"/>
                </a:solidFill>
                <a:latin typeface="Arial" panose="020B0604020202020204" pitchFamily="34" charset="0"/>
              </a:defRPr>
            </a:lvl6pPr>
            <a:lvl7pPr marL="2971800" indent="-228600" eaLnBrk="0" fontAlgn="base" hangingPunct="0">
              <a:spcBef>
                <a:spcPct val="0"/>
              </a:spcBef>
              <a:spcAft>
                <a:spcPct val="0"/>
              </a:spcAft>
              <a:defRPr sz="4400">
                <a:solidFill>
                  <a:schemeClr val="tx1"/>
                </a:solidFill>
                <a:latin typeface="Arial" panose="020B0604020202020204" pitchFamily="34" charset="0"/>
              </a:defRPr>
            </a:lvl7pPr>
            <a:lvl8pPr marL="3429000" indent="-228600" eaLnBrk="0" fontAlgn="base" hangingPunct="0">
              <a:spcBef>
                <a:spcPct val="0"/>
              </a:spcBef>
              <a:spcAft>
                <a:spcPct val="0"/>
              </a:spcAft>
              <a:defRPr sz="4400">
                <a:solidFill>
                  <a:schemeClr val="tx1"/>
                </a:solidFill>
                <a:latin typeface="Arial" panose="020B0604020202020204" pitchFamily="34" charset="0"/>
              </a:defRPr>
            </a:lvl8pPr>
            <a:lvl9pPr marL="3886200" indent="-228600" eaLnBrk="0" fontAlgn="base" hangingPunct="0">
              <a:spcBef>
                <a:spcPct val="0"/>
              </a:spcBef>
              <a:spcAft>
                <a:spcPct val="0"/>
              </a:spcAft>
              <a:defRPr sz="4400">
                <a:solidFill>
                  <a:schemeClr val="tx1"/>
                </a:solidFill>
                <a:latin typeface="Arial" panose="020B0604020202020204" pitchFamily="34" charset="0"/>
              </a:defRPr>
            </a:lvl9pPr>
          </a:lstStyle>
          <a:p>
            <a:pPr algn="just" eaLnBrk="1" hangingPunct="1">
              <a:spcBef>
                <a:spcPct val="50000"/>
              </a:spcBef>
            </a:pPr>
            <a:r>
              <a:rPr lang="en-US" altLang="en-US" sz="2800" b="1">
                <a:solidFill>
                  <a:srgbClr val="0000FF"/>
                </a:solidFill>
                <a:latin typeface="Times New Roman" panose="02020603050405020304" pitchFamily="18" charset="0"/>
                <a:cs typeface="Times New Roman" panose="02020603050405020304" pitchFamily="18" charset="0"/>
              </a:rPr>
              <a:t>   * Tả rất đúng về cách bay vọt lên rất bất ngờ của chú chuồn chuồn nước, tả theo cánh bay của chú chuồn chuồn nhờ thế tác giả kết hợp tả được một cách rất tự nhiên phong cảnh làng quê.</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9" presetClass="entr" presetSubtype="0" fill="hold" grpId="0" nodeType="clickEffect">
                                  <p:stCondLst>
                                    <p:cond delay="0"/>
                                  </p:stCondLst>
                                  <p:childTnLst>
                                    <p:set>
                                      <p:cBhvr>
                                        <p:cTn id="6" dur="1" fill="hold">
                                          <p:stCondLst>
                                            <p:cond delay="0"/>
                                          </p:stCondLst>
                                        </p:cTn>
                                        <p:tgtEl>
                                          <p:spTgt spid="9221"/>
                                        </p:tgtEl>
                                        <p:attrNameLst>
                                          <p:attrName>style.visibility</p:attrName>
                                        </p:attrNameLst>
                                      </p:cBhvr>
                                      <p:to>
                                        <p:strVal val="visible"/>
                                      </p:to>
                                    </p:set>
                                    <p:anim calcmode="lin" valueType="num">
                                      <p:cBhvr>
                                        <p:cTn id="7" dur="1000" fill="hold"/>
                                        <p:tgtEl>
                                          <p:spTgt spid="9221"/>
                                        </p:tgtEl>
                                        <p:attrNameLst>
                                          <p:attrName>ppt_x</p:attrName>
                                        </p:attrNameLst>
                                      </p:cBhvr>
                                      <p:tavLst>
                                        <p:tav tm="0">
                                          <p:val>
                                            <p:strVal val="#ppt_x-.2"/>
                                          </p:val>
                                        </p:tav>
                                        <p:tav tm="100000">
                                          <p:val>
                                            <p:strVal val="#ppt_x"/>
                                          </p:val>
                                        </p:tav>
                                      </p:tavLst>
                                    </p:anim>
                                    <p:anim calcmode="lin" valueType="num">
                                      <p:cBhvr>
                                        <p:cTn id="8" dur="1000" fill="hold"/>
                                        <p:tgtEl>
                                          <p:spTgt spid="9221"/>
                                        </p:tgtEl>
                                        <p:attrNameLst>
                                          <p:attrName>ppt_y</p:attrName>
                                        </p:attrNameLst>
                                      </p:cBhvr>
                                      <p:tavLst>
                                        <p:tav tm="0">
                                          <p:val>
                                            <p:strVal val="#ppt_y"/>
                                          </p:val>
                                        </p:tav>
                                        <p:tav tm="100000">
                                          <p:val>
                                            <p:strVal val="#ppt_y"/>
                                          </p:val>
                                        </p:tav>
                                      </p:tavLst>
                                    </p:anim>
                                    <p:animEffect transition="in" filter="wipe(right)" prLst="gradientSize: 0.1">
                                      <p:cBhvr>
                                        <p:cTn id="9" dur="1000"/>
                                        <p:tgtEl>
                                          <p:spTgt spid="9221"/>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29" presetClass="entr" presetSubtype="0" fill="hold" grpId="0" nodeType="clickEffect">
                                  <p:stCondLst>
                                    <p:cond delay="0"/>
                                  </p:stCondLst>
                                  <p:childTnLst>
                                    <p:set>
                                      <p:cBhvr>
                                        <p:cTn id="13" dur="1" fill="hold">
                                          <p:stCondLst>
                                            <p:cond delay="0"/>
                                          </p:stCondLst>
                                        </p:cTn>
                                        <p:tgtEl>
                                          <p:spTgt spid="9222"/>
                                        </p:tgtEl>
                                        <p:attrNameLst>
                                          <p:attrName>style.visibility</p:attrName>
                                        </p:attrNameLst>
                                      </p:cBhvr>
                                      <p:to>
                                        <p:strVal val="visible"/>
                                      </p:to>
                                    </p:set>
                                    <p:anim calcmode="lin" valueType="num">
                                      <p:cBhvr>
                                        <p:cTn id="14" dur="1000" fill="hold"/>
                                        <p:tgtEl>
                                          <p:spTgt spid="9222"/>
                                        </p:tgtEl>
                                        <p:attrNameLst>
                                          <p:attrName>ppt_x</p:attrName>
                                        </p:attrNameLst>
                                      </p:cBhvr>
                                      <p:tavLst>
                                        <p:tav tm="0">
                                          <p:val>
                                            <p:strVal val="#ppt_x-.2"/>
                                          </p:val>
                                        </p:tav>
                                        <p:tav tm="100000">
                                          <p:val>
                                            <p:strVal val="#ppt_x"/>
                                          </p:val>
                                        </p:tav>
                                      </p:tavLst>
                                    </p:anim>
                                    <p:anim calcmode="lin" valueType="num">
                                      <p:cBhvr>
                                        <p:cTn id="15" dur="1000" fill="hold"/>
                                        <p:tgtEl>
                                          <p:spTgt spid="9222"/>
                                        </p:tgtEl>
                                        <p:attrNameLst>
                                          <p:attrName>ppt_y</p:attrName>
                                        </p:attrNameLst>
                                      </p:cBhvr>
                                      <p:tavLst>
                                        <p:tav tm="0">
                                          <p:val>
                                            <p:strVal val="#ppt_y"/>
                                          </p:val>
                                        </p:tav>
                                        <p:tav tm="100000">
                                          <p:val>
                                            <p:strVal val="#ppt_y"/>
                                          </p:val>
                                        </p:tav>
                                      </p:tavLst>
                                    </p:anim>
                                    <p:animEffect transition="in" filter="wipe(right)" prLst="gradientSize: 0.1">
                                      <p:cBhvr>
                                        <p:cTn id="16" dur="1000"/>
                                        <p:tgtEl>
                                          <p:spTgt spid="92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21" grpId="0"/>
      <p:bldP spid="9222"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6" name="Text Box 6">
            <a:extLst>
              <a:ext uri="{FF2B5EF4-FFF2-40B4-BE49-F238E27FC236}">
                <a16:creationId xmlns:a16="http://schemas.microsoft.com/office/drawing/2014/main" id="{FFEF5C13-E1E4-4C76-AE59-FB7BF54057DC}"/>
              </a:ext>
            </a:extLst>
          </p:cNvPr>
          <p:cNvSpPr txBox="1">
            <a:spLocks noChangeArrowheads="1"/>
          </p:cNvSpPr>
          <p:nvPr/>
        </p:nvSpPr>
        <p:spPr bwMode="auto">
          <a:xfrm>
            <a:off x="1479550" y="2676526"/>
            <a:ext cx="8991600" cy="28940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4400">
                <a:solidFill>
                  <a:schemeClr val="tx1"/>
                </a:solidFill>
                <a:latin typeface="Arial" panose="020B0604020202020204" pitchFamily="34" charset="0"/>
              </a:defRPr>
            </a:lvl1pPr>
            <a:lvl2pPr marL="742950" indent="-285750" eaLnBrk="0" hangingPunct="0">
              <a:defRPr sz="4400">
                <a:solidFill>
                  <a:schemeClr val="tx1"/>
                </a:solidFill>
                <a:latin typeface="Arial" panose="020B0604020202020204" pitchFamily="34" charset="0"/>
              </a:defRPr>
            </a:lvl2pPr>
            <a:lvl3pPr marL="1143000" indent="-228600" eaLnBrk="0" hangingPunct="0">
              <a:defRPr sz="4400">
                <a:solidFill>
                  <a:schemeClr val="tx1"/>
                </a:solidFill>
                <a:latin typeface="Arial" panose="020B0604020202020204" pitchFamily="34" charset="0"/>
              </a:defRPr>
            </a:lvl3pPr>
            <a:lvl4pPr marL="1600200" indent="-228600" eaLnBrk="0" hangingPunct="0">
              <a:defRPr sz="4400">
                <a:solidFill>
                  <a:schemeClr val="tx1"/>
                </a:solidFill>
                <a:latin typeface="Arial" panose="020B0604020202020204" pitchFamily="34" charset="0"/>
              </a:defRPr>
            </a:lvl4pPr>
            <a:lvl5pPr marL="2057400" indent="-228600" eaLnBrk="0" hangingPunct="0">
              <a:defRPr sz="4400">
                <a:solidFill>
                  <a:schemeClr val="tx1"/>
                </a:solidFill>
                <a:latin typeface="Arial" panose="020B0604020202020204" pitchFamily="34" charset="0"/>
              </a:defRPr>
            </a:lvl5pPr>
            <a:lvl6pPr marL="2514600" indent="-228600" eaLnBrk="0" fontAlgn="base" hangingPunct="0">
              <a:spcBef>
                <a:spcPct val="0"/>
              </a:spcBef>
              <a:spcAft>
                <a:spcPct val="0"/>
              </a:spcAft>
              <a:defRPr sz="4400">
                <a:solidFill>
                  <a:schemeClr val="tx1"/>
                </a:solidFill>
                <a:latin typeface="Arial" panose="020B0604020202020204" pitchFamily="34" charset="0"/>
              </a:defRPr>
            </a:lvl6pPr>
            <a:lvl7pPr marL="2971800" indent="-228600" eaLnBrk="0" fontAlgn="base" hangingPunct="0">
              <a:spcBef>
                <a:spcPct val="0"/>
              </a:spcBef>
              <a:spcAft>
                <a:spcPct val="0"/>
              </a:spcAft>
              <a:defRPr sz="4400">
                <a:solidFill>
                  <a:schemeClr val="tx1"/>
                </a:solidFill>
                <a:latin typeface="Arial" panose="020B0604020202020204" pitchFamily="34" charset="0"/>
              </a:defRPr>
            </a:lvl7pPr>
            <a:lvl8pPr marL="3429000" indent="-228600" eaLnBrk="0" fontAlgn="base" hangingPunct="0">
              <a:spcBef>
                <a:spcPct val="0"/>
              </a:spcBef>
              <a:spcAft>
                <a:spcPct val="0"/>
              </a:spcAft>
              <a:defRPr sz="4400">
                <a:solidFill>
                  <a:schemeClr val="tx1"/>
                </a:solidFill>
                <a:latin typeface="Arial" panose="020B0604020202020204" pitchFamily="34" charset="0"/>
              </a:defRPr>
            </a:lvl8pPr>
            <a:lvl9pPr marL="3886200" indent="-228600" eaLnBrk="0" fontAlgn="base" hangingPunct="0">
              <a:spcBef>
                <a:spcPct val="0"/>
              </a:spcBef>
              <a:spcAft>
                <a:spcPct val="0"/>
              </a:spcAft>
              <a:defRPr sz="4400">
                <a:solidFill>
                  <a:schemeClr val="tx1"/>
                </a:solidFill>
                <a:latin typeface="Arial" panose="020B0604020202020204" pitchFamily="34" charset="0"/>
              </a:defRPr>
            </a:lvl9pPr>
          </a:lstStyle>
          <a:p>
            <a:pPr algn="just" eaLnBrk="1" hangingPunct="1">
              <a:spcBef>
                <a:spcPct val="50000"/>
              </a:spcBef>
            </a:pPr>
            <a:r>
              <a:rPr lang="en-US" altLang="en-US" sz="2600" b="1">
                <a:solidFill>
                  <a:srgbClr val="C00000"/>
                </a:solidFill>
                <a:latin typeface="Times New Roman" panose="02020603050405020304" pitchFamily="18" charset="0"/>
                <a:cs typeface="Times New Roman" panose="02020603050405020304" pitchFamily="18" charset="0"/>
              </a:rPr>
              <a:t>  * Tình yêu quê hương, đất nước của tác giả thể hiện qua những câu văn: Mặt hồ trải rộng mênh mông và lặng sóng, lũy tre xanh rì rào trong gió, bờ ao với những khóm khoai nước rung rinh, rồi những cảnh tuyệt đẹp của đất nước hiện ra: cánh đồng với những đàn trâu thung thăng gặm cỏ, dòng sông với những đoàn thuyền ngược xuôi, trên tầng cao là đàn cò đang bay, là trời xanh trong và cao vút.</a:t>
            </a:r>
          </a:p>
        </p:txBody>
      </p:sp>
      <p:sp>
        <p:nvSpPr>
          <p:cNvPr id="36873" name="Text Box 9">
            <a:extLst>
              <a:ext uri="{FF2B5EF4-FFF2-40B4-BE49-F238E27FC236}">
                <a16:creationId xmlns:a16="http://schemas.microsoft.com/office/drawing/2014/main" id="{AD3FA476-D727-487B-A10A-13EFCDE4F56C}"/>
              </a:ext>
            </a:extLst>
          </p:cNvPr>
          <p:cNvSpPr txBox="1">
            <a:spLocks noChangeArrowheads="1"/>
          </p:cNvSpPr>
          <p:nvPr/>
        </p:nvSpPr>
        <p:spPr bwMode="auto">
          <a:xfrm>
            <a:off x="1524000" y="1797051"/>
            <a:ext cx="9144000" cy="892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4400">
                <a:solidFill>
                  <a:schemeClr val="tx1"/>
                </a:solidFill>
                <a:latin typeface="Arial" panose="020B0604020202020204" pitchFamily="34" charset="0"/>
              </a:defRPr>
            </a:lvl1pPr>
            <a:lvl2pPr marL="742950" indent="-285750" eaLnBrk="0" hangingPunct="0">
              <a:defRPr sz="4400">
                <a:solidFill>
                  <a:schemeClr val="tx1"/>
                </a:solidFill>
                <a:latin typeface="Arial" panose="020B0604020202020204" pitchFamily="34" charset="0"/>
              </a:defRPr>
            </a:lvl2pPr>
            <a:lvl3pPr marL="1143000" indent="-228600" eaLnBrk="0" hangingPunct="0">
              <a:defRPr sz="4400">
                <a:solidFill>
                  <a:schemeClr val="tx1"/>
                </a:solidFill>
                <a:latin typeface="Arial" panose="020B0604020202020204" pitchFamily="34" charset="0"/>
              </a:defRPr>
            </a:lvl3pPr>
            <a:lvl4pPr marL="1600200" indent="-228600" eaLnBrk="0" hangingPunct="0">
              <a:defRPr sz="4400">
                <a:solidFill>
                  <a:schemeClr val="tx1"/>
                </a:solidFill>
                <a:latin typeface="Arial" panose="020B0604020202020204" pitchFamily="34" charset="0"/>
              </a:defRPr>
            </a:lvl4pPr>
            <a:lvl5pPr marL="2057400" indent="-228600" eaLnBrk="0" hangingPunct="0">
              <a:defRPr sz="4400">
                <a:solidFill>
                  <a:schemeClr val="tx1"/>
                </a:solidFill>
                <a:latin typeface="Arial" panose="020B0604020202020204" pitchFamily="34" charset="0"/>
              </a:defRPr>
            </a:lvl5pPr>
            <a:lvl6pPr marL="2514600" indent="-228600" eaLnBrk="0" fontAlgn="base" hangingPunct="0">
              <a:spcBef>
                <a:spcPct val="0"/>
              </a:spcBef>
              <a:spcAft>
                <a:spcPct val="0"/>
              </a:spcAft>
              <a:defRPr sz="4400">
                <a:solidFill>
                  <a:schemeClr val="tx1"/>
                </a:solidFill>
                <a:latin typeface="Arial" panose="020B0604020202020204" pitchFamily="34" charset="0"/>
              </a:defRPr>
            </a:lvl6pPr>
            <a:lvl7pPr marL="2971800" indent="-228600" eaLnBrk="0" fontAlgn="base" hangingPunct="0">
              <a:spcBef>
                <a:spcPct val="0"/>
              </a:spcBef>
              <a:spcAft>
                <a:spcPct val="0"/>
              </a:spcAft>
              <a:defRPr sz="4400">
                <a:solidFill>
                  <a:schemeClr val="tx1"/>
                </a:solidFill>
                <a:latin typeface="Arial" panose="020B0604020202020204" pitchFamily="34" charset="0"/>
              </a:defRPr>
            </a:lvl7pPr>
            <a:lvl8pPr marL="3429000" indent="-228600" eaLnBrk="0" fontAlgn="base" hangingPunct="0">
              <a:spcBef>
                <a:spcPct val="0"/>
              </a:spcBef>
              <a:spcAft>
                <a:spcPct val="0"/>
              </a:spcAft>
              <a:defRPr sz="4400">
                <a:solidFill>
                  <a:schemeClr val="tx1"/>
                </a:solidFill>
                <a:latin typeface="Arial" panose="020B0604020202020204" pitchFamily="34" charset="0"/>
              </a:defRPr>
            </a:lvl8pPr>
            <a:lvl9pPr marL="3886200" indent="-228600" eaLnBrk="0" fontAlgn="base" hangingPunct="0">
              <a:spcBef>
                <a:spcPct val="0"/>
              </a:spcBef>
              <a:spcAft>
                <a:spcPct val="0"/>
              </a:spcAft>
              <a:defRPr sz="4400">
                <a:solidFill>
                  <a:schemeClr val="tx1"/>
                </a:solidFill>
                <a:latin typeface="Arial" panose="020B0604020202020204" pitchFamily="34" charset="0"/>
              </a:defRPr>
            </a:lvl9pPr>
          </a:lstStyle>
          <a:p>
            <a:pPr eaLnBrk="1" hangingPunct="1">
              <a:spcBef>
                <a:spcPct val="50000"/>
              </a:spcBef>
            </a:pPr>
            <a:r>
              <a:rPr lang="en-US" altLang="en-US" sz="2600" b="1" u="sng">
                <a:latin typeface="Times New Roman" panose="02020603050405020304" pitchFamily="18" charset="0"/>
                <a:cs typeface="Times New Roman" panose="02020603050405020304" pitchFamily="18" charset="0"/>
              </a:rPr>
              <a:t>Câu 4</a:t>
            </a:r>
            <a:r>
              <a:rPr lang="en-US" altLang="en-US" sz="2600" b="1">
                <a:latin typeface="Times New Roman" panose="02020603050405020304" pitchFamily="18" charset="0"/>
                <a:cs typeface="Times New Roman" panose="02020603050405020304" pitchFamily="18" charset="0"/>
              </a:rPr>
              <a:t>: Tình yêu quê hương, đất nước của tác giả thể hiện qua những câu văn nào ? </a:t>
            </a:r>
          </a:p>
        </p:txBody>
      </p:sp>
      <p:sp>
        <p:nvSpPr>
          <p:cNvPr id="9" name="Text Box 4">
            <a:extLst>
              <a:ext uri="{FF2B5EF4-FFF2-40B4-BE49-F238E27FC236}">
                <a16:creationId xmlns:a16="http://schemas.microsoft.com/office/drawing/2014/main" id="{BE4EEBAC-C596-41AA-87C1-B5EB3EB1AD24}"/>
              </a:ext>
            </a:extLst>
          </p:cNvPr>
          <p:cNvSpPr txBox="1">
            <a:spLocks noChangeArrowheads="1"/>
          </p:cNvSpPr>
          <p:nvPr/>
        </p:nvSpPr>
        <p:spPr bwMode="auto">
          <a:xfrm>
            <a:off x="1708150" y="5432426"/>
            <a:ext cx="8724900" cy="523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4400">
                <a:solidFill>
                  <a:schemeClr val="tx1"/>
                </a:solidFill>
                <a:latin typeface="Arial" panose="020B0604020202020204" pitchFamily="34" charset="0"/>
              </a:defRPr>
            </a:lvl1pPr>
            <a:lvl2pPr marL="742950" indent="-285750" eaLnBrk="0" hangingPunct="0">
              <a:defRPr sz="4400">
                <a:solidFill>
                  <a:schemeClr val="tx1"/>
                </a:solidFill>
                <a:latin typeface="Arial" panose="020B0604020202020204" pitchFamily="34" charset="0"/>
              </a:defRPr>
            </a:lvl2pPr>
            <a:lvl3pPr marL="1143000" indent="-228600" eaLnBrk="0" hangingPunct="0">
              <a:defRPr sz="4400">
                <a:solidFill>
                  <a:schemeClr val="tx1"/>
                </a:solidFill>
                <a:latin typeface="Arial" panose="020B0604020202020204" pitchFamily="34" charset="0"/>
              </a:defRPr>
            </a:lvl3pPr>
            <a:lvl4pPr marL="1600200" indent="-228600" eaLnBrk="0" hangingPunct="0">
              <a:defRPr sz="4400">
                <a:solidFill>
                  <a:schemeClr val="tx1"/>
                </a:solidFill>
                <a:latin typeface="Arial" panose="020B0604020202020204" pitchFamily="34" charset="0"/>
              </a:defRPr>
            </a:lvl4pPr>
            <a:lvl5pPr marL="2057400" indent="-228600" eaLnBrk="0" hangingPunct="0">
              <a:defRPr sz="4400">
                <a:solidFill>
                  <a:schemeClr val="tx1"/>
                </a:solidFill>
                <a:latin typeface="Arial" panose="020B0604020202020204" pitchFamily="34" charset="0"/>
              </a:defRPr>
            </a:lvl5pPr>
            <a:lvl6pPr marL="2514600" indent="-228600" eaLnBrk="0" fontAlgn="base" hangingPunct="0">
              <a:spcBef>
                <a:spcPct val="0"/>
              </a:spcBef>
              <a:spcAft>
                <a:spcPct val="0"/>
              </a:spcAft>
              <a:defRPr sz="4400">
                <a:solidFill>
                  <a:schemeClr val="tx1"/>
                </a:solidFill>
                <a:latin typeface="Arial" panose="020B0604020202020204" pitchFamily="34" charset="0"/>
              </a:defRPr>
            </a:lvl6pPr>
            <a:lvl7pPr marL="2971800" indent="-228600" eaLnBrk="0" fontAlgn="base" hangingPunct="0">
              <a:spcBef>
                <a:spcPct val="0"/>
              </a:spcBef>
              <a:spcAft>
                <a:spcPct val="0"/>
              </a:spcAft>
              <a:defRPr sz="4400">
                <a:solidFill>
                  <a:schemeClr val="tx1"/>
                </a:solidFill>
                <a:latin typeface="Arial" panose="020B0604020202020204" pitchFamily="34" charset="0"/>
              </a:defRPr>
            </a:lvl7pPr>
            <a:lvl8pPr marL="3429000" indent="-228600" eaLnBrk="0" fontAlgn="base" hangingPunct="0">
              <a:spcBef>
                <a:spcPct val="0"/>
              </a:spcBef>
              <a:spcAft>
                <a:spcPct val="0"/>
              </a:spcAft>
              <a:defRPr sz="4400">
                <a:solidFill>
                  <a:schemeClr val="tx1"/>
                </a:solidFill>
                <a:latin typeface="Arial" panose="020B0604020202020204" pitchFamily="34" charset="0"/>
              </a:defRPr>
            </a:lvl8pPr>
            <a:lvl9pPr marL="3886200" indent="-228600" eaLnBrk="0" fontAlgn="base" hangingPunct="0">
              <a:spcBef>
                <a:spcPct val="0"/>
              </a:spcBef>
              <a:spcAft>
                <a:spcPct val="0"/>
              </a:spcAft>
              <a:defRPr sz="4400">
                <a:solidFill>
                  <a:schemeClr val="tx1"/>
                </a:solidFill>
                <a:latin typeface="Arial" panose="020B0604020202020204" pitchFamily="34" charset="0"/>
              </a:defRPr>
            </a:lvl9pPr>
          </a:lstStyle>
          <a:p>
            <a:pPr eaLnBrk="1" hangingPunct="1">
              <a:spcBef>
                <a:spcPct val="50000"/>
              </a:spcBef>
            </a:pPr>
            <a:r>
              <a:rPr lang="en-US" altLang="en-US" sz="2800" b="1">
                <a:latin typeface="Times New Roman" panose="02020603050405020304" pitchFamily="18" charset="0"/>
                <a:cs typeface="Times New Roman" panose="02020603050405020304" pitchFamily="18" charset="0"/>
              </a:rPr>
              <a:t>Đoạn 2 cho em biết điều gì ?</a:t>
            </a:r>
          </a:p>
        </p:txBody>
      </p:sp>
      <p:sp>
        <p:nvSpPr>
          <p:cNvPr id="10" name="Text Box 4">
            <a:extLst>
              <a:ext uri="{FF2B5EF4-FFF2-40B4-BE49-F238E27FC236}">
                <a16:creationId xmlns:a16="http://schemas.microsoft.com/office/drawing/2014/main" id="{731F30CD-F89C-4A69-9FB1-270C11A500E7}"/>
              </a:ext>
            </a:extLst>
          </p:cNvPr>
          <p:cNvSpPr txBox="1">
            <a:spLocks noChangeArrowheads="1"/>
          </p:cNvSpPr>
          <p:nvPr/>
        </p:nvSpPr>
        <p:spPr bwMode="auto">
          <a:xfrm>
            <a:off x="1546225" y="5918200"/>
            <a:ext cx="8610600" cy="9540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4400">
                <a:solidFill>
                  <a:schemeClr val="tx1"/>
                </a:solidFill>
                <a:latin typeface="Arial" panose="020B0604020202020204" pitchFamily="34" charset="0"/>
              </a:defRPr>
            </a:lvl1pPr>
            <a:lvl2pPr marL="742950" indent="-285750" eaLnBrk="0" hangingPunct="0">
              <a:defRPr sz="4400">
                <a:solidFill>
                  <a:schemeClr val="tx1"/>
                </a:solidFill>
                <a:latin typeface="Arial" panose="020B0604020202020204" pitchFamily="34" charset="0"/>
              </a:defRPr>
            </a:lvl2pPr>
            <a:lvl3pPr marL="1143000" indent="-228600" eaLnBrk="0" hangingPunct="0">
              <a:defRPr sz="4400">
                <a:solidFill>
                  <a:schemeClr val="tx1"/>
                </a:solidFill>
                <a:latin typeface="Arial" panose="020B0604020202020204" pitchFamily="34" charset="0"/>
              </a:defRPr>
            </a:lvl3pPr>
            <a:lvl4pPr marL="1600200" indent="-228600" eaLnBrk="0" hangingPunct="0">
              <a:defRPr sz="4400">
                <a:solidFill>
                  <a:schemeClr val="tx1"/>
                </a:solidFill>
                <a:latin typeface="Arial" panose="020B0604020202020204" pitchFamily="34" charset="0"/>
              </a:defRPr>
            </a:lvl4pPr>
            <a:lvl5pPr marL="2057400" indent="-228600" eaLnBrk="0" hangingPunct="0">
              <a:defRPr sz="4400">
                <a:solidFill>
                  <a:schemeClr val="tx1"/>
                </a:solidFill>
                <a:latin typeface="Arial" panose="020B0604020202020204" pitchFamily="34" charset="0"/>
              </a:defRPr>
            </a:lvl5pPr>
            <a:lvl6pPr marL="2514600" indent="-228600" eaLnBrk="0" fontAlgn="base" hangingPunct="0">
              <a:spcBef>
                <a:spcPct val="0"/>
              </a:spcBef>
              <a:spcAft>
                <a:spcPct val="0"/>
              </a:spcAft>
              <a:defRPr sz="4400">
                <a:solidFill>
                  <a:schemeClr val="tx1"/>
                </a:solidFill>
                <a:latin typeface="Arial" panose="020B0604020202020204" pitchFamily="34" charset="0"/>
              </a:defRPr>
            </a:lvl6pPr>
            <a:lvl7pPr marL="2971800" indent="-228600" eaLnBrk="0" fontAlgn="base" hangingPunct="0">
              <a:spcBef>
                <a:spcPct val="0"/>
              </a:spcBef>
              <a:spcAft>
                <a:spcPct val="0"/>
              </a:spcAft>
              <a:defRPr sz="4400">
                <a:solidFill>
                  <a:schemeClr val="tx1"/>
                </a:solidFill>
                <a:latin typeface="Arial" panose="020B0604020202020204" pitchFamily="34" charset="0"/>
              </a:defRPr>
            </a:lvl7pPr>
            <a:lvl8pPr marL="3429000" indent="-228600" eaLnBrk="0" fontAlgn="base" hangingPunct="0">
              <a:spcBef>
                <a:spcPct val="0"/>
              </a:spcBef>
              <a:spcAft>
                <a:spcPct val="0"/>
              </a:spcAft>
              <a:defRPr sz="4400">
                <a:solidFill>
                  <a:schemeClr val="tx1"/>
                </a:solidFill>
                <a:latin typeface="Arial" panose="020B0604020202020204" pitchFamily="34" charset="0"/>
              </a:defRPr>
            </a:lvl8pPr>
            <a:lvl9pPr marL="3886200" indent="-228600" eaLnBrk="0" fontAlgn="base" hangingPunct="0">
              <a:spcBef>
                <a:spcPct val="0"/>
              </a:spcBef>
              <a:spcAft>
                <a:spcPct val="0"/>
              </a:spcAft>
              <a:defRPr sz="4400">
                <a:solidFill>
                  <a:schemeClr val="tx1"/>
                </a:solidFill>
                <a:latin typeface="Arial" panose="020B0604020202020204" pitchFamily="34" charset="0"/>
              </a:defRPr>
            </a:lvl9pPr>
          </a:lstStyle>
          <a:p>
            <a:pPr eaLnBrk="1" hangingPunct="1">
              <a:spcBef>
                <a:spcPct val="50000"/>
              </a:spcBef>
            </a:pPr>
            <a:r>
              <a:rPr lang="en-US" altLang="en-US" sz="2800" b="1">
                <a:latin typeface="Times New Roman" panose="02020603050405020304" pitchFamily="18" charset="0"/>
                <a:cs typeface="Times New Roman" panose="02020603050405020304" pitchFamily="18" charset="0"/>
              </a:rPr>
              <a:t>Đoạn 2: Tình yêu quê hương, đất nước của tác giả khi miêu tả cảnh đẹp của làng quê.</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9" presetClass="entr" presetSubtype="0" fill="hold" grpId="0" nodeType="clickEffect">
                                  <p:stCondLst>
                                    <p:cond delay="0"/>
                                  </p:stCondLst>
                                  <p:childTnLst>
                                    <p:set>
                                      <p:cBhvr>
                                        <p:cTn id="6" dur="1" fill="hold">
                                          <p:stCondLst>
                                            <p:cond delay="0"/>
                                          </p:stCondLst>
                                        </p:cTn>
                                        <p:tgtEl>
                                          <p:spTgt spid="10246"/>
                                        </p:tgtEl>
                                        <p:attrNameLst>
                                          <p:attrName>style.visibility</p:attrName>
                                        </p:attrNameLst>
                                      </p:cBhvr>
                                      <p:to>
                                        <p:strVal val="visible"/>
                                      </p:to>
                                    </p:set>
                                    <p:anim calcmode="lin" valueType="num">
                                      <p:cBhvr>
                                        <p:cTn id="7" dur="1000" fill="hold"/>
                                        <p:tgtEl>
                                          <p:spTgt spid="10246"/>
                                        </p:tgtEl>
                                        <p:attrNameLst>
                                          <p:attrName>ppt_x</p:attrName>
                                        </p:attrNameLst>
                                      </p:cBhvr>
                                      <p:tavLst>
                                        <p:tav tm="0">
                                          <p:val>
                                            <p:strVal val="#ppt_x-.2"/>
                                          </p:val>
                                        </p:tav>
                                        <p:tav tm="100000">
                                          <p:val>
                                            <p:strVal val="#ppt_x"/>
                                          </p:val>
                                        </p:tav>
                                      </p:tavLst>
                                    </p:anim>
                                    <p:anim calcmode="lin" valueType="num">
                                      <p:cBhvr>
                                        <p:cTn id="8" dur="1000" fill="hold"/>
                                        <p:tgtEl>
                                          <p:spTgt spid="10246"/>
                                        </p:tgtEl>
                                        <p:attrNameLst>
                                          <p:attrName>ppt_y</p:attrName>
                                        </p:attrNameLst>
                                      </p:cBhvr>
                                      <p:tavLst>
                                        <p:tav tm="0">
                                          <p:val>
                                            <p:strVal val="#ppt_y"/>
                                          </p:val>
                                        </p:tav>
                                        <p:tav tm="100000">
                                          <p:val>
                                            <p:strVal val="#ppt_y"/>
                                          </p:val>
                                        </p:tav>
                                      </p:tavLst>
                                    </p:anim>
                                    <p:animEffect transition="in" filter="wipe(right)" prLst="gradientSize: 0.1">
                                      <p:cBhvr>
                                        <p:cTn id="9" dur="1000"/>
                                        <p:tgtEl>
                                          <p:spTgt spid="10246"/>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10" presetClass="entr" presetSubtype="0" fill="hold" grpId="0" nodeType="click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fade">
                                      <p:cBhvr>
                                        <p:cTn id="14" dur="500"/>
                                        <p:tgtEl>
                                          <p:spTgt spid="9"/>
                                        </p:tgtEl>
                                      </p:cBhvr>
                                    </p:animEffect>
                                  </p:childTnLst>
                                </p:cTn>
                              </p:par>
                            </p:childTnLst>
                          </p:cTn>
                        </p:par>
                      </p:childTnLst>
                    </p:cTn>
                  </p:par>
                  <p:par>
                    <p:cTn id="15" fill="hold" nodeType="clickPar">
                      <p:stCondLst>
                        <p:cond delay="indefinite"/>
                      </p:stCondLst>
                      <p:childTnLst>
                        <p:par>
                          <p:cTn id="16" fill="hold" nodeType="withGroup">
                            <p:stCondLst>
                              <p:cond delay="0"/>
                            </p:stCondLst>
                            <p:childTnLst>
                              <p:par>
                                <p:cTn id="17" presetID="53" presetClass="entr" presetSubtype="16"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p:cTn id="19" dur="500" fill="hold"/>
                                        <p:tgtEl>
                                          <p:spTgt spid="10"/>
                                        </p:tgtEl>
                                        <p:attrNameLst>
                                          <p:attrName>ppt_w</p:attrName>
                                        </p:attrNameLst>
                                      </p:cBhvr>
                                      <p:tavLst>
                                        <p:tav tm="0">
                                          <p:val>
                                            <p:fltVal val="0"/>
                                          </p:val>
                                        </p:tav>
                                        <p:tav tm="100000">
                                          <p:val>
                                            <p:strVal val="#ppt_w"/>
                                          </p:val>
                                        </p:tav>
                                      </p:tavLst>
                                    </p:anim>
                                    <p:anim calcmode="lin" valueType="num">
                                      <p:cBhvr>
                                        <p:cTn id="20" dur="500" fill="hold"/>
                                        <p:tgtEl>
                                          <p:spTgt spid="10"/>
                                        </p:tgtEl>
                                        <p:attrNameLst>
                                          <p:attrName>ppt_h</p:attrName>
                                        </p:attrNameLst>
                                      </p:cBhvr>
                                      <p:tavLst>
                                        <p:tav tm="0">
                                          <p:val>
                                            <p:fltVal val="0"/>
                                          </p:val>
                                        </p:tav>
                                        <p:tav tm="100000">
                                          <p:val>
                                            <p:strVal val="#ppt_h"/>
                                          </p:val>
                                        </p:tav>
                                      </p:tavLst>
                                    </p:anim>
                                    <p:animEffect transition="in" filter="fade">
                                      <p:cBhvr>
                                        <p:cTn id="21"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46" grpId="0"/>
      <p:bldP spid="9" grpId="0"/>
      <p:bldP spid="10"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2" descr="C:\Users\Administrator\Pictures\hinh-nen-slide-thuyet-trinh-dep-30-1024x640.jpg">
            <a:extLst>
              <a:ext uri="{FF2B5EF4-FFF2-40B4-BE49-F238E27FC236}">
                <a16:creationId xmlns:a16="http://schemas.microsoft.com/office/drawing/2014/main" id="{F93E8ADA-446E-4E36-82F4-E6D35B92B24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Box 3">
            <a:extLst>
              <a:ext uri="{FF2B5EF4-FFF2-40B4-BE49-F238E27FC236}">
                <a16:creationId xmlns:a16="http://schemas.microsoft.com/office/drawing/2014/main" id="{F3E76C11-9505-4706-9D94-F736FEE13FE4}"/>
              </a:ext>
            </a:extLst>
          </p:cNvPr>
          <p:cNvSpPr txBox="1"/>
          <p:nvPr/>
        </p:nvSpPr>
        <p:spPr>
          <a:xfrm>
            <a:off x="3810000" y="2286001"/>
            <a:ext cx="6400800" cy="1323439"/>
          </a:xfrm>
          <a:prstGeom prst="rect">
            <a:avLst/>
          </a:prstGeom>
          <a:noFill/>
        </p:spPr>
        <p:txBody>
          <a:bodyPr>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defRPr/>
            </a:pPr>
            <a:r>
              <a:rPr lang="en-US" sz="8000" b="1" dirty="0">
                <a:ln w="11430"/>
                <a:gradFill>
                  <a:gsLst>
                    <a:gs pos="0">
                      <a:srgbClr val="C0504D">
                        <a:tint val="70000"/>
                        <a:satMod val="245000"/>
                      </a:srgbClr>
                    </a:gs>
                    <a:gs pos="75000">
                      <a:srgbClr val="C0504D">
                        <a:tint val="90000"/>
                        <a:shade val="60000"/>
                        <a:satMod val="240000"/>
                      </a:srgbClr>
                    </a:gs>
                    <a:gs pos="100000">
                      <a:srgbClr val="C0504D">
                        <a:tint val="100000"/>
                        <a:shade val="50000"/>
                        <a:satMod val="240000"/>
                      </a:srgbClr>
                    </a:gs>
                  </a:gsLst>
                  <a:lin ang="5400000"/>
                </a:gradFill>
                <a:effectLst>
                  <a:outerShdw blurRad="50800" dist="39000" dir="5460000" algn="tl">
                    <a:srgbClr val="000000">
                      <a:alpha val="38000"/>
                    </a:srgbClr>
                  </a:outerShdw>
                </a:effectLst>
                <a:latin typeface="Times New Roman" pitchFamily="18" charset="0"/>
                <a:cs typeface="Times New Roman" pitchFamily="18" charset="0"/>
              </a:rPr>
              <a:t>KHỞI ĐỘNG</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16" fill="hold" nodeType="clickEffect">
                                  <p:stCondLst>
                                    <p:cond delay="0"/>
                                  </p:stCondLst>
                                  <p:iterate type="lt">
                                    <p:tmPct val="0"/>
                                  </p:iterate>
                                  <p:childTnLst>
                                    <p:set>
                                      <p:cBhvr>
                                        <p:cTn id="6" dur="1" fill="hold">
                                          <p:stCondLst>
                                            <p:cond delay="0"/>
                                          </p:stCondLst>
                                        </p:cTn>
                                        <p:tgtEl>
                                          <p:spTgt spid="4"/>
                                        </p:tgtEl>
                                        <p:attrNameLst>
                                          <p:attrName>style.visibility</p:attrName>
                                        </p:attrNameLst>
                                      </p:cBhvr>
                                      <p:to>
                                        <p:strVal val="visible"/>
                                      </p:to>
                                    </p:set>
                                    <p:anim calcmode="lin" valueType="num">
                                      <p:cBhvr>
                                        <p:cTn id="7" dur="4000" fill="hold"/>
                                        <p:tgtEl>
                                          <p:spTgt spid="4"/>
                                        </p:tgtEl>
                                        <p:attrNameLst>
                                          <p:attrName>ppt_w</p:attrName>
                                        </p:attrNameLst>
                                      </p:cBhvr>
                                      <p:tavLst>
                                        <p:tav tm="0">
                                          <p:val>
                                            <p:fltVal val="0"/>
                                          </p:val>
                                        </p:tav>
                                        <p:tav tm="100000">
                                          <p:val>
                                            <p:strVal val="#ppt_w"/>
                                          </p:val>
                                        </p:tav>
                                      </p:tavLst>
                                    </p:anim>
                                    <p:anim calcmode="lin" valueType="num">
                                      <p:cBhvr>
                                        <p:cTn id="8" dur="4000" fill="hold"/>
                                        <p:tgtEl>
                                          <p:spTgt spid="4"/>
                                        </p:tgtEl>
                                        <p:attrNameLst>
                                          <p:attrName>ppt_h</p:attrName>
                                        </p:attrNameLst>
                                      </p:cBhvr>
                                      <p:tavLst>
                                        <p:tav tm="0">
                                          <p:val>
                                            <p:fltVal val="0"/>
                                          </p:val>
                                        </p:tav>
                                        <p:tav tm="100000">
                                          <p:val>
                                            <p:strVal val="#ppt_h"/>
                                          </p:val>
                                        </p:tav>
                                      </p:tavLst>
                                    </p:anim>
                                    <p:animEffect transition="in" filter="fade">
                                      <p:cBhvr>
                                        <p:cTn id="9" dur="4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7891" name="Group 2">
            <a:extLst>
              <a:ext uri="{FF2B5EF4-FFF2-40B4-BE49-F238E27FC236}">
                <a16:creationId xmlns:a16="http://schemas.microsoft.com/office/drawing/2014/main" id="{E98F4102-717D-484D-A5BF-F949C3F99560}"/>
              </a:ext>
            </a:extLst>
          </p:cNvPr>
          <p:cNvGrpSpPr>
            <a:grpSpLocks/>
          </p:cNvGrpSpPr>
          <p:nvPr/>
        </p:nvGrpSpPr>
        <p:grpSpPr bwMode="auto">
          <a:xfrm>
            <a:off x="1524000" y="1930400"/>
            <a:ext cx="9144000" cy="4800600"/>
            <a:chOff x="0" y="0"/>
            <a:chExt cx="5760" cy="3024"/>
          </a:xfrm>
        </p:grpSpPr>
        <p:sp>
          <p:nvSpPr>
            <p:cNvPr id="37901" name="Line 3">
              <a:extLst>
                <a:ext uri="{FF2B5EF4-FFF2-40B4-BE49-F238E27FC236}">
                  <a16:creationId xmlns:a16="http://schemas.microsoft.com/office/drawing/2014/main" id="{183750C2-AC2E-4D17-A10B-8D0621828A3B}"/>
                </a:ext>
              </a:extLst>
            </p:cNvPr>
            <p:cNvSpPr>
              <a:spLocks noChangeShapeType="1"/>
            </p:cNvSpPr>
            <p:nvPr/>
          </p:nvSpPr>
          <p:spPr bwMode="auto">
            <a:xfrm>
              <a:off x="0" y="0"/>
              <a:ext cx="576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7902" name="Line 4">
              <a:extLst>
                <a:ext uri="{FF2B5EF4-FFF2-40B4-BE49-F238E27FC236}">
                  <a16:creationId xmlns:a16="http://schemas.microsoft.com/office/drawing/2014/main" id="{F46FF58C-A5C6-4378-9F01-219B5C7B0E76}"/>
                </a:ext>
              </a:extLst>
            </p:cNvPr>
            <p:cNvSpPr>
              <a:spLocks noChangeShapeType="1"/>
            </p:cNvSpPr>
            <p:nvPr/>
          </p:nvSpPr>
          <p:spPr bwMode="auto">
            <a:xfrm>
              <a:off x="2384" y="0"/>
              <a:ext cx="0" cy="3024"/>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
        <p:nvSpPr>
          <p:cNvPr id="14344" name="Rectangle 8">
            <a:extLst>
              <a:ext uri="{FF2B5EF4-FFF2-40B4-BE49-F238E27FC236}">
                <a16:creationId xmlns:a16="http://schemas.microsoft.com/office/drawing/2014/main" id="{F4A84EA1-9B40-4352-A0C5-20560009EC27}"/>
              </a:ext>
            </a:extLst>
          </p:cNvPr>
          <p:cNvSpPr>
            <a:spLocks noChangeArrowheads="1"/>
          </p:cNvSpPr>
          <p:nvPr/>
        </p:nvSpPr>
        <p:spPr bwMode="auto">
          <a:xfrm>
            <a:off x="1524000" y="2438400"/>
            <a:ext cx="3721100" cy="60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4400">
                <a:solidFill>
                  <a:schemeClr val="tx1"/>
                </a:solidFill>
                <a:latin typeface="Arial" panose="020B0604020202020204" pitchFamily="34" charset="0"/>
              </a:defRPr>
            </a:lvl1pPr>
            <a:lvl2pPr marL="742950" indent="-285750" eaLnBrk="0" hangingPunct="0">
              <a:defRPr sz="4400">
                <a:solidFill>
                  <a:schemeClr val="tx1"/>
                </a:solidFill>
                <a:latin typeface="Arial" panose="020B0604020202020204" pitchFamily="34" charset="0"/>
              </a:defRPr>
            </a:lvl2pPr>
            <a:lvl3pPr marL="1143000" indent="-228600" eaLnBrk="0" hangingPunct="0">
              <a:defRPr sz="4400">
                <a:solidFill>
                  <a:schemeClr val="tx1"/>
                </a:solidFill>
                <a:latin typeface="Arial" panose="020B0604020202020204" pitchFamily="34" charset="0"/>
              </a:defRPr>
            </a:lvl3pPr>
            <a:lvl4pPr marL="1600200" indent="-228600" eaLnBrk="0" hangingPunct="0">
              <a:defRPr sz="4400">
                <a:solidFill>
                  <a:schemeClr val="tx1"/>
                </a:solidFill>
                <a:latin typeface="Arial" panose="020B0604020202020204" pitchFamily="34" charset="0"/>
              </a:defRPr>
            </a:lvl4pPr>
            <a:lvl5pPr marL="2057400" indent="-228600" eaLnBrk="0" hangingPunct="0">
              <a:defRPr sz="4400">
                <a:solidFill>
                  <a:schemeClr val="tx1"/>
                </a:solidFill>
                <a:latin typeface="Arial" panose="020B0604020202020204" pitchFamily="34" charset="0"/>
              </a:defRPr>
            </a:lvl5pPr>
            <a:lvl6pPr marL="2514600" indent="-228600" eaLnBrk="0" fontAlgn="base" hangingPunct="0">
              <a:spcBef>
                <a:spcPct val="0"/>
              </a:spcBef>
              <a:spcAft>
                <a:spcPct val="0"/>
              </a:spcAft>
              <a:defRPr sz="4400">
                <a:solidFill>
                  <a:schemeClr val="tx1"/>
                </a:solidFill>
                <a:latin typeface="Arial" panose="020B0604020202020204" pitchFamily="34" charset="0"/>
              </a:defRPr>
            </a:lvl6pPr>
            <a:lvl7pPr marL="2971800" indent="-228600" eaLnBrk="0" fontAlgn="base" hangingPunct="0">
              <a:spcBef>
                <a:spcPct val="0"/>
              </a:spcBef>
              <a:spcAft>
                <a:spcPct val="0"/>
              </a:spcAft>
              <a:defRPr sz="4400">
                <a:solidFill>
                  <a:schemeClr val="tx1"/>
                </a:solidFill>
                <a:latin typeface="Arial" panose="020B0604020202020204" pitchFamily="34" charset="0"/>
              </a:defRPr>
            </a:lvl7pPr>
            <a:lvl8pPr marL="3429000" indent="-228600" eaLnBrk="0" fontAlgn="base" hangingPunct="0">
              <a:spcBef>
                <a:spcPct val="0"/>
              </a:spcBef>
              <a:spcAft>
                <a:spcPct val="0"/>
              </a:spcAft>
              <a:defRPr sz="4400">
                <a:solidFill>
                  <a:schemeClr val="tx1"/>
                </a:solidFill>
                <a:latin typeface="Arial" panose="020B0604020202020204" pitchFamily="34" charset="0"/>
              </a:defRPr>
            </a:lvl8pPr>
            <a:lvl9pPr marL="3886200" indent="-228600" eaLnBrk="0" fontAlgn="base" hangingPunct="0">
              <a:spcBef>
                <a:spcPct val="0"/>
              </a:spcBef>
              <a:spcAft>
                <a:spcPct val="0"/>
              </a:spcAft>
              <a:defRPr sz="4400">
                <a:solidFill>
                  <a:schemeClr val="tx1"/>
                </a:solidFill>
                <a:latin typeface="Arial" panose="020B0604020202020204" pitchFamily="34" charset="0"/>
              </a:defRPr>
            </a:lvl9pPr>
          </a:lstStyle>
          <a:p>
            <a:pPr eaLnBrk="1" hangingPunct="1"/>
            <a:r>
              <a:rPr lang="en-US" altLang="en-US" sz="2800">
                <a:solidFill>
                  <a:srgbClr val="0000FF"/>
                </a:solidFill>
                <a:latin typeface="Times New Roman" panose="02020603050405020304" pitchFamily="18" charset="0"/>
              </a:rPr>
              <a:t>  Bài văn ca ngợi vẻ đẹp </a:t>
            </a:r>
          </a:p>
          <a:p>
            <a:pPr eaLnBrk="1" hangingPunct="1"/>
            <a:r>
              <a:rPr lang="en-US" altLang="en-US" sz="2800">
                <a:solidFill>
                  <a:srgbClr val="0000FF"/>
                </a:solidFill>
                <a:latin typeface="Times New Roman" panose="02020603050405020304" pitchFamily="18" charset="0"/>
              </a:rPr>
              <a:t>của những gì?</a:t>
            </a:r>
          </a:p>
        </p:txBody>
      </p:sp>
      <p:sp>
        <p:nvSpPr>
          <p:cNvPr id="14345" name="Text Box 9">
            <a:extLst>
              <a:ext uri="{FF2B5EF4-FFF2-40B4-BE49-F238E27FC236}">
                <a16:creationId xmlns:a16="http://schemas.microsoft.com/office/drawing/2014/main" id="{04F33994-CD84-4382-B75A-F559813CDFB1}"/>
              </a:ext>
            </a:extLst>
          </p:cNvPr>
          <p:cNvSpPr txBox="1">
            <a:spLocks noChangeArrowheads="1"/>
          </p:cNvSpPr>
          <p:nvPr/>
        </p:nvSpPr>
        <p:spPr bwMode="auto">
          <a:xfrm>
            <a:off x="5410200" y="2057400"/>
            <a:ext cx="4953000" cy="1816100"/>
          </a:xfrm>
          <a:prstGeom prst="rect">
            <a:avLst/>
          </a:prstGeom>
          <a:noFill/>
          <a:ln>
            <a:noFill/>
          </a:ln>
          <a:effectLst/>
          <a:extLst>
            <a:ext uri="{909E8E84-426E-40DD-AFC4-6F175D3DCCD1}">
              <a14:hiddenFill xmlns:a14="http://schemas.microsoft.com/office/drawing/2010/main">
                <a:solidFill>
                  <a:srgbClr val="FFFFCC"/>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4400">
                <a:solidFill>
                  <a:schemeClr val="tx1"/>
                </a:solidFill>
                <a:latin typeface="Arial" panose="020B0604020202020204" pitchFamily="34" charset="0"/>
              </a:defRPr>
            </a:lvl1pPr>
            <a:lvl2pPr marL="742950" indent="-285750" eaLnBrk="0" hangingPunct="0">
              <a:defRPr sz="4400">
                <a:solidFill>
                  <a:schemeClr val="tx1"/>
                </a:solidFill>
                <a:latin typeface="Arial" panose="020B0604020202020204" pitchFamily="34" charset="0"/>
              </a:defRPr>
            </a:lvl2pPr>
            <a:lvl3pPr marL="1143000" indent="-228600" eaLnBrk="0" hangingPunct="0">
              <a:defRPr sz="4400">
                <a:solidFill>
                  <a:schemeClr val="tx1"/>
                </a:solidFill>
                <a:latin typeface="Arial" panose="020B0604020202020204" pitchFamily="34" charset="0"/>
              </a:defRPr>
            </a:lvl3pPr>
            <a:lvl4pPr marL="1600200" indent="-228600" eaLnBrk="0" hangingPunct="0">
              <a:defRPr sz="4400">
                <a:solidFill>
                  <a:schemeClr val="tx1"/>
                </a:solidFill>
                <a:latin typeface="Arial" panose="020B0604020202020204" pitchFamily="34" charset="0"/>
              </a:defRPr>
            </a:lvl4pPr>
            <a:lvl5pPr marL="2057400" indent="-228600" eaLnBrk="0" hangingPunct="0">
              <a:defRPr sz="4400">
                <a:solidFill>
                  <a:schemeClr val="tx1"/>
                </a:solidFill>
                <a:latin typeface="Arial" panose="020B0604020202020204" pitchFamily="34" charset="0"/>
              </a:defRPr>
            </a:lvl5pPr>
            <a:lvl6pPr marL="2514600" indent="-228600" eaLnBrk="0" fontAlgn="base" hangingPunct="0">
              <a:spcBef>
                <a:spcPct val="0"/>
              </a:spcBef>
              <a:spcAft>
                <a:spcPct val="0"/>
              </a:spcAft>
              <a:defRPr sz="4400">
                <a:solidFill>
                  <a:schemeClr val="tx1"/>
                </a:solidFill>
                <a:latin typeface="Arial" panose="020B0604020202020204" pitchFamily="34" charset="0"/>
              </a:defRPr>
            </a:lvl6pPr>
            <a:lvl7pPr marL="2971800" indent="-228600" eaLnBrk="0" fontAlgn="base" hangingPunct="0">
              <a:spcBef>
                <a:spcPct val="0"/>
              </a:spcBef>
              <a:spcAft>
                <a:spcPct val="0"/>
              </a:spcAft>
              <a:defRPr sz="4400">
                <a:solidFill>
                  <a:schemeClr val="tx1"/>
                </a:solidFill>
                <a:latin typeface="Arial" panose="020B0604020202020204" pitchFamily="34" charset="0"/>
              </a:defRPr>
            </a:lvl7pPr>
            <a:lvl8pPr marL="3429000" indent="-228600" eaLnBrk="0" fontAlgn="base" hangingPunct="0">
              <a:spcBef>
                <a:spcPct val="0"/>
              </a:spcBef>
              <a:spcAft>
                <a:spcPct val="0"/>
              </a:spcAft>
              <a:defRPr sz="4400">
                <a:solidFill>
                  <a:schemeClr val="tx1"/>
                </a:solidFill>
                <a:latin typeface="Arial" panose="020B0604020202020204" pitchFamily="34" charset="0"/>
              </a:defRPr>
            </a:lvl8pPr>
            <a:lvl9pPr marL="3886200" indent="-228600" eaLnBrk="0" fontAlgn="base" hangingPunct="0">
              <a:spcBef>
                <a:spcPct val="0"/>
              </a:spcBef>
              <a:spcAft>
                <a:spcPct val="0"/>
              </a:spcAft>
              <a:defRPr sz="4400">
                <a:solidFill>
                  <a:schemeClr val="tx1"/>
                </a:solidFill>
                <a:latin typeface="Arial" panose="020B0604020202020204" pitchFamily="34" charset="0"/>
              </a:defRPr>
            </a:lvl9pPr>
          </a:lstStyle>
          <a:p>
            <a:pPr algn="just">
              <a:spcBef>
                <a:spcPct val="50000"/>
              </a:spcBef>
            </a:pPr>
            <a:r>
              <a:rPr lang="en-US" altLang="en-US" sz="2800" b="1">
                <a:solidFill>
                  <a:srgbClr val="0000FF"/>
                </a:solidFill>
                <a:latin typeface="Times New Roman" panose="02020603050405020304" pitchFamily="18" charset="0"/>
              </a:rPr>
              <a:t>Ca ngợi vẻ đẹp sinh động của chú chuồn chuồn nước, cảnh đẹp thiên nhiên đất nước theo cánh bay của chú chuồn chuồn. </a:t>
            </a:r>
          </a:p>
        </p:txBody>
      </p:sp>
      <p:sp>
        <p:nvSpPr>
          <p:cNvPr id="14346" name="Line 10">
            <a:extLst>
              <a:ext uri="{FF2B5EF4-FFF2-40B4-BE49-F238E27FC236}">
                <a16:creationId xmlns:a16="http://schemas.microsoft.com/office/drawing/2014/main" id="{85ACD432-2AF0-45FA-9529-E2E9E66C677E}"/>
              </a:ext>
            </a:extLst>
          </p:cNvPr>
          <p:cNvSpPr>
            <a:spLocks noChangeShapeType="1"/>
          </p:cNvSpPr>
          <p:nvPr/>
        </p:nvSpPr>
        <p:spPr bwMode="auto">
          <a:xfrm>
            <a:off x="4889500" y="2743200"/>
            <a:ext cx="609600" cy="0"/>
          </a:xfrm>
          <a:prstGeom prst="line">
            <a:avLst/>
          </a:prstGeom>
          <a:noFill/>
          <a:ln w="38100">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a:p>
        </p:txBody>
      </p:sp>
      <p:sp>
        <p:nvSpPr>
          <p:cNvPr id="14347" name="Rectangle 11">
            <a:extLst>
              <a:ext uri="{FF2B5EF4-FFF2-40B4-BE49-F238E27FC236}">
                <a16:creationId xmlns:a16="http://schemas.microsoft.com/office/drawing/2014/main" id="{D0C09F51-E7A2-44EA-8600-C59C7E511E56}"/>
              </a:ext>
            </a:extLst>
          </p:cNvPr>
          <p:cNvSpPr>
            <a:spLocks noChangeArrowheads="1"/>
          </p:cNvSpPr>
          <p:nvPr/>
        </p:nvSpPr>
        <p:spPr bwMode="auto">
          <a:xfrm>
            <a:off x="1524000" y="4329113"/>
            <a:ext cx="3670300" cy="106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4400">
                <a:solidFill>
                  <a:schemeClr val="tx1"/>
                </a:solidFill>
                <a:latin typeface="Arial" panose="020B0604020202020204" pitchFamily="34" charset="0"/>
              </a:defRPr>
            </a:lvl1pPr>
            <a:lvl2pPr marL="742950" indent="-285750" eaLnBrk="0" hangingPunct="0">
              <a:defRPr sz="4400">
                <a:solidFill>
                  <a:schemeClr val="tx1"/>
                </a:solidFill>
                <a:latin typeface="Arial" panose="020B0604020202020204" pitchFamily="34" charset="0"/>
              </a:defRPr>
            </a:lvl2pPr>
            <a:lvl3pPr marL="1143000" indent="-228600" eaLnBrk="0" hangingPunct="0">
              <a:defRPr sz="4400">
                <a:solidFill>
                  <a:schemeClr val="tx1"/>
                </a:solidFill>
                <a:latin typeface="Arial" panose="020B0604020202020204" pitchFamily="34" charset="0"/>
              </a:defRPr>
            </a:lvl3pPr>
            <a:lvl4pPr marL="1600200" indent="-228600" eaLnBrk="0" hangingPunct="0">
              <a:defRPr sz="4400">
                <a:solidFill>
                  <a:schemeClr val="tx1"/>
                </a:solidFill>
                <a:latin typeface="Arial" panose="020B0604020202020204" pitchFamily="34" charset="0"/>
              </a:defRPr>
            </a:lvl4pPr>
            <a:lvl5pPr marL="2057400" indent="-228600" eaLnBrk="0" hangingPunct="0">
              <a:defRPr sz="4400">
                <a:solidFill>
                  <a:schemeClr val="tx1"/>
                </a:solidFill>
                <a:latin typeface="Arial" panose="020B0604020202020204" pitchFamily="34" charset="0"/>
              </a:defRPr>
            </a:lvl5pPr>
            <a:lvl6pPr marL="2514600" indent="-228600" eaLnBrk="0" fontAlgn="base" hangingPunct="0">
              <a:spcBef>
                <a:spcPct val="0"/>
              </a:spcBef>
              <a:spcAft>
                <a:spcPct val="0"/>
              </a:spcAft>
              <a:defRPr sz="4400">
                <a:solidFill>
                  <a:schemeClr val="tx1"/>
                </a:solidFill>
                <a:latin typeface="Arial" panose="020B0604020202020204" pitchFamily="34" charset="0"/>
              </a:defRPr>
            </a:lvl6pPr>
            <a:lvl7pPr marL="2971800" indent="-228600" eaLnBrk="0" fontAlgn="base" hangingPunct="0">
              <a:spcBef>
                <a:spcPct val="0"/>
              </a:spcBef>
              <a:spcAft>
                <a:spcPct val="0"/>
              </a:spcAft>
              <a:defRPr sz="4400">
                <a:solidFill>
                  <a:schemeClr val="tx1"/>
                </a:solidFill>
                <a:latin typeface="Arial" panose="020B0604020202020204" pitchFamily="34" charset="0"/>
              </a:defRPr>
            </a:lvl7pPr>
            <a:lvl8pPr marL="3429000" indent="-228600" eaLnBrk="0" fontAlgn="base" hangingPunct="0">
              <a:spcBef>
                <a:spcPct val="0"/>
              </a:spcBef>
              <a:spcAft>
                <a:spcPct val="0"/>
              </a:spcAft>
              <a:defRPr sz="4400">
                <a:solidFill>
                  <a:schemeClr val="tx1"/>
                </a:solidFill>
                <a:latin typeface="Arial" panose="020B0604020202020204" pitchFamily="34" charset="0"/>
              </a:defRPr>
            </a:lvl8pPr>
            <a:lvl9pPr marL="3886200" indent="-228600" eaLnBrk="0" fontAlgn="base" hangingPunct="0">
              <a:spcBef>
                <a:spcPct val="0"/>
              </a:spcBef>
              <a:spcAft>
                <a:spcPct val="0"/>
              </a:spcAft>
              <a:defRPr sz="4400">
                <a:solidFill>
                  <a:schemeClr val="tx1"/>
                </a:solidFill>
                <a:latin typeface="Arial" panose="020B0604020202020204" pitchFamily="34" charset="0"/>
              </a:defRPr>
            </a:lvl9pPr>
          </a:lstStyle>
          <a:p>
            <a:pPr eaLnBrk="1" hangingPunct="1"/>
            <a:r>
              <a:rPr lang="en-US" altLang="en-US" sz="2800">
                <a:solidFill>
                  <a:srgbClr val="0000FF"/>
                </a:solidFill>
                <a:latin typeface="Times New Roman" panose="02020603050405020304" pitchFamily="18" charset="0"/>
              </a:rPr>
              <a:t>   Bài văn thể hiện điều </a:t>
            </a:r>
          </a:p>
          <a:p>
            <a:pPr eaLnBrk="1" hangingPunct="1"/>
            <a:r>
              <a:rPr lang="en-US" altLang="en-US" sz="2800">
                <a:solidFill>
                  <a:srgbClr val="0000FF"/>
                </a:solidFill>
                <a:latin typeface="Times New Roman" panose="02020603050405020304" pitchFamily="18" charset="0"/>
              </a:rPr>
              <a:t>gì của tác giả?</a:t>
            </a:r>
          </a:p>
        </p:txBody>
      </p:sp>
      <p:sp>
        <p:nvSpPr>
          <p:cNvPr id="14348" name="Text Box 12">
            <a:extLst>
              <a:ext uri="{FF2B5EF4-FFF2-40B4-BE49-F238E27FC236}">
                <a16:creationId xmlns:a16="http://schemas.microsoft.com/office/drawing/2014/main" id="{82D56497-30BF-40F0-AD1C-32074E7CD8AB}"/>
              </a:ext>
            </a:extLst>
          </p:cNvPr>
          <p:cNvSpPr txBox="1">
            <a:spLocks noChangeArrowheads="1"/>
          </p:cNvSpPr>
          <p:nvPr/>
        </p:nvSpPr>
        <p:spPr bwMode="auto">
          <a:xfrm>
            <a:off x="5461000" y="4543425"/>
            <a:ext cx="4953000" cy="954088"/>
          </a:xfrm>
          <a:prstGeom prst="rect">
            <a:avLst/>
          </a:prstGeom>
          <a:noFill/>
          <a:ln>
            <a:noFill/>
          </a:ln>
          <a:effectLst/>
          <a:extLst>
            <a:ext uri="{909E8E84-426E-40DD-AFC4-6F175D3DCCD1}">
              <a14:hiddenFill xmlns:a14="http://schemas.microsoft.com/office/drawing/2010/main">
                <a:solidFill>
                  <a:srgbClr val="FFFFCC"/>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4400">
                <a:solidFill>
                  <a:schemeClr val="tx1"/>
                </a:solidFill>
                <a:latin typeface="Arial" panose="020B0604020202020204" pitchFamily="34" charset="0"/>
              </a:defRPr>
            </a:lvl1pPr>
            <a:lvl2pPr marL="742950" indent="-285750" eaLnBrk="0" hangingPunct="0">
              <a:defRPr sz="4400">
                <a:solidFill>
                  <a:schemeClr val="tx1"/>
                </a:solidFill>
                <a:latin typeface="Arial" panose="020B0604020202020204" pitchFamily="34" charset="0"/>
              </a:defRPr>
            </a:lvl2pPr>
            <a:lvl3pPr marL="1143000" indent="-228600" eaLnBrk="0" hangingPunct="0">
              <a:defRPr sz="4400">
                <a:solidFill>
                  <a:schemeClr val="tx1"/>
                </a:solidFill>
                <a:latin typeface="Arial" panose="020B0604020202020204" pitchFamily="34" charset="0"/>
              </a:defRPr>
            </a:lvl3pPr>
            <a:lvl4pPr marL="1600200" indent="-228600" eaLnBrk="0" hangingPunct="0">
              <a:defRPr sz="4400">
                <a:solidFill>
                  <a:schemeClr val="tx1"/>
                </a:solidFill>
                <a:latin typeface="Arial" panose="020B0604020202020204" pitchFamily="34" charset="0"/>
              </a:defRPr>
            </a:lvl4pPr>
            <a:lvl5pPr marL="2057400" indent="-228600" eaLnBrk="0" hangingPunct="0">
              <a:defRPr sz="4400">
                <a:solidFill>
                  <a:schemeClr val="tx1"/>
                </a:solidFill>
                <a:latin typeface="Arial" panose="020B0604020202020204" pitchFamily="34" charset="0"/>
              </a:defRPr>
            </a:lvl5pPr>
            <a:lvl6pPr marL="2514600" indent="-228600" eaLnBrk="0" fontAlgn="base" hangingPunct="0">
              <a:spcBef>
                <a:spcPct val="0"/>
              </a:spcBef>
              <a:spcAft>
                <a:spcPct val="0"/>
              </a:spcAft>
              <a:defRPr sz="4400">
                <a:solidFill>
                  <a:schemeClr val="tx1"/>
                </a:solidFill>
                <a:latin typeface="Arial" panose="020B0604020202020204" pitchFamily="34" charset="0"/>
              </a:defRPr>
            </a:lvl6pPr>
            <a:lvl7pPr marL="2971800" indent="-228600" eaLnBrk="0" fontAlgn="base" hangingPunct="0">
              <a:spcBef>
                <a:spcPct val="0"/>
              </a:spcBef>
              <a:spcAft>
                <a:spcPct val="0"/>
              </a:spcAft>
              <a:defRPr sz="4400">
                <a:solidFill>
                  <a:schemeClr val="tx1"/>
                </a:solidFill>
                <a:latin typeface="Arial" panose="020B0604020202020204" pitchFamily="34" charset="0"/>
              </a:defRPr>
            </a:lvl7pPr>
            <a:lvl8pPr marL="3429000" indent="-228600" eaLnBrk="0" fontAlgn="base" hangingPunct="0">
              <a:spcBef>
                <a:spcPct val="0"/>
              </a:spcBef>
              <a:spcAft>
                <a:spcPct val="0"/>
              </a:spcAft>
              <a:defRPr sz="4400">
                <a:solidFill>
                  <a:schemeClr val="tx1"/>
                </a:solidFill>
                <a:latin typeface="Arial" panose="020B0604020202020204" pitchFamily="34" charset="0"/>
              </a:defRPr>
            </a:lvl8pPr>
            <a:lvl9pPr marL="3886200" indent="-228600" eaLnBrk="0" fontAlgn="base" hangingPunct="0">
              <a:spcBef>
                <a:spcPct val="0"/>
              </a:spcBef>
              <a:spcAft>
                <a:spcPct val="0"/>
              </a:spcAft>
              <a:defRPr sz="4400">
                <a:solidFill>
                  <a:schemeClr val="tx1"/>
                </a:solidFill>
                <a:latin typeface="Arial" panose="020B0604020202020204" pitchFamily="34" charset="0"/>
              </a:defRPr>
            </a:lvl9pPr>
          </a:lstStyle>
          <a:p>
            <a:pPr algn="just">
              <a:spcBef>
                <a:spcPct val="50000"/>
              </a:spcBef>
            </a:pPr>
            <a:r>
              <a:rPr lang="en-US" altLang="en-US" sz="2800" b="1">
                <a:solidFill>
                  <a:srgbClr val="0000FF"/>
                </a:solidFill>
                <a:latin typeface="Times New Roman" panose="02020603050405020304" pitchFamily="18" charset="0"/>
              </a:rPr>
              <a:t>Bộc lộ tình cảm của tác giả đối với đất nước, quê hương.</a:t>
            </a:r>
          </a:p>
        </p:txBody>
      </p:sp>
      <p:sp>
        <p:nvSpPr>
          <p:cNvPr id="14349" name="Line 13">
            <a:extLst>
              <a:ext uri="{FF2B5EF4-FFF2-40B4-BE49-F238E27FC236}">
                <a16:creationId xmlns:a16="http://schemas.microsoft.com/office/drawing/2014/main" id="{2EC76FCD-ECC9-4C3A-8CC3-34169D704FB4}"/>
              </a:ext>
            </a:extLst>
          </p:cNvPr>
          <p:cNvSpPr>
            <a:spLocks noChangeShapeType="1"/>
          </p:cNvSpPr>
          <p:nvPr/>
        </p:nvSpPr>
        <p:spPr bwMode="auto">
          <a:xfrm>
            <a:off x="4949825" y="4930775"/>
            <a:ext cx="609600" cy="0"/>
          </a:xfrm>
          <a:prstGeom prst="line">
            <a:avLst/>
          </a:prstGeom>
          <a:noFill/>
          <a:ln w="38100">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2" presetClass="entr" presetSubtype="0" fill="hold" grpId="0" nodeType="clickEffect">
                                  <p:stCondLst>
                                    <p:cond delay="0"/>
                                  </p:stCondLst>
                                  <p:childTnLst>
                                    <p:set>
                                      <p:cBhvr>
                                        <p:cTn id="6" dur="1" fill="hold">
                                          <p:stCondLst>
                                            <p:cond delay="0"/>
                                          </p:stCondLst>
                                        </p:cTn>
                                        <p:tgtEl>
                                          <p:spTgt spid="14344"/>
                                        </p:tgtEl>
                                        <p:attrNameLst>
                                          <p:attrName>style.visibility</p:attrName>
                                        </p:attrNameLst>
                                      </p:cBhvr>
                                      <p:to>
                                        <p:strVal val="visible"/>
                                      </p:to>
                                    </p:set>
                                    <p:animScale>
                                      <p:cBhvr>
                                        <p:cTn id="7" dur="1000" decel="50000" fill="hold">
                                          <p:stCondLst>
                                            <p:cond delay="0"/>
                                          </p:stCondLst>
                                        </p:cTn>
                                        <p:tgtEl>
                                          <p:spTgt spid="14344"/>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rAng="0" ptsTypes="">
                                      <p:cBhvr>
                                        <p:cTn id="8" dur="1000" decel="50000" fill="hold">
                                          <p:stCondLst>
                                            <p:cond delay="0"/>
                                          </p:stCondLst>
                                        </p:cTn>
                                        <p:tgtEl>
                                          <p:spTgt spid="14344"/>
                                        </p:tgtEl>
                                        <p:attrNameLst>
                                          <p:attrName>ppt_x,ppt_y</p:attrName>
                                        </p:attrNameLst>
                                      </p:cBhvr>
                                      <p:rCtr x="0" y="0"/>
                                    </p:animMotion>
                                    <p:animEffect transition="in" filter="fade">
                                      <p:cBhvr>
                                        <p:cTn id="9" dur="1000"/>
                                        <p:tgtEl>
                                          <p:spTgt spid="14344"/>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58" presetClass="entr" presetSubtype="0" accel="100000" fill="hold" nodeType="clickEffect">
                                  <p:stCondLst>
                                    <p:cond delay="0"/>
                                  </p:stCondLst>
                                  <p:childTnLst>
                                    <p:set>
                                      <p:cBhvr>
                                        <p:cTn id="13" dur="1" fill="hold">
                                          <p:stCondLst>
                                            <p:cond delay="0"/>
                                          </p:stCondLst>
                                        </p:cTn>
                                        <p:tgtEl>
                                          <p:spTgt spid="14346"/>
                                        </p:tgtEl>
                                        <p:attrNameLst>
                                          <p:attrName>style.visibility</p:attrName>
                                        </p:attrNameLst>
                                      </p:cBhvr>
                                      <p:to>
                                        <p:strVal val="visible"/>
                                      </p:to>
                                    </p:set>
                                    <p:anim calcmode="lin" valueType="num">
                                      <p:cBhvr>
                                        <p:cTn id="14" dur="500" fill="hold"/>
                                        <p:tgtEl>
                                          <p:spTgt spid="14346"/>
                                        </p:tgtEl>
                                        <p:attrNameLst>
                                          <p:attrName>ppt_w</p:attrName>
                                        </p:attrNameLst>
                                      </p:cBhvr>
                                      <p:tavLst>
                                        <p:tav tm="0">
                                          <p:val>
                                            <p:strVal val="#ppt_w*2.5"/>
                                          </p:val>
                                        </p:tav>
                                        <p:tav tm="100000">
                                          <p:val>
                                            <p:strVal val="#ppt_w"/>
                                          </p:val>
                                        </p:tav>
                                      </p:tavLst>
                                    </p:anim>
                                    <p:anim calcmode="lin" valueType="num">
                                      <p:cBhvr>
                                        <p:cTn id="15" dur="500" fill="hold"/>
                                        <p:tgtEl>
                                          <p:spTgt spid="14346"/>
                                        </p:tgtEl>
                                        <p:attrNameLst>
                                          <p:attrName>ppt_h</p:attrName>
                                        </p:attrNameLst>
                                      </p:cBhvr>
                                      <p:tavLst>
                                        <p:tav tm="0">
                                          <p:val>
                                            <p:strVal val="#ppt_h*0.01"/>
                                          </p:val>
                                        </p:tav>
                                        <p:tav tm="100000">
                                          <p:val>
                                            <p:strVal val="#ppt_h"/>
                                          </p:val>
                                        </p:tav>
                                      </p:tavLst>
                                    </p:anim>
                                    <p:anim calcmode="lin" valueType="num">
                                      <p:cBhvr>
                                        <p:cTn id="16" dur="500" fill="hold"/>
                                        <p:tgtEl>
                                          <p:spTgt spid="14346"/>
                                        </p:tgtEl>
                                        <p:attrNameLst>
                                          <p:attrName>ppt_x</p:attrName>
                                        </p:attrNameLst>
                                      </p:cBhvr>
                                      <p:tavLst>
                                        <p:tav tm="0">
                                          <p:val>
                                            <p:strVal val="#ppt_x"/>
                                          </p:val>
                                        </p:tav>
                                        <p:tav tm="100000">
                                          <p:val>
                                            <p:strVal val="#ppt_x"/>
                                          </p:val>
                                        </p:tav>
                                      </p:tavLst>
                                    </p:anim>
                                    <p:anim calcmode="lin" valueType="num">
                                      <p:cBhvr>
                                        <p:cTn id="17" dur="500" fill="hold"/>
                                        <p:tgtEl>
                                          <p:spTgt spid="14346"/>
                                        </p:tgtEl>
                                        <p:attrNameLst>
                                          <p:attrName>ppt_y</p:attrName>
                                        </p:attrNameLst>
                                      </p:cBhvr>
                                      <p:tavLst>
                                        <p:tav tm="0">
                                          <p:val>
                                            <p:strVal val="#ppt_h+1"/>
                                          </p:val>
                                        </p:tav>
                                        <p:tav tm="100000">
                                          <p:val>
                                            <p:strVal val="#ppt_y"/>
                                          </p:val>
                                        </p:tav>
                                      </p:tavLst>
                                    </p:anim>
                                    <p:animEffect transition="in" filter="fade">
                                      <p:cBhvr>
                                        <p:cTn id="18" dur="500"/>
                                        <p:tgtEl>
                                          <p:spTgt spid="14346"/>
                                        </p:tgtEl>
                                      </p:cBhvr>
                                    </p:animEffect>
                                  </p:childTnLst>
                                </p:cTn>
                              </p:par>
                              <p:par>
                                <p:cTn id="19" presetID="58" presetClass="entr" presetSubtype="0" accel="100000" fill="hold" grpId="0" nodeType="withEffect">
                                  <p:stCondLst>
                                    <p:cond delay="0"/>
                                  </p:stCondLst>
                                  <p:childTnLst>
                                    <p:set>
                                      <p:cBhvr>
                                        <p:cTn id="20" dur="1" fill="hold">
                                          <p:stCondLst>
                                            <p:cond delay="0"/>
                                          </p:stCondLst>
                                        </p:cTn>
                                        <p:tgtEl>
                                          <p:spTgt spid="14345"/>
                                        </p:tgtEl>
                                        <p:attrNameLst>
                                          <p:attrName>style.visibility</p:attrName>
                                        </p:attrNameLst>
                                      </p:cBhvr>
                                      <p:to>
                                        <p:strVal val="visible"/>
                                      </p:to>
                                    </p:set>
                                    <p:anim calcmode="lin" valueType="num">
                                      <p:cBhvr>
                                        <p:cTn id="21" dur="500" fill="hold"/>
                                        <p:tgtEl>
                                          <p:spTgt spid="14345"/>
                                        </p:tgtEl>
                                        <p:attrNameLst>
                                          <p:attrName>ppt_w</p:attrName>
                                        </p:attrNameLst>
                                      </p:cBhvr>
                                      <p:tavLst>
                                        <p:tav tm="0">
                                          <p:val>
                                            <p:strVal val="#ppt_w*2.5"/>
                                          </p:val>
                                        </p:tav>
                                        <p:tav tm="100000">
                                          <p:val>
                                            <p:strVal val="#ppt_w"/>
                                          </p:val>
                                        </p:tav>
                                      </p:tavLst>
                                    </p:anim>
                                    <p:anim calcmode="lin" valueType="num">
                                      <p:cBhvr>
                                        <p:cTn id="22" dur="500" fill="hold"/>
                                        <p:tgtEl>
                                          <p:spTgt spid="14345"/>
                                        </p:tgtEl>
                                        <p:attrNameLst>
                                          <p:attrName>ppt_h</p:attrName>
                                        </p:attrNameLst>
                                      </p:cBhvr>
                                      <p:tavLst>
                                        <p:tav tm="0">
                                          <p:val>
                                            <p:strVal val="#ppt_h*0.01"/>
                                          </p:val>
                                        </p:tav>
                                        <p:tav tm="100000">
                                          <p:val>
                                            <p:strVal val="#ppt_h"/>
                                          </p:val>
                                        </p:tav>
                                      </p:tavLst>
                                    </p:anim>
                                    <p:anim calcmode="lin" valueType="num">
                                      <p:cBhvr>
                                        <p:cTn id="23" dur="500" fill="hold"/>
                                        <p:tgtEl>
                                          <p:spTgt spid="14345"/>
                                        </p:tgtEl>
                                        <p:attrNameLst>
                                          <p:attrName>ppt_x</p:attrName>
                                        </p:attrNameLst>
                                      </p:cBhvr>
                                      <p:tavLst>
                                        <p:tav tm="0">
                                          <p:val>
                                            <p:strVal val="#ppt_x"/>
                                          </p:val>
                                        </p:tav>
                                        <p:tav tm="100000">
                                          <p:val>
                                            <p:strVal val="#ppt_x"/>
                                          </p:val>
                                        </p:tav>
                                      </p:tavLst>
                                    </p:anim>
                                    <p:anim calcmode="lin" valueType="num">
                                      <p:cBhvr>
                                        <p:cTn id="24" dur="500" fill="hold"/>
                                        <p:tgtEl>
                                          <p:spTgt spid="14345"/>
                                        </p:tgtEl>
                                        <p:attrNameLst>
                                          <p:attrName>ppt_y</p:attrName>
                                        </p:attrNameLst>
                                      </p:cBhvr>
                                      <p:tavLst>
                                        <p:tav tm="0">
                                          <p:val>
                                            <p:strVal val="#ppt_h+1"/>
                                          </p:val>
                                        </p:tav>
                                        <p:tav tm="100000">
                                          <p:val>
                                            <p:strVal val="#ppt_y"/>
                                          </p:val>
                                        </p:tav>
                                      </p:tavLst>
                                    </p:anim>
                                    <p:animEffect transition="in" filter="fade">
                                      <p:cBhvr>
                                        <p:cTn id="25" dur="500"/>
                                        <p:tgtEl>
                                          <p:spTgt spid="14345"/>
                                        </p:tgtEl>
                                      </p:cBhvr>
                                    </p:animEffect>
                                  </p:childTnLst>
                                </p:cTn>
                              </p:par>
                            </p:childTnLst>
                          </p:cTn>
                        </p:par>
                      </p:childTnLst>
                    </p:cTn>
                  </p:par>
                  <p:par>
                    <p:cTn id="26" fill="hold" nodeType="clickPar">
                      <p:stCondLst>
                        <p:cond delay="indefinite"/>
                      </p:stCondLst>
                      <p:childTnLst>
                        <p:par>
                          <p:cTn id="27" fill="hold" nodeType="withGroup">
                            <p:stCondLst>
                              <p:cond delay="0"/>
                            </p:stCondLst>
                            <p:childTnLst>
                              <p:par>
                                <p:cTn id="28" presetID="52" presetClass="entr" presetSubtype="0" fill="hold" grpId="0" nodeType="clickEffect">
                                  <p:stCondLst>
                                    <p:cond delay="0"/>
                                  </p:stCondLst>
                                  <p:childTnLst>
                                    <p:set>
                                      <p:cBhvr>
                                        <p:cTn id="29" dur="1" fill="hold">
                                          <p:stCondLst>
                                            <p:cond delay="0"/>
                                          </p:stCondLst>
                                        </p:cTn>
                                        <p:tgtEl>
                                          <p:spTgt spid="14347"/>
                                        </p:tgtEl>
                                        <p:attrNameLst>
                                          <p:attrName>style.visibility</p:attrName>
                                        </p:attrNameLst>
                                      </p:cBhvr>
                                      <p:to>
                                        <p:strVal val="visible"/>
                                      </p:to>
                                    </p:set>
                                    <p:animScale>
                                      <p:cBhvr>
                                        <p:cTn id="30" dur="1000" decel="50000" fill="hold">
                                          <p:stCondLst>
                                            <p:cond delay="0"/>
                                          </p:stCondLst>
                                        </p:cTn>
                                        <p:tgtEl>
                                          <p:spTgt spid="14347"/>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rAng="0" ptsTypes="">
                                      <p:cBhvr>
                                        <p:cTn id="31" dur="1000" decel="50000" fill="hold">
                                          <p:stCondLst>
                                            <p:cond delay="0"/>
                                          </p:stCondLst>
                                        </p:cTn>
                                        <p:tgtEl>
                                          <p:spTgt spid="14347"/>
                                        </p:tgtEl>
                                        <p:attrNameLst>
                                          <p:attrName>ppt_x,ppt_y</p:attrName>
                                        </p:attrNameLst>
                                      </p:cBhvr>
                                      <p:rCtr x="0" y="0"/>
                                    </p:animMotion>
                                    <p:animEffect transition="in" filter="fade">
                                      <p:cBhvr>
                                        <p:cTn id="32" dur="1000"/>
                                        <p:tgtEl>
                                          <p:spTgt spid="14347"/>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58" presetClass="entr" presetSubtype="0" accel="100000" fill="hold" nodeType="clickEffect">
                                  <p:stCondLst>
                                    <p:cond delay="0"/>
                                  </p:stCondLst>
                                  <p:childTnLst>
                                    <p:set>
                                      <p:cBhvr>
                                        <p:cTn id="36" dur="1" fill="hold">
                                          <p:stCondLst>
                                            <p:cond delay="0"/>
                                          </p:stCondLst>
                                        </p:cTn>
                                        <p:tgtEl>
                                          <p:spTgt spid="14349"/>
                                        </p:tgtEl>
                                        <p:attrNameLst>
                                          <p:attrName>style.visibility</p:attrName>
                                        </p:attrNameLst>
                                      </p:cBhvr>
                                      <p:to>
                                        <p:strVal val="visible"/>
                                      </p:to>
                                    </p:set>
                                    <p:anim calcmode="lin" valueType="num">
                                      <p:cBhvr>
                                        <p:cTn id="37" dur="500" fill="hold"/>
                                        <p:tgtEl>
                                          <p:spTgt spid="14349"/>
                                        </p:tgtEl>
                                        <p:attrNameLst>
                                          <p:attrName>ppt_w</p:attrName>
                                        </p:attrNameLst>
                                      </p:cBhvr>
                                      <p:tavLst>
                                        <p:tav tm="0">
                                          <p:val>
                                            <p:strVal val="#ppt_w*2.5"/>
                                          </p:val>
                                        </p:tav>
                                        <p:tav tm="100000">
                                          <p:val>
                                            <p:strVal val="#ppt_w"/>
                                          </p:val>
                                        </p:tav>
                                      </p:tavLst>
                                    </p:anim>
                                    <p:anim calcmode="lin" valueType="num">
                                      <p:cBhvr>
                                        <p:cTn id="38" dur="500" fill="hold"/>
                                        <p:tgtEl>
                                          <p:spTgt spid="14349"/>
                                        </p:tgtEl>
                                        <p:attrNameLst>
                                          <p:attrName>ppt_h</p:attrName>
                                        </p:attrNameLst>
                                      </p:cBhvr>
                                      <p:tavLst>
                                        <p:tav tm="0">
                                          <p:val>
                                            <p:strVal val="#ppt_h*0.01"/>
                                          </p:val>
                                        </p:tav>
                                        <p:tav tm="100000">
                                          <p:val>
                                            <p:strVal val="#ppt_h"/>
                                          </p:val>
                                        </p:tav>
                                      </p:tavLst>
                                    </p:anim>
                                    <p:anim calcmode="lin" valueType="num">
                                      <p:cBhvr>
                                        <p:cTn id="39" dur="500" fill="hold"/>
                                        <p:tgtEl>
                                          <p:spTgt spid="14349"/>
                                        </p:tgtEl>
                                        <p:attrNameLst>
                                          <p:attrName>ppt_x</p:attrName>
                                        </p:attrNameLst>
                                      </p:cBhvr>
                                      <p:tavLst>
                                        <p:tav tm="0">
                                          <p:val>
                                            <p:strVal val="#ppt_x"/>
                                          </p:val>
                                        </p:tav>
                                        <p:tav tm="100000">
                                          <p:val>
                                            <p:strVal val="#ppt_x"/>
                                          </p:val>
                                        </p:tav>
                                      </p:tavLst>
                                    </p:anim>
                                    <p:anim calcmode="lin" valueType="num">
                                      <p:cBhvr>
                                        <p:cTn id="40" dur="500" fill="hold"/>
                                        <p:tgtEl>
                                          <p:spTgt spid="14349"/>
                                        </p:tgtEl>
                                        <p:attrNameLst>
                                          <p:attrName>ppt_y</p:attrName>
                                        </p:attrNameLst>
                                      </p:cBhvr>
                                      <p:tavLst>
                                        <p:tav tm="0">
                                          <p:val>
                                            <p:strVal val="#ppt_h+1"/>
                                          </p:val>
                                        </p:tav>
                                        <p:tav tm="100000">
                                          <p:val>
                                            <p:strVal val="#ppt_y"/>
                                          </p:val>
                                        </p:tav>
                                      </p:tavLst>
                                    </p:anim>
                                    <p:animEffect transition="in" filter="fade">
                                      <p:cBhvr>
                                        <p:cTn id="41" dur="500"/>
                                        <p:tgtEl>
                                          <p:spTgt spid="14349"/>
                                        </p:tgtEl>
                                      </p:cBhvr>
                                    </p:animEffect>
                                  </p:childTnLst>
                                </p:cTn>
                              </p:par>
                              <p:par>
                                <p:cTn id="42" presetID="58" presetClass="entr" presetSubtype="0" accel="100000" fill="hold" grpId="0" nodeType="withEffect">
                                  <p:stCondLst>
                                    <p:cond delay="0"/>
                                  </p:stCondLst>
                                  <p:childTnLst>
                                    <p:set>
                                      <p:cBhvr>
                                        <p:cTn id="43" dur="1" fill="hold">
                                          <p:stCondLst>
                                            <p:cond delay="0"/>
                                          </p:stCondLst>
                                        </p:cTn>
                                        <p:tgtEl>
                                          <p:spTgt spid="14348"/>
                                        </p:tgtEl>
                                        <p:attrNameLst>
                                          <p:attrName>style.visibility</p:attrName>
                                        </p:attrNameLst>
                                      </p:cBhvr>
                                      <p:to>
                                        <p:strVal val="visible"/>
                                      </p:to>
                                    </p:set>
                                    <p:anim calcmode="lin" valueType="num">
                                      <p:cBhvr>
                                        <p:cTn id="44" dur="500" fill="hold"/>
                                        <p:tgtEl>
                                          <p:spTgt spid="14348"/>
                                        </p:tgtEl>
                                        <p:attrNameLst>
                                          <p:attrName>ppt_w</p:attrName>
                                        </p:attrNameLst>
                                      </p:cBhvr>
                                      <p:tavLst>
                                        <p:tav tm="0">
                                          <p:val>
                                            <p:strVal val="#ppt_w*2.5"/>
                                          </p:val>
                                        </p:tav>
                                        <p:tav tm="100000">
                                          <p:val>
                                            <p:strVal val="#ppt_w"/>
                                          </p:val>
                                        </p:tav>
                                      </p:tavLst>
                                    </p:anim>
                                    <p:anim calcmode="lin" valueType="num">
                                      <p:cBhvr>
                                        <p:cTn id="45" dur="500" fill="hold"/>
                                        <p:tgtEl>
                                          <p:spTgt spid="14348"/>
                                        </p:tgtEl>
                                        <p:attrNameLst>
                                          <p:attrName>ppt_h</p:attrName>
                                        </p:attrNameLst>
                                      </p:cBhvr>
                                      <p:tavLst>
                                        <p:tav tm="0">
                                          <p:val>
                                            <p:strVal val="#ppt_h*0.01"/>
                                          </p:val>
                                        </p:tav>
                                        <p:tav tm="100000">
                                          <p:val>
                                            <p:strVal val="#ppt_h"/>
                                          </p:val>
                                        </p:tav>
                                      </p:tavLst>
                                    </p:anim>
                                    <p:anim calcmode="lin" valueType="num">
                                      <p:cBhvr>
                                        <p:cTn id="46" dur="500" fill="hold"/>
                                        <p:tgtEl>
                                          <p:spTgt spid="14348"/>
                                        </p:tgtEl>
                                        <p:attrNameLst>
                                          <p:attrName>ppt_x</p:attrName>
                                        </p:attrNameLst>
                                      </p:cBhvr>
                                      <p:tavLst>
                                        <p:tav tm="0">
                                          <p:val>
                                            <p:strVal val="#ppt_x"/>
                                          </p:val>
                                        </p:tav>
                                        <p:tav tm="100000">
                                          <p:val>
                                            <p:strVal val="#ppt_x"/>
                                          </p:val>
                                        </p:tav>
                                      </p:tavLst>
                                    </p:anim>
                                    <p:anim calcmode="lin" valueType="num">
                                      <p:cBhvr>
                                        <p:cTn id="47" dur="500" fill="hold"/>
                                        <p:tgtEl>
                                          <p:spTgt spid="14348"/>
                                        </p:tgtEl>
                                        <p:attrNameLst>
                                          <p:attrName>ppt_y</p:attrName>
                                        </p:attrNameLst>
                                      </p:cBhvr>
                                      <p:tavLst>
                                        <p:tav tm="0">
                                          <p:val>
                                            <p:strVal val="#ppt_h+1"/>
                                          </p:val>
                                        </p:tav>
                                        <p:tav tm="100000">
                                          <p:val>
                                            <p:strVal val="#ppt_y"/>
                                          </p:val>
                                        </p:tav>
                                      </p:tavLst>
                                    </p:anim>
                                    <p:animEffect transition="in" filter="fade">
                                      <p:cBhvr>
                                        <p:cTn id="48" dur="500"/>
                                        <p:tgtEl>
                                          <p:spTgt spid="143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344" grpId="0" autoUpdateAnimBg="0"/>
      <p:bldP spid="14345" grpId="0" autoUpdateAnimBg="0"/>
      <p:bldP spid="14347" grpId="0" autoUpdateAnimBg="0"/>
      <p:bldP spid="14348" grpId="0" autoUpdateAnimBg="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33" name="Text Box 9">
            <a:extLst>
              <a:ext uri="{FF2B5EF4-FFF2-40B4-BE49-F238E27FC236}">
                <a16:creationId xmlns:a16="http://schemas.microsoft.com/office/drawing/2014/main" id="{BF6D5260-CBA1-46EF-BEFD-EFC852F8564E}"/>
              </a:ext>
            </a:extLst>
          </p:cNvPr>
          <p:cNvSpPr txBox="1">
            <a:spLocks noChangeArrowheads="1"/>
          </p:cNvSpPr>
          <p:nvPr/>
        </p:nvSpPr>
        <p:spPr bwMode="auto">
          <a:xfrm>
            <a:off x="1752600" y="2057401"/>
            <a:ext cx="47244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4400">
                <a:solidFill>
                  <a:schemeClr val="tx1"/>
                </a:solidFill>
                <a:latin typeface="Arial" panose="020B0604020202020204" pitchFamily="34" charset="0"/>
              </a:defRPr>
            </a:lvl1pPr>
            <a:lvl2pPr marL="742950" indent="-285750" eaLnBrk="0" hangingPunct="0">
              <a:defRPr sz="4400">
                <a:solidFill>
                  <a:schemeClr val="tx1"/>
                </a:solidFill>
                <a:latin typeface="Arial" panose="020B0604020202020204" pitchFamily="34" charset="0"/>
              </a:defRPr>
            </a:lvl2pPr>
            <a:lvl3pPr marL="1143000" indent="-228600" eaLnBrk="0" hangingPunct="0">
              <a:defRPr sz="4400">
                <a:solidFill>
                  <a:schemeClr val="tx1"/>
                </a:solidFill>
                <a:latin typeface="Arial" panose="020B0604020202020204" pitchFamily="34" charset="0"/>
              </a:defRPr>
            </a:lvl3pPr>
            <a:lvl4pPr marL="1600200" indent="-228600" eaLnBrk="0" hangingPunct="0">
              <a:defRPr sz="4400">
                <a:solidFill>
                  <a:schemeClr val="tx1"/>
                </a:solidFill>
                <a:latin typeface="Arial" panose="020B0604020202020204" pitchFamily="34" charset="0"/>
              </a:defRPr>
            </a:lvl4pPr>
            <a:lvl5pPr marL="2057400" indent="-228600" eaLnBrk="0" hangingPunct="0">
              <a:defRPr sz="4400">
                <a:solidFill>
                  <a:schemeClr val="tx1"/>
                </a:solidFill>
                <a:latin typeface="Arial" panose="020B0604020202020204" pitchFamily="34" charset="0"/>
              </a:defRPr>
            </a:lvl5pPr>
            <a:lvl6pPr marL="2514600" indent="-228600" eaLnBrk="0" fontAlgn="base" hangingPunct="0">
              <a:spcBef>
                <a:spcPct val="0"/>
              </a:spcBef>
              <a:spcAft>
                <a:spcPct val="0"/>
              </a:spcAft>
              <a:defRPr sz="4400">
                <a:solidFill>
                  <a:schemeClr val="tx1"/>
                </a:solidFill>
                <a:latin typeface="Arial" panose="020B0604020202020204" pitchFamily="34" charset="0"/>
              </a:defRPr>
            </a:lvl6pPr>
            <a:lvl7pPr marL="2971800" indent="-228600" eaLnBrk="0" fontAlgn="base" hangingPunct="0">
              <a:spcBef>
                <a:spcPct val="0"/>
              </a:spcBef>
              <a:spcAft>
                <a:spcPct val="0"/>
              </a:spcAft>
              <a:defRPr sz="4400">
                <a:solidFill>
                  <a:schemeClr val="tx1"/>
                </a:solidFill>
                <a:latin typeface="Arial" panose="020B0604020202020204" pitchFamily="34" charset="0"/>
              </a:defRPr>
            </a:lvl7pPr>
            <a:lvl8pPr marL="3429000" indent="-228600" eaLnBrk="0" fontAlgn="base" hangingPunct="0">
              <a:spcBef>
                <a:spcPct val="0"/>
              </a:spcBef>
              <a:spcAft>
                <a:spcPct val="0"/>
              </a:spcAft>
              <a:defRPr sz="4400">
                <a:solidFill>
                  <a:schemeClr val="tx1"/>
                </a:solidFill>
                <a:latin typeface="Arial" panose="020B0604020202020204" pitchFamily="34" charset="0"/>
              </a:defRPr>
            </a:lvl8pPr>
            <a:lvl9pPr marL="3886200" indent="-228600" eaLnBrk="0" fontAlgn="base" hangingPunct="0">
              <a:spcBef>
                <a:spcPct val="0"/>
              </a:spcBef>
              <a:spcAft>
                <a:spcPct val="0"/>
              </a:spcAft>
              <a:defRPr sz="4400">
                <a:solidFill>
                  <a:schemeClr val="tx1"/>
                </a:solidFill>
                <a:latin typeface="Arial" panose="020B0604020202020204" pitchFamily="34" charset="0"/>
              </a:defRPr>
            </a:lvl9pPr>
          </a:lstStyle>
          <a:p>
            <a:pPr eaLnBrk="1" hangingPunct="1">
              <a:spcBef>
                <a:spcPct val="50000"/>
              </a:spcBef>
            </a:pPr>
            <a:r>
              <a:rPr lang="en-US" altLang="en-US" sz="2800" b="1">
                <a:latin typeface="Times New Roman" panose="02020603050405020304" pitchFamily="18" charset="0"/>
                <a:cs typeface="Times New Roman" panose="02020603050405020304" pitchFamily="18" charset="0"/>
              </a:rPr>
              <a:t>- Nội dung:</a:t>
            </a:r>
          </a:p>
        </p:txBody>
      </p:sp>
      <p:sp>
        <p:nvSpPr>
          <p:cNvPr id="9" name="Text Box 6">
            <a:extLst>
              <a:ext uri="{FF2B5EF4-FFF2-40B4-BE49-F238E27FC236}">
                <a16:creationId xmlns:a16="http://schemas.microsoft.com/office/drawing/2014/main" id="{395F2815-69B6-4B9B-90E1-5A328E5A0BD2}"/>
              </a:ext>
            </a:extLst>
          </p:cNvPr>
          <p:cNvSpPr txBox="1">
            <a:spLocks noChangeArrowheads="1"/>
          </p:cNvSpPr>
          <p:nvPr/>
        </p:nvSpPr>
        <p:spPr bwMode="auto">
          <a:xfrm>
            <a:off x="1733550" y="2943225"/>
            <a:ext cx="8896350" cy="1816100"/>
          </a:xfrm>
          <a:prstGeom prst="rect">
            <a:avLst/>
          </a:prstGeom>
          <a:solidFill>
            <a:srgbClr val="FFFFCC"/>
          </a:solidFill>
          <a:ln w="28575">
            <a:solidFill>
              <a:srgbClr val="FF0066"/>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4400">
                <a:solidFill>
                  <a:schemeClr val="tx1"/>
                </a:solidFill>
                <a:latin typeface="Arial" panose="020B0604020202020204" pitchFamily="34" charset="0"/>
              </a:defRPr>
            </a:lvl1pPr>
            <a:lvl2pPr marL="742950" indent="-285750" eaLnBrk="0" hangingPunct="0">
              <a:defRPr sz="4400">
                <a:solidFill>
                  <a:schemeClr val="tx1"/>
                </a:solidFill>
                <a:latin typeface="Arial" panose="020B0604020202020204" pitchFamily="34" charset="0"/>
              </a:defRPr>
            </a:lvl2pPr>
            <a:lvl3pPr marL="1143000" indent="-228600" eaLnBrk="0" hangingPunct="0">
              <a:defRPr sz="4400">
                <a:solidFill>
                  <a:schemeClr val="tx1"/>
                </a:solidFill>
                <a:latin typeface="Arial" panose="020B0604020202020204" pitchFamily="34" charset="0"/>
              </a:defRPr>
            </a:lvl3pPr>
            <a:lvl4pPr marL="1600200" indent="-228600" eaLnBrk="0" hangingPunct="0">
              <a:defRPr sz="4400">
                <a:solidFill>
                  <a:schemeClr val="tx1"/>
                </a:solidFill>
                <a:latin typeface="Arial" panose="020B0604020202020204" pitchFamily="34" charset="0"/>
              </a:defRPr>
            </a:lvl4pPr>
            <a:lvl5pPr marL="2057400" indent="-228600" eaLnBrk="0" hangingPunct="0">
              <a:defRPr sz="4400">
                <a:solidFill>
                  <a:schemeClr val="tx1"/>
                </a:solidFill>
                <a:latin typeface="Arial" panose="020B0604020202020204" pitchFamily="34" charset="0"/>
              </a:defRPr>
            </a:lvl5pPr>
            <a:lvl6pPr marL="2514600" indent="-228600" eaLnBrk="0" fontAlgn="base" hangingPunct="0">
              <a:spcBef>
                <a:spcPct val="0"/>
              </a:spcBef>
              <a:spcAft>
                <a:spcPct val="0"/>
              </a:spcAft>
              <a:defRPr sz="4400">
                <a:solidFill>
                  <a:schemeClr val="tx1"/>
                </a:solidFill>
                <a:latin typeface="Arial" panose="020B0604020202020204" pitchFamily="34" charset="0"/>
              </a:defRPr>
            </a:lvl6pPr>
            <a:lvl7pPr marL="2971800" indent="-228600" eaLnBrk="0" fontAlgn="base" hangingPunct="0">
              <a:spcBef>
                <a:spcPct val="0"/>
              </a:spcBef>
              <a:spcAft>
                <a:spcPct val="0"/>
              </a:spcAft>
              <a:defRPr sz="4400">
                <a:solidFill>
                  <a:schemeClr val="tx1"/>
                </a:solidFill>
                <a:latin typeface="Arial" panose="020B0604020202020204" pitchFamily="34" charset="0"/>
              </a:defRPr>
            </a:lvl7pPr>
            <a:lvl8pPr marL="3429000" indent="-228600" eaLnBrk="0" fontAlgn="base" hangingPunct="0">
              <a:spcBef>
                <a:spcPct val="0"/>
              </a:spcBef>
              <a:spcAft>
                <a:spcPct val="0"/>
              </a:spcAft>
              <a:defRPr sz="4400">
                <a:solidFill>
                  <a:schemeClr val="tx1"/>
                </a:solidFill>
                <a:latin typeface="Arial" panose="020B0604020202020204" pitchFamily="34" charset="0"/>
              </a:defRPr>
            </a:lvl8pPr>
            <a:lvl9pPr marL="3886200" indent="-228600" eaLnBrk="0" fontAlgn="base" hangingPunct="0">
              <a:spcBef>
                <a:spcPct val="0"/>
              </a:spcBef>
              <a:spcAft>
                <a:spcPct val="0"/>
              </a:spcAft>
              <a:defRPr sz="4400">
                <a:solidFill>
                  <a:schemeClr val="tx1"/>
                </a:solidFill>
                <a:latin typeface="Arial" panose="020B0604020202020204" pitchFamily="34" charset="0"/>
              </a:defRPr>
            </a:lvl9pPr>
          </a:lstStyle>
          <a:p>
            <a:pPr algn="just">
              <a:spcBef>
                <a:spcPct val="50000"/>
              </a:spcBef>
            </a:pPr>
            <a:r>
              <a:rPr lang="en-US" altLang="en-US" sz="2800" b="1">
                <a:solidFill>
                  <a:srgbClr val="0000FF"/>
                </a:solidFill>
                <a:latin typeface="Times New Roman" panose="02020603050405020304" pitchFamily="18" charset="0"/>
                <a:cs typeface="Times New Roman" panose="02020603050405020304" pitchFamily="18" charset="0"/>
              </a:rPr>
              <a:t>     Ca ngợi vẻ đẹp sinh động của chú chuồn chuồn nước, cảnh đẹp thiên nhiên đất nước theo cánh bay của chú chuồn chuồn.</a:t>
            </a:r>
            <a:r>
              <a:rPr lang="en-US" altLang="en-US" sz="2800" b="1">
                <a:latin typeface="Times New Roman" panose="02020603050405020304" pitchFamily="18" charset="0"/>
                <a:cs typeface="Times New Roman" panose="02020603050405020304" pitchFamily="18" charset="0"/>
              </a:rPr>
              <a:t> </a:t>
            </a:r>
            <a:r>
              <a:rPr lang="en-US" altLang="en-US" sz="2800" b="1">
                <a:solidFill>
                  <a:srgbClr val="0000FF"/>
                </a:solidFill>
                <a:latin typeface="Times New Roman" panose="02020603050405020304" pitchFamily="18" charset="0"/>
                <a:cs typeface="Times New Roman" panose="02020603050405020304" pitchFamily="18" charset="0"/>
              </a:rPr>
              <a:t>Bộc lộ tình cảm của tác giả đối với đất nước, quê hương.</a:t>
            </a:r>
            <a:endParaRPr lang="en-US" altLang="en-US" sz="2800" b="1">
              <a:latin typeface="Times New Roman" panose="02020603050405020304" pitchFamily="18" charset="0"/>
              <a:cs typeface="Times New Roman" panose="02020603050405020304" pitchFamily="18"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7" presetClass="entr" presetSubtype="0" fill="hold" grpId="0" nodeType="clickEffect">
                                  <p:stCondLst>
                                    <p:cond delay="0"/>
                                  </p:stCondLst>
                                  <p:iterate type="lt">
                                    <p:tmPct val="50000"/>
                                  </p:iterate>
                                  <p:childTnLst>
                                    <p:set>
                                      <p:cBhvr>
                                        <p:cTn id="6" dur="1" fill="hold">
                                          <p:stCondLst>
                                            <p:cond delay="0"/>
                                          </p:stCondLst>
                                        </p:cTn>
                                        <p:tgtEl>
                                          <p:spTgt spid="52233"/>
                                        </p:tgtEl>
                                        <p:attrNameLst>
                                          <p:attrName>style.visibility</p:attrName>
                                        </p:attrNameLst>
                                      </p:cBhvr>
                                      <p:to>
                                        <p:strVal val="visible"/>
                                      </p:to>
                                    </p:set>
                                    <p:anim calcmode="discrete" valueType="clr">
                                      <p:cBhvr override="childStyle">
                                        <p:cTn id="7" dur="80"/>
                                        <p:tgtEl>
                                          <p:spTgt spid="52233"/>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52233"/>
                                        </p:tgtEl>
                                        <p:attrNameLst>
                                          <p:attrName>fillcolor</p:attrName>
                                        </p:attrNameLst>
                                      </p:cBhvr>
                                      <p:tavLst>
                                        <p:tav tm="0">
                                          <p:val>
                                            <p:clrVal>
                                              <a:schemeClr val="accent2"/>
                                            </p:clrVal>
                                          </p:val>
                                        </p:tav>
                                        <p:tav tm="50000">
                                          <p:val>
                                            <p:clrVal>
                                              <a:schemeClr val="hlink"/>
                                            </p:clrVal>
                                          </p:val>
                                        </p:tav>
                                      </p:tavLst>
                                    </p:anim>
                                    <p:set>
                                      <p:cBhvr>
                                        <p:cTn id="9" dur="80"/>
                                        <p:tgtEl>
                                          <p:spTgt spid="52233"/>
                                        </p:tgtEl>
                                        <p:attrNameLst>
                                          <p:attrName>fill.type</p:attrName>
                                        </p:attrNameLst>
                                      </p:cBhvr>
                                      <p:to>
                                        <p:strVal val="solid"/>
                                      </p:to>
                                    </p:set>
                                  </p:childTnLst>
                                </p:cTn>
                              </p:par>
                              <p:par>
                                <p:cTn id="10" presetID="52" presetClass="entr" presetSubtype="0" fill="hold" grpId="0" nodeType="withEffect">
                                  <p:stCondLst>
                                    <p:cond delay="0"/>
                                  </p:stCondLst>
                                  <p:childTnLst>
                                    <p:set>
                                      <p:cBhvr>
                                        <p:cTn id="11" dur="1" fill="hold">
                                          <p:stCondLst>
                                            <p:cond delay="0"/>
                                          </p:stCondLst>
                                        </p:cTn>
                                        <p:tgtEl>
                                          <p:spTgt spid="9"/>
                                        </p:tgtEl>
                                        <p:attrNameLst>
                                          <p:attrName>style.visibility</p:attrName>
                                        </p:attrNameLst>
                                      </p:cBhvr>
                                      <p:to>
                                        <p:strVal val="visible"/>
                                      </p:to>
                                    </p:set>
                                    <p:animScale>
                                      <p:cBhvr>
                                        <p:cTn id="12" dur="1000" decel="50000" fill="hold">
                                          <p:stCondLst>
                                            <p:cond delay="0"/>
                                          </p:stCondLst>
                                        </p:cTn>
                                        <p:tgtEl>
                                          <p:spTgt spid="9"/>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rAng="0" ptsTypes="">
                                      <p:cBhvr>
                                        <p:cTn id="13" dur="1000" decel="50000" fill="hold">
                                          <p:stCondLst>
                                            <p:cond delay="0"/>
                                          </p:stCondLst>
                                        </p:cTn>
                                        <p:tgtEl>
                                          <p:spTgt spid="9"/>
                                        </p:tgtEl>
                                        <p:attrNameLst>
                                          <p:attrName>ppt_x,ppt_y</p:attrName>
                                        </p:attrNameLst>
                                      </p:cBhvr>
                                      <p:rCtr x="0" y="0"/>
                                    </p:animMotion>
                                    <p:animEffect transition="in" filter="fade">
                                      <p:cBhvr>
                                        <p:cTn id="14"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233" grpId="0"/>
      <p:bldP spid="9" grpId="0" animBg="1" autoUpdateAnimBg="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WordArt 2">
            <a:extLst>
              <a:ext uri="{FF2B5EF4-FFF2-40B4-BE49-F238E27FC236}">
                <a16:creationId xmlns:a16="http://schemas.microsoft.com/office/drawing/2014/main" id="{33DEE01A-F830-47A0-8C7A-C7DA68BB392F}"/>
              </a:ext>
            </a:extLst>
          </p:cNvPr>
          <p:cNvSpPr>
            <a:spLocks noChangeArrowheads="1" noChangeShapeType="1" noTextEdit="1"/>
          </p:cNvSpPr>
          <p:nvPr/>
        </p:nvSpPr>
        <p:spPr bwMode="auto">
          <a:xfrm>
            <a:off x="1752600" y="381000"/>
            <a:ext cx="4800600" cy="2209800"/>
          </a:xfrm>
          <a:prstGeom prst="rect">
            <a:avLst/>
          </a:prstGeom>
        </p:spPr>
        <p:txBody>
          <a:bodyPr wrap="none" fromWordArt="1">
            <a:prstTxWarp prst="textCurveDown">
              <a:avLst>
                <a:gd name="adj" fmla="val 43477"/>
              </a:avLst>
            </a:prstTxWarp>
            <a:scene3d>
              <a:camera prst="legacyPerspectiveFront">
                <a:rot lat="20519995" lon="1080000" rev="0"/>
              </a:camera>
              <a:lightRig rig="legacyHarsh2" dir="b"/>
            </a:scene3d>
            <a:sp3d extrusionH="430200" prstMaterial="legacyMatte">
              <a:extrusionClr>
                <a:srgbClr val="FF6600"/>
              </a:extrusionClr>
              <a:contourClr>
                <a:srgbClr val="FFE701"/>
              </a:contourClr>
            </a:sp3d>
          </a:bodyPr>
          <a:lstStyle/>
          <a:p>
            <a:pPr algn="ctr"/>
            <a:r>
              <a:rPr lang="en-US" sz="3600" b="1" kern="10">
                <a:ln w="9525">
                  <a:round/>
                  <a:headEnd/>
                  <a:tailEnd/>
                </a:ln>
                <a:gradFill rotWithShape="1">
                  <a:gsLst>
                    <a:gs pos="0">
                      <a:srgbClr val="FFE701"/>
                    </a:gs>
                    <a:gs pos="100000">
                      <a:srgbClr val="FE3E02"/>
                    </a:gs>
                  </a:gsLst>
                  <a:lin ang="5400000" scaled="1"/>
                </a:gradFill>
                <a:latin typeface="Times New Roman" panose="02020603050405020304" pitchFamily="18" charset="0"/>
                <a:cs typeface="Times New Roman" panose="02020603050405020304" pitchFamily="18" charset="0"/>
              </a:rPr>
              <a:t>ĐỌC DIỄN CẢM.</a:t>
            </a:r>
          </a:p>
        </p:txBody>
      </p:sp>
      <p:sp>
        <p:nvSpPr>
          <p:cNvPr id="51203" name="Text Box 3">
            <a:extLst>
              <a:ext uri="{FF2B5EF4-FFF2-40B4-BE49-F238E27FC236}">
                <a16:creationId xmlns:a16="http://schemas.microsoft.com/office/drawing/2014/main" id="{CAD8BAD6-D710-468F-B158-8FD36A721F7D}"/>
              </a:ext>
            </a:extLst>
          </p:cNvPr>
          <p:cNvSpPr txBox="1">
            <a:spLocks noChangeArrowheads="1"/>
          </p:cNvSpPr>
          <p:nvPr/>
        </p:nvSpPr>
        <p:spPr bwMode="auto">
          <a:xfrm>
            <a:off x="1524000" y="2495550"/>
            <a:ext cx="6019800" cy="4362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4400">
                <a:solidFill>
                  <a:schemeClr val="tx1"/>
                </a:solidFill>
                <a:latin typeface="Arial" panose="020B0604020202020204" pitchFamily="34" charset="0"/>
              </a:defRPr>
            </a:lvl1pPr>
            <a:lvl2pPr marL="742950" indent="-285750" eaLnBrk="0" hangingPunct="0">
              <a:defRPr sz="4400">
                <a:solidFill>
                  <a:schemeClr val="tx1"/>
                </a:solidFill>
                <a:latin typeface="Arial" panose="020B0604020202020204" pitchFamily="34" charset="0"/>
              </a:defRPr>
            </a:lvl2pPr>
            <a:lvl3pPr marL="1143000" indent="-228600" eaLnBrk="0" hangingPunct="0">
              <a:defRPr sz="4400">
                <a:solidFill>
                  <a:schemeClr val="tx1"/>
                </a:solidFill>
                <a:latin typeface="Arial" panose="020B0604020202020204" pitchFamily="34" charset="0"/>
              </a:defRPr>
            </a:lvl3pPr>
            <a:lvl4pPr marL="1600200" indent="-228600" eaLnBrk="0" hangingPunct="0">
              <a:defRPr sz="4400">
                <a:solidFill>
                  <a:schemeClr val="tx1"/>
                </a:solidFill>
                <a:latin typeface="Arial" panose="020B0604020202020204" pitchFamily="34" charset="0"/>
              </a:defRPr>
            </a:lvl4pPr>
            <a:lvl5pPr marL="2057400" indent="-228600" eaLnBrk="0" hangingPunct="0">
              <a:defRPr sz="4400">
                <a:solidFill>
                  <a:schemeClr val="tx1"/>
                </a:solidFill>
                <a:latin typeface="Arial" panose="020B0604020202020204" pitchFamily="34" charset="0"/>
              </a:defRPr>
            </a:lvl5pPr>
            <a:lvl6pPr marL="2514600" indent="-228600" eaLnBrk="0" fontAlgn="base" hangingPunct="0">
              <a:spcBef>
                <a:spcPct val="0"/>
              </a:spcBef>
              <a:spcAft>
                <a:spcPct val="0"/>
              </a:spcAft>
              <a:defRPr sz="4400">
                <a:solidFill>
                  <a:schemeClr val="tx1"/>
                </a:solidFill>
                <a:latin typeface="Arial" panose="020B0604020202020204" pitchFamily="34" charset="0"/>
              </a:defRPr>
            </a:lvl6pPr>
            <a:lvl7pPr marL="2971800" indent="-228600" eaLnBrk="0" fontAlgn="base" hangingPunct="0">
              <a:spcBef>
                <a:spcPct val="0"/>
              </a:spcBef>
              <a:spcAft>
                <a:spcPct val="0"/>
              </a:spcAft>
              <a:defRPr sz="4400">
                <a:solidFill>
                  <a:schemeClr val="tx1"/>
                </a:solidFill>
                <a:latin typeface="Arial" panose="020B0604020202020204" pitchFamily="34" charset="0"/>
              </a:defRPr>
            </a:lvl7pPr>
            <a:lvl8pPr marL="3429000" indent="-228600" eaLnBrk="0" fontAlgn="base" hangingPunct="0">
              <a:spcBef>
                <a:spcPct val="0"/>
              </a:spcBef>
              <a:spcAft>
                <a:spcPct val="0"/>
              </a:spcAft>
              <a:defRPr sz="4400">
                <a:solidFill>
                  <a:schemeClr val="tx1"/>
                </a:solidFill>
                <a:latin typeface="Arial" panose="020B0604020202020204" pitchFamily="34" charset="0"/>
              </a:defRPr>
            </a:lvl8pPr>
            <a:lvl9pPr marL="3886200" indent="-228600" eaLnBrk="0" fontAlgn="base" hangingPunct="0">
              <a:spcBef>
                <a:spcPct val="0"/>
              </a:spcBef>
              <a:spcAft>
                <a:spcPct val="0"/>
              </a:spcAft>
              <a:defRPr sz="4400">
                <a:solidFill>
                  <a:schemeClr val="tx1"/>
                </a:solidFill>
                <a:latin typeface="Arial" panose="020B0604020202020204" pitchFamily="34" charset="0"/>
              </a:defRPr>
            </a:lvl9pPr>
          </a:lstStyle>
          <a:p>
            <a:pPr eaLnBrk="1" hangingPunct="1"/>
            <a:r>
              <a:rPr lang="en-US" altLang="en-US" sz="2800" b="1">
                <a:solidFill>
                  <a:srgbClr val="0000FF"/>
                </a:solidFill>
                <a:latin typeface="Times New Roman" panose="02020603050405020304" pitchFamily="18" charset="0"/>
                <a:cs typeface="Times New Roman" panose="02020603050405020304" pitchFamily="18" charset="0"/>
              </a:rPr>
              <a:t>      </a:t>
            </a:r>
            <a:r>
              <a:rPr lang="en-US" altLang="en-US" sz="2800" b="1">
                <a:solidFill>
                  <a:srgbClr val="C00000"/>
                </a:solidFill>
                <a:latin typeface="Times New Roman" panose="02020603050405020304" pitchFamily="18" charset="0"/>
                <a:cs typeface="Times New Roman" panose="02020603050405020304" pitchFamily="18" charset="0"/>
              </a:rPr>
              <a:t>Ôi chao</a:t>
            </a:r>
            <a:r>
              <a:rPr lang="en-US" altLang="en-US" sz="2800" b="1">
                <a:solidFill>
                  <a:srgbClr val="0000FF"/>
                </a:solidFill>
                <a:latin typeface="Times New Roman" panose="02020603050405020304" pitchFamily="18" charset="0"/>
                <a:cs typeface="Times New Roman" panose="02020603050405020304" pitchFamily="18" charset="0"/>
              </a:rPr>
              <a:t>! </a:t>
            </a:r>
            <a:r>
              <a:rPr lang="en-US" altLang="en-US" sz="2800" b="1">
                <a:latin typeface="Times New Roman" panose="02020603050405020304" pitchFamily="18" charset="0"/>
                <a:cs typeface="Times New Roman" panose="02020603050405020304" pitchFamily="18" charset="0"/>
              </a:rPr>
              <a:t>Chú chuồn chuồn nước mới</a:t>
            </a:r>
            <a:r>
              <a:rPr lang="en-US" altLang="en-US" sz="2800" b="1">
                <a:solidFill>
                  <a:srgbClr val="0000FF"/>
                </a:solidFill>
                <a:latin typeface="Times New Roman" panose="02020603050405020304" pitchFamily="18" charset="0"/>
                <a:cs typeface="Times New Roman" panose="02020603050405020304" pitchFamily="18" charset="0"/>
              </a:rPr>
              <a:t> </a:t>
            </a:r>
            <a:r>
              <a:rPr lang="en-US" altLang="en-US" sz="2800" b="1">
                <a:solidFill>
                  <a:srgbClr val="C00000"/>
                </a:solidFill>
                <a:latin typeface="Times New Roman" panose="02020603050405020304" pitchFamily="18" charset="0"/>
                <a:cs typeface="Times New Roman" panose="02020603050405020304" pitchFamily="18" charset="0"/>
              </a:rPr>
              <a:t>đẹp làm sao! Màu vàng </a:t>
            </a:r>
            <a:r>
              <a:rPr lang="en-US" altLang="en-US" sz="2800" b="1">
                <a:latin typeface="Times New Roman" panose="02020603050405020304" pitchFamily="18" charset="0"/>
                <a:cs typeface="Times New Roman" panose="02020603050405020304" pitchFamily="18" charset="0"/>
              </a:rPr>
              <a:t>trên lưng chú</a:t>
            </a:r>
            <a:r>
              <a:rPr lang="en-US" altLang="en-US" sz="2800" b="1">
                <a:solidFill>
                  <a:srgbClr val="0000FF"/>
                </a:solidFill>
                <a:latin typeface="Times New Roman" panose="02020603050405020304" pitchFamily="18" charset="0"/>
                <a:cs typeface="Times New Roman" panose="02020603050405020304" pitchFamily="18" charset="0"/>
              </a:rPr>
              <a:t> </a:t>
            </a:r>
            <a:r>
              <a:rPr lang="en-US" altLang="en-US" sz="2800" b="1">
                <a:solidFill>
                  <a:srgbClr val="C00000"/>
                </a:solidFill>
                <a:latin typeface="Times New Roman" panose="02020603050405020304" pitchFamily="18" charset="0"/>
                <a:cs typeface="Times New Roman" panose="02020603050405020304" pitchFamily="18" charset="0"/>
              </a:rPr>
              <a:t>lấp lánh</a:t>
            </a:r>
            <a:r>
              <a:rPr lang="en-US" altLang="en-US" sz="2800" b="1">
                <a:solidFill>
                  <a:srgbClr val="008000"/>
                </a:solidFill>
                <a:latin typeface="Times New Roman" panose="02020603050405020304" pitchFamily="18" charset="0"/>
                <a:cs typeface="Times New Roman" panose="02020603050405020304" pitchFamily="18" charset="0"/>
              </a:rPr>
              <a:t>.</a:t>
            </a:r>
            <a:r>
              <a:rPr lang="en-US" altLang="en-US" sz="2800" b="1">
                <a:solidFill>
                  <a:srgbClr val="0000FF"/>
                </a:solidFill>
                <a:latin typeface="Times New Roman" panose="02020603050405020304" pitchFamily="18" charset="0"/>
                <a:cs typeface="Times New Roman" panose="02020603050405020304" pitchFamily="18" charset="0"/>
              </a:rPr>
              <a:t> </a:t>
            </a:r>
            <a:r>
              <a:rPr lang="en-US" altLang="en-US" sz="2800" b="1">
                <a:latin typeface="Times New Roman" panose="02020603050405020304" pitchFamily="18" charset="0"/>
                <a:cs typeface="Times New Roman" panose="02020603050405020304" pitchFamily="18" charset="0"/>
              </a:rPr>
              <a:t>Bốn cái cánh </a:t>
            </a:r>
            <a:r>
              <a:rPr lang="en-US" altLang="en-US" sz="2800" b="1">
                <a:solidFill>
                  <a:srgbClr val="C00000"/>
                </a:solidFill>
                <a:latin typeface="Times New Roman" panose="02020603050405020304" pitchFamily="18" charset="0"/>
                <a:cs typeface="Times New Roman" panose="02020603050405020304" pitchFamily="18" charset="0"/>
              </a:rPr>
              <a:t>mỏng như giấy bóng.</a:t>
            </a:r>
            <a:r>
              <a:rPr lang="en-US" altLang="en-US" sz="2800" b="1">
                <a:solidFill>
                  <a:srgbClr val="0000FF"/>
                </a:solidFill>
                <a:latin typeface="Times New Roman" panose="02020603050405020304" pitchFamily="18" charset="0"/>
                <a:cs typeface="Times New Roman" panose="02020603050405020304" pitchFamily="18" charset="0"/>
              </a:rPr>
              <a:t> </a:t>
            </a:r>
            <a:r>
              <a:rPr lang="en-US" altLang="en-US" sz="2800" b="1">
                <a:latin typeface="Times New Roman" panose="02020603050405020304" pitchFamily="18" charset="0"/>
                <a:cs typeface="Times New Roman" panose="02020603050405020304" pitchFamily="18" charset="0"/>
              </a:rPr>
              <a:t>Cái đầu tròn và hai con mắt</a:t>
            </a:r>
            <a:r>
              <a:rPr lang="en-US" altLang="en-US" sz="2800" b="1">
                <a:solidFill>
                  <a:srgbClr val="0000FF"/>
                </a:solidFill>
                <a:latin typeface="Times New Roman" panose="02020603050405020304" pitchFamily="18" charset="0"/>
                <a:cs typeface="Times New Roman" panose="02020603050405020304" pitchFamily="18" charset="0"/>
              </a:rPr>
              <a:t> </a:t>
            </a:r>
            <a:r>
              <a:rPr lang="en-US" altLang="en-US" sz="2800" b="1">
                <a:solidFill>
                  <a:srgbClr val="C00000"/>
                </a:solidFill>
                <a:latin typeface="Times New Roman" panose="02020603050405020304" pitchFamily="18" charset="0"/>
                <a:cs typeface="Times New Roman" panose="02020603050405020304" pitchFamily="18" charset="0"/>
              </a:rPr>
              <a:t>long lanh như thủy tinh. </a:t>
            </a:r>
            <a:r>
              <a:rPr lang="en-US" altLang="en-US" sz="2800" b="1">
                <a:latin typeface="Times New Roman" panose="02020603050405020304" pitchFamily="18" charset="0"/>
                <a:cs typeface="Times New Roman" panose="02020603050405020304" pitchFamily="18" charset="0"/>
              </a:rPr>
              <a:t>Thân chú</a:t>
            </a:r>
            <a:r>
              <a:rPr lang="en-US" altLang="en-US" sz="2800" b="1">
                <a:solidFill>
                  <a:srgbClr val="0000FF"/>
                </a:solidFill>
                <a:latin typeface="Times New Roman" panose="02020603050405020304" pitchFamily="18" charset="0"/>
                <a:cs typeface="Times New Roman" panose="02020603050405020304" pitchFamily="18" charset="0"/>
              </a:rPr>
              <a:t> </a:t>
            </a:r>
            <a:r>
              <a:rPr lang="en-US" altLang="en-US" sz="2800" b="1">
                <a:solidFill>
                  <a:srgbClr val="C00000"/>
                </a:solidFill>
                <a:latin typeface="Times New Roman" panose="02020603050405020304" pitchFamily="18" charset="0"/>
                <a:cs typeface="Times New Roman" panose="02020603050405020304" pitchFamily="18" charset="0"/>
              </a:rPr>
              <a:t>nhỏ và thon vàng </a:t>
            </a:r>
            <a:r>
              <a:rPr lang="en-US" altLang="en-US" sz="2800" b="1">
                <a:latin typeface="Times New Roman" panose="02020603050405020304" pitchFamily="18" charset="0"/>
                <a:cs typeface="Times New Roman" panose="02020603050405020304" pitchFamily="18" charset="0"/>
              </a:rPr>
              <a:t>như màu vàng của nắng mùa thu. Chú đậu trên một cành lộc vừng ngả dài trên mặt hồ. Bốn cánh khẽ</a:t>
            </a:r>
            <a:r>
              <a:rPr lang="en-US" altLang="en-US" sz="2800" b="1">
                <a:solidFill>
                  <a:srgbClr val="0000FF"/>
                </a:solidFill>
                <a:latin typeface="Times New Roman" panose="02020603050405020304" pitchFamily="18" charset="0"/>
                <a:cs typeface="Times New Roman" panose="02020603050405020304" pitchFamily="18" charset="0"/>
              </a:rPr>
              <a:t> </a:t>
            </a:r>
            <a:r>
              <a:rPr lang="en-US" altLang="en-US" sz="2800" b="1">
                <a:solidFill>
                  <a:srgbClr val="C00000"/>
                </a:solidFill>
                <a:latin typeface="Times New Roman" panose="02020603050405020304" pitchFamily="18" charset="0"/>
                <a:cs typeface="Times New Roman" panose="02020603050405020304" pitchFamily="18" charset="0"/>
              </a:rPr>
              <a:t>rung rung </a:t>
            </a:r>
            <a:r>
              <a:rPr lang="en-US" altLang="en-US" sz="2800" b="1">
                <a:latin typeface="Times New Roman" panose="02020603050405020304" pitchFamily="18" charset="0"/>
                <a:cs typeface="Times New Roman" panose="02020603050405020304" pitchFamily="18" charset="0"/>
              </a:rPr>
              <a:t>như đang còn</a:t>
            </a:r>
            <a:r>
              <a:rPr lang="en-US" altLang="en-US" sz="2800" b="1">
                <a:solidFill>
                  <a:srgbClr val="0000FF"/>
                </a:solidFill>
                <a:latin typeface="Times New Roman" panose="02020603050405020304" pitchFamily="18" charset="0"/>
                <a:cs typeface="Times New Roman" panose="02020603050405020304" pitchFamily="18" charset="0"/>
              </a:rPr>
              <a:t> </a:t>
            </a:r>
            <a:r>
              <a:rPr lang="en-US" altLang="en-US" sz="2800" b="1">
                <a:solidFill>
                  <a:srgbClr val="C00000"/>
                </a:solidFill>
                <a:latin typeface="Times New Roman" panose="02020603050405020304" pitchFamily="18" charset="0"/>
                <a:cs typeface="Times New Roman" panose="02020603050405020304" pitchFamily="18" charset="0"/>
              </a:rPr>
              <a:t>phân vân</a:t>
            </a:r>
            <a:r>
              <a:rPr lang="en-US" altLang="en-US" sz="2800" b="1">
                <a:solidFill>
                  <a:srgbClr val="0000FF"/>
                </a:solidFill>
                <a:latin typeface="Times New Roman" panose="02020603050405020304" pitchFamily="18" charset="0"/>
                <a:cs typeface="Times New Roman" panose="02020603050405020304" pitchFamily="18" charset="0"/>
              </a:rPr>
              <a:t>.</a:t>
            </a:r>
          </a:p>
        </p:txBody>
      </p:sp>
      <p:sp>
        <p:nvSpPr>
          <p:cNvPr id="51207" name="WordArt 7">
            <a:extLst>
              <a:ext uri="{FF2B5EF4-FFF2-40B4-BE49-F238E27FC236}">
                <a16:creationId xmlns:a16="http://schemas.microsoft.com/office/drawing/2014/main" id="{C42C4103-8581-4298-96C6-D2EC03D5B5C3}"/>
              </a:ext>
            </a:extLst>
          </p:cNvPr>
          <p:cNvSpPr>
            <a:spLocks noChangeArrowheads="1" noChangeShapeType="1" noTextEdit="1"/>
          </p:cNvSpPr>
          <p:nvPr/>
        </p:nvSpPr>
        <p:spPr bwMode="auto">
          <a:xfrm>
            <a:off x="7467600" y="2286000"/>
            <a:ext cx="2819400" cy="762000"/>
          </a:xfrm>
          <a:prstGeom prst="rect">
            <a:avLst/>
          </a:prstGeom>
        </p:spPr>
        <p:txBody>
          <a:bodyPr wrap="none" fromWordArt="1">
            <a:prstTxWarp prst="textPlain">
              <a:avLst>
                <a:gd name="adj" fmla="val 50000"/>
              </a:avLst>
            </a:prstTxWarp>
          </a:bodyPr>
          <a:lstStyle/>
          <a:p>
            <a:pPr algn="ctr"/>
            <a:r>
              <a:rPr lang="en-US" sz="3600" b="1" kern="10">
                <a:ln w="9525">
                  <a:solidFill>
                    <a:srgbClr val="FF00FF"/>
                  </a:solidFill>
                  <a:round/>
                  <a:headEnd/>
                  <a:tailEnd/>
                </a:ln>
                <a:effectLst>
                  <a:outerShdw dist="45791" dir="2021404" algn="ctr" rotWithShape="0">
                    <a:srgbClr val="B2B2B2">
                      <a:alpha val="79999"/>
                    </a:srgbClr>
                  </a:outerShdw>
                </a:effectLst>
                <a:latin typeface="Times New Roman" panose="02020603050405020304" pitchFamily="18" charset="0"/>
                <a:cs typeface="Times New Roman" panose="02020603050405020304" pitchFamily="18" charset="0"/>
              </a:rPr>
              <a:t>THI ĐỌC</a:t>
            </a:r>
          </a:p>
        </p:txBody>
      </p:sp>
      <p:pic>
        <p:nvPicPr>
          <p:cNvPr id="39945" name="Picture 2" descr="D:\Documents\Hong Diep document\Anh tu lieu\Dong vat\Côn trùng\d15.jpg">
            <a:extLst>
              <a:ext uri="{FF2B5EF4-FFF2-40B4-BE49-F238E27FC236}">
                <a16:creationId xmlns:a16="http://schemas.microsoft.com/office/drawing/2014/main" id="{3EA394A5-253D-4A4B-9CBC-06BFBEAC081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467600" y="3124200"/>
            <a:ext cx="3200400" cy="3733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51202"/>
                                        </p:tgtEl>
                                        <p:attrNameLst>
                                          <p:attrName>style.visibility</p:attrName>
                                        </p:attrNameLst>
                                      </p:cBhvr>
                                      <p:to>
                                        <p:strVal val="visible"/>
                                      </p:to>
                                    </p:set>
                                    <p:anim calcmode="lin" valueType="num">
                                      <p:cBhvr additive="base">
                                        <p:cTn id="7" dur="500" fill="hold"/>
                                        <p:tgtEl>
                                          <p:spTgt spid="51202"/>
                                        </p:tgtEl>
                                        <p:attrNameLst>
                                          <p:attrName>ppt_x</p:attrName>
                                        </p:attrNameLst>
                                      </p:cBhvr>
                                      <p:tavLst>
                                        <p:tav tm="0">
                                          <p:val>
                                            <p:strVal val="#ppt_x"/>
                                          </p:val>
                                        </p:tav>
                                        <p:tav tm="100000">
                                          <p:val>
                                            <p:strVal val="#ppt_x"/>
                                          </p:val>
                                        </p:tav>
                                      </p:tavLst>
                                    </p:anim>
                                    <p:anim calcmode="lin" valueType="num">
                                      <p:cBhvr additive="base">
                                        <p:cTn id="8" dur="500" fill="hold"/>
                                        <p:tgtEl>
                                          <p:spTgt spid="51202"/>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7" presetClass="entr" presetSubtype="0" fill="hold" grpId="0" nodeType="clickEffect">
                                  <p:stCondLst>
                                    <p:cond delay="0"/>
                                  </p:stCondLst>
                                  <p:iterate type="lt">
                                    <p:tmPct val="50000"/>
                                  </p:iterate>
                                  <p:childTnLst>
                                    <p:set>
                                      <p:cBhvr>
                                        <p:cTn id="12" dur="1" fill="hold">
                                          <p:stCondLst>
                                            <p:cond delay="0"/>
                                          </p:stCondLst>
                                        </p:cTn>
                                        <p:tgtEl>
                                          <p:spTgt spid="51203"/>
                                        </p:tgtEl>
                                        <p:attrNameLst>
                                          <p:attrName>style.visibility</p:attrName>
                                        </p:attrNameLst>
                                      </p:cBhvr>
                                      <p:to>
                                        <p:strVal val="visible"/>
                                      </p:to>
                                    </p:set>
                                    <p:anim calcmode="discrete" valueType="clr">
                                      <p:cBhvr override="childStyle">
                                        <p:cTn id="13" dur="80"/>
                                        <p:tgtEl>
                                          <p:spTgt spid="51203"/>
                                        </p:tgtEl>
                                        <p:attrNameLst>
                                          <p:attrName>style.color</p:attrName>
                                        </p:attrNameLst>
                                      </p:cBhvr>
                                      <p:tavLst>
                                        <p:tav tm="0">
                                          <p:val>
                                            <p:clrVal>
                                              <a:schemeClr val="accent2"/>
                                            </p:clrVal>
                                          </p:val>
                                        </p:tav>
                                        <p:tav tm="50000">
                                          <p:val>
                                            <p:clrVal>
                                              <a:schemeClr val="hlink"/>
                                            </p:clrVal>
                                          </p:val>
                                        </p:tav>
                                      </p:tavLst>
                                    </p:anim>
                                    <p:anim calcmode="discrete" valueType="clr">
                                      <p:cBhvr>
                                        <p:cTn id="14" dur="80"/>
                                        <p:tgtEl>
                                          <p:spTgt spid="51203"/>
                                        </p:tgtEl>
                                        <p:attrNameLst>
                                          <p:attrName>fillcolor</p:attrName>
                                        </p:attrNameLst>
                                      </p:cBhvr>
                                      <p:tavLst>
                                        <p:tav tm="0">
                                          <p:val>
                                            <p:clrVal>
                                              <a:schemeClr val="accent2"/>
                                            </p:clrVal>
                                          </p:val>
                                        </p:tav>
                                        <p:tav tm="50000">
                                          <p:val>
                                            <p:clrVal>
                                              <a:schemeClr val="hlink"/>
                                            </p:clrVal>
                                          </p:val>
                                        </p:tav>
                                      </p:tavLst>
                                    </p:anim>
                                    <p:set>
                                      <p:cBhvr>
                                        <p:cTn id="15" dur="80"/>
                                        <p:tgtEl>
                                          <p:spTgt spid="51203"/>
                                        </p:tgtEl>
                                        <p:attrNameLst>
                                          <p:attrName>fill.type</p:attrName>
                                        </p:attrNameLst>
                                      </p:cBhvr>
                                      <p:to>
                                        <p:strVal val="solid"/>
                                      </p:to>
                                    </p:set>
                                  </p:childTnLst>
                                </p:cTn>
                              </p:par>
                            </p:childTnLst>
                          </p:cTn>
                        </p:par>
                      </p:childTnLst>
                    </p:cTn>
                  </p:par>
                  <p:par>
                    <p:cTn id="16" fill="hold" nodeType="clickPar">
                      <p:stCondLst>
                        <p:cond delay="indefinite"/>
                      </p:stCondLst>
                      <p:childTnLst>
                        <p:par>
                          <p:cTn id="17" fill="hold" nodeType="withGroup">
                            <p:stCondLst>
                              <p:cond delay="0"/>
                            </p:stCondLst>
                            <p:childTnLst>
                              <p:par>
                                <p:cTn id="18" presetID="2" presetClass="entr" presetSubtype="4" fill="hold" nodeType="clickEffect">
                                  <p:stCondLst>
                                    <p:cond delay="0"/>
                                  </p:stCondLst>
                                  <p:childTnLst>
                                    <p:set>
                                      <p:cBhvr>
                                        <p:cTn id="19" dur="1" fill="hold">
                                          <p:stCondLst>
                                            <p:cond delay="0"/>
                                          </p:stCondLst>
                                        </p:cTn>
                                        <p:tgtEl>
                                          <p:spTgt spid="51207"/>
                                        </p:tgtEl>
                                        <p:attrNameLst>
                                          <p:attrName>style.visibility</p:attrName>
                                        </p:attrNameLst>
                                      </p:cBhvr>
                                      <p:to>
                                        <p:strVal val="visible"/>
                                      </p:to>
                                    </p:set>
                                    <p:anim calcmode="lin" valueType="num">
                                      <p:cBhvr additive="base">
                                        <p:cTn id="20" dur="500" fill="hold"/>
                                        <p:tgtEl>
                                          <p:spTgt spid="51207"/>
                                        </p:tgtEl>
                                        <p:attrNameLst>
                                          <p:attrName>ppt_x</p:attrName>
                                        </p:attrNameLst>
                                      </p:cBhvr>
                                      <p:tavLst>
                                        <p:tav tm="0">
                                          <p:val>
                                            <p:strVal val="#ppt_x"/>
                                          </p:val>
                                        </p:tav>
                                        <p:tav tm="100000">
                                          <p:val>
                                            <p:strVal val="#ppt_x"/>
                                          </p:val>
                                        </p:tav>
                                      </p:tavLst>
                                    </p:anim>
                                    <p:anim calcmode="lin" valueType="num">
                                      <p:cBhvr additive="base">
                                        <p:cTn id="21" dur="500" fill="hold"/>
                                        <p:tgtEl>
                                          <p:spTgt spid="5120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03"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3" name="Rectangle 8">
            <a:extLst>
              <a:ext uri="{FF2B5EF4-FFF2-40B4-BE49-F238E27FC236}">
                <a16:creationId xmlns:a16="http://schemas.microsoft.com/office/drawing/2014/main" id="{5ADEFC87-4405-4CC6-A03F-5D3F9D68E42D}"/>
              </a:ext>
            </a:extLst>
          </p:cNvPr>
          <p:cNvSpPr>
            <a:spLocks noGrp="1" noChangeArrowheads="1"/>
          </p:cNvSpPr>
          <p:nvPr>
            <p:ph type="title" idx="4294967295"/>
          </p:nvPr>
        </p:nvSpPr>
        <p:spPr>
          <a:xfrm>
            <a:off x="1524000" y="39688"/>
            <a:ext cx="9144000" cy="1143000"/>
          </a:xfr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r>
              <a:rPr lang="en-US" altLang="en-US" sz="3600" b="1">
                <a:latin typeface="Times New Roman" panose="02020603050405020304" pitchFamily="18" charset="0"/>
                <a:cs typeface="Times New Roman" panose="02020603050405020304" pitchFamily="18" charset="0"/>
              </a:rPr>
              <a:t>CA DAO TỤC NGỮ VỀ CHUỒN CHUỒN</a:t>
            </a:r>
          </a:p>
        </p:txBody>
      </p:sp>
      <p:sp>
        <p:nvSpPr>
          <p:cNvPr id="29701" name="Text Box 5">
            <a:extLst>
              <a:ext uri="{FF2B5EF4-FFF2-40B4-BE49-F238E27FC236}">
                <a16:creationId xmlns:a16="http://schemas.microsoft.com/office/drawing/2014/main" id="{6E5717E3-1064-412C-8339-A4468FE17584}"/>
              </a:ext>
            </a:extLst>
          </p:cNvPr>
          <p:cNvSpPr txBox="1">
            <a:spLocks noChangeArrowheads="1"/>
          </p:cNvSpPr>
          <p:nvPr/>
        </p:nvSpPr>
        <p:spPr bwMode="auto">
          <a:xfrm>
            <a:off x="1524000" y="4419600"/>
            <a:ext cx="8915400" cy="946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4400">
                <a:solidFill>
                  <a:schemeClr val="tx1"/>
                </a:solidFill>
                <a:latin typeface="Arial" panose="020B0604020202020204" pitchFamily="34" charset="0"/>
              </a:defRPr>
            </a:lvl1pPr>
            <a:lvl2pPr marL="742950" indent="-285750" eaLnBrk="0" hangingPunct="0">
              <a:defRPr sz="4400">
                <a:solidFill>
                  <a:schemeClr val="tx1"/>
                </a:solidFill>
                <a:latin typeface="Arial" panose="020B0604020202020204" pitchFamily="34" charset="0"/>
              </a:defRPr>
            </a:lvl2pPr>
            <a:lvl3pPr marL="1143000" indent="-228600" eaLnBrk="0" hangingPunct="0">
              <a:defRPr sz="4400">
                <a:solidFill>
                  <a:schemeClr val="tx1"/>
                </a:solidFill>
                <a:latin typeface="Arial" panose="020B0604020202020204" pitchFamily="34" charset="0"/>
              </a:defRPr>
            </a:lvl3pPr>
            <a:lvl4pPr marL="1600200" indent="-228600" eaLnBrk="0" hangingPunct="0">
              <a:defRPr sz="4400">
                <a:solidFill>
                  <a:schemeClr val="tx1"/>
                </a:solidFill>
                <a:latin typeface="Arial" panose="020B0604020202020204" pitchFamily="34" charset="0"/>
              </a:defRPr>
            </a:lvl4pPr>
            <a:lvl5pPr marL="2057400" indent="-228600" eaLnBrk="0" hangingPunct="0">
              <a:defRPr sz="4400">
                <a:solidFill>
                  <a:schemeClr val="tx1"/>
                </a:solidFill>
                <a:latin typeface="Arial" panose="020B0604020202020204" pitchFamily="34" charset="0"/>
              </a:defRPr>
            </a:lvl5pPr>
            <a:lvl6pPr marL="2514600" indent="-228600" eaLnBrk="0" fontAlgn="base" hangingPunct="0">
              <a:spcBef>
                <a:spcPct val="0"/>
              </a:spcBef>
              <a:spcAft>
                <a:spcPct val="0"/>
              </a:spcAft>
              <a:defRPr sz="4400">
                <a:solidFill>
                  <a:schemeClr val="tx1"/>
                </a:solidFill>
                <a:latin typeface="Arial" panose="020B0604020202020204" pitchFamily="34" charset="0"/>
              </a:defRPr>
            </a:lvl6pPr>
            <a:lvl7pPr marL="2971800" indent="-228600" eaLnBrk="0" fontAlgn="base" hangingPunct="0">
              <a:spcBef>
                <a:spcPct val="0"/>
              </a:spcBef>
              <a:spcAft>
                <a:spcPct val="0"/>
              </a:spcAft>
              <a:defRPr sz="4400">
                <a:solidFill>
                  <a:schemeClr val="tx1"/>
                </a:solidFill>
                <a:latin typeface="Arial" panose="020B0604020202020204" pitchFamily="34" charset="0"/>
              </a:defRPr>
            </a:lvl7pPr>
            <a:lvl8pPr marL="3429000" indent="-228600" eaLnBrk="0" fontAlgn="base" hangingPunct="0">
              <a:spcBef>
                <a:spcPct val="0"/>
              </a:spcBef>
              <a:spcAft>
                <a:spcPct val="0"/>
              </a:spcAft>
              <a:defRPr sz="4400">
                <a:solidFill>
                  <a:schemeClr val="tx1"/>
                </a:solidFill>
                <a:latin typeface="Arial" panose="020B0604020202020204" pitchFamily="34" charset="0"/>
              </a:defRPr>
            </a:lvl8pPr>
            <a:lvl9pPr marL="3886200" indent="-228600" eaLnBrk="0" fontAlgn="base" hangingPunct="0">
              <a:spcBef>
                <a:spcPct val="0"/>
              </a:spcBef>
              <a:spcAft>
                <a:spcPct val="0"/>
              </a:spcAft>
              <a:defRPr sz="4400">
                <a:solidFill>
                  <a:schemeClr val="tx1"/>
                </a:solidFill>
                <a:latin typeface="Arial" panose="020B0604020202020204" pitchFamily="34" charset="0"/>
              </a:defRPr>
            </a:lvl9pPr>
          </a:lstStyle>
          <a:p>
            <a:pPr algn="ctr" eaLnBrk="1" hangingPunct="1">
              <a:spcBef>
                <a:spcPct val="20000"/>
              </a:spcBef>
              <a:buFont typeface="Wingdings 2" panose="05020102010507070707" pitchFamily="18" charset="2"/>
              <a:buNone/>
            </a:pPr>
            <a:r>
              <a:rPr lang="en-US" altLang="en-US" sz="2800" b="1">
                <a:latin typeface="Times New Roman" panose="02020603050405020304" pitchFamily="18" charset="0"/>
                <a:cs typeface="Times New Roman" panose="02020603050405020304" pitchFamily="18" charset="0"/>
              </a:rPr>
              <a:t>- Chuồn chuồn có cánh thì bay                                                                 Có thằng kẻ trộm bắt mày đi tu...</a:t>
            </a:r>
            <a:endParaRPr lang="en-US" altLang="en-US" sz="2800">
              <a:latin typeface="Times New Roman" panose="02020603050405020304" pitchFamily="18" charset="0"/>
              <a:cs typeface="Times New Roman" panose="02020603050405020304" pitchFamily="18" charset="0"/>
            </a:endParaRPr>
          </a:p>
        </p:txBody>
      </p:sp>
      <p:sp>
        <p:nvSpPr>
          <p:cNvPr id="29702" name="Text Box 6">
            <a:extLst>
              <a:ext uri="{FF2B5EF4-FFF2-40B4-BE49-F238E27FC236}">
                <a16:creationId xmlns:a16="http://schemas.microsoft.com/office/drawing/2014/main" id="{9A470649-0F00-4D3F-985D-0C80FD444D79}"/>
              </a:ext>
            </a:extLst>
          </p:cNvPr>
          <p:cNvSpPr txBox="1">
            <a:spLocks noChangeArrowheads="1"/>
          </p:cNvSpPr>
          <p:nvPr/>
        </p:nvSpPr>
        <p:spPr bwMode="auto">
          <a:xfrm>
            <a:off x="1524000" y="3429000"/>
            <a:ext cx="9144000" cy="946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4400">
                <a:solidFill>
                  <a:schemeClr val="tx1"/>
                </a:solidFill>
                <a:latin typeface="Arial" panose="020B0604020202020204" pitchFamily="34" charset="0"/>
              </a:defRPr>
            </a:lvl1pPr>
            <a:lvl2pPr marL="742950" indent="-285750" eaLnBrk="0" hangingPunct="0">
              <a:defRPr sz="4400">
                <a:solidFill>
                  <a:schemeClr val="tx1"/>
                </a:solidFill>
                <a:latin typeface="Arial" panose="020B0604020202020204" pitchFamily="34" charset="0"/>
              </a:defRPr>
            </a:lvl2pPr>
            <a:lvl3pPr marL="1143000" indent="-228600" eaLnBrk="0" hangingPunct="0">
              <a:defRPr sz="4400">
                <a:solidFill>
                  <a:schemeClr val="tx1"/>
                </a:solidFill>
                <a:latin typeface="Arial" panose="020B0604020202020204" pitchFamily="34" charset="0"/>
              </a:defRPr>
            </a:lvl3pPr>
            <a:lvl4pPr marL="1600200" indent="-228600" eaLnBrk="0" hangingPunct="0">
              <a:defRPr sz="4400">
                <a:solidFill>
                  <a:schemeClr val="tx1"/>
                </a:solidFill>
                <a:latin typeface="Arial" panose="020B0604020202020204" pitchFamily="34" charset="0"/>
              </a:defRPr>
            </a:lvl4pPr>
            <a:lvl5pPr marL="2057400" indent="-228600" eaLnBrk="0" hangingPunct="0">
              <a:defRPr sz="4400">
                <a:solidFill>
                  <a:schemeClr val="tx1"/>
                </a:solidFill>
                <a:latin typeface="Arial" panose="020B0604020202020204" pitchFamily="34" charset="0"/>
              </a:defRPr>
            </a:lvl5pPr>
            <a:lvl6pPr marL="2514600" indent="-228600" eaLnBrk="0" fontAlgn="base" hangingPunct="0">
              <a:spcBef>
                <a:spcPct val="0"/>
              </a:spcBef>
              <a:spcAft>
                <a:spcPct val="0"/>
              </a:spcAft>
              <a:defRPr sz="4400">
                <a:solidFill>
                  <a:schemeClr val="tx1"/>
                </a:solidFill>
                <a:latin typeface="Arial" panose="020B0604020202020204" pitchFamily="34" charset="0"/>
              </a:defRPr>
            </a:lvl6pPr>
            <a:lvl7pPr marL="2971800" indent="-228600" eaLnBrk="0" fontAlgn="base" hangingPunct="0">
              <a:spcBef>
                <a:spcPct val="0"/>
              </a:spcBef>
              <a:spcAft>
                <a:spcPct val="0"/>
              </a:spcAft>
              <a:defRPr sz="4400">
                <a:solidFill>
                  <a:schemeClr val="tx1"/>
                </a:solidFill>
                <a:latin typeface="Arial" panose="020B0604020202020204" pitchFamily="34" charset="0"/>
              </a:defRPr>
            </a:lvl7pPr>
            <a:lvl8pPr marL="3429000" indent="-228600" eaLnBrk="0" fontAlgn="base" hangingPunct="0">
              <a:spcBef>
                <a:spcPct val="0"/>
              </a:spcBef>
              <a:spcAft>
                <a:spcPct val="0"/>
              </a:spcAft>
              <a:defRPr sz="4400">
                <a:solidFill>
                  <a:schemeClr val="tx1"/>
                </a:solidFill>
                <a:latin typeface="Arial" panose="020B0604020202020204" pitchFamily="34" charset="0"/>
              </a:defRPr>
            </a:lvl8pPr>
            <a:lvl9pPr marL="3886200" indent="-228600" eaLnBrk="0" fontAlgn="base" hangingPunct="0">
              <a:spcBef>
                <a:spcPct val="0"/>
              </a:spcBef>
              <a:spcAft>
                <a:spcPct val="0"/>
              </a:spcAft>
              <a:defRPr sz="4400">
                <a:solidFill>
                  <a:schemeClr val="tx1"/>
                </a:solidFill>
                <a:latin typeface="Arial" panose="020B0604020202020204" pitchFamily="34" charset="0"/>
              </a:defRPr>
            </a:lvl9pPr>
          </a:lstStyle>
          <a:p>
            <a:pPr algn="ctr" eaLnBrk="1" hangingPunct="1">
              <a:spcBef>
                <a:spcPct val="20000"/>
              </a:spcBef>
              <a:buFont typeface="Wingdings 2" panose="05020102010507070707" pitchFamily="18" charset="2"/>
              <a:buNone/>
            </a:pPr>
            <a:r>
              <a:rPr lang="en-US" altLang="en-US" sz="2800" b="1">
                <a:latin typeface="Times New Roman" panose="02020603050405020304" pitchFamily="18" charset="0"/>
                <a:cs typeface="Times New Roman" panose="02020603050405020304" pitchFamily="18" charset="0"/>
              </a:rPr>
              <a:t>- Chuồn chuồn có cánh thì bay                                                             Có thằng cu Tí thò tay bắt chuồn.</a:t>
            </a:r>
            <a:endParaRPr lang="en-US" altLang="en-US" sz="2800">
              <a:latin typeface="Times New Roman" panose="02020603050405020304" pitchFamily="18" charset="0"/>
              <a:cs typeface="Times New Roman" panose="02020603050405020304" pitchFamily="18" charset="0"/>
            </a:endParaRPr>
          </a:p>
        </p:txBody>
      </p:sp>
      <p:sp>
        <p:nvSpPr>
          <p:cNvPr id="29703" name="Text Box 7">
            <a:extLst>
              <a:ext uri="{FF2B5EF4-FFF2-40B4-BE49-F238E27FC236}">
                <a16:creationId xmlns:a16="http://schemas.microsoft.com/office/drawing/2014/main" id="{1F4D9164-AE98-4D74-BED1-D7ED37832057}"/>
              </a:ext>
            </a:extLst>
          </p:cNvPr>
          <p:cNvSpPr txBox="1">
            <a:spLocks noChangeArrowheads="1"/>
          </p:cNvSpPr>
          <p:nvPr/>
        </p:nvSpPr>
        <p:spPr bwMode="auto">
          <a:xfrm>
            <a:off x="1524000" y="2895601"/>
            <a:ext cx="91440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4400">
                <a:solidFill>
                  <a:schemeClr val="tx1"/>
                </a:solidFill>
                <a:latin typeface="Arial" panose="020B0604020202020204" pitchFamily="34" charset="0"/>
              </a:defRPr>
            </a:lvl1pPr>
            <a:lvl2pPr marL="742950" indent="-285750" eaLnBrk="0" hangingPunct="0">
              <a:defRPr sz="4400">
                <a:solidFill>
                  <a:schemeClr val="tx1"/>
                </a:solidFill>
                <a:latin typeface="Arial" panose="020B0604020202020204" pitchFamily="34" charset="0"/>
              </a:defRPr>
            </a:lvl2pPr>
            <a:lvl3pPr marL="1143000" indent="-228600" eaLnBrk="0" hangingPunct="0">
              <a:defRPr sz="4400">
                <a:solidFill>
                  <a:schemeClr val="tx1"/>
                </a:solidFill>
                <a:latin typeface="Arial" panose="020B0604020202020204" pitchFamily="34" charset="0"/>
              </a:defRPr>
            </a:lvl3pPr>
            <a:lvl4pPr marL="1600200" indent="-228600" eaLnBrk="0" hangingPunct="0">
              <a:defRPr sz="4400">
                <a:solidFill>
                  <a:schemeClr val="tx1"/>
                </a:solidFill>
                <a:latin typeface="Arial" panose="020B0604020202020204" pitchFamily="34" charset="0"/>
              </a:defRPr>
            </a:lvl4pPr>
            <a:lvl5pPr marL="2057400" indent="-228600" eaLnBrk="0" hangingPunct="0">
              <a:defRPr sz="4400">
                <a:solidFill>
                  <a:schemeClr val="tx1"/>
                </a:solidFill>
                <a:latin typeface="Arial" panose="020B0604020202020204" pitchFamily="34" charset="0"/>
              </a:defRPr>
            </a:lvl5pPr>
            <a:lvl6pPr marL="2514600" indent="-228600" eaLnBrk="0" fontAlgn="base" hangingPunct="0">
              <a:spcBef>
                <a:spcPct val="0"/>
              </a:spcBef>
              <a:spcAft>
                <a:spcPct val="0"/>
              </a:spcAft>
              <a:defRPr sz="4400">
                <a:solidFill>
                  <a:schemeClr val="tx1"/>
                </a:solidFill>
                <a:latin typeface="Arial" panose="020B0604020202020204" pitchFamily="34" charset="0"/>
              </a:defRPr>
            </a:lvl6pPr>
            <a:lvl7pPr marL="2971800" indent="-228600" eaLnBrk="0" fontAlgn="base" hangingPunct="0">
              <a:spcBef>
                <a:spcPct val="0"/>
              </a:spcBef>
              <a:spcAft>
                <a:spcPct val="0"/>
              </a:spcAft>
              <a:defRPr sz="4400">
                <a:solidFill>
                  <a:schemeClr val="tx1"/>
                </a:solidFill>
                <a:latin typeface="Arial" panose="020B0604020202020204" pitchFamily="34" charset="0"/>
              </a:defRPr>
            </a:lvl7pPr>
            <a:lvl8pPr marL="3429000" indent="-228600" eaLnBrk="0" fontAlgn="base" hangingPunct="0">
              <a:spcBef>
                <a:spcPct val="0"/>
              </a:spcBef>
              <a:spcAft>
                <a:spcPct val="0"/>
              </a:spcAft>
              <a:defRPr sz="4400">
                <a:solidFill>
                  <a:schemeClr val="tx1"/>
                </a:solidFill>
                <a:latin typeface="Arial" panose="020B0604020202020204" pitchFamily="34" charset="0"/>
              </a:defRPr>
            </a:lvl8pPr>
            <a:lvl9pPr marL="3886200" indent="-228600" eaLnBrk="0" fontAlgn="base" hangingPunct="0">
              <a:spcBef>
                <a:spcPct val="0"/>
              </a:spcBef>
              <a:spcAft>
                <a:spcPct val="0"/>
              </a:spcAft>
              <a:defRPr sz="4400">
                <a:solidFill>
                  <a:schemeClr val="tx1"/>
                </a:solidFill>
                <a:latin typeface="Arial" panose="020B0604020202020204" pitchFamily="34" charset="0"/>
              </a:defRPr>
            </a:lvl9pPr>
          </a:lstStyle>
          <a:p>
            <a:pPr eaLnBrk="1" hangingPunct="1">
              <a:spcBef>
                <a:spcPct val="20000"/>
              </a:spcBef>
              <a:buFont typeface="Wingdings 2" panose="05020102010507070707" pitchFamily="18" charset="2"/>
              <a:buNone/>
            </a:pPr>
            <a:r>
              <a:rPr lang="en-US" altLang="en-US" sz="2800" b="1">
                <a:latin typeface="Times New Roman" panose="02020603050405020304" pitchFamily="18" charset="0"/>
                <a:cs typeface="Times New Roman" panose="02020603050405020304" pitchFamily="18" charset="0"/>
              </a:rPr>
              <a:t>- Chuồn chuồn cắn rốn, bốn ngày biết bơi. </a:t>
            </a:r>
            <a:endParaRPr lang="en-US" altLang="en-US" sz="2800">
              <a:latin typeface="Times New Roman" panose="02020603050405020304" pitchFamily="18" charset="0"/>
              <a:cs typeface="Times New Roman" panose="02020603050405020304" pitchFamily="18" charset="0"/>
            </a:endParaRPr>
          </a:p>
        </p:txBody>
      </p:sp>
      <p:sp>
        <p:nvSpPr>
          <p:cNvPr id="29704" name="Text Box 8">
            <a:extLst>
              <a:ext uri="{FF2B5EF4-FFF2-40B4-BE49-F238E27FC236}">
                <a16:creationId xmlns:a16="http://schemas.microsoft.com/office/drawing/2014/main" id="{34E5DC0C-C71E-4404-93E7-48DC90DB8C36}"/>
              </a:ext>
            </a:extLst>
          </p:cNvPr>
          <p:cNvSpPr txBox="1">
            <a:spLocks noChangeArrowheads="1"/>
          </p:cNvSpPr>
          <p:nvPr/>
        </p:nvSpPr>
        <p:spPr bwMode="auto">
          <a:xfrm>
            <a:off x="1524000" y="1905000"/>
            <a:ext cx="9144000" cy="946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4400">
                <a:solidFill>
                  <a:schemeClr val="tx1"/>
                </a:solidFill>
                <a:latin typeface="Arial" panose="020B0604020202020204" pitchFamily="34" charset="0"/>
              </a:defRPr>
            </a:lvl1pPr>
            <a:lvl2pPr marL="742950" indent="-285750" eaLnBrk="0" hangingPunct="0">
              <a:defRPr sz="4400">
                <a:solidFill>
                  <a:schemeClr val="tx1"/>
                </a:solidFill>
                <a:latin typeface="Arial" panose="020B0604020202020204" pitchFamily="34" charset="0"/>
              </a:defRPr>
            </a:lvl2pPr>
            <a:lvl3pPr marL="1143000" indent="-228600" eaLnBrk="0" hangingPunct="0">
              <a:defRPr sz="4400">
                <a:solidFill>
                  <a:schemeClr val="tx1"/>
                </a:solidFill>
                <a:latin typeface="Arial" panose="020B0604020202020204" pitchFamily="34" charset="0"/>
              </a:defRPr>
            </a:lvl3pPr>
            <a:lvl4pPr marL="1600200" indent="-228600" eaLnBrk="0" hangingPunct="0">
              <a:defRPr sz="4400">
                <a:solidFill>
                  <a:schemeClr val="tx1"/>
                </a:solidFill>
                <a:latin typeface="Arial" panose="020B0604020202020204" pitchFamily="34" charset="0"/>
              </a:defRPr>
            </a:lvl4pPr>
            <a:lvl5pPr marL="2057400" indent="-228600" eaLnBrk="0" hangingPunct="0">
              <a:defRPr sz="4400">
                <a:solidFill>
                  <a:schemeClr val="tx1"/>
                </a:solidFill>
                <a:latin typeface="Arial" panose="020B0604020202020204" pitchFamily="34" charset="0"/>
              </a:defRPr>
            </a:lvl5pPr>
            <a:lvl6pPr marL="2514600" indent="-228600" eaLnBrk="0" fontAlgn="base" hangingPunct="0">
              <a:spcBef>
                <a:spcPct val="0"/>
              </a:spcBef>
              <a:spcAft>
                <a:spcPct val="0"/>
              </a:spcAft>
              <a:defRPr sz="4400">
                <a:solidFill>
                  <a:schemeClr val="tx1"/>
                </a:solidFill>
                <a:latin typeface="Arial" panose="020B0604020202020204" pitchFamily="34" charset="0"/>
              </a:defRPr>
            </a:lvl6pPr>
            <a:lvl7pPr marL="2971800" indent="-228600" eaLnBrk="0" fontAlgn="base" hangingPunct="0">
              <a:spcBef>
                <a:spcPct val="0"/>
              </a:spcBef>
              <a:spcAft>
                <a:spcPct val="0"/>
              </a:spcAft>
              <a:defRPr sz="4400">
                <a:solidFill>
                  <a:schemeClr val="tx1"/>
                </a:solidFill>
                <a:latin typeface="Arial" panose="020B0604020202020204" pitchFamily="34" charset="0"/>
              </a:defRPr>
            </a:lvl7pPr>
            <a:lvl8pPr marL="3429000" indent="-228600" eaLnBrk="0" fontAlgn="base" hangingPunct="0">
              <a:spcBef>
                <a:spcPct val="0"/>
              </a:spcBef>
              <a:spcAft>
                <a:spcPct val="0"/>
              </a:spcAft>
              <a:defRPr sz="4400">
                <a:solidFill>
                  <a:schemeClr val="tx1"/>
                </a:solidFill>
                <a:latin typeface="Arial" panose="020B0604020202020204" pitchFamily="34" charset="0"/>
              </a:defRPr>
            </a:lvl8pPr>
            <a:lvl9pPr marL="3886200" indent="-228600" eaLnBrk="0" fontAlgn="base" hangingPunct="0">
              <a:spcBef>
                <a:spcPct val="0"/>
              </a:spcBef>
              <a:spcAft>
                <a:spcPct val="0"/>
              </a:spcAft>
              <a:defRPr sz="4400">
                <a:solidFill>
                  <a:schemeClr val="tx1"/>
                </a:solidFill>
                <a:latin typeface="Arial" panose="020B0604020202020204" pitchFamily="34" charset="0"/>
              </a:defRPr>
            </a:lvl9pPr>
          </a:lstStyle>
          <a:p>
            <a:pPr algn="ctr" eaLnBrk="1" hangingPunct="1"/>
            <a:r>
              <a:rPr lang="en-US" altLang="en-US" sz="2800" b="1">
                <a:latin typeface="Times New Roman" panose="02020603050405020304" pitchFamily="18" charset="0"/>
                <a:cs typeface="Times New Roman" panose="02020603050405020304" pitchFamily="18" charset="0"/>
              </a:rPr>
              <a:t>- Chuồn chuồn bay thấp thì mưa,</a:t>
            </a:r>
          </a:p>
          <a:p>
            <a:pPr algn="ctr" eaLnBrk="1" hangingPunct="1"/>
            <a:r>
              <a:rPr lang="en-US" altLang="en-US" sz="2800" b="1">
                <a:latin typeface="Times New Roman" panose="02020603050405020304" pitchFamily="18" charset="0"/>
                <a:cs typeface="Times New Roman" panose="02020603050405020304" pitchFamily="18" charset="0"/>
              </a:rPr>
              <a:t>  Bay cao thì nắng, bay vừa thì râm.</a:t>
            </a:r>
            <a:endParaRPr lang="en-US" altLang="en-US" sz="2800">
              <a:latin typeface="Times New Roman" panose="02020603050405020304" pitchFamily="18" charset="0"/>
              <a:cs typeface="Times New Roman" panose="02020603050405020304" pitchFamily="18" charset="0"/>
            </a:endParaRPr>
          </a:p>
        </p:txBody>
      </p:sp>
      <p:sp>
        <p:nvSpPr>
          <p:cNvPr id="29705" name="Text Box 9">
            <a:extLst>
              <a:ext uri="{FF2B5EF4-FFF2-40B4-BE49-F238E27FC236}">
                <a16:creationId xmlns:a16="http://schemas.microsoft.com/office/drawing/2014/main" id="{E3F7BC51-926D-4B44-A404-623A9BD7321C}"/>
              </a:ext>
            </a:extLst>
          </p:cNvPr>
          <p:cNvSpPr txBox="1">
            <a:spLocks noChangeArrowheads="1"/>
          </p:cNvSpPr>
          <p:nvPr/>
        </p:nvSpPr>
        <p:spPr bwMode="auto">
          <a:xfrm>
            <a:off x="1524000" y="1371601"/>
            <a:ext cx="91440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4400">
                <a:solidFill>
                  <a:schemeClr val="tx1"/>
                </a:solidFill>
                <a:latin typeface="Arial" panose="020B0604020202020204" pitchFamily="34" charset="0"/>
              </a:defRPr>
            </a:lvl1pPr>
            <a:lvl2pPr marL="742950" indent="-285750" eaLnBrk="0" hangingPunct="0">
              <a:defRPr sz="4400">
                <a:solidFill>
                  <a:schemeClr val="tx1"/>
                </a:solidFill>
                <a:latin typeface="Arial" panose="020B0604020202020204" pitchFamily="34" charset="0"/>
              </a:defRPr>
            </a:lvl2pPr>
            <a:lvl3pPr marL="1143000" indent="-228600" eaLnBrk="0" hangingPunct="0">
              <a:defRPr sz="4400">
                <a:solidFill>
                  <a:schemeClr val="tx1"/>
                </a:solidFill>
                <a:latin typeface="Arial" panose="020B0604020202020204" pitchFamily="34" charset="0"/>
              </a:defRPr>
            </a:lvl3pPr>
            <a:lvl4pPr marL="1600200" indent="-228600" eaLnBrk="0" hangingPunct="0">
              <a:defRPr sz="4400">
                <a:solidFill>
                  <a:schemeClr val="tx1"/>
                </a:solidFill>
                <a:latin typeface="Arial" panose="020B0604020202020204" pitchFamily="34" charset="0"/>
              </a:defRPr>
            </a:lvl4pPr>
            <a:lvl5pPr marL="2057400" indent="-228600" eaLnBrk="0" hangingPunct="0">
              <a:defRPr sz="4400">
                <a:solidFill>
                  <a:schemeClr val="tx1"/>
                </a:solidFill>
                <a:latin typeface="Arial" panose="020B0604020202020204" pitchFamily="34" charset="0"/>
              </a:defRPr>
            </a:lvl5pPr>
            <a:lvl6pPr marL="2514600" indent="-228600" eaLnBrk="0" fontAlgn="base" hangingPunct="0">
              <a:spcBef>
                <a:spcPct val="0"/>
              </a:spcBef>
              <a:spcAft>
                <a:spcPct val="0"/>
              </a:spcAft>
              <a:defRPr sz="4400">
                <a:solidFill>
                  <a:schemeClr val="tx1"/>
                </a:solidFill>
                <a:latin typeface="Arial" panose="020B0604020202020204" pitchFamily="34" charset="0"/>
              </a:defRPr>
            </a:lvl6pPr>
            <a:lvl7pPr marL="2971800" indent="-228600" eaLnBrk="0" fontAlgn="base" hangingPunct="0">
              <a:spcBef>
                <a:spcPct val="0"/>
              </a:spcBef>
              <a:spcAft>
                <a:spcPct val="0"/>
              </a:spcAft>
              <a:defRPr sz="4400">
                <a:solidFill>
                  <a:schemeClr val="tx1"/>
                </a:solidFill>
                <a:latin typeface="Arial" panose="020B0604020202020204" pitchFamily="34" charset="0"/>
              </a:defRPr>
            </a:lvl7pPr>
            <a:lvl8pPr marL="3429000" indent="-228600" eaLnBrk="0" fontAlgn="base" hangingPunct="0">
              <a:spcBef>
                <a:spcPct val="0"/>
              </a:spcBef>
              <a:spcAft>
                <a:spcPct val="0"/>
              </a:spcAft>
              <a:defRPr sz="4400">
                <a:solidFill>
                  <a:schemeClr val="tx1"/>
                </a:solidFill>
                <a:latin typeface="Arial" panose="020B0604020202020204" pitchFamily="34" charset="0"/>
              </a:defRPr>
            </a:lvl8pPr>
            <a:lvl9pPr marL="3886200" indent="-228600" eaLnBrk="0" fontAlgn="base" hangingPunct="0">
              <a:spcBef>
                <a:spcPct val="0"/>
              </a:spcBef>
              <a:spcAft>
                <a:spcPct val="0"/>
              </a:spcAft>
              <a:defRPr sz="4400">
                <a:solidFill>
                  <a:schemeClr val="tx1"/>
                </a:solidFill>
                <a:latin typeface="Arial" panose="020B0604020202020204" pitchFamily="34" charset="0"/>
              </a:defRPr>
            </a:lvl9pPr>
          </a:lstStyle>
          <a:p>
            <a:pPr eaLnBrk="1" hangingPunct="1">
              <a:spcBef>
                <a:spcPct val="20000"/>
              </a:spcBef>
              <a:buFont typeface="Wingdings 2" panose="05020102010507070707" pitchFamily="18" charset="2"/>
              <a:buNone/>
            </a:pPr>
            <a:r>
              <a:rPr lang="en-US" altLang="en-US" sz="2800" b="1">
                <a:latin typeface="Times New Roman" panose="02020603050405020304" pitchFamily="18" charset="0"/>
                <a:cs typeface="Times New Roman" panose="02020603050405020304" pitchFamily="18" charset="0"/>
              </a:rPr>
              <a:t>- Tháng bảy heo may, chuồn chuồn bay thì bão.</a:t>
            </a:r>
            <a:endParaRPr lang="en-US" altLang="en-US" sz="2800">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7" presetClass="entr" presetSubtype="0" fill="hold" grpId="0" nodeType="clickEffect">
                                  <p:stCondLst>
                                    <p:cond delay="0"/>
                                  </p:stCondLst>
                                  <p:iterate type="lt">
                                    <p:tmPct val="50000"/>
                                  </p:iterate>
                                  <p:childTnLst>
                                    <p:set>
                                      <p:cBhvr>
                                        <p:cTn id="6" dur="1" fill="hold">
                                          <p:stCondLst>
                                            <p:cond delay="0"/>
                                          </p:stCondLst>
                                        </p:cTn>
                                        <p:tgtEl>
                                          <p:spTgt spid="29705"/>
                                        </p:tgtEl>
                                        <p:attrNameLst>
                                          <p:attrName>style.visibility</p:attrName>
                                        </p:attrNameLst>
                                      </p:cBhvr>
                                      <p:to>
                                        <p:strVal val="visible"/>
                                      </p:to>
                                    </p:set>
                                    <p:anim calcmode="discrete" valueType="clr">
                                      <p:cBhvr override="childStyle">
                                        <p:cTn id="7" dur="80"/>
                                        <p:tgtEl>
                                          <p:spTgt spid="29705"/>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29705"/>
                                        </p:tgtEl>
                                        <p:attrNameLst>
                                          <p:attrName>fillcolor</p:attrName>
                                        </p:attrNameLst>
                                      </p:cBhvr>
                                      <p:tavLst>
                                        <p:tav tm="0">
                                          <p:val>
                                            <p:clrVal>
                                              <a:schemeClr val="accent2"/>
                                            </p:clrVal>
                                          </p:val>
                                        </p:tav>
                                        <p:tav tm="50000">
                                          <p:val>
                                            <p:clrVal>
                                              <a:schemeClr val="hlink"/>
                                            </p:clrVal>
                                          </p:val>
                                        </p:tav>
                                      </p:tavLst>
                                    </p:anim>
                                    <p:set>
                                      <p:cBhvr>
                                        <p:cTn id="9" dur="80"/>
                                        <p:tgtEl>
                                          <p:spTgt spid="29705"/>
                                        </p:tgtEl>
                                        <p:attrNameLst>
                                          <p:attrName>fill.type</p:attrName>
                                        </p:attrNameLst>
                                      </p:cBhvr>
                                      <p:to>
                                        <p:strVal val="solid"/>
                                      </p:to>
                                    </p:set>
                                  </p:childTnLst>
                                </p:cTn>
                              </p:par>
                            </p:childTnLst>
                          </p:cTn>
                        </p:par>
                      </p:childTnLst>
                    </p:cTn>
                  </p:par>
                  <p:par>
                    <p:cTn id="10" fill="hold" nodeType="clickPar">
                      <p:stCondLst>
                        <p:cond delay="indefinite"/>
                      </p:stCondLst>
                      <p:childTnLst>
                        <p:par>
                          <p:cTn id="11" fill="hold" nodeType="withGroup">
                            <p:stCondLst>
                              <p:cond delay="0"/>
                            </p:stCondLst>
                            <p:childTnLst>
                              <p:par>
                                <p:cTn id="12" presetID="27" presetClass="entr" presetSubtype="0" fill="hold" grpId="0" nodeType="clickEffect">
                                  <p:stCondLst>
                                    <p:cond delay="0"/>
                                  </p:stCondLst>
                                  <p:iterate type="lt">
                                    <p:tmPct val="50000"/>
                                  </p:iterate>
                                  <p:childTnLst>
                                    <p:set>
                                      <p:cBhvr>
                                        <p:cTn id="13" dur="1" fill="hold">
                                          <p:stCondLst>
                                            <p:cond delay="0"/>
                                          </p:stCondLst>
                                        </p:cTn>
                                        <p:tgtEl>
                                          <p:spTgt spid="29704"/>
                                        </p:tgtEl>
                                        <p:attrNameLst>
                                          <p:attrName>style.visibility</p:attrName>
                                        </p:attrNameLst>
                                      </p:cBhvr>
                                      <p:to>
                                        <p:strVal val="visible"/>
                                      </p:to>
                                    </p:set>
                                    <p:anim calcmode="discrete" valueType="clr">
                                      <p:cBhvr override="childStyle">
                                        <p:cTn id="14" dur="80"/>
                                        <p:tgtEl>
                                          <p:spTgt spid="29704"/>
                                        </p:tgtEl>
                                        <p:attrNameLst>
                                          <p:attrName>style.color</p:attrName>
                                        </p:attrNameLst>
                                      </p:cBhvr>
                                      <p:tavLst>
                                        <p:tav tm="0">
                                          <p:val>
                                            <p:clrVal>
                                              <a:schemeClr val="accent2"/>
                                            </p:clrVal>
                                          </p:val>
                                        </p:tav>
                                        <p:tav tm="50000">
                                          <p:val>
                                            <p:clrVal>
                                              <a:schemeClr val="hlink"/>
                                            </p:clrVal>
                                          </p:val>
                                        </p:tav>
                                      </p:tavLst>
                                    </p:anim>
                                    <p:anim calcmode="discrete" valueType="clr">
                                      <p:cBhvr>
                                        <p:cTn id="15" dur="80"/>
                                        <p:tgtEl>
                                          <p:spTgt spid="29704"/>
                                        </p:tgtEl>
                                        <p:attrNameLst>
                                          <p:attrName>fillcolor</p:attrName>
                                        </p:attrNameLst>
                                      </p:cBhvr>
                                      <p:tavLst>
                                        <p:tav tm="0">
                                          <p:val>
                                            <p:clrVal>
                                              <a:schemeClr val="accent2"/>
                                            </p:clrVal>
                                          </p:val>
                                        </p:tav>
                                        <p:tav tm="50000">
                                          <p:val>
                                            <p:clrVal>
                                              <a:schemeClr val="hlink"/>
                                            </p:clrVal>
                                          </p:val>
                                        </p:tav>
                                      </p:tavLst>
                                    </p:anim>
                                    <p:set>
                                      <p:cBhvr>
                                        <p:cTn id="16" dur="80"/>
                                        <p:tgtEl>
                                          <p:spTgt spid="29704"/>
                                        </p:tgtEl>
                                        <p:attrNameLst>
                                          <p:attrName>fill.type</p:attrName>
                                        </p:attrNameLst>
                                      </p:cBhvr>
                                      <p:to>
                                        <p:strVal val="solid"/>
                                      </p:to>
                                    </p:set>
                                  </p:childTnLst>
                                </p:cTn>
                              </p:par>
                            </p:childTnLst>
                          </p:cTn>
                        </p:par>
                      </p:childTnLst>
                    </p:cTn>
                  </p:par>
                  <p:par>
                    <p:cTn id="17" fill="hold" nodeType="clickPar">
                      <p:stCondLst>
                        <p:cond delay="indefinite"/>
                      </p:stCondLst>
                      <p:childTnLst>
                        <p:par>
                          <p:cTn id="18" fill="hold" nodeType="withGroup">
                            <p:stCondLst>
                              <p:cond delay="0"/>
                            </p:stCondLst>
                            <p:childTnLst>
                              <p:par>
                                <p:cTn id="19" presetID="27" presetClass="entr" presetSubtype="0" fill="hold" grpId="0" nodeType="clickEffect">
                                  <p:stCondLst>
                                    <p:cond delay="0"/>
                                  </p:stCondLst>
                                  <p:iterate type="lt">
                                    <p:tmPct val="50000"/>
                                  </p:iterate>
                                  <p:childTnLst>
                                    <p:set>
                                      <p:cBhvr>
                                        <p:cTn id="20" dur="1" fill="hold">
                                          <p:stCondLst>
                                            <p:cond delay="0"/>
                                          </p:stCondLst>
                                        </p:cTn>
                                        <p:tgtEl>
                                          <p:spTgt spid="29703"/>
                                        </p:tgtEl>
                                        <p:attrNameLst>
                                          <p:attrName>style.visibility</p:attrName>
                                        </p:attrNameLst>
                                      </p:cBhvr>
                                      <p:to>
                                        <p:strVal val="visible"/>
                                      </p:to>
                                    </p:set>
                                    <p:anim calcmode="discrete" valueType="clr">
                                      <p:cBhvr override="childStyle">
                                        <p:cTn id="21" dur="80"/>
                                        <p:tgtEl>
                                          <p:spTgt spid="29703"/>
                                        </p:tgtEl>
                                        <p:attrNameLst>
                                          <p:attrName>style.color</p:attrName>
                                        </p:attrNameLst>
                                      </p:cBhvr>
                                      <p:tavLst>
                                        <p:tav tm="0">
                                          <p:val>
                                            <p:clrVal>
                                              <a:schemeClr val="accent2"/>
                                            </p:clrVal>
                                          </p:val>
                                        </p:tav>
                                        <p:tav tm="50000">
                                          <p:val>
                                            <p:clrVal>
                                              <a:schemeClr val="hlink"/>
                                            </p:clrVal>
                                          </p:val>
                                        </p:tav>
                                      </p:tavLst>
                                    </p:anim>
                                    <p:anim calcmode="discrete" valueType="clr">
                                      <p:cBhvr>
                                        <p:cTn id="22" dur="80"/>
                                        <p:tgtEl>
                                          <p:spTgt spid="29703"/>
                                        </p:tgtEl>
                                        <p:attrNameLst>
                                          <p:attrName>fillcolor</p:attrName>
                                        </p:attrNameLst>
                                      </p:cBhvr>
                                      <p:tavLst>
                                        <p:tav tm="0">
                                          <p:val>
                                            <p:clrVal>
                                              <a:schemeClr val="accent2"/>
                                            </p:clrVal>
                                          </p:val>
                                        </p:tav>
                                        <p:tav tm="50000">
                                          <p:val>
                                            <p:clrVal>
                                              <a:schemeClr val="hlink"/>
                                            </p:clrVal>
                                          </p:val>
                                        </p:tav>
                                      </p:tavLst>
                                    </p:anim>
                                    <p:set>
                                      <p:cBhvr>
                                        <p:cTn id="23" dur="80"/>
                                        <p:tgtEl>
                                          <p:spTgt spid="29703"/>
                                        </p:tgtEl>
                                        <p:attrNameLst>
                                          <p:attrName>fill.type</p:attrName>
                                        </p:attrNameLst>
                                      </p:cBhvr>
                                      <p:to>
                                        <p:strVal val="solid"/>
                                      </p:to>
                                    </p:set>
                                  </p:childTnLst>
                                </p:cTn>
                              </p:par>
                            </p:childTnLst>
                          </p:cTn>
                        </p:par>
                      </p:childTnLst>
                    </p:cTn>
                  </p:par>
                  <p:par>
                    <p:cTn id="24" fill="hold" nodeType="clickPar">
                      <p:stCondLst>
                        <p:cond delay="indefinite"/>
                      </p:stCondLst>
                      <p:childTnLst>
                        <p:par>
                          <p:cTn id="25" fill="hold" nodeType="withGroup">
                            <p:stCondLst>
                              <p:cond delay="0"/>
                            </p:stCondLst>
                            <p:childTnLst>
                              <p:par>
                                <p:cTn id="26" presetID="27" presetClass="entr" presetSubtype="0" fill="hold" grpId="0" nodeType="clickEffect">
                                  <p:stCondLst>
                                    <p:cond delay="0"/>
                                  </p:stCondLst>
                                  <p:iterate type="lt">
                                    <p:tmPct val="50000"/>
                                  </p:iterate>
                                  <p:childTnLst>
                                    <p:set>
                                      <p:cBhvr>
                                        <p:cTn id="27" dur="1" fill="hold">
                                          <p:stCondLst>
                                            <p:cond delay="0"/>
                                          </p:stCondLst>
                                        </p:cTn>
                                        <p:tgtEl>
                                          <p:spTgt spid="29702"/>
                                        </p:tgtEl>
                                        <p:attrNameLst>
                                          <p:attrName>style.visibility</p:attrName>
                                        </p:attrNameLst>
                                      </p:cBhvr>
                                      <p:to>
                                        <p:strVal val="visible"/>
                                      </p:to>
                                    </p:set>
                                    <p:anim calcmode="discrete" valueType="clr">
                                      <p:cBhvr override="childStyle">
                                        <p:cTn id="28" dur="80"/>
                                        <p:tgtEl>
                                          <p:spTgt spid="29702"/>
                                        </p:tgtEl>
                                        <p:attrNameLst>
                                          <p:attrName>style.color</p:attrName>
                                        </p:attrNameLst>
                                      </p:cBhvr>
                                      <p:tavLst>
                                        <p:tav tm="0">
                                          <p:val>
                                            <p:clrVal>
                                              <a:schemeClr val="accent2"/>
                                            </p:clrVal>
                                          </p:val>
                                        </p:tav>
                                        <p:tav tm="50000">
                                          <p:val>
                                            <p:clrVal>
                                              <a:schemeClr val="hlink"/>
                                            </p:clrVal>
                                          </p:val>
                                        </p:tav>
                                      </p:tavLst>
                                    </p:anim>
                                    <p:anim calcmode="discrete" valueType="clr">
                                      <p:cBhvr>
                                        <p:cTn id="29" dur="80"/>
                                        <p:tgtEl>
                                          <p:spTgt spid="29702"/>
                                        </p:tgtEl>
                                        <p:attrNameLst>
                                          <p:attrName>fillcolor</p:attrName>
                                        </p:attrNameLst>
                                      </p:cBhvr>
                                      <p:tavLst>
                                        <p:tav tm="0">
                                          <p:val>
                                            <p:clrVal>
                                              <a:schemeClr val="accent2"/>
                                            </p:clrVal>
                                          </p:val>
                                        </p:tav>
                                        <p:tav tm="50000">
                                          <p:val>
                                            <p:clrVal>
                                              <a:schemeClr val="hlink"/>
                                            </p:clrVal>
                                          </p:val>
                                        </p:tav>
                                      </p:tavLst>
                                    </p:anim>
                                    <p:set>
                                      <p:cBhvr>
                                        <p:cTn id="30" dur="80"/>
                                        <p:tgtEl>
                                          <p:spTgt spid="29702"/>
                                        </p:tgtEl>
                                        <p:attrNameLst>
                                          <p:attrName>fill.type</p:attrName>
                                        </p:attrNameLst>
                                      </p:cBhvr>
                                      <p:to>
                                        <p:strVal val="solid"/>
                                      </p:to>
                                    </p:set>
                                  </p:childTnLst>
                                </p:cTn>
                              </p:par>
                            </p:childTnLst>
                          </p:cTn>
                        </p:par>
                      </p:childTnLst>
                    </p:cTn>
                  </p:par>
                  <p:par>
                    <p:cTn id="31" fill="hold" nodeType="clickPar">
                      <p:stCondLst>
                        <p:cond delay="indefinite"/>
                      </p:stCondLst>
                      <p:childTnLst>
                        <p:par>
                          <p:cTn id="32" fill="hold" nodeType="withGroup">
                            <p:stCondLst>
                              <p:cond delay="0"/>
                            </p:stCondLst>
                            <p:childTnLst>
                              <p:par>
                                <p:cTn id="33" presetID="27" presetClass="entr" presetSubtype="0" fill="hold" grpId="0" nodeType="clickEffect">
                                  <p:stCondLst>
                                    <p:cond delay="0"/>
                                  </p:stCondLst>
                                  <p:iterate type="lt">
                                    <p:tmPct val="50000"/>
                                  </p:iterate>
                                  <p:childTnLst>
                                    <p:set>
                                      <p:cBhvr>
                                        <p:cTn id="34" dur="1" fill="hold">
                                          <p:stCondLst>
                                            <p:cond delay="0"/>
                                          </p:stCondLst>
                                        </p:cTn>
                                        <p:tgtEl>
                                          <p:spTgt spid="29701"/>
                                        </p:tgtEl>
                                        <p:attrNameLst>
                                          <p:attrName>style.visibility</p:attrName>
                                        </p:attrNameLst>
                                      </p:cBhvr>
                                      <p:to>
                                        <p:strVal val="visible"/>
                                      </p:to>
                                    </p:set>
                                    <p:anim calcmode="discrete" valueType="clr">
                                      <p:cBhvr override="childStyle">
                                        <p:cTn id="35" dur="80"/>
                                        <p:tgtEl>
                                          <p:spTgt spid="29701"/>
                                        </p:tgtEl>
                                        <p:attrNameLst>
                                          <p:attrName>style.color</p:attrName>
                                        </p:attrNameLst>
                                      </p:cBhvr>
                                      <p:tavLst>
                                        <p:tav tm="0">
                                          <p:val>
                                            <p:clrVal>
                                              <a:schemeClr val="accent2"/>
                                            </p:clrVal>
                                          </p:val>
                                        </p:tav>
                                        <p:tav tm="50000">
                                          <p:val>
                                            <p:clrVal>
                                              <a:schemeClr val="hlink"/>
                                            </p:clrVal>
                                          </p:val>
                                        </p:tav>
                                      </p:tavLst>
                                    </p:anim>
                                    <p:anim calcmode="discrete" valueType="clr">
                                      <p:cBhvr>
                                        <p:cTn id="36" dur="80"/>
                                        <p:tgtEl>
                                          <p:spTgt spid="29701"/>
                                        </p:tgtEl>
                                        <p:attrNameLst>
                                          <p:attrName>fillcolor</p:attrName>
                                        </p:attrNameLst>
                                      </p:cBhvr>
                                      <p:tavLst>
                                        <p:tav tm="0">
                                          <p:val>
                                            <p:clrVal>
                                              <a:schemeClr val="accent2"/>
                                            </p:clrVal>
                                          </p:val>
                                        </p:tav>
                                        <p:tav tm="50000">
                                          <p:val>
                                            <p:clrVal>
                                              <a:schemeClr val="hlink"/>
                                            </p:clrVal>
                                          </p:val>
                                        </p:tav>
                                      </p:tavLst>
                                    </p:anim>
                                    <p:set>
                                      <p:cBhvr>
                                        <p:cTn id="37" dur="80"/>
                                        <p:tgtEl>
                                          <p:spTgt spid="29701"/>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701" grpId="0"/>
      <p:bldP spid="29702" grpId="0"/>
      <p:bldP spid="29703" grpId="0"/>
      <p:bldP spid="29704" grpId="0"/>
      <p:bldP spid="29705" grpId="0"/>
    </p:bldLst>
  </p:timing>
</p:sld>
</file>

<file path=ppt/slides/slide2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41986" name="Picture 2" descr="u9_1350">
            <a:extLst>
              <a:ext uri="{FF2B5EF4-FFF2-40B4-BE49-F238E27FC236}">
                <a16:creationId xmlns:a16="http://schemas.microsoft.com/office/drawing/2014/main" id="{F9336278-5F1E-463F-B5CA-CE656AEBA20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987" name="WordArt 6">
            <a:extLst>
              <a:ext uri="{FF2B5EF4-FFF2-40B4-BE49-F238E27FC236}">
                <a16:creationId xmlns:a16="http://schemas.microsoft.com/office/drawing/2014/main" id="{6C303915-19BC-45F8-BAD0-D5CEEE35C7A4}"/>
              </a:ext>
            </a:extLst>
          </p:cNvPr>
          <p:cNvSpPr>
            <a:spLocks noChangeArrowheads="1" noChangeShapeType="1" noTextEdit="1"/>
          </p:cNvSpPr>
          <p:nvPr/>
        </p:nvSpPr>
        <p:spPr bwMode="auto">
          <a:xfrm>
            <a:off x="2362200" y="1295400"/>
            <a:ext cx="7315200" cy="3733800"/>
          </a:xfrm>
          <a:prstGeom prst="rect">
            <a:avLst/>
          </a:prstGeom>
        </p:spPr>
        <p:txBody>
          <a:bodyPr wrap="none" fromWordArt="1">
            <a:prstTxWarp prst="textCascadeUp">
              <a:avLst>
                <a:gd name="adj" fmla="val 44444"/>
              </a:avLst>
            </a:prstTxWarp>
            <a:scene3d>
              <a:camera prst="legacyPerspectiveFront">
                <a:rot lat="20519995" lon="1080000" rev="0"/>
              </a:camera>
              <a:lightRig rig="legacyHarsh2" dir="b"/>
            </a:scene3d>
            <a:sp3d extrusionH="430200" prstMaterial="legacyMatte">
              <a:extrusionClr>
                <a:srgbClr val="FF6600"/>
              </a:extrusionClr>
              <a:contourClr>
                <a:srgbClr val="FFE701"/>
              </a:contourClr>
            </a:sp3d>
          </a:bodyPr>
          <a:lstStyle/>
          <a:p>
            <a:pPr algn="ctr"/>
            <a:r>
              <a:rPr lang="en-US" sz="3600" b="1" kern="10">
                <a:ln w="9525">
                  <a:round/>
                  <a:headEnd/>
                  <a:tailEnd/>
                </a:ln>
                <a:gradFill rotWithShape="1">
                  <a:gsLst>
                    <a:gs pos="0">
                      <a:srgbClr val="FFE701"/>
                    </a:gs>
                    <a:gs pos="100000">
                      <a:srgbClr val="FE3E02"/>
                    </a:gs>
                  </a:gsLst>
                  <a:lin ang="5400000" scaled="1"/>
                </a:gradFill>
                <a:latin typeface="Times New Roman" panose="02020603050405020304" pitchFamily="18" charset="0"/>
                <a:cs typeface="Times New Roman" panose="02020603050405020304" pitchFamily="18" charset="0"/>
              </a:rPr>
              <a:t>CHÀO CÁC EM !</a:t>
            </a:r>
          </a:p>
        </p:txBody>
      </p:sp>
    </p:spTree>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52" name="Text Box 8">
            <a:extLst>
              <a:ext uri="{FF2B5EF4-FFF2-40B4-BE49-F238E27FC236}">
                <a16:creationId xmlns:a16="http://schemas.microsoft.com/office/drawing/2014/main" id="{E87E0847-2175-425C-BCF9-756EEAB4F97E}"/>
              </a:ext>
            </a:extLst>
          </p:cNvPr>
          <p:cNvSpPr txBox="1">
            <a:spLocks noChangeArrowheads="1"/>
          </p:cNvSpPr>
          <p:nvPr/>
        </p:nvSpPr>
        <p:spPr bwMode="auto">
          <a:xfrm>
            <a:off x="1828800" y="2454275"/>
            <a:ext cx="906780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4400">
                <a:solidFill>
                  <a:schemeClr val="tx1"/>
                </a:solidFill>
                <a:latin typeface="Arial" panose="020B0604020202020204" pitchFamily="34" charset="0"/>
              </a:defRPr>
            </a:lvl1pPr>
            <a:lvl2pPr marL="742950" indent="-285750" eaLnBrk="0" hangingPunct="0">
              <a:defRPr sz="4400">
                <a:solidFill>
                  <a:schemeClr val="tx1"/>
                </a:solidFill>
                <a:latin typeface="Arial" panose="020B0604020202020204" pitchFamily="34" charset="0"/>
              </a:defRPr>
            </a:lvl2pPr>
            <a:lvl3pPr marL="1143000" indent="-228600" eaLnBrk="0" hangingPunct="0">
              <a:defRPr sz="4400">
                <a:solidFill>
                  <a:schemeClr val="tx1"/>
                </a:solidFill>
                <a:latin typeface="Arial" panose="020B0604020202020204" pitchFamily="34" charset="0"/>
              </a:defRPr>
            </a:lvl3pPr>
            <a:lvl4pPr marL="1600200" indent="-228600" eaLnBrk="0" hangingPunct="0">
              <a:defRPr sz="4400">
                <a:solidFill>
                  <a:schemeClr val="tx1"/>
                </a:solidFill>
                <a:latin typeface="Arial" panose="020B0604020202020204" pitchFamily="34" charset="0"/>
              </a:defRPr>
            </a:lvl4pPr>
            <a:lvl5pPr marL="2057400" indent="-228600" eaLnBrk="0" hangingPunct="0">
              <a:defRPr sz="4400">
                <a:solidFill>
                  <a:schemeClr val="tx1"/>
                </a:solidFill>
                <a:latin typeface="Arial" panose="020B0604020202020204" pitchFamily="34" charset="0"/>
              </a:defRPr>
            </a:lvl5pPr>
            <a:lvl6pPr marL="2514600" indent="-228600" eaLnBrk="0" fontAlgn="base" hangingPunct="0">
              <a:spcBef>
                <a:spcPct val="0"/>
              </a:spcBef>
              <a:spcAft>
                <a:spcPct val="0"/>
              </a:spcAft>
              <a:defRPr sz="4400">
                <a:solidFill>
                  <a:schemeClr val="tx1"/>
                </a:solidFill>
                <a:latin typeface="Arial" panose="020B0604020202020204" pitchFamily="34" charset="0"/>
              </a:defRPr>
            </a:lvl6pPr>
            <a:lvl7pPr marL="2971800" indent="-228600" eaLnBrk="0" fontAlgn="base" hangingPunct="0">
              <a:spcBef>
                <a:spcPct val="0"/>
              </a:spcBef>
              <a:spcAft>
                <a:spcPct val="0"/>
              </a:spcAft>
              <a:defRPr sz="4400">
                <a:solidFill>
                  <a:schemeClr val="tx1"/>
                </a:solidFill>
                <a:latin typeface="Arial" panose="020B0604020202020204" pitchFamily="34" charset="0"/>
              </a:defRPr>
            </a:lvl7pPr>
            <a:lvl8pPr marL="3429000" indent="-228600" eaLnBrk="0" fontAlgn="base" hangingPunct="0">
              <a:spcBef>
                <a:spcPct val="0"/>
              </a:spcBef>
              <a:spcAft>
                <a:spcPct val="0"/>
              </a:spcAft>
              <a:defRPr sz="4400">
                <a:solidFill>
                  <a:schemeClr val="tx1"/>
                </a:solidFill>
                <a:latin typeface="Arial" panose="020B0604020202020204" pitchFamily="34" charset="0"/>
              </a:defRPr>
            </a:lvl8pPr>
            <a:lvl9pPr marL="3886200" indent="-228600" eaLnBrk="0" fontAlgn="base" hangingPunct="0">
              <a:spcBef>
                <a:spcPct val="0"/>
              </a:spcBef>
              <a:spcAft>
                <a:spcPct val="0"/>
              </a:spcAft>
              <a:defRPr sz="4400">
                <a:solidFill>
                  <a:schemeClr val="tx1"/>
                </a:solidFill>
                <a:latin typeface="Arial" panose="020B0604020202020204" pitchFamily="34" charset="0"/>
              </a:defRPr>
            </a:lvl9pPr>
          </a:lstStyle>
          <a:p>
            <a:pPr eaLnBrk="1" hangingPunct="1">
              <a:spcBef>
                <a:spcPct val="50000"/>
              </a:spcBef>
            </a:pPr>
            <a:r>
              <a:rPr lang="en-US" altLang="en-US" sz="3600" b="1">
                <a:solidFill>
                  <a:srgbClr val="FF0000"/>
                </a:solidFill>
                <a:latin typeface="Times New Roman" panose="02020603050405020304" pitchFamily="18" charset="0"/>
                <a:cs typeface="Times New Roman" panose="02020603050405020304" pitchFamily="18" charset="0"/>
              </a:rPr>
              <a:t>   Đọc thuộc lòng bài: Dòng sông mặc áo</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1752"/>
                                        </p:tgtEl>
                                        <p:attrNameLst>
                                          <p:attrName>style.visibility</p:attrName>
                                        </p:attrNameLst>
                                      </p:cBhvr>
                                      <p:to>
                                        <p:strVal val="visible"/>
                                      </p:to>
                                    </p:set>
                                    <p:anim calcmode="lin" valueType="num">
                                      <p:cBhvr additive="base">
                                        <p:cTn id="7" dur="500" fill="hold"/>
                                        <p:tgtEl>
                                          <p:spTgt spid="31752"/>
                                        </p:tgtEl>
                                        <p:attrNameLst>
                                          <p:attrName>ppt_x</p:attrName>
                                        </p:attrNameLst>
                                      </p:cBhvr>
                                      <p:tavLst>
                                        <p:tav tm="0">
                                          <p:val>
                                            <p:strVal val="#ppt_x"/>
                                          </p:val>
                                        </p:tav>
                                        <p:tav tm="100000">
                                          <p:val>
                                            <p:strVal val="#ppt_x"/>
                                          </p:val>
                                        </p:tav>
                                      </p:tavLst>
                                    </p:anim>
                                    <p:anim calcmode="lin" valueType="num">
                                      <p:cBhvr additive="base">
                                        <p:cTn id="8" dur="500" fill="hold"/>
                                        <p:tgtEl>
                                          <p:spTgt spid="3175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752"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ext Box 5">
            <a:extLst>
              <a:ext uri="{FF2B5EF4-FFF2-40B4-BE49-F238E27FC236}">
                <a16:creationId xmlns:a16="http://schemas.microsoft.com/office/drawing/2014/main" id="{B16B9D9E-D65E-4318-9639-D9E74A35F204}"/>
              </a:ext>
            </a:extLst>
          </p:cNvPr>
          <p:cNvSpPr txBox="1">
            <a:spLocks noChangeArrowheads="1"/>
          </p:cNvSpPr>
          <p:nvPr/>
        </p:nvSpPr>
        <p:spPr bwMode="auto">
          <a:xfrm>
            <a:off x="1920875" y="817564"/>
            <a:ext cx="8320088" cy="1277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Calibri" pitchFamily="34" charset="0"/>
              </a:defRPr>
            </a:lvl1pPr>
            <a:lvl2pPr>
              <a:defRPr sz="2800">
                <a:solidFill>
                  <a:schemeClr val="tx1"/>
                </a:solidFill>
                <a:latin typeface="Calibri" pitchFamily="34" charset="0"/>
              </a:defRPr>
            </a:lvl2pPr>
            <a:lvl3pPr>
              <a:defRPr sz="2400">
                <a:solidFill>
                  <a:schemeClr val="tx1"/>
                </a:solidFill>
                <a:latin typeface="Calibri" pitchFamily="34" charset="0"/>
              </a:defRPr>
            </a:lvl3pPr>
            <a:lvl4pPr>
              <a:defRPr sz="2000">
                <a:solidFill>
                  <a:schemeClr val="tx1"/>
                </a:solidFill>
                <a:latin typeface="Calibri" pitchFamily="34" charset="0"/>
              </a:defRPr>
            </a:lvl4pPr>
            <a:lvl5pPr>
              <a:defRPr sz="2000">
                <a:solidFill>
                  <a:schemeClr val="tx1"/>
                </a:solidFill>
                <a:latin typeface="Calibri" pitchFamily="34" charset="0"/>
              </a:defRPr>
            </a:lvl5pPr>
            <a:lvl6pPr eaLnBrk="0" fontAlgn="base" hangingPunct="0">
              <a:spcBef>
                <a:spcPct val="20000"/>
              </a:spcBef>
              <a:spcAft>
                <a:spcPct val="0"/>
              </a:spcAft>
              <a:buChar char="»"/>
              <a:defRPr sz="2000">
                <a:solidFill>
                  <a:schemeClr val="tx1"/>
                </a:solidFill>
                <a:latin typeface="Calibri" pitchFamily="34" charset="0"/>
              </a:defRPr>
            </a:lvl6pPr>
            <a:lvl7pPr eaLnBrk="0" fontAlgn="base" hangingPunct="0">
              <a:spcBef>
                <a:spcPct val="20000"/>
              </a:spcBef>
              <a:spcAft>
                <a:spcPct val="0"/>
              </a:spcAft>
              <a:buChar char="»"/>
              <a:defRPr sz="2000">
                <a:solidFill>
                  <a:schemeClr val="tx1"/>
                </a:solidFill>
                <a:latin typeface="Calibri" pitchFamily="34" charset="0"/>
              </a:defRPr>
            </a:lvl7pPr>
            <a:lvl8pPr eaLnBrk="0" fontAlgn="base" hangingPunct="0">
              <a:spcBef>
                <a:spcPct val="20000"/>
              </a:spcBef>
              <a:spcAft>
                <a:spcPct val="0"/>
              </a:spcAft>
              <a:buChar char="»"/>
              <a:defRPr sz="2000">
                <a:solidFill>
                  <a:schemeClr val="tx1"/>
                </a:solidFill>
                <a:latin typeface="Calibri" pitchFamily="34" charset="0"/>
              </a:defRPr>
            </a:lvl8pPr>
            <a:lvl9pPr eaLnBrk="0" fontAlgn="base" hangingPunct="0">
              <a:spcBef>
                <a:spcPct val="20000"/>
              </a:spcBef>
              <a:spcAft>
                <a:spcPct val="0"/>
              </a:spcAft>
              <a:buChar char="»"/>
              <a:defRPr sz="2000">
                <a:solidFill>
                  <a:schemeClr val="tx1"/>
                </a:solidFill>
                <a:latin typeface="Calibri" pitchFamily="34" charset="0"/>
              </a:defRPr>
            </a:lvl9pPr>
          </a:lstStyle>
          <a:p>
            <a:pPr>
              <a:spcBef>
                <a:spcPts val="600"/>
              </a:spcBef>
              <a:defRPr/>
            </a:pPr>
            <a:r>
              <a:rPr lang="en-US" altLang="en-US" sz="3600" b="1" dirty="0">
                <a:solidFill>
                  <a:schemeClr val="accent4">
                    <a:lumMod val="95000"/>
                    <a:lumOff val="5000"/>
                  </a:schemeClr>
                </a:solidFill>
                <a:latin typeface="Times New Roman" pitchFamily="18" charset="0"/>
                <a:cs typeface="Times New Roman" pitchFamily="18" charset="0"/>
              </a:rPr>
              <a:t>* </a:t>
            </a:r>
            <a:r>
              <a:rPr lang="en-US" altLang="en-US" sz="3600" b="1" dirty="0" err="1">
                <a:solidFill>
                  <a:schemeClr val="accent4">
                    <a:lumMod val="95000"/>
                    <a:lumOff val="5000"/>
                  </a:schemeClr>
                </a:solidFill>
                <a:latin typeface="Times New Roman" pitchFamily="18" charset="0"/>
                <a:cs typeface="Times New Roman" pitchFamily="18" charset="0"/>
              </a:rPr>
              <a:t>Đọc</a:t>
            </a:r>
            <a:r>
              <a:rPr lang="en-US" altLang="en-US" sz="3600" b="1" dirty="0">
                <a:solidFill>
                  <a:schemeClr val="accent4">
                    <a:lumMod val="95000"/>
                    <a:lumOff val="5000"/>
                  </a:schemeClr>
                </a:solidFill>
                <a:latin typeface="Times New Roman" pitchFamily="18" charset="0"/>
                <a:cs typeface="Times New Roman" pitchFamily="18" charset="0"/>
              </a:rPr>
              <a:t> </a:t>
            </a:r>
            <a:r>
              <a:rPr lang="en-US" altLang="en-US" sz="3600" b="1" dirty="0" err="1">
                <a:solidFill>
                  <a:schemeClr val="accent4">
                    <a:lumMod val="95000"/>
                    <a:lumOff val="5000"/>
                  </a:schemeClr>
                </a:solidFill>
                <a:latin typeface="Times New Roman" pitchFamily="18" charset="0"/>
                <a:cs typeface="Times New Roman" pitchFamily="18" charset="0"/>
              </a:rPr>
              <a:t>bài</a:t>
            </a:r>
            <a:r>
              <a:rPr lang="en-US" altLang="en-US" sz="3600" b="1" dirty="0">
                <a:solidFill>
                  <a:schemeClr val="accent4">
                    <a:lumMod val="95000"/>
                    <a:lumOff val="5000"/>
                  </a:schemeClr>
                </a:solidFill>
                <a:latin typeface="Times New Roman" pitchFamily="18" charset="0"/>
                <a:cs typeface="Times New Roman" pitchFamily="18" charset="0"/>
              </a:rPr>
              <a:t>: </a:t>
            </a:r>
            <a:r>
              <a:rPr lang="en-US" altLang="en-US" sz="3600" b="1" i="1" dirty="0" err="1">
                <a:solidFill>
                  <a:schemeClr val="accent4">
                    <a:lumMod val="95000"/>
                    <a:lumOff val="5000"/>
                  </a:schemeClr>
                </a:solidFill>
                <a:latin typeface="Times New Roman" pitchFamily="18" charset="0"/>
                <a:cs typeface="Times New Roman" pitchFamily="18" charset="0"/>
              </a:rPr>
              <a:t>Dòng</a:t>
            </a:r>
            <a:r>
              <a:rPr lang="en-US" altLang="en-US" sz="3600" b="1" i="1" dirty="0">
                <a:solidFill>
                  <a:schemeClr val="accent4">
                    <a:lumMod val="95000"/>
                    <a:lumOff val="5000"/>
                  </a:schemeClr>
                </a:solidFill>
                <a:latin typeface="Times New Roman" pitchFamily="18" charset="0"/>
                <a:cs typeface="Times New Roman" pitchFamily="18" charset="0"/>
              </a:rPr>
              <a:t> </a:t>
            </a:r>
            <a:r>
              <a:rPr lang="en-US" altLang="en-US" sz="3600" b="1" i="1" dirty="0" err="1">
                <a:solidFill>
                  <a:schemeClr val="accent4">
                    <a:lumMod val="95000"/>
                    <a:lumOff val="5000"/>
                  </a:schemeClr>
                </a:solidFill>
                <a:latin typeface="Times New Roman" pitchFamily="18" charset="0"/>
                <a:cs typeface="Times New Roman" pitchFamily="18" charset="0"/>
              </a:rPr>
              <a:t>sông</a:t>
            </a:r>
            <a:r>
              <a:rPr lang="en-US" altLang="en-US" sz="3600" b="1" i="1" dirty="0">
                <a:solidFill>
                  <a:schemeClr val="accent4">
                    <a:lumMod val="95000"/>
                    <a:lumOff val="5000"/>
                  </a:schemeClr>
                </a:solidFill>
                <a:latin typeface="Times New Roman" pitchFamily="18" charset="0"/>
                <a:cs typeface="Times New Roman" pitchFamily="18" charset="0"/>
              </a:rPr>
              <a:t> </a:t>
            </a:r>
            <a:r>
              <a:rPr lang="en-US" altLang="en-US" sz="3600" b="1" i="1" dirty="0" err="1">
                <a:solidFill>
                  <a:schemeClr val="accent4">
                    <a:lumMod val="95000"/>
                    <a:lumOff val="5000"/>
                  </a:schemeClr>
                </a:solidFill>
                <a:latin typeface="Times New Roman" pitchFamily="18" charset="0"/>
                <a:cs typeface="Times New Roman" pitchFamily="18" charset="0"/>
              </a:rPr>
              <a:t>mặc</a:t>
            </a:r>
            <a:r>
              <a:rPr lang="en-US" altLang="en-US" sz="3600" b="1" i="1" dirty="0">
                <a:solidFill>
                  <a:schemeClr val="accent4">
                    <a:lumMod val="95000"/>
                    <a:lumOff val="5000"/>
                  </a:schemeClr>
                </a:solidFill>
                <a:latin typeface="Times New Roman" pitchFamily="18" charset="0"/>
                <a:cs typeface="Times New Roman" pitchFamily="18" charset="0"/>
              </a:rPr>
              <a:t> </a:t>
            </a:r>
            <a:r>
              <a:rPr lang="en-US" altLang="en-US" sz="3600" b="1" i="1" dirty="0" err="1">
                <a:solidFill>
                  <a:schemeClr val="accent4">
                    <a:lumMod val="95000"/>
                    <a:lumOff val="5000"/>
                  </a:schemeClr>
                </a:solidFill>
                <a:latin typeface="Times New Roman" pitchFamily="18" charset="0"/>
                <a:cs typeface="Times New Roman" pitchFamily="18" charset="0"/>
              </a:rPr>
              <a:t>áo</a:t>
            </a:r>
            <a:r>
              <a:rPr lang="en-US" altLang="en-US" sz="3600" b="1" i="1" dirty="0">
                <a:solidFill>
                  <a:schemeClr val="accent4">
                    <a:lumMod val="95000"/>
                    <a:lumOff val="5000"/>
                  </a:schemeClr>
                </a:solidFill>
                <a:latin typeface="Times New Roman" pitchFamily="18" charset="0"/>
                <a:cs typeface="Times New Roman" pitchFamily="18" charset="0"/>
              </a:rPr>
              <a:t> – </a:t>
            </a:r>
            <a:r>
              <a:rPr lang="en-US" altLang="en-US" sz="3600" b="1" i="1" dirty="0" err="1">
                <a:solidFill>
                  <a:schemeClr val="accent4">
                    <a:lumMod val="95000"/>
                    <a:lumOff val="5000"/>
                  </a:schemeClr>
                </a:solidFill>
                <a:latin typeface="Times New Roman" pitchFamily="18" charset="0"/>
                <a:cs typeface="Times New Roman" pitchFamily="18" charset="0"/>
              </a:rPr>
              <a:t>trang</a:t>
            </a:r>
            <a:r>
              <a:rPr lang="en-US" altLang="en-US" sz="3600" b="1" i="1" dirty="0">
                <a:solidFill>
                  <a:schemeClr val="accent4">
                    <a:lumMod val="95000"/>
                    <a:lumOff val="5000"/>
                  </a:schemeClr>
                </a:solidFill>
                <a:latin typeface="Times New Roman" pitchFamily="18" charset="0"/>
                <a:cs typeface="Times New Roman" pitchFamily="18" charset="0"/>
              </a:rPr>
              <a:t> 118</a:t>
            </a:r>
          </a:p>
          <a:p>
            <a:pPr>
              <a:spcBef>
                <a:spcPts val="600"/>
              </a:spcBef>
              <a:defRPr/>
            </a:pPr>
            <a:r>
              <a:rPr lang="en-US" altLang="en-US" sz="3600" b="1" dirty="0" err="1">
                <a:solidFill>
                  <a:schemeClr val="accent4">
                    <a:lumMod val="95000"/>
                    <a:lumOff val="5000"/>
                  </a:schemeClr>
                </a:solidFill>
                <a:latin typeface="Times New Roman" pitchFamily="18" charset="0"/>
                <a:cs typeface="Times New Roman" pitchFamily="18" charset="0"/>
              </a:rPr>
              <a:t>và</a:t>
            </a:r>
            <a:r>
              <a:rPr lang="en-US" altLang="en-US" sz="3600" b="1" dirty="0">
                <a:solidFill>
                  <a:schemeClr val="accent4">
                    <a:lumMod val="95000"/>
                    <a:lumOff val="5000"/>
                  </a:schemeClr>
                </a:solidFill>
                <a:latin typeface="Times New Roman" pitchFamily="18" charset="0"/>
                <a:cs typeface="Times New Roman" pitchFamily="18" charset="0"/>
              </a:rPr>
              <a:t> </a:t>
            </a:r>
            <a:r>
              <a:rPr lang="en-US" altLang="en-US" sz="3600" b="1" dirty="0" err="1">
                <a:solidFill>
                  <a:schemeClr val="accent4">
                    <a:lumMod val="95000"/>
                    <a:lumOff val="5000"/>
                  </a:schemeClr>
                </a:solidFill>
                <a:latin typeface="Times New Roman" pitchFamily="18" charset="0"/>
                <a:cs typeface="Times New Roman" pitchFamily="18" charset="0"/>
              </a:rPr>
              <a:t>trả</a:t>
            </a:r>
            <a:r>
              <a:rPr lang="en-US" altLang="en-US" sz="3600" b="1" dirty="0">
                <a:solidFill>
                  <a:schemeClr val="accent4">
                    <a:lumMod val="95000"/>
                    <a:lumOff val="5000"/>
                  </a:schemeClr>
                </a:solidFill>
                <a:latin typeface="Times New Roman" pitchFamily="18" charset="0"/>
                <a:cs typeface="Times New Roman" pitchFamily="18" charset="0"/>
              </a:rPr>
              <a:t> </a:t>
            </a:r>
            <a:r>
              <a:rPr lang="en-US" altLang="en-US" sz="3600" b="1" dirty="0" err="1">
                <a:solidFill>
                  <a:schemeClr val="accent4">
                    <a:lumMod val="95000"/>
                    <a:lumOff val="5000"/>
                  </a:schemeClr>
                </a:solidFill>
                <a:latin typeface="Times New Roman" pitchFamily="18" charset="0"/>
                <a:cs typeface="Times New Roman" pitchFamily="18" charset="0"/>
              </a:rPr>
              <a:t>lời</a:t>
            </a:r>
            <a:r>
              <a:rPr lang="en-US" altLang="en-US" sz="3600" b="1" dirty="0">
                <a:solidFill>
                  <a:schemeClr val="accent4">
                    <a:lumMod val="95000"/>
                    <a:lumOff val="5000"/>
                  </a:schemeClr>
                </a:solidFill>
                <a:latin typeface="Times New Roman" pitchFamily="18" charset="0"/>
                <a:cs typeface="Times New Roman" pitchFamily="18" charset="0"/>
              </a:rPr>
              <a:t> </a:t>
            </a:r>
            <a:r>
              <a:rPr lang="en-US" altLang="en-US" sz="3600" b="1" dirty="0" err="1">
                <a:solidFill>
                  <a:schemeClr val="accent4">
                    <a:lumMod val="95000"/>
                    <a:lumOff val="5000"/>
                  </a:schemeClr>
                </a:solidFill>
                <a:latin typeface="Times New Roman" pitchFamily="18" charset="0"/>
                <a:cs typeface="Times New Roman" pitchFamily="18" charset="0"/>
              </a:rPr>
              <a:t>câu</a:t>
            </a:r>
            <a:r>
              <a:rPr lang="en-US" altLang="en-US" sz="3600" b="1" dirty="0">
                <a:solidFill>
                  <a:schemeClr val="accent4">
                    <a:lumMod val="95000"/>
                    <a:lumOff val="5000"/>
                  </a:schemeClr>
                </a:solidFill>
                <a:latin typeface="Times New Roman" pitchFamily="18" charset="0"/>
                <a:cs typeface="Times New Roman" pitchFamily="18" charset="0"/>
              </a:rPr>
              <a:t> </a:t>
            </a:r>
            <a:r>
              <a:rPr lang="en-US" altLang="en-US" sz="3600" b="1" dirty="0" err="1">
                <a:solidFill>
                  <a:schemeClr val="accent4">
                    <a:lumMod val="95000"/>
                    <a:lumOff val="5000"/>
                  </a:schemeClr>
                </a:solidFill>
                <a:latin typeface="Times New Roman" pitchFamily="18" charset="0"/>
                <a:cs typeface="Times New Roman" pitchFamily="18" charset="0"/>
              </a:rPr>
              <a:t>hỏi</a:t>
            </a:r>
            <a:r>
              <a:rPr lang="en-US" altLang="en-US" sz="3600" b="1" dirty="0">
                <a:solidFill>
                  <a:schemeClr val="accent4">
                    <a:lumMod val="95000"/>
                    <a:lumOff val="5000"/>
                  </a:schemeClr>
                </a:solidFill>
                <a:latin typeface="Times New Roman" pitchFamily="18" charset="0"/>
                <a:cs typeface="Times New Roman" pitchFamily="18" charset="0"/>
              </a:rPr>
              <a:t>:</a:t>
            </a:r>
          </a:p>
        </p:txBody>
      </p:sp>
      <p:sp>
        <p:nvSpPr>
          <p:cNvPr id="28680" name="Text Box 5">
            <a:extLst>
              <a:ext uri="{FF2B5EF4-FFF2-40B4-BE49-F238E27FC236}">
                <a16:creationId xmlns:a16="http://schemas.microsoft.com/office/drawing/2014/main" id="{8A2E1794-954D-4CB8-87B7-5DFEC761E5B1}"/>
              </a:ext>
            </a:extLst>
          </p:cNvPr>
          <p:cNvSpPr txBox="1">
            <a:spLocks noChangeArrowheads="1"/>
          </p:cNvSpPr>
          <p:nvPr/>
        </p:nvSpPr>
        <p:spPr bwMode="auto">
          <a:xfrm>
            <a:off x="1681163" y="2087563"/>
            <a:ext cx="9144000"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Calibri" pitchFamily="34" charset="0"/>
              </a:defRPr>
            </a:lvl1pPr>
            <a:lvl2pPr>
              <a:defRPr sz="2800">
                <a:solidFill>
                  <a:schemeClr val="tx1"/>
                </a:solidFill>
                <a:latin typeface="Calibri" pitchFamily="34" charset="0"/>
              </a:defRPr>
            </a:lvl2pPr>
            <a:lvl3pPr>
              <a:defRPr sz="2400">
                <a:solidFill>
                  <a:schemeClr val="tx1"/>
                </a:solidFill>
                <a:latin typeface="Calibri" pitchFamily="34" charset="0"/>
              </a:defRPr>
            </a:lvl3pPr>
            <a:lvl4pPr>
              <a:defRPr sz="2000">
                <a:solidFill>
                  <a:schemeClr val="tx1"/>
                </a:solidFill>
                <a:latin typeface="Calibri" pitchFamily="34" charset="0"/>
              </a:defRPr>
            </a:lvl4pPr>
            <a:lvl5pPr>
              <a:defRPr sz="2000">
                <a:solidFill>
                  <a:schemeClr val="tx1"/>
                </a:solidFill>
                <a:latin typeface="Calibri" pitchFamily="34" charset="0"/>
              </a:defRPr>
            </a:lvl5pPr>
            <a:lvl6pPr eaLnBrk="0" fontAlgn="base" hangingPunct="0">
              <a:spcBef>
                <a:spcPct val="20000"/>
              </a:spcBef>
              <a:spcAft>
                <a:spcPct val="0"/>
              </a:spcAft>
              <a:buChar char="»"/>
              <a:defRPr sz="2000">
                <a:solidFill>
                  <a:schemeClr val="tx1"/>
                </a:solidFill>
                <a:latin typeface="Calibri" pitchFamily="34" charset="0"/>
              </a:defRPr>
            </a:lvl6pPr>
            <a:lvl7pPr eaLnBrk="0" fontAlgn="base" hangingPunct="0">
              <a:spcBef>
                <a:spcPct val="20000"/>
              </a:spcBef>
              <a:spcAft>
                <a:spcPct val="0"/>
              </a:spcAft>
              <a:buChar char="»"/>
              <a:defRPr sz="2000">
                <a:solidFill>
                  <a:schemeClr val="tx1"/>
                </a:solidFill>
                <a:latin typeface="Calibri" pitchFamily="34" charset="0"/>
              </a:defRPr>
            </a:lvl7pPr>
            <a:lvl8pPr eaLnBrk="0" fontAlgn="base" hangingPunct="0">
              <a:spcBef>
                <a:spcPct val="20000"/>
              </a:spcBef>
              <a:spcAft>
                <a:spcPct val="0"/>
              </a:spcAft>
              <a:buChar char="»"/>
              <a:defRPr sz="2000">
                <a:solidFill>
                  <a:schemeClr val="tx1"/>
                </a:solidFill>
                <a:latin typeface="Calibri" pitchFamily="34" charset="0"/>
              </a:defRPr>
            </a:lvl8pPr>
            <a:lvl9pPr eaLnBrk="0" fontAlgn="base" hangingPunct="0">
              <a:spcBef>
                <a:spcPct val="20000"/>
              </a:spcBef>
              <a:spcAft>
                <a:spcPct val="0"/>
              </a:spcAft>
              <a:buChar char="»"/>
              <a:defRPr sz="2000">
                <a:solidFill>
                  <a:schemeClr val="tx1"/>
                </a:solidFill>
                <a:latin typeface="Calibri" pitchFamily="34" charset="0"/>
              </a:defRPr>
            </a:lvl9pPr>
          </a:lstStyle>
          <a:p>
            <a:pPr>
              <a:spcBef>
                <a:spcPct val="50000"/>
              </a:spcBef>
              <a:defRPr/>
            </a:pPr>
            <a:r>
              <a:rPr lang="en-US" altLang="en-US" sz="3600" b="1" i="1" dirty="0">
                <a:solidFill>
                  <a:schemeClr val="accent4">
                    <a:lumMod val="95000"/>
                    <a:lumOff val="5000"/>
                  </a:schemeClr>
                </a:solidFill>
                <a:latin typeface="Times New Roman" pitchFamily="18" charset="0"/>
                <a:cs typeface="Times New Roman" pitchFamily="18" charset="0"/>
              </a:rPr>
              <a:t>1. </a:t>
            </a:r>
            <a:r>
              <a:rPr lang="en-US" altLang="en-US" sz="3600" b="1" i="1" dirty="0" err="1">
                <a:solidFill>
                  <a:schemeClr val="accent4">
                    <a:lumMod val="95000"/>
                    <a:lumOff val="5000"/>
                  </a:schemeClr>
                </a:solidFill>
                <a:latin typeface="Times New Roman" pitchFamily="18" charset="0"/>
                <a:cs typeface="Times New Roman" pitchFamily="18" charset="0"/>
              </a:rPr>
              <a:t>Dòng</a:t>
            </a:r>
            <a:r>
              <a:rPr lang="en-US" altLang="en-US" sz="3600" b="1" i="1" dirty="0">
                <a:solidFill>
                  <a:schemeClr val="accent4">
                    <a:lumMod val="95000"/>
                    <a:lumOff val="5000"/>
                  </a:schemeClr>
                </a:solidFill>
                <a:latin typeface="Times New Roman" pitchFamily="18" charset="0"/>
                <a:cs typeface="Times New Roman" pitchFamily="18" charset="0"/>
              </a:rPr>
              <a:t> </a:t>
            </a:r>
            <a:r>
              <a:rPr lang="en-US" altLang="en-US" sz="3600" b="1" i="1" dirty="0" err="1">
                <a:solidFill>
                  <a:schemeClr val="accent4">
                    <a:lumMod val="95000"/>
                    <a:lumOff val="5000"/>
                  </a:schemeClr>
                </a:solidFill>
                <a:latin typeface="Times New Roman" pitchFamily="18" charset="0"/>
                <a:cs typeface="Times New Roman" pitchFamily="18" charset="0"/>
              </a:rPr>
              <a:t>sông</a:t>
            </a:r>
            <a:r>
              <a:rPr lang="en-US" altLang="en-US" sz="3600" b="1" i="1" dirty="0">
                <a:solidFill>
                  <a:schemeClr val="accent4">
                    <a:lumMod val="95000"/>
                    <a:lumOff val="5000"/>
                  </a:schemeClr>
                </a:solidFill>
                <a:latin typeface="Times New Roman" pitchFamily="18" charset="0"/>
                <a:cs typeface="Times New Roman" pitchFamily="18" charset="0"/>
              </a:rPr>
              <a:t> </a:t>
            </a:r>
            <a:r>
              <a:rPr lang="en-US" altLang="en-US" sz="3600" b="1" i="1" dirty="0" err="1">
                <a:solidFill>
                  <a:schemeClr val="accent4">
                    <a:lumMod val="95000"/>
                    <a:lumOff val="5000"/>
                  </a:schemeClr>
                </a:solidFill>
                <a:latin typeface="Times New Roman" pitchFamily="18" charset="0"/>
                <a:cs typeface="Times New Roman" pitchFamily="18" charset="0"/>
              </a:rPr>
              <a:t>mặc</a:t>
            </a:r>
            <a:r>
              <a:rPr lang="en-US" altLang="en-US" sz="3600" b="1" i="1" dirty="0">
                <a:solidFill>
                  <a:schemeClr val="accent4">
                    <a:lumMod val="95000"/>
                    <a:lumOff val="5000"/>
                  </a:schemeClr>
                </a:solidFill>
                <a:latin typeface="Times New Roman" pitchFamily="18" charset="0"/>
                <a:cs typeface="Times New Roman" pitchFamily="18" charset="0"/>
              </a:rPr>
              <a:t> </a:t>
            </a:r>
            <a:r>
              <a:rPr lang="en-US" altLang="en-US" sz="3600" b="1" i="1" dirty="0" err="1">
                <a:solidFill>
                  <a:schemeClr val="accent4">
                    <a:lumMod val="95000"/>
                    <a:lumOff val="5000"/>
                  </a:schemeClr>
                </a:solidFill>
                <a:latin typeface="Times New Roman" pitchFamily="18" charset="0"/>
                <a:cs typeface="Times New Roman" pitchFamily="18" charset="0"/>
              </a:rPr>
              <a:t>áo</a:t>
            </a:r>
            <a:r>
              <a:rPr lang="en-US" altLang="en-US" sz="3600" b="1" i="1" dirty="0">
                <a:solidFill>
                  <a:schemeClr val="accent4">
                    <a:lumMod val="95000"/>
                    <a:lumOff val="5000"/>
                  </a:schemeClr>
                </a:solidFill>
                <a:latin typeface="Times New Roman" pitchFamily="18" charset="0"/>
                <a:cs typeface="Times New Roman" pitchFamily="18" charset="0"/>
              </a:rPr>
              <a:t> </a:t>
            </a:r>
            <a:r>
              <a:rPr lang="en-US" altLang="en-US" sz="3600" b="1" i="1" dirty="0" err="1">
                <a:solidFill>
                  <a:schemeClr val="accent4">
                    <a:lumMod val="95000"/>
                    <a:lumOff val="5000"/>
                  </a:schemeClr>
                </a:solidFill>
                <a:latin typeface="Times New Roman" pitchFamily="18" charset="0"/>
                <a:cs typeface="Times New Roman" pitchFamily="18" charset="0"/>
              </a:rPr>
              <a:t>hoa</a:t>
            </a:r>
            <a:r>
              <a:rPr lang="en-US" altLang="en-US" sz="3600" b="1" i="1" dirty="0">
                <a:solidFill>
                  <a:schemeClr val="accent4">
                    <a:lumMod val="95000"/>
                    <a:lumOff val="5000"/>
                  </a:schemeClr>
                </a:solidFill>
                <a:latin typeface="Times New Roman" pitchFamily="18" charset="0"/>
                <a:cs typeface="Times New Roman" pitchFamily="18" charset="0"/>
              </a:rPr>
              <a:t> </a:t>
            </a:r>
            <a:r>
              <a:rPr lang="en-US" altLang="en-US" sz="3600" b="1" i="1" dirty="0" err="1">
                <a:solidFill>
                  <a:schemeClr val="accent4">
                    <a:lumMod val="95000"/>
                    <a:lumOff val="5000"/>
                  </a:schemeClr>
                </a:solidFill>
                <a:latin typeface="Times New Roman" pitchFamily="18" charset="0"/>
                <a:cs typeface="Times New Roman" pitchFamily="18" charset="0"/>
              </a:rPr>
              <a:t>vào</a:t>
            </a:r>
            <a:r>
              <a:rPr lang="en-US" altLang="en-US" sz="3600" b="1" i="1" dirty="0">
                <a:solidFill>
                  <a:schemeClr val="accent4">
                    <a:lumMod val="95000"/>
                    <a:lumOff val="5000"/>
                  </a:schemeClr>
                </a:solidFill>
                <a:latin typeface="Times New Roman" pitchFamily="18" charset="0"/>
                <a:cs typeface="Times New Roman" pitchFamily="18" charset="0"/>
              </a:rPr>
              <a:t>:</a:t>
            </a:r>
          </a:p>
        </p:txBody>
      </p:sp>
      <p:sp>
        <p:nvSpPr>
          <p:cNvPr id="28681" name="Text Box 5">
            <a:extLst>
              <a:ext uri="{FF2B5EF4-FFF2-40B4-BE49-F238E27FC236}">
                <a16:creationId xmlns:a16="http://schemas.microsoft.com/office/drawing/2014/main" id="{C7B71C9F-71FF-4186-A94E-B05B43B110BF}"/>
              </a:ext>
            </a:extLst>
          </p:cNvPr>
          <p:cNvSpPr txBox="1">
            <a:spLocks noChangeArrowheads="1"/>
          </p:cNvSpPr>
          <p:nvPr/>
        </p:nvSpPr>
        <p:spPr bwMode="auto">
          <a:xfrm>
            <a:off x="2438400" y="4164013"/>
            <a:ext cx="3086100"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Calibri" pitchFamily="34" charset="0"/>
              </a:defRPr>
            </a:lvl1pPr>
            <a:lvl2pPr>
              <a:defRPr sz="2800">
                <a:solidFill>
                  <a:schemeClr val="tx1"/>
                </a:solidFill>
                <a:latin typeface="Calibri" pitchFamily="34" charset="0"/>
              </a:defRPr>
            </a:lvl2pPr>
            <a:lvl3pPr>
              <a:defRPr sz="2400">
                <a:solidFill>
                  <a:schemeClr val="tx1"/>
                </a:solidFill>
                <a:latin typeface="Calibri" pitchFamily="34" charset="0"/>
              </a:defRPr>
            </a:lvl3pPr>
            <a:lvl4pPr>
              <a:defRPr sz="2000">
                <a:solidFill>
                  <a:schemeClr val="tx1"/>
                </a:solidFill>
                <a:latin typeface="Calibri" pitchFamily="34" charset="0"/>
              </a:defRPr>
            </a:lvl4pPr>
            <a:lvl5pPr>
              <a:defRPr sz="2000">
                <a:solidFill>
                  <a:schemeClr val="tx1"/>
                </a:solidFill>
                <a:latin typeface="Calibri" pitchFamily="34" charset="0"/>
              </a:defRPr>
            </a:lvl5pPr>
            <a:lvl6pPr eaLnBrk="0" fontAlgn="base" hangingPunct="0">
              <a:spcBef>
                <a:spcPct val="20000"/>
              </a:spcBef>
              <a:spcAft>
                <a:spcPct val="0"/>
              </a:spcAft>
              <a:buChar char="»"/>
              <a:defRPr sz="2000">
                <a:solidFill>
                  <a:schemeClr val="tx1"/>
                </a:solidFill>
                <a:latin typeface="Calibri" pitchFamily="34" charset="0"/>
              </a:defRPr>
            </a:lvl6pPr>
            <a:lvl7pPr eaLnBrk="0" fontAlgn="base" hangingPunct="0">
              <a:spcBef>
                <a:spcPct val="20000"/>
              </a:spcBef>
              <a:spcAft>
                <a:spcPct val="0"/>
              </a:spcAft>
              <a:buChar char="»"/>
              <a:defRPr sz="2000">
                <a:solidFill>
                  <a:schemeClr val="tx1"/>
                </a:solidFill>
                <a:latin typeface="Calibri" pitchFamily="34" charset="0"/>
              </a:defRPr>
            </a:lvl7pPr>
            <a:lvl8pPr eaLnBrk="0" fontAlgn="base" hangingPunct="0">
              <a:spcBef>
                <a:spcPct val="20000"/>
              </a:spcBef>
              <a:spcAft>
                <a:spcPct val="0"/>
              </a:spcAft>
              <a:buChar char="»"/>
              <a:defRPr sz="2000">
                <a:solidFill>
                  <a:schemeClr val="tx1"/>
                </a:solidFill>
                <a:latin typeface="Calibri" pitchFamily="34" charset="0"/>
              </a:defRPr>
            </a:lvl8pPr>
            <a:lvl9pPr eaLnBrk="0" fontAlgn="base" hangingPunct="0">
              <a:spcBef>
                <a:spcPct val="20000"/>
              </a:spcBef>
              <a:spcAft>
                <a:spcPct val="0"/>
              </a:spcAft>
              <a:buChar char="»"/>
              <a:defRPr sz="2000">
                <a:solidFill>
                  <a:schemeClr val="tx1"/>
                </a:solidFill>
                <a:latin typeface="Calibri" pitchFamily="34" charset="0"/>
              </a:defRPr>
            </a:lvl9pPr>
          </a:lstStyle>
          <a:p>
            <a:pPr>
              <a:spcBef>
                <a:spcPct val="50000"/>
              </a:spcBef>
              <a:defRPr/>
            </a:pPr>
            <a:r>
              <a:rPr lang="en-US" altLang="en-US" sz="3600" b="1">
                <a:solidFill>
                  <a:schemeClr val="accent4">
                    <a:lumMod val="95000"/>
                    <a:lumOff val="5000"/>
                  </a:schemeClr>
                </a:solidFill>
                <a:latin typeface="Times New Roman" pitchFamily="18" charset="0"/>
                <a:cs typeface="Times New Roman" pitchFamily="18" charset="0"/>
              </a:rPr>
              <a:t>c. buổi chiều.</a:t>
            </a:r>
          </a:p>
        </p:txBody>
      </p:sp>
      <p:sp>
        <p:nvSpPr>
          <p:cNvPr id="28682" name="Text Box 5">
            <a:extLst>
              <a:ext uri="{FF2B5EF4-FFF2-40B4-BE49-F238E27FC236}">
                <a16:creationId xmlns:a16="http://schemas.microsoft.com/office/drawing/2014/main" id="{05DC0805-F486-4EA1-B75B-7A8E02F47D4F}"/>
              </a:ext>
            </a:extLst>
          </p:cNvPr>
          <p:cNvSpPr txBox="1">
            <a:spLocks noChangeArrowheads="1"/>
          </p:cNvSpPr>
          <p:nvPr/>
        </p:nvSpPr>
        <p:spPr bwMode="auto">
          <a:xfrm>
            <a:off x="2438401" y="2759076"/>
            <a:ext cx="3643313"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Calibri" pitchFamily="34" charset="0"/>
              </a:defRPr>
            </a:lvl1pPr>
            <a:lvl2pPr>
              <a:defRPr sz="2800">
                <a:solidFill>
                  <a:schemeClr val="tx1"/>
                </a:solidFill>
                <a:latin typeface="Calibri" pitchFamily="34" charset="0"/>
              </a:defRPr>
            </a:lvl2pPr>
            <a:lvl3pPr>
              <a:defRPr sz="2400">
                <a:solidFill>
                  <a:schemeClr val="tx1"/>
                </a:solidFill>
                <a:latin typeface="Calibri" pitchFamily="34" charset="0"/>
              </a:defRPr>
            </a:lvl3pPr>
            <a:lvl4pPr>
              <a:defRPr sz="2000">
                <a:solidFill>
                  <a:schemeClr val="tx1"/>
                </a:solidFill>
                <a:latin typeface="Calibri" pitchFamily="34" charset="0"/>
              </a:defRPr>
            </a:lvl4pPr>
            <a:lvl5pPr>
              <a:defRPr sz="2000">
                <a:solidFill>
                  <a:schemeClr val="tx1"/>
                </a:solidFill>
                <a:latin typeface="Calibri" pitchFamily="34" charset="0"/>
              </a:defRPr>
            </a:lvl5pPr>
            <a:lvl6pPr eaLnBrk="0" fontAlgn="base" hangingPunct="0">
              <a:spcBef>
                <a:spcPct val="20000"/>
              </a:spcBef>
              <a:spcAft>
                <a:spcPct val="0"/>
              </a:spcAft>
              <a:buChar char="»"/>
              <a:defRPr sz="2000">
                <a:solidFill>
                  <a:schemeClr val="tx1"/>
                </a:solidFill>
                <a:latin typeface="Calibri" pitchFamily="34" charset="0"/>
              </a:defRPr>
            </a:lvl6pPr>
            <a:lvl7pPr eaLnBrk="0" fontAlgn="base" hangingPunct="0">
              <a:spcBef>
                <a:spcPct val="20000"/>
              </a:spcBef>
              <a:spcAft>
                <a:spcPct val="0"/>
              </a:spcAft>
              <a:buChar char="»"/>
              <a:defRPr sz="2000">
                <a:solidFill>
                  <a:schemeClr val="tx1"/>
                </a:solidFill>
                <a:latin typeface="Calibri" pitchFamily="34" charset="0"/>
              </a:defRPr>
            </a:lvl7pPr>
            <a:lvl8pPr eaLnBrk="0" fontAlgn="base" hangingPunct="0">
              <a:spcBef>
                <a:spcPct val="20000"/>
              </a:spcBef>
              <a:spcAft>
                <a:spcPct val="0"/>
              </a:spcAft>
              <a:buChar char="»"/>
              <a:defRPr sz="2000">
                <a:solidFill>
                  <a:schemeClr val="tx1"/>
                </a:solidFill>
                <a:latin typeface="Calibri" pitchFamily="34" charset="0"/>
              </a:defRPr>
            </a:lvl8pPr>
            <a:lvl9pPr eaLnBrk="0" fontAlgn="base" hangingPunct="0">
              <a:spcBef>
                <a:spcPct val="20000"/>
              </a:spcBef>
              <a:spcAft>
                <a:spcPct val="0"/>
              </a:spcAft>
              <a:buChar char="»"/>
              <a:defRPr sz="2000">
                <a:solidFill>
                  <a:schemeClr val="tx1"/>
                </a:solidFill>
                <a:latin typeface="Calibri" pitchFamily="34" charset="0"/>
              </a:defRPr>
            </a:lvl9pPr>
          </a:lstStyle>
          <a:p>
            <a:pPr>
              <a:spcBef>
                <a:spcPct val="50000"/>
              </a:spcBef>
              <a:defRPr/>
            </a:pPr>
            <a:r>
              <a:rPr lang="en-US" altLang="en-US" sz="3600" b="1" dirty="0">
                <a:solidFill>
                  <a:schemeClr val="accent4">
                    <a:lumMod val="95000"/>
                    <a:lumOff val="5000"/>
                  </a:schemeClr>
                </a:solidFill>
                <a:latin typeface="Times New Roman" pitchFamily="18" charset="0"/>
                <a:cs typeface="Times New Roman" pitchFamily="18" charset="0"/>
              </a:rPr>
              <a:t>a. </a:t>
            </a:r>
            <a:r>
              <a:rPr lang="en-US" altLang="en-US" sz="3600" b="1" dirty="0" err="1">
                <a:solidFill>
                  <a:schemeClr val="accent4">
                    <a:lumMod val="95000"/>
                    <a:lumOff val="5000"/>
                  </a:schemeClr>
                </a:solidFill>
                <a:latin typeface="Times New Roman" pitchFamily="18" charset="0"/>
                <a:cs typeface="Times New Roman" pitchFamily="18" charset="0"/>
              </a:rPr>
              <a:t>buổi</a:t>
            </a:r>
            <a:r>
              <a:rPr lang="en-US" altLang="en-US" sz="3600" b="1" dirty="0">
                <a:solidFill>
                  <a:schemeClr val="accent4">
                    <a:lumMod val="95000"/>
                    <a:lumOff val="5000"/>
                  </a:schemeClr>
                </a:solidFill>
                <a:latin typeface="Times New Roman" pitchFamily="18" charset="0"/>
                <a:cs typeface="Times New Roman" pitchFamily="18" charset="0"/>
              </a:rPr>
              <a:t> </a:t>
            </a:r>
            <a:r>
              <a:rPr lang="en-US" altLang="en-US" sz="3600" b="1" dirty="0" err="1">
                <a:solidFill>
                  <a:schemeClr val="accent4">
                    <a:lumMod val="95000"/>
                    <a:lumOff val="5000"/>
                  </a:schemeClr>
                </a:solidFill>
                <a:latin typeface="Times New Roman" pitchFamily="18" charset="0"/>
                <a:cs typeface="Times New Roman" pitchFamily="18" charset="0"/>
              </a:rPr>
              <a:t>sáng</a:t>
            </a:r>
            <a:r>
              <a:rPr lang="en-US" altLang="en-US" sz="3600" b="1" dirty="0">
                <a:solidFill>
                  <a:schemeClr val="accent4">
                    <a:lumMod val="95000"/>
                    <a:lumOff val="5000"/>
                  </a:schemeClr>
                </a:solidFill>
                <a:latin typeface="Times New Roman" pitchFamily="18" charset="0"/>
                <a:cs typeface="Times New Roman" pitchFamily="18" charset="0"/>
              </a:rPr>
              <a:t>.</a:t>
            </a:r>
          </a:p>
        </p:txBody>
      </p:sp>
      <p:sp>
        <p:nvSpPr>
          <p:cNvPr id="9" name="Text Box 5">
            <a:extLst>
              <a:ext uri="{FF2B5EF4-FFF2-40B4-BE49-F238E27FC236}">
                <a16:creationId xmlns:a16="http://schemas.microsoft.com/office/drawing/2014/main" id="{5377B702-0951-4415-BC21-59A197D6FE17}"/>
              </a:ext>
            </a:extLst>
          </p:cNvPr>
          <p:cNvSpPr txBox="1">
            <a:spLocks noChangeArrowheads="1"/>
          </p:cNvSpPr>
          <p:nvPr/>
        </p:nvSpPr>
        <p:spPr bwMode="auto">
          <a:xfrm>
            <a:off x="2438400" y="3462338"/>
            <a:ext cx="4495800"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Calibri" pitchFamily="34" charset="0"/>
              </a:defRPr>
            </a:lvl1pPr>
            <a:lvl2pPr>
              <a:defRPr sz="2800">
                <a:solidFill>
                  <a:schemeClr val="tx1"/>
                </a:solidFill>
                <a:latin typeface="Calibri" pitchFamily="34" charset="0"/>
              </a:defRPr>
            </a:lvl2pPr>
            <a:lvl3pPr>
              <a:defRPr sz="2400">
                <a:solidFill>
                  <a:schemeClr val="tx1"/>
                </a:solidFill>
                <a:latin typeface="Calibri" pitchFamily="34" charset="0"/>
              </a:defRPr>
            </a:lvl3pPr>
            <a:lvl4pPr>
              <a:defRPr sz="2000">
                <a:solidFill>
                  <a:schemeClr val="tx1"/>
                </a:solidFill>
                <a:latin typeface="Calibri" pitchFamily="34" charset="0"/>
              </a:defRPr>
            </a:lvl4pPr>
            <a:lvl5pPr>
              <a:defRPr sz="2000">
                <a:solidFill>
                  <a:schemeClr val="tx1"/>
                </a:solidFill>
                <a:latin typeface="Calibri" pitchFamily="34" charset="0"/>
              </a:defRPr>
            </a:lvl5pPr>
            <a:lvl6pPr eaLnBrk="0" fontAlgn="base" hangingPunct="0">
              <a:spcBef>
                <a:spcPct val="20000"/>
              </a:spcBef>
              <a:spcAft>
                <a:spcPct val="0"/>
              </a:spcAft>
              <a:buChar char="»"/>
              <a:defRPr sz="2000">
                <a:solidFill>
                  <a:schemeClr val="tx1"/>
                </a:solidFill>
                <a:latin typeface="Calibri" pitchFamily="34" charset="0"/>
              </a:defRPr>
            </a:lvl6pPr>
            <a:lvl7pPr eaLnBrk="0" fontAlgn="base" hangingPunct="0">
              <a:spcBef>
                <a:spcPct val="20000"/>
              </a:spcBef>
              <a:spcAft>
                <a:spcPct val="0"/>
              </a:spcAft>
              <a:buChar char="»"/>
              <a:defRPr sz="2000">
                <a:solidFill>
                  <a:schemeClr val="tx1"/>
                </a:solidFill>
                <a:latin typeface="Calibri" pitchFamily="34" charset="0"/>
              </a:defRPr>
            </a:lvl7pPr>
            <a:lvl8pPr eaLnBrk="0" fontAlgn="base" hangingPunct="0">
              <a:spcBef>
                <a:spcPct val="20000"/>
              </a:spcBef>
              <a:spcAft>
                <a:spcPct val="0"/>
              </a:spcAft>
              <a:buChar char="»"/>
              <a:defRPr sz="2000">
                <a:solidFill>
                  <a:schemeClr val="tx1"/>
                </a:solidFill>
                <a:latin typeface="Calibri" pitchFamily="34" charset="0"/>
              </a:defRPr>
            </a:lvl8pPr>
            <a:lvl9pPr eaLnBrk="0" fontAlgn="base" hangingPunct="0">
              <a:spcBef>
                <a:spcPct val="20000"/>
              </a:spcBef>
              <a:spcAft>
                <a:spcPct val="0"/>
              </a:spcAft>
              <a:buChar char="»"/>
              <a:defRPr sz="2000">
                <a:solidFill>
                  <a:schemeClr val="tx1"/>
                </a:solidFill>
                <a:latin typeface="Calibri" pitchFamily="34" charset="0"/>
              </a:defRPr>
            </a:lvl9pPr>
          </a:lstStyle>
          <a:p>
            <a:pPr>
              <a:spcBef>
                <a:spcPct val="50000"/>
              </a:spcBef>
              <a:defRPr/>
            </a:pPr>
            <a:r>
              <a:rPr lang="en-US" altLang="en-US" sz="3600" b="1">
                <a:solidFill>
                  <a:schemeClr val="accent4">
                    <a:lumMod val="95000"/>
                    <a:lumOff val="5000"/>
                  </a:schemeClr>
                </a:solidFill>
                <a:latin typeface="Times New Roman" pitchFamily="18" charset="0"/>
                <a:cs typeface="Times New Roman" pitchFamily="18" charset="0"/>
              </a:rPr>
              <a:t>b. buổi trưa.</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8680"/>
                                        </p:tgtEl>
                                        <p:attrNameLst>
                                          <p:attrName>style.visibility</p:attrName>
                                        </p:attrNameLst>
                                      </p:cBhvr>
                                      <p:to>
                                        <p:strVal val="visible"/>
                                      </p:to>
                                    </p:set>
                                    <p:animEffect transition="in" filter="barn(inVertical)">
                                      <p:cBhvr>
                                        <p:cTn id="7" dur="500"/>
                                        <p:tgtEl>
                                          <p:spTgt spid="28680"/>
                                        </p:tgtEl>
                                      </p:cBhvr>
                                    </p:animEffect>
                                  </p:childTnLst>
                                </p:cTn>
                              </p:par>
                            </p:childTnLst>
                          </p:cTn>
                        </p:par>
                        <p:par>
                          <p:cTn id="8" fill="hold" nodeType="afterGroup">
                            <p:stCondLst>
                              <p:cond delay="500"/>
                            </p:stCondLst>
                            <p:childTnLst>
                              <p:par>
                                <p:cTn id="9" presetID="16" presetClass="entr" presetSubtype="21" fill="hold" grpId="0" nodeType="afterEffect">
                                  <p:stCondLst>
                                    <p:cond delay="0"/>
                                  </p:stCondLst>
                                  <p:childTnLst>
                                    <p:set>
                                      <p:cBhvr>
                                        <p:cTn id="10" dur="1" fill="hold">
                                          <p:stCondLst>
                                            <p:cond delay="0"/>
                                          </p:stCondLst>
                                        </p:cTn>
                                        <p:tgtEl>
                                          <p:spTgt spid="28682"/>
                                        </p:tgtEl>
                                        <p:attrNameLst>
                                          <p:attrName>style.visibility</p:attrName>
                                        </p:attrNameLst>
                                      </p:cBhvr>
                                      <p:to>
                                        <p:strVal val="visible"/>
                                      </p:to>
                                    </p:set>
                                    <p:animEffect transition="in" filter="barn(inVertical)">
                                      <p:cBhvr>
                                        <p:cTn id="11" dur="500"/>
                                        <p:tgtEl>
                                          <p:spTgt spid="28682"/>
                                        </p:tgtEl>
                                      </p:cBhvr>
                                    </p:animEffect>
                                  </p:childTnLst>
                                </p:cTn>
                              </p:par>
                            </p:childTnLst>
                          </p:cTn>
                        </p:par>
                        <p:par>
                          <p:cTn id="12" fill="hold" nodeType="afterGroup">
                            <p:stCondLst>
                              <p:cond delay="1000"/>
                            </p:stCondLst>
                            <p:childTnLst>
                              <p:par>
                                <p:cTn id="13" presetID="16" presetClass="entr" presetSubtype="21"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barn(inVertical)">
                                      <p:cBhvr>
                                        <p:cTn id="15" dur="500"/>
                                        <p:tgtEl>
                                          <p:spTgt spid="9"/>
                                        </p:tgtEl>
                                      </p:cBhvr>
                                    </p:animEffect>
                                  </p:childTnLst>
                                </p:cTn>
                              </p:par>
                            </p:childTnLst>
                          </p:cTn>
                        </p:par>
                        <p:par>
                          <p:cTn id="16" fill="hold" nodeType="afterGroup">
                            <p:stCondLst>
                              <p:cond delay="1500"/>
                            </p:stCondLst>
                            <p:childTnLst>
                              <p:par>
                                <p:cTn id="17" presetID="16" presetClass="entr" presetSubtype="21" fill="hold" grpId="0" nodeType="afterEffect">
                                  <p:stCondLst>
                                    <p:cond delay="0"/>
                                  </p:stCondLst>
                                  <p:childTnLst>
                                    <p:set>
                                      <p:cBhvr>
                                        <p:cTn id="18" dur="1" fill="hold">
                                          <p:stCondLst>
                                            <p:cond delay="0"/>
                                          </p:stCondLst>
                                        </p:cTn>
                                        <p:tgtEl>
                                          <p:spTgt spid="28681"/>
                                        </p:tgtEl>
                                        <p:attrNameLst>
                                          <p:attrName>style.visibility</p:attrName>
                                        </p:attrNameLst>
                                      </p:cBhvr>
                                      <p:to>
                                        <p:strVal val="visible"/>
                                      </p:to>
                                    </p:set>
                                    <p:animEffect transition="in" filter="barn(inVertical)">
                                      <p:cBhvr>
                                        <p:cTn id="19" dur="500"/>
                                        <p:tgtEl>
                                          <p:spTgt spid="28681"/>
                                        </p:tgtEl>
                                      </p:cBhvr>
                                    </p:animEffect>
                                  </p:childTnLst>
                                </p:cTn>
                              </p:par>
                            </p:childTnLst>
                          </p:cTn>
                        </p:par>
                      </p:childTnLst>
                    </p:cTn>
                  </p:par>
                  <p:par>
                    <p:cTn id="20" fill="hold" nodeType="clickPar">
                      <p:stCondLst>
                        <p:cond delay="indefinite"/>
                      </p:stCondLst>
                      <p:childTnLst>
                        <p:par>
                          <p:cTn id="21" fill="hold" nodeType="withGroup">
                            <p:stCondLst>
                              <p:cond delay="0"/>
                            </p:stCondLst>
                            <p:childTnLst>
                              <p:par>
                                <p:cTn id="22" presetID="10" presetClass="exit" presetSubtype="0" fill="hold" grpId="1" nodeType="clickEffect">
                                  <p:stCondLst>
                                    <p:cond delay="0"/>
                                  </p:stCondLst>
                                  <p:childTnLst>
                                    <p:animEffect transition="out" filter="fade">
                                      <p:cBhvr>
                                        <p:cTn id="23" dur="500"/>
                                        <p:tgtEl>
                                          <p:spTgt spid="28681"/>
                                        </p:tgtEl>
                                      </p:cBhvr>
                                    </p:animEffect>
                                    <p:set>
                                      <p:cBhvr>
                                        <p:cTn id="24" dur="1" fill="hold">
                                          <p:stCondLst>
                                            <p:cond delay="499"/>
                                          </p:stCondLst>
                                        </p:cTn>
                                        <p:tgtEl>
                                          <p:spTgt spid="28681"/>
                                        </p:tgtEl>
                                        <p:attrNameLst>
                                          <p:attrName>style.visibility</p:attrName>
                                        </p:attrNameLst>
                                      </p:cBhvr>
                                      <p:to>
                                        <p:strVal val="hidden"/>
                                      </p:to>
                                    </p:set>
                                  </p:childTnLst>
                                </p:cTn>
                              </p:par>
                              <p:par>
                                <p:cTn id="25" presetID="3" presetClass="emph" presetSubtype="2" fill="hold" grpId="1" nodeType="withEffect">
                                  <p:stCondLst>
                                    <p:cond delay="0"/>
                                  </p:stCondLst>
                                  <p:childTnLst>
                                    <p:animClr clrSpc="rgb" dir="cw">
                                      <p:cBhvr override="childStyle">
                                        <p:cTn id="26" dur="2000" fill="hold"/>
                                        <p:tgtEl>
                                          <p:spTgt spid="28682"/>
                                        </p:tgtEl>
                                        <p:attrNameLst>
                                          <p:attrName>style.color</p:attrName>
                                        </p:attrNameLst>
                                      </p:cBhvr>
                                      <p:to>
                                        <a:srgbClr val="FF0000"/>
                                      </p:to>
                                    </p:animClr>
                                  </p:childTnLst>
                                </p:cTn>
                              </p:par>
                              <p:par>
                                <p:cTn id="27" presetID="10" presetClass="exit" presetSubtype="0" fill="hold" grpId="1" nodeType="withEffect">
                                  <p:stCondLst>
                                    <p:cond delay="0"/>
                                  </p:stCondLst>
                                  <p:childTnLst>
                                    <p:animEffect transition="out" filter="fade">
                                      <p:cBhvr>
                                        <p:cTn id="28" dur="500"/>
                                        <p:tgtEl>
                                          <p:spTgt spid="9"/>
                                        </p:tgtEl>
                                      </p:cBhvr>
                                    </p:animEffect>
                                    <p:set>
                                      <p:cBhvr>
                                        <p:cTn id="29" dur="1" fill="hold">
                                          <p:stCondLst>
                                            <p:cond delay="499"/>
                                          </p:stCondLst>
                                        </p:cTn>
                                        <p:tgtEl>
                                          <p:spTgt spid="9"/>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680" grpId="0"/>
      <p:bldP spid="28681" grpId="0"/>
      <p:bldP spid="28681" grpId="1"/>
      <p:bldP spid="28682" grpId="0"/>
      <p:bldP spid="28682" grpId="1"/>
      <p:bldP spid="9" grpId="0"/>
      <p:bldP spid="9" grpId="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5" name="Text Box 5">
            <a:extLst>
              <a:ext uri="{FF2B5EF4-FFF2-40B4-BE49-F238E27FC236}">
                <a16:creationId xmlns:a16="http://schemas.microsoft.com/office/drawing/2014/main" id="{41F24EC2-A27D-4823-BB00-0907BC7B1B74}"/>
              </a:ext>
            </a:extLst>
          </p:cNvPr>
          <p:cNvSpPr txBox="1">
            <a:spLocks noChangeArrowheads="1"/>
          </p:cNvSpPr>
          <p:nvPr/>
        </p:nvSpPr>
        <p:spPr bwMode="auto">
          <a:xfrm>
            <a:off x="2133600" y="904875"/>
            <a:ext cx="8091488" cy="1277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4400">
                <a:solidFill>
                  <a:schemeClr val="tx1"/>
                </a:solidFill>
                <a:latin typeface="Arial" panose="020B0604020202020204" pitchFamily="34" charset="0"/>
              </a:defRPr>
            </a:lvl1pPr>
            <a:lvl2pPr marL="742950" indent="-285750" eaLnBrk="0" hangingPunct="0">
              <a:defRPr sz="4400">
                <a:solidFill>
                  <a:schemeClr val="tx1"/>
                </a:solidFill>
                <a:latin typeface="Arial" panose="020B0604020202020204" pitchFamily="34" charset="0"/>
              </a:defRPr>
            </a:lvl2pPr>
            <a:lvl3pPr marL="1143000" indent="-228600" eaLnBrk="0" hangingPunct="0">
              <a:defRPr sz="4400">
                <a:solidFill>
                  <a:schemeClr val="tx1"/>
                </a:solidFill>
                <a:latin typeface="Arial" panose="020B0604020202020204" pitchFamily="34" charset="0"/>
              </a:defRPr>
            </a:lvl3pPr>
            <a:lvl4pPr marL="1600200" indent="-228600" eaLnBrk="0" hangingPunct="0">
              <a:defRPr sz="4400">
                <a:solidFill>
                  <a:schemeClr val="tx1"/>
                </a:solidFill>
                <a:latin typeface="Arial" panose="020B0604020202020204" pitchFamily="34" charset="0"/>
              </a:defRPr>
            </a:lvl4pPr>
            <a:lvl5pPr marL="2057400" indent="-228600" eaLnBrk="0" hangingPunct="0">
              <a:defRPr sz="4400">
                <a:solidFill>
                  <a:schemeClr val="tx1"/>
                </a:solidFill>
                <a:latin typeface="Arial" panose="020B0604020202020204" pitchFamily="34" charset="0"/>
              </a:defRPr>
            </a:lvl5pPr>
            <a:lvl6pPr marL="2514600" indent="-228600" eaLnBrk="0" fontAlgn="base" hangingPunct="0">
              <a:spcBef>
                <a:spcPct val="0"/>
              </a:spcBef>
              <a:spcAft>
                <a:spcPct val="0"/>
              </a:spcAft>
              <a:defRPr sz="4400">
                <a:solidFill>
                  <a:schemeClr val="tx1"/>
                </a:solidFill>
                <a:latin typeface="Arial" panose="020B0604020202020204" pitchFamily="34" charset="0"/>
              </a:defRPr>
            </a:lvl6pPr>
            <a:lvl7pPr marL="2971800" indent="-228600" eaLnBrk="0" fontAlgn="base" hangingPunct="0">
              <a:spcBef>
                <a:spcPct val="0"/>
              </a:spcBef>
              <a:spcAft>
                <a:spcPct val="0"/>
              </a:spcAft>
              <a:defRPr sz="4400">
                <a:solidFill>
                  <a:schemeClr val="tx1"/>
                </a:solidFill>
                <a:latin typeface="Arial" panose="020B0604020202020204" pitchFamily="34" charset="0"/>
              </a:defRPr>
            </a:lvl7pPr>
            <a:lvl8pPr marL="3429000" indent="-228600" eaLnBrk="0" fontAlgn="base" hangingPunct="0">
              <a:spcBef>
                <a:spcPct val="0"/>
              </a:spcBef>
              <a:spcAft>
                <a:spcPct val="0"/>
              </a:spcAft>
              <a:defRPr sz="4400">
                <a:solidFill>
                  <a:schemeClr val="tx1"/>
                </a:solidFill>
                <a:latin typeface="Arial" panose="020B0604020202020204" pitchFamily="34" charset="0"/>
              </a:defRPr>
            </a:lvl8pPr>
            <a:lvl9pPr marL="3886200" indent="-228600" eaLnBrk="0" fontAlgn="base" hangingPunct="0">
              <a:spcBef>
                <a:spcPct val="0"/>
              </a:spcBef>
              <a:spcAft>
                <a:spcPct val="0"/>
              </a:spcAft>
              <a:defRPr sz="4400">
                <a:solidFill>
                  <a:schemeClr val="tx1"/>
                </a:solidFill>
                <a:latin typeface="Arial" panose="020B0604020202020204" pitchFamily="34" charset="0"/>
              </a:defRPr>
            </a:lvl9pPr>
          </a:lstStyle>
          <a:p>
            <a:pPr eaLnBrk="1" hangingPunct="1">
              <a:spcBef>
                <a:spcPts val="600"/>
              </a:spcBef>
            </a:pPr>
            <a:r>
              <a:rPr lang="en-US" altLang="en-US" sz="3600" b="1">
                <a:solidFill>
                  <a:srgbClr val="000000"/>
                </a:solidFill>
                <a:latin typeface="Times New Roman" panose="02020603050405020304" pitchFamily="18" charset="0"/>
                <a:cs typeface="Times New Roman" panose="02020603050405020304" pitchFamily="18" charset="0"/>
              </a:rPr>
              <a:t>* Đọc bài: </a:t>
            </a:r>
            <a:r>
              <a:rPr lang="en-US" altLang="en-US" sz="3600" b="1" i="1">
                <a:solidFill>
                  <a:srgbClr val="FF0000"/>
                </a:solidFill>
                <a:latin typeface="Times New Roman" panose="02020603050405020304" pitchFamily="18" charset="0"/>
                <a:cs typeface="Times New Roman" panose="02020603050405020304" pitchFamily="18" charset="0"/>
              </a:rPr>
              <a:t>Dòng sông mặc áo – trang 118</a:t>
            </a:r>
          </a:p>
          <a:p>
            <a:pPr eaLnBrk="1" hangingPunct="1">
              <a:spcBef>
                <a:spcPts val="600"/>
              </a:spcBef>
            </a:pPr>
            <a:r>
              <a:rPr lang="en-US" altLang="en-US" sz="3600" b="1">
                <a:solidFill>
                  <a:srgbClr val="000000"/>
                </a:solidFill>
                <a:latin typeface="Times New Roman" panose="02020603050405020304" pitchFamily="18" charset="0"/>
                <a:cs typeface="Times New Roman" panose="02020603050405020304" pitchFamily="18" charset="0"/>
              </a:rPr>
              <a:t>và trả lời câu hỏi:</a:t>
            </a:r>
          </a:p>
        </p:txBody>
      </p:sp>
      <p:sp>
        <p:nvSpPr>
          <p:cNvPr id="28680" name="Text Box 5">
            <a:extLst>
              <a:ext uri="{FF2B5EF4-FFF2-40B4-BE49-F238E27FC236}">
                <a16:creationId xmlns:a16="http://schemas.microsoft.com/office/drawing/2014/main" id="{B12AC63C-D433-4E75-A1E2-A569A98A575F}"/>
              </a:ext>
            </a:extLst>
          </p:cNvPr>
          <p:cNvSpPr txBox="1">
            <a:spLocks noChangeArrowheads="1"/>
          </p:cNvSpPr>
          <p:nvPr/>
        </p:nvSpPr>
        <p:spPr bwMode="auto">
          <a:xfrm>
            <a:off x="1509713" y="2168526"/>
            <a:ext cx="9144001"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4400">
                <a:solidFill>
                  <a:schemeClr val="tx1"/>
                </a:solidFill>
                <a:latin typeface="Arial" panose="020B0604020202020204" pitchFamily="34" charset="0"/>
              </a:defRPr>
            </a:lvl1pPr>
            <a:lvl2pPr marL="742950" indent="-285750" eaLnBrk="0" hangingPunct="0">
              <a:defRPr sz="4400">
                <a:solidFill>
                  <a:schemeClr val="tx1"/>
                </a:solidFill>
                <a:latin typeface="Arial" panose="020B0604020202020204" pitchFamily="34" charset="0"/>
              </a:defRPr>
            </a:lvl2pPr>
            <a:lvl3pPr marL="1143000" indent="-228600" eaLnBrk="0" hangingPunct="0">
              <a:defRPr sz="4400">
                <a:solidFill>
                  <a:schemeClr val="tx1"/>
                </a:solidFill>
                <a:latin typeface="Arial" panose="020B0604020202020204" pitchFamily="34" charset="0"/>
              </a:defRPr>
            </a:lvl3pPr>
            <a:lvl4pPr marL="1600200" indent="-228600" eaLnBrk="0" hangingPunct="0">
              <a:defRPr sz="4400">
                <a:solidFill>
                  <a:schemeClr val="tx1"/>
                </a:solidFill>
                <a:latin typeface="Arial" panose="020B0604020202020204" pitchFamily="34" charset="0"/>
              </a:defRPr>
            </a:lvl4pPr>
            <a:lvl5pPr marL="2057400" indent="-228600" eaLnBrk="0" hangingPunct="0">
              <a:defRPr sz="4400">
                <a:solidFill>
                  <a:schemeClr val="tx1"/>
                </a:solidFill>
                <a:latin typeface="Arial" panose="020B0604020202020204" pitchFamily="34" charset="0"/>
              </a:defRPr>
            </a:lvl5pPr>
            <a:lvl6pPr marL="2514600" indent="-228600" eaLnBrk="0" fontAlgn="base" hangingPunct="0">
              <a:spcBef>
                <a:spcPct val="0"/>
              </a:spcBef>
              <a:spcAft>
                <a:spcPct val="0"/>
              </a:spcAft>
              <a:defRPr sz="4400">
                <a:solidFill>
                  <a:schemeClr val="tx1"/>
                </a:solidFill>
                <a:latin typeface="Arial" panose="020B0604020202020204" pitchFamily="34" charset="0"/>
              </a:defRPr>
            </a:lvl6pPr>
            <a:lvl7pPr marL="2971800" indent="-228600" eaLnBrk="0" fontAlgn="base" hangingPunct="0">
              <a:spcBef>
                <a:spcPct val="0"/>
              </a:spcBef>
              <a:spcAft>
                <a:spcPct val="0"/>
              </a:spcAft>
              <a:defRPr sz="4400">
                <a:solidFill>
                  <a:schemeClr val="tx1"/>
                </a:solidFill>
                <a:latin typeface="Arial" panose="020B0604020202020204" pitchFamily="34" charset="0"/>
              </a:defRPr>
            </a:lvl7pPr>
            <a:lvl8pPr marL="3429000" indent="-228600" eaLnBrk="0" fontAlgn="base" hangingPunct="0">
              <a:spcBef>
                <a:spcPct val="0"/>
              </a:spcBef>
              <a:spcAft>
                <a:spcPct val="0"/>
              </a:spcAft>
              <a:defRPr sz="4400">
                <a:solidFill>
                  <a:schemeClr val="tx1"/>
                </a:solidFill>
                <a:latin typeface="Arial" panose="020B0604020202020204" pitchFamily="34" charset="0"/>
              </a:defRPr>
            </a:lvl8pPr>
            <a:lvl9pPr marL="3886200" indent="-228600" eaLnBrk="0" fontAlgn="base" hangingPunct="0">
              <a:spcBef>
                <a:spcPct val="0"/>
              </a:spcBef>
              <a:spcAft>
                <a:spcPct val="0"/>
              </a:spcAft>
              <a:defRPr sz="4400">
                <a:solidFill>
                  <a:schemeClr val="tx1"/>
                </a:solidFill>
                <a:latin typeface="Arial" panose="020B0604020202020204" pitchFamily="34" charset="0"/>
              </a:defRPr>
            </a:lvl9pPr>
          </a:lstStyle>
          <a:p>
            <a:pPr eaLnBrk="1" hangingPunct="1">
              <a:spcBef>
                <a:spcPct val="50000"/>
              </a:spcBef>
            </a:pPr>
            <a:r>
              <a:rPr lang="en-US" altLang="en-US" sz="3600" b="1" i="1">
                <a:solidFill>
                  <a:srgbClr val="0000FF"/>
                </a:solidFill>
                <a:latin typeface="Times New Roman" panose="02020603050405020304" pitchFamily="18" charset="0"/>
                <a:cs typeface="Times New Roman" panose="02020603050405020304" pitchFamily="18" charset="0"/>
              </a:rPr>
              <a:t>2. Dòng sông mặc áo xanh vào buổi:</a:t>
            </a:r>
          </a:p>
        </p:txBody>
      </p:sp>
      <p:sp>
        <p:nvSpPr>
          <p:cNvPr id="28681" name="Text Box 5">
            <a:extLst>
              <a:ext uri="{FF2B5EF4-FFF2-40B4-BE49-F238E27FC236}">
                <a16:creationId xmlns:a16="http://schemas.microsoft.com/office/drawing/2014/main" id="{F798E50D-E50F-4AD3-BC5A-441503C5BDA4}"/>
              </a:ext>
            </a:extLst>
          </p:cNvPr>
          <p:cNvSpPr txBox="1">
            <a:spLocks noChangeArrowheads="1"/>
          </p:cNvSpPr>
          <p:nvPr/>
        </p:nvSpPr>
        <p:spPr bwMode="auto">
          <a:xfrm>
            <a:off x="2362200" y="3606801"/>
            <a:ext cx="409575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4400">
                <a:solidFill>
                  <a:schemeClr val="tx1"/>
                </a:solidFill>
                <a:latin typeface="Arial" panose="020B0604020202020204" pitchFamily="34" charset="0"/>
              </a:defRPr>
            </a:lvl1pPr>
            <a:lvl2pPr marL="742950" indent="-285750" eaLnBrk="0" hangingPunct="0">
              <a:defRPr sz="4400">
                <a:solidFill>
                  <a:schemeClr val="tx1"/>
                </a:solidFill>
                <a:latin typeface="Arial" panose="020B0604020202020204" pitchFamily="34" charset="0"/>
              </a:defRPr>
            </a:lvl2pPr>
            <a:lvl3pPr marL="1143000" indent="-228600" eaLnBrk="0" hangingPunct="0">
              <a:defRPr sz="4400">
                <a:solidFill>
                  <a:schemeClr val="tx1"/>
                </a:solidFill>
                <a:latin typeface="Arial" panose="020B0604020202020204" pitchFamily="34" charset="0"/>
              </a:defRPr>
            </a:lvl3pPr>
            <a:lvl4pPr marL="1600200" indent="-228600" eaLnBrk="0" hangingPunct="0">
              <a:defRPr sz="4400">
                <a:solidFill>
                  <a:schemeClr val="tx1"/>
                </a:solidFill>
                <a:latin typeface="Arial" panose="020B0604020202020204" pitchFamily="34" charset="0"/>
              </a:defRPr>
            </a:lvl4pPr>
            <a:lvl5pPr marL="2057400" indent="-228600" eaLnBrk="0" hangingPunct="0">
              <a:defRPr sz="4400">
                <a:solidFill>
                  <a:schemeClr val="tx1"/>
                </a:solidFill>
                <a:latin typeface="Arial" panose="020B0604020202020204" pitchFamily="34" charset="0"/>
              </a:defRPr>
            </a:lvl5pPr>
            <a:lvl6pPr marL="2514600" indent="-228600" eaLnBrk="0" fontAlgn="base" hangingPunct="0">
              <a:spcBef>
                <a:spcPct val="0"/>
              </a:spcBef>
              <a:spcAft>
                <a:spcPct val="0"/>
              </a:spcAft>
              <a:defRPr sz="4400">
                <a:solidFill>
                  <a:schemeClr val="tx1"/>
                </a:solidFill>
                <a:latin typeface="Arial" panose="020B0604020202020204" pitchFamily="34" charset="0"/>
              </a:defRPr>
            </a:lvl6pPr>
            <a:lvl7pPr marL="2971800" indent="-228600" eaLnBrk="0" fontAlgn="base" hangingPunct="0">
              <a:spcBef>
                <a:spcPct val="0"/>
              </a:spcBef>
              <a:spcAft>
                <a:spcPct val="0"/>
              </a:spcAft>
              <a:defRPr sz="4400">
                <a:solidFill>
                  <a:schemeClr val="tx1"/>
                </a:solidFill>
                <a:latin typeface="Arial" panose="020B0604020202020204" pitchFamily="34" charset="0"/>
              </a:defRPr>
            </a:lvl7pPr>
            <a:lvl8pPr marL="3429000" indent="-228600" eaLnBrk="0" fontAlgn="base" hangingPunct="0">
              <a:spcBef>
                <a:spcPct val="0"/>
              </a:spcBef>
              <a:spcAft>
                <a:spcPct val="0"/>
              </a:spcAft>
              <a:defRPr sz="4400">
                <a:solidFill>
                  <a:schemeClr val="tx1"/>
                </a:solidFill>
                <a:latin typeface="Arial" panose="020B0604020202020204" pitchFamily="34" charset="0"/>
              </a:defRPr>
            </a:lvl8pPr>
            <a:lvl9pPr marL="3886200" indent="-228600" eaLnBrk="0" fontAlgn="base" hangingPunct="0">
              <a:spcBef>
                <a:spcPct val="0"/>
              </a:spcBef>
              <a:spcAft>
                <a:spcPct val="0"/>
              </a:spcAft>
              <a:defRPr sz="4400">
                <a:solidFill>
                  <a:schemeClr val="tx1"/>
                </a:solidFill>
                <a:latin typeface="Arial" panose="020B0604020202020204" pitchFamily="34" charset="0"/>
              </a:defRPr>
            </a:lvl9pPr>
          </a:lstStyle>
          <a:p>
            <a:pPr eaLnBrk="1" hangingPunct="1">
              <a:spcBef>
                <a:spcPct val="50000"/>
              </a:spcBef>
              <a:buFont typeface="Arial" panose="020B0604020202020204" pitchFamily="34" charset="0"/>
              <a:buNone/>
            </a:pPr>
            <a:r>
              <a:rPr lang="en-US" altLang="en-US" sz="3600" b="1">
                <a:solidFill>
                  <a:srgbClr val="000000"/>
                </a:solidFill>
                <a:latin typeface="Times New Roman" panose="02020603050405020304" pitchFamily="18" charset="0"/>
                <a:cs typeface="Times New Roman" panose="02020603050405020304" pitchFamily="18" charset="0"/>
              </a:rPr>
              <a:t>b. buổi trưa.</a:t>
            </a:r>
          </a:p>
        </p:txBody>
      </p:sp>
      <p:sp>
        <p:nvSpPr>
          <p:cNvPr id="28683" name="Text Box 5">
            <a:extLst>
              <a:ext uri="{FF2B5EF4-FFF2-40B4-BE49-F238E27FC236}">
                <a16:creationId xmlns:a16="http://schemas.microsoft.com/office/drawing/2014/main" id="{BF0FF5CA-61F3-48B6-B05F-D47EA59F1294}"/>
              </a:ext>
            </a:extLst>
          </p:cNvPr>
          <p:cNvSpPr txBox="1">
            <a:spLocks noChangeArrowheads="1"/>
          </p:cNvSpPr>
          <p:nvPr/>
        </p:nvSpPr>
        <p:spPr bwMode="auto">
          <a:xfrm>
            <a:off x="2362200" y="4325938"/>
            <a:ext cx="4592638"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4400">
                <a:solidFill>
                  <a:schemeClr val="tx1"/>
                </a:solidFill>
                <a:latin typeface="Arial" panose="020B0604020202020204" pitchFamily="34" charset="0"/>
              </a:defRPr>
            </a:lvl1pPr>
            <a:lvl2pPr marL="742950" indent="-285750" eaLnBrk="0" hangingPunct="0">
              <a:defRPr sz="4400">
                <a:solidFill>
                  <a:schemeClr val="tx1"/>
                </a:solidFill>
                <a:latin typeface="Arial" panose="020B0604020202020204" pitchFamily="34" charset="0"/>
              </a:defRPr>
            </a:lvl2pPr>
            <a:lvl3pPr marL="1143000" indent="-228600" eaLnBrk="0" hangingPunct="0">
              <a:defRPr sz="4400">
                <a:solidFill>
                  <a:schemeClr val="tx1"/>
                </a:solidFill>
                <a:latin typeface="Arial" panose="020B0604020202020204" pitchFamily="34" charset="0"/>
              </a:defRPr>
            </a:lvl3pPr>
            <a:lvl4pPr marL="1600200" indent="-228600" eaLnBrk="0" hangingPunct="0">
              <a:defRPr sz="4400">
                <a:solidFill>
                  <a:schemeClr val="tx1"/>
                </a:solidFill>
                <a:latin typeface="Arial" panose="020B0604020202020204" pitchFamily="34" charset="0"/>
              </a:defRPr>
            </a:lvl4pPr>
            <a:lvl5pPr marL="2057400" indent="-228600" eaLnBrk="0" hangingPunct="0">
              <a:defRPr sz="4400">
                <a:solidFill>
                  <a:schemeClr val="tx1"/>
                </a:solidFill>
                <a:latin typeface="Arial" panose="020B0604020202020204" pitchFamily="34" charset="0"/>
              </a:defRPr>
            </a:lvl5pPr>
            <a:lvl6pPr marL="2514600" indent="-228600" eaLnBrk="0" fontAlgn="base" hangingPunct="0">
              <a:spcBef>
                <a:spcPct val="0"/>
              </a:spcBef>
              <a:spcAft>
                <a:spcPct val="0"/>
              </a:spcAft>
              <a:defRPr sz="4400">
                <a:solidFill>
                  <a:schemeClr val="tx1"/>
                </a:solidFill>
                <a:latin typeface="Arial" panose="020B0604020202020204" pitchFamily="34" charset="0"/>
              </a:defRPr>
            </a:lvl6pPr>
            <a:lvl7pPr marL="2971800" indent="-228600" eaLnBrk="0" fontAlgn="base" hangingPunct="0">
              <a:spcBef>
                <a:spcPct val="0"/>
              </a:spcBef>
              <a:spcAft>
                <a:spcPct val="0"/>
              </a:spcAft>
              <a:defRPr sz="4400">
                <a:solidFill>
                  <a:schemeClr val="tx1"/>
                </a:solidFill>
                <a:latin typeface="Arial" panose="020B0604020202020204" pitchFamily="34" charset="0"/>
              </a:defRPr>
            </a:lvl7pPr>
            <a:lvl8pPr marL="3429000" indent="-228600" eaLnBrk="0" fontAlgn="base" hangingPunct="0">
              <a:spcBef>
                <a:spcPct val="0"/>
              </a:spcBef>
              <a:spcAft>
                <a:spcPct val="0"/>
              </a:spcAft>
              <a:defRPr sz="4400">
                <a:solidFill>
                  <a:schemeClr val="tx1"/>
                </a:solidFill>
                <a:latin typeface="Arial" panose="020B0604020202020204" pitchFamily="34" charset="0"/>
              </a:defRPr>
            </a:lvl8pPr>
            <a:lvl9pPr marL="3886200" indent="-228600" eaLnBrk="0" fontAlgn="base" hangingPunct="0">
              <a:spcBef>
                <a:spcPct val="0"/>
              </a:spcBef>
              <a:spcAft>
                <a:spcPct val="0"/>
              </a:spcAft>
              <a:defRPr sz="4400">
                <a:solidFill>
                  <a:schemeClr val="tx1"/>
                </a:solidFill>
                <a:latin typeface="Arial" panose="020B0604020202020204" pitchFamily="34" charset="0"/>
              </a:defRPr>
            </a:lvl9pPr>
          </a:lstStyle>
          <a:p>
            <a:pPr eaLnBrk="1" hangingPunct="1">
              <a:spcBef>
                <a:spcPct val="50000"/>
              </a:spcBef>
              <a:buFont typeface="Arial" panose="020B0604020202020204" pitchFamily="34" charset="0"/>
              <a:buNone/>
            </a:pPr>
            <a:r>
              <a:rPr lang="en-US" altLang="en-US" sz="3600" b="1">
                <a:solidFill>
                  <a:srgbClr val="000000"/>
                </a:solidFill>
                <a:latin typeface="Times New Roman" panose="02020603050405020304" pitchFamily="18" charset="0"/>
                <a:cs typeface="Times New Roman" panose="02020603050405020304" pitchFamily="18" charset="0"/>
              </a:rPr>
              <a:t>c. buổi chiều.</a:t>
            </a:r>
          </a:p>
        </p:txBody>
      </p:sp>
      <p:sp>
        <p:nvSpPr>
          <p:cNvPr id="9" name="Text Box 5">
            <a:extLst>
              <a:ext uri="{FF2B5EF4-FFF2-40B4-BE49-F238E27FC236}">
                <a16:creationId xmlns:a16="http://schemas.microsoft.com/office/drawing/2014/main" id="{913C7831-C8DB-4138-B877-EF006C67D158}"/>
              </a:ext>
            </a:extLst>
          </p:cNvPr>
          <p:cNvSpPr txBox="1">
            <a:spLocks noChangeArrowheads="1"/>
          </p:cNvSpPr>
          <p:nvPr/>
        </p:nvSpPr>
        <p:spPr bwMode="auto">
          <a:xfrm>
            <a:off x="2362200" y="2887663"/>
            <a:ext cx="5257800"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4400">
                <a:solidFill>
                  <a:schemeClr val="tx1"/>
                </a:solidFill>
                <a:latin typeface="Arial" panose="020B0604020202020204" pitchFamily="34" charset="0"/>
              </a:defRPr>
            </a:lvl1pPr>
            <a:lvl2pPr marL="742950" indent="-285750" eaLnBrk="0" hangingPunct="0">
              <a:defRPr sz="4400">
                <a:solidFill>
                  <a:schemeClr val="tx1"/>
                </a:solidFill>
                <a:latin typeface="Arial" panose="020B0604020202020204" pitchFamily="34" charset="0"/>
              </a:defRPr>
            </a:lvl2pPr>
            <a:lvl3pPr marL="1143000" indent="-228600" eaLnBrk="0" hangingPunct="0">
              <a:defRPr sz="4400">
                <a:solidFill>
                  <a:schemeClr val="tx1"/>
                </a:solidFill>
                <a:latin typeface="Arial" panose="020B0604020202020204" pitchFamily="34" charset="0"/>
              </a:defRPr>
            </a:lvl3pPr>
            <a:lvl4pPr marL="1600200" indent="-228600" eaLnBrk="0" hangingPunct="0">
              <a:defRPr sz="4400">
                <a:solidFill>
                  <a:schemeClr val="tx1"/>
                </a:solidFill>
                <a:latin typeface="Arial" panose="020B0604020202020204" pitchFamily="34" charset="0"/>
              </a:defRPr>
            </a:lvl4pPr>
            <a:lvl5pPr marL="2057400" indent="-228600" eaLnBrk="0" hangingPunct="0">
              <a:defRPr sz="4400">
                <a:solidFill>
                  <a:schemeClr val="tx1"/>
                </a:solidFill>
                <a:latin typeface="Arial" panose="020B0604020202020204" pitchFamily="34" charset="0"/>
              </a:defRPr>
            </a:lvl5pPr>
            <a:lvl6pPr marL="2514600" indent="-228600" eaLnBrk="0" fontAlgn="base" hangingPunct="0">
              <a:spcBef>
                <a:spcPct val="0"/>
              </a:spcBef>
              <a:spcAft>
                <a:spcPct val="0"/>
              </a:spcAft>
              <a:defRPr sz="4400">
                <a:solidFill>
                  <a:schemeClr val="tx1"/>
                </a:solidFill>
                <a:latin typeface="Arial" panose="020B0604020202020204" pitchFamily="34" charset="0"/>
              </a:defRPr>
            </a:lvl6pPr>
            <a:lvl7pPr marL="2971800" indent="-228600" eaLnBrk="0" fontAlgn="base" hangingPunct="0">
              <a:spcBef>
                <a:spcPct val="0"/>
              </a:spcBef>
              <a:spcAft>
                <a:spcPct val="0"/>
              </a:spcAft>
              <a:defRPr sz="4400">
                <a:solidFill>
                  <a:schemeClr val="tx1"/>
                </a:solidFill>
                <a:latin typeface="Arial" panose="020B0604020202020204" pitchFamily="34" charset="0"/>
              </a:defRPr>
            </a:lvl7pPr>
            <a:lvl8pPr marL="3429000" indent="-228600" eaLnBrk="0" fontAlgn="base" hangingPunct="0">
              <a:spcBef>
                <a:spcPct val="0"/>
              </a:spcBef>
              <a:spcAft>
                <a:spcPct val="0"/>
              </a:spcAft>
              <a:defRPr sz="4400">
                <a:solidFill>
                  <a:schemeClr val="tx1"/>
                </a:solidFill>
                <a:latin typeface="Arial" panose="020B0604020202020204" pitchFamily="34" charset="0"/>
              </a:defRPr>
            </a:lvl8pPr>
            <a:lvl9pPr marL="3886200" indent="-228600" eaLnBrk="0" fontAlgn="base" hangingPunct="0">
              <a:spcBef>
                <a:spcPct val="0"/>
              </a:spcBef>
              <a:spcAft>
                <a:spcPct val="0"/>
              </a:spcAft>
              <a:defRPr sz="4400">
                <a:solidFill>
                  <a:schemeClr val="tx1"/>
                </a:solidFill>
                <a:latin typeface="Arial" panose="020B0604020202020204" pitchFamily="34" charset="0"/>
              </a:defRPr>
            </a:lvl9pPr>
          </a:lstStyle>
          <a:p>
            <a:pPr eaLnBrk="1" hangingPunct="1">
              <a:spcBef>
                <a:spcPct val="50000"/>
              </a:spcBef>
              <a:buFont typeface="Arial" panose="020B0604020202020204" pitchFamily="34" charset="0"/>
              <a:buNone/>
            </a:pPr>
            <a:r>
              <a:rPr lang="en-US" altLang="en-US" sz="3600" b="1">
                <a:solidFill>
                  <a:srgbClr val="000000"/>
                </a:solidFill>
                <a:latin typeface="Times New Roman" panose="02020603050405020304" pitchFamily="18" charset="0"/>
                <a:cs typeface="Times New Roman" panose="02020603050405020304" pitchFamily="18" charset="0"/>
              </a:rPr>
              <a:t>a. buổi sáng.</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8680"/>
                                        </p:tgtEl>
                                        <p:attrNameLst>
                                          <p:attrName>style.visibility</p:attrName>
                                        </p:attrNameLst>
                                      </p:cBhvr>
                                      <p:to>
                                        <p:strVal val="visible"/>
                                      </p:to>
                                    </p:set>
                                    <p:animEffect transition="in" filter="barn(inVertical)">
                                      <p:cBhvr>
                                        <p:cTn id="7" dur="500"/>
                                        <p:tgtEl>
                                          <p:spTgt spid="28680"/>
                                        </p:tgtEl>
                                      </p:cBhvr>
                                    </p:animEffect>
                                  </p:childTnLst>
                                </p:cTn>
                              </p:par>
                            </p:childTnLst>
                          </p:cTn>
                        </p:par>
                        <p:par>
                          <p:cTn id="8" fill="hold" nodeType="afterGroup">
                            <p:stCondLst>
                              <p:cond delay="500"/>
                            </p:stCondLst>
                            <p:childTnLst>
                              <p:par>
                                <p:cTn id="9" presetID="16" presetClass="entr" presetSubtype="21"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barn(inVertical)">
                                      <p:cBhvr>
                                        <p:cTn id="11" dur="500"/>
                                        <p:tgtEl>
                                          <p:spTgt spid="9"/>
                                        </p:tgtEl>
                                      </p:cBhvr>
                                    </p:animEffect>
                                  </p:childTnLst>
                                </p:cTn>
                              </p:par>
                            </p:childTnLst>
                          </p:cTn>
                        </p:par>
                        <p:par>
                          <p:cTn id="12" fill="hold" nodeType="afterGroup">
                            <p:stCondLst>
                              <p:cond delay="1000"/>
                            </p:stCondLst>
                            <p:childTnLst>
                              <p:par>
                                <p:cTn id="13" presetID="16" presetClass="entr" presetSubtype="21" fill="hold" grpId="0" nodeType="afterEffect">
                                  <p:stCondLst>
                                    <p:cond delay="0"/>
                                  </p:stCondLst>
                                  <p:childTnLst>
                                    <p:set>
                                      <p:cBhvr>
                                        <p:cTn id="14" dur="1" fill="hold">
                                          <p:stCondLst>
                                            <p:cond delay="0"/>
                                          </p:stCondLst>
                                        </p:cTn>
                                        <p:tgtEl>
                                          <p:spTgt spid="28681"/>
                                        </p:tgtEl>
                                        <p:attrNameLst>
                                          <p:attrName>style.visibility</p:attrName>
                                        </p:attrNameLst>
                                      </p:cBhvr>
                                      <p:to>
                                        <p:strVal val="visible"/>
                                      </p:to>
                                    </p:set>
                                    <p:animEffect transition="in" filter="barn(inVertical)">
                                      <p:cBhvr>
                                        <p:cTn id="15" dur="500"/>
                                        <p:tgtEl>
                                          <p:spTgt spid="28681"/>
                                        </p:tgtEl>
                                      </p:cBhvr>
                                    </p:animEffect>
                                  </p:childTnLst>
                                </p:cTn>
                              </p:par>
                            </p:childTnLst>
                          </p:cTn>
                        </p:par>
                        <p:par>
                          <p:cTn id="16" fill="hold" nodeType="afterGroup">
                            <p:stCondLst>
                              <p:cond delay="1500"/>
                            </p:stCondLst>
                            <p:childTnLst>
                              <p:par>
                                <p:cTn id="17" presetID="16" presetClass="entr" presetSubtype="21" fill="hold" grpId="0" nodeType="afterEffect">
                                  <p:stCondLst>
                                    <p:cond delay="0"/>
                                  </p:stCondLst>
                                  <p:childTnLst>
                                    <p:set>
                                      <p:cBhvr>
                                        <p:cTn id="18" dur="1" fill="hold">
                                          <p:stCondLst>
                                            <p:cond delay="0"/>
                                          </p:stCondLst>
                                        </p:cTn>
                                        <p:tgtEl>
                                          <p:spTgt spid="28683"/>
                                        </p:tgtEl>
                                        <p:attrNameLst>
                                          <p:attrName>style.visibility</p:attrName>
                                        </p:attrNameLst>
                                      </p:cBhvr>
                                      <p:to>
                                        <p:strVal val="visible"/>
                                      </p:to>
                                    </p:set>
                                    <p:animEffect transition="in" filter="barn(inVertical)">
                                      <p:cBhvr>
                                        <p:cTn id="19" dur="500"/>
                                        <p:tgtEl>
                                          <p:spTgt spid="28683"/>
                                        </p:tgtEl>
                                      </p:cBhvr>
                                    </p:animEffect>
                                  </p:childTnLst>
                                </p:cTn>
                              </p:par>
                            </p:childTnLst>
                          </p:cTn>
                        </p:par>
                      </p:childTnLst>
                    </p:cTn>
                  </p:par>
                  <p:par>
                    <p:cTn id="20" fill="hold" nodeType="clickPar">
                      <p:stCondLst>
                        <p:cond delay="indefinite"/>
                      </p:stCondLst>
                      <p:childTnLst>
                        <p:par>
                          <p:cTn id="21" fill="hold" nodeType="withGroup">
                            <p:stCondLst>
                              <p:cond delay="0"/>
                            </p:stCondLst>
                            <p:childTnLst>
                              <p:par>
                                <p:cTn id="22" presetID="3" presetClass="emph" presetSubtype="2" fill="hold" grpId="1" nodeType="clickEffect">
                                  <p:stCondLst>
                                    <p:cond delay="0"/>
                                  </p:stCondLst>
                                  <p:childTnLst>
                                    <p:animClr clrSpc="rgb" dir="cw">
                                      <p:cBhvr override="childStyle">
                                        <p:cTn id="23" dur="2000" fill="hold"/>
                                        <p:tgtEl>
                                          <p:spTgt spid="28681"/>
                                        </p:tgtEl>
                                        <p:attrNameLst>
                                          <p:attrName>style.color</p:attrName>
                                        </p:attrNameLst>
                                      </p:cBhvr>
                                      <p:to>
                                        <a:srgbClr val="FF0000"/>
                                      </p:to>
                                    </p:animClr>
                                  </p:childTnLst>
                                </p:cTn>
                              </p:par>
                              <p:par>
                                <p:cTn id="24" presetID="10" presetClass="exit" presetSubtype="0" fill="hold" grpId="1" nodeType="withEffect">
                                  <p:stCondLst>
                                    <p:cond delay="0"/>
                                  </p:stCondLst>
                                  <p:childTnLst>
                                    <p:animEffect transition="out" filter="fade">
                                      <p:cBhvr>
                                        <p:cTn id="25" dur="500"/>
                                        <p:tgtEl>
                                          <p:spTgt spid="28683"/>
                                        </p:tgtEl>
                                      </p:cBhvr>
                                    </p:animEffect>
                                    <p:set>
                                      <p:cBhvr>
                                        <p:cTn id="26" dur="1" fill="hold">
                                          <p:stCondLst>
                                            <p:cond delay="499"/>
                                          </p:stCondLst>
                                        </p:cTn>
                                        <p:tgtEl>
                                          <p:spTgt spid="28683"/>
                                        </p:tgtEl>
                                        <p:attrNameLst>
                                          <p:attrName>style.visibility</p:attrName>
                                        </p:attrNameLst>
                                      </p:cBhvr>
                                      <p:to>
                                        <p:strVal val="hidden"/>
                                      </p:to>
                                    </p:set>
                                  </p:childTnLst>
                                </p:cTn>
                              </p:par>
                              <p:par>
                                <p:cTn id="27" presetID="10" presetClass="exit" presetSubtype="0" fill="hold" grpId="1" nodeType="withEffect">
                                  <p:stCondLst>
                                    <p:cond delay="0"/>
                                  </p:stCondLst>
                                  <p:childTnLst>
                                    <p:animEffect transition="out" filter="fade">
                                      <p:cBhvr>
                                        <p:cTn id="28" dur="500"/>
                                        <p:tgtEl>
                                          <p:spTgt spid="9"/>
                                        </p:tgtEl>
                                      </p:cBhvr>
                                    </p:animEffect>
                                    <p:set>
                                      <p:cBhvr>
                                        <p:cTn id="29" dur="1" fill="hold">
                                          <p:stCondLst>
                                            <p:cond delay="499"/>
                                          </p:stCondLst>
                                        </p:cTn>
                                        <p:tgtEl>
                                          <p:spTgt spid="9"/>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680" grpId="0"/>
      <p:bldP spid="28681" grpId="0"/>
      <p:bldP spid="28681" grpId="1"/>
      <p:bldP spid="28683" grpId="0"/>
      <p:bldP spid="28683" grpId="1"/>
      <p:bldP spid="9" grpId="0"/>
      <p:bldP spid="9" grpId="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9" name="Text Box 5">
            <a:extLst>
              <a:ext uri="{FF2B5EF4-FFF2-40B4-BE49-F238E27FC236}">
                <a16:creationId xmlns:a16="http://schemas.microsoft.com/office/drawing/2014/main" id="{DACBAA7D-CD20-4E9C-9363-2AC5825B4187}"/>
              </a:ext>
            </a:extLst>
          </p:cNvPr>
          <p:cNvSpPr txBox="1">
            <a:spLocks noChangeArrowheads="1"/>
          </p:cNvSpPr>
          <p:nvPr/>
        </p:nvSpPr>
        <p:spPr bwMode="auto">
          <a:xfrm>
            <a:off x="2022475" y="838200"/>
            <a:ext cx="8624888" cy="1277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4400">
                <a:solidFill>
                  <a:schemeClr val="tx1"/>
                </a:solidFill>
                <a:latin typeface="Arial" panose="020B0604020202020204" pitchFamily="34" charset="0"/>
              </a:defRPr>
            </a:lvl1pPr>
            <a:lvl2pPr marL="742950" indent="-285750" eaLnBrk="0" hangingPunct="0">
              <a:defRPr sz="4400">
                <a:solidFill>
                  <a:schemeClr val="tx1"/>
                </a:solidFill>
                <a:latin typeface="Arial" panose="020B0604020202020204" pitchFamily="34" charset="0"/>
              </a:defRPr>
            </a:lvl2pPr>
            <a:lvl3pPr marL="1143000" indent="-228600" eaLnBrk="0" hangingPunct="0">
              <a:defRPr sz="4400">
                <a:solidFill>
                  <a:schemeClr val="tx1"/>
                </a:solidFill>
                <a:latin typeface="Arial" panose="020B0604020202020204" pitchFamily="34" charset="0"/>
              </a:defRPr>
            </a:lvl3pPr>
            <a:lvl4pPr marL="1600200" indent="-228600" eaLnBrk="0" hangingPunct="0">
              <a:defRPr sz="4400">
                <a:solidFill>
                  <a:schemeClr val="tx1"/>
                </a:solidFill>
                <a:latin typeface="Arial" panose="020B0604020202020204" pitchFamily="34" charset="0"/>
              </a:defRPr>
            </a:lvl4pPr>
            <a:lvl5pPr marL="2057400" indent="-228600" eaLnBrk="0" hangingPunct="0">
              <a:defRPr sz="4400">
                <a:solidFill>
                  <a:schemeClr val="tx1"/>
                </a:solidFill>
                <a:latin typeface="Arial" panose="020B0604020202020204" pitchFamily="34" charset="0"/>
              </a:defRPr>
            </a:lvl5pPr>
            <a:lvl6pPr marL="2514600" indent="-228600" eaLnBrk="0" fontAlgn="base" hangingPunct="0">
              <a:spcBef>
                <a:spcPct val="0"/>
              </a:spcBef>
              <a:spcAft>
                <a:spcPct val="0"/>
              </a:spcAft>
              <a:defRPr sz="4400">
                <a:solidFill>
                  <a:schemeClr val="tx1"/>
                </a:solidFill>
                <a:latin typeface="Arial" panose="020B0604020202020204" pitchFamily="34" charset="0"/>
              </a:defRPr>
            </a:lvl6pPr>
            <a:lvl7pPr marL="2971800" indent="-228600" eaLnBrk="0" fontAlgn="base" hangingPunct="0">
              <a:spcBef>
                <a:spcPct val="0"/>
              </a:spcBef>
              <a:spcAft>
                <a:spcPct val="0"/>
              </a:spcAft>
              <a:defRPr sz="4400">
                <a:solidFill>
                  <a:schemeClr val="tx1"/>
                </a:solidFill>
                <a:latin typeface="Arial" panose="020B0604020202020204" pitchFamily="34" charset="0"/>
              </a:defRPr>
            </a:lvl7pPr>
            <a:lvl8pPr marL="3429000" indent="-228600" eaLnBrk="0" fontAlgn="base" hangingPunct="0">
              <a:spcBef>
                <a:spcPct val="0"/>
              </a:spcBef>
              <a:spcAft>
                <a:spcPct val="0"/>
              </a:spcAft>
              <a:defRPr sz="4400">
                <a:solidFill>
                  <a:schemeClr val="tx1"/>
                </a:solidFill>
                <a:latin typeface="Arial" panose="020B0604020202020204" pitchFamily="34" charset="0"/>
              </a:defRPr>
            </a:lvl8pPr>
            <a:lvl9pPr marL="3886200" indent="-228600" eaLnBrk="0" fontAlgn="base" hangingPunct="0">
              <a:spcBef>
                <a:spcPct val="0"/>
              </a:spcBef>
              <a:spcAft>
                <a:spcPct val="0"/>
              </a:spcAft>
              <a:defRPr sz="4400">
                <a:solidFill>
                  <a:schemeClr val="tx1"/>
                </a:solidFill>
                <a:latin typeface="Arial" panose="020B0604020202020204" pitchFamily="34" charset="0"/>
              </a:defRPr>
            </a:lvl9pPr>
          </a:lstStyle>
          <a:p>
            <a:pPr eaLnBrk="1" hangingPunct="1">
              <a:spcBef>
                <a:spcPts val="600"/>
              </a:spcBef>
            </a:pPr>
            <a:r>
              <a:rPr lang="en-US" altLang="en-US" sz="3600" b="1">
                <a:solidFill>
                  <a:srgbClr val="000000"/>
                </a:solidFill>
                <a:latin typeface="Times New Roman" panose="02020603050405020304" pitchFamily="18" charset="0"/>
                <a:cs typeface="Times New Roman" panose="02020603050405020304" pitchFamily="18" charset="0"/>
              </a:rPr>
              <a:t>* Đọc bài: </a:t>
            </a:r>
            <a:r>
              <a:rPr lang="en-US" altLang="en-US" sz="3600" b="1" i="1">
                <a:solidFill>
                  <a:srgbClr val="FF0000"/>
                </a:solidFill>
                <a:latin typeface="Times New Roman" panose="02020603050405020304" pitchFamily="18" charset="0"/>
                <a:cs typeface="Times New Roman" panose="02020603050405020304" pitchFamily="18" charset="0"/>
              </a:rPr>
              <a:t>Dòng sông mặc áo – trang 118</a:t>
            </a:r>
          </a:p>
          <a:p>
            <a:pPr eaLnBrk="1" hangingPunct="1">
              <a:spcBef>
                <a:spcPts val="600"/>
              </a:spcBef>
            </a:pPr>
            <a:r>
              <a:rPr lang="en-US" altLang="en-US" sz="3600" b="1">
                <a:solidFill>
                  <a:srgbClr val="000000"/>
                </a:solidFill>
                <a:latin typeface="Times New Roman" panose="02020603050405020304" pitchFamily="18" charset="0"/>
                <a:cs typeface="Times New Roman" panose="02020603050405020304" pitchFamily="18" charset="0"/>
              </a:rPr>
              <a:t>và trả lời câu hỏi:</a:t>
            </a:r>
          </a:p>
        </p:txBody>
      </p:sp>
      <p:sp>
        <p:nvSpPr>
          <p:cNvPr id="28680" name="Text Box 5">
            <a:extLst>
              <a:ext uri="{FF2B5EF4-FFF2-40B4-BE49-F238E27FC236}">
                <a16:creationId xmlns:a16="http://schemas.microsoft.com/office/drawing/2014/main" id="{C73B71F6-7686-495F-A39E-D15EFB868C88}"/>
              </a:ext>
            </a:extLst>
          </p:cNvPr>
          <p:cNvSpPr txBox="1">
            <a:spLocks noChangeArrowheads="1"/>
          </p:cNvSpPr>
          <p:nvPr/>
        </p:nvSpPr>
        <p:spPr bwMode="auto">
          <a:xfrm>
            <a:off x="1524000" y="2133600"/>
            <a:ext cx="914400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4400">
                <a:solidFill>
                  <a:schemeClr val="tx1"/>
                </a:solidFill>
                <a:latin typeface="Arial" panose="020B0604020202020204" pitchFamily="34" charset="0"/>
              </a:defRPr>
            </a:lvl1pPr>
            <a:lvl2pPr marL="742950" indent="-285750" eaLnBrk="0" hangingPunct="0">
              <a:defRPr sz="4400">
                <a:solidFill>
                  <a:schemeClr val="tx1"/>
                </a:solidFill>
                <a:latin typeface="Arial" panose="020B0604020202020204" pitchFamily="34" charset="0"/>
              </a:defRPr>
            </a:lvl2pPr>
            <a:lvl3pPr marL="1143000" indent="-228600" eaLnBrk="0" hangingPunct="0">
              <a:defRPr sz="4400">
                <a:solidFill>
                  <a:schemeClr val="tx1"/>
                </a:solidFill>
                <a:latin typeface="Arial" panose="020B0604020202020204" pitchFamily="34" charset="0"/>
              </a:defRPr>
            </a:lvl3pPr>
            <a:lvl4pPr marL="1600200" indent="-228600" eaLnBrk="0" hangingPunct="0">
              <a:defRPr sz="4400">
                <a:solidFill>
                  <a:schemeClr val="tx1"/>
                </a:solidFill>
                <a:latin typeface="Arial" panose="020B0604020202020204" pitchFamily="34" charset="0"/>
              </a:defRPr>
            </a:lvl4pPr>
            <a:lvl5pPr marL="2057400" indent="-228600" eaLnBrk="0" hangingPunct="0">
              <a:defRPr sz="4400">
                <a:solidFill>
                  <a:schemeClr val="tx1"/>
                </a:solidFill>
                <a:latin typeface="Arial" panose="020B0604020202020204" pitchFamily="34" charset="0"/>
              </a:defRPr>
            </a:lvl5pPr>
            <a:lvl6pPr marL="2514600" indent="-228600" eaLnBrk="0" fontAlgn="base" hangingPunct="0">
              <a:spcBef>
                <a:spcPct val="0"/>
              </a:spcBef>
              <a:spcAft>
                <a:spcPct val="0"/>
              </a:spcAft>
              <a:defRPr sz="4400">
                <a:solidFill>
                  <a:schemeClr val="tx1"/>
                </a:solidFill>
                <a:latin typeface="Arial" panose="020B0604020202020204" pitchFamily="34" charset="0"/>
              </a:defRPr>
            </a:lvl6pPr>
            <a:lvl7pPr marL="2971800" indent="-228600" eaLnBrk="0" fontAlgn="base" hangingPunct="0">
              <a:spcBef>
                <a:spcPct val="0"/>
              </a:spcBef>
              <a:spcAft>
                <a:spcPct val="0"/>
              </a:spcAft>
              <a:defRPr sz="4400">
                <a:solidFill>
                  <a:schemeClr val="tx1"/>
                </a:solidFill>
                <a:latin typeface="Arial" panose="020B0604020202020204" pitchFamily="34" charset="0"/>
              </a:defRPr>
            </a:lvl7pPr>
            <a:lvl8pPr marL="3429000" indent="-228600" eaLnBrk="0" fontAlgn="base" hangingPunct="0">
              <a:spcBef>
                <a:spcPct val="0"/>
              </a:spcBef>
              <a:spcAft>
                <a:spcPct val="0"/>
              </a:spcAft>
              <a:defRPr sz="4400">
                <a:solidFill>
                  <a:schemeClr val="tx1"/>
                </a:solidFill>
                <a:latin typeface="Arial" panose="020B0604020202020204" pitchFamily="34" charset="0"/>
              </a:defRPr>
            </a:lvl8pPr>
            <a:lvl9pPr marL="3886200" indent="-228600" eaLnBrk="0" fontAlgn="base" hangingPunct="0">
              <a:spcBef>
                <a:spcPct val="0"/>
              </a:spcBef>
              <a:spcAft>
                <a:spcPct val="0"/>
              </a:spcAft>
              <a:defRPr sz="4400">
                <a:solidFill>
                  <a:schemeClr val="tx1"/>
                </a:solidFill>
                <a:latin typeface="Arial" panose="020B0604020202020204" pitchFamily="34" charset="0"/>
              </a:defRPr>
            </a:lvl9pPr>
          </a:lstStyle>
          <a:p>
            <a:pPr eaLnBrk="1" hangingPunct="1">
              <a:spcBef>
                <a:spcPct val="50000"/>
              </a:spcBef>
            </a:pPr>
            <a:r>
              <a:rPr lang="en-US" altLang="en-US" sz="3600" b="1" i="1">
                <a:solidFill>
                  <a:srgbClr val="0000FF"/>
                </a:solidFill>
                <a:latin typeface="Times New Roman" panose="02020603050405020304" pitchFamily="18" charset="0"/>
                <a:cs typeface="Times New Roman" panose="02020603050405020304" pitchFamily="18" charset="0"/>
              </a:rPr>
              <a:t>3. Biện pháp được sử dụng nhiều nhất trong bài là:</a:t>
            </a:r>
          </a:p>
        </p:txBody>
      </p:sp>
      <p:sp>
        <p:nvSpPr>
          <p:cNvPr id="9" name="Text Box 5">
            <a:extLst>
              <a:ext uri="{FF2B5EF4-FFF2-40B4-BE49-F238E27FC236}">
                <a16:creationId xmlns:a16="http://schemas.microsoft.com/office/drawing/2014/main" id="{B420B00E-638E-4011-B42F-5FAB7E1E88C8}"/>
              </a:ext>
            </a:extLst>
          </p:cNvPr>
          <p:cNvSpPr txBox="1">
            <a:spLocks noChangeArrowheads="1"/>
          </p:cNvSpPr>
          <p:nvPr/>
        </p:nvSpPr>
        <p:spPr bwMode="auto">
          <a:xfrm>
            <a:off x="2438400" y="3346451"/>
            <a:ext cx="308610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4400">
                <a:solidFill>
                  <a:schemeClr val="tx1"/>
                </a:solidFill>
                <a:latin typeface="Arial" panose="020B0604020202020204" pitchFamily="34" charset="0"/>
              </a:defRPr>
            </a:lvl1pPr>
            <a:lvl2pPr marL="742950" indent="-285750" eaLnBrk="0" hangingPunct="0">
              <a:defRPr sz="4400">
                <a:solidFill>
                  <a:schemeClr val="tx1"/>
                </a:solidFill>
                <a:latin typeface="Arial" panose="020B0604020202020204" pitchFamily="34" charset="0"/>
              </a:defRPr>
            </a:lvl2pPr>
            <a:lvl3pPr marL="1143000" indent="-228600" eaLnBrk="0" hangingPunct="0">
              <a:defRPr sz="4400">
                <a:solidFill>
                  <a:schemeClr val="tx1"/>
                </a:solidFill>
                <a:latin typeface="Arial" panose="020B0604020202020204" pitchFamily="34" charset="0"/>
              </a:defRPr>
            </a:lvl3pPr>
            <a:lvl4pPr marL="1600200" indent="-228600" eaLnBrk="0" hangingPunct="0">
              <a:defRPr sz="4400">
                <a:solidFill>
                  <a:schemeClr val="tx1"/>
                </a:solidFill>
                <a:latin typeface="Arial" panose="020B0604020202020204" pitchFamily="34" charset="0"/>
              </a:defRPr>
            </a:lvl4pPr>
            <a:lvl5pPr marL="2057400" indent="-228600" eaLnBrk="0" hangingPunct="0">
              <a:defRPr sz="4400">
                <a:solidFill>
                  <a:schemeClr val="tx1"/>
                </a:solidFill>
                <a:latin typeface="Arial" panose="020B0604020202020204" pitchFamily="34" charset="0"/>
              </a:defRPr>
            </a:lvl5pPr>
            <a:lvl6pPr marL="2514600" indent="-228600" eaLnBrk="0" fontAlgn="base" hangingPunct="0">
              <a:spcBef>
                <a:spcPct val="0"/>
              </a:spcBef>
              <a:spcAft>
                <a:spcPct val="0"/>
              </a:spcAft>
              <a:defRPr sz="4400">
                <a:solidFill>
                  <a:schemeClr val="tx1"/>
                </a:solidFill>
                <a:latin typeface="Arial" panose="020B0604020202020204" pitchFamily="34" charset="0"/>
              </a:defRPr>
            </a:lvl6pPr>
            <a:lvl7pPr marL="2971800" indent="-228600" eaLnBrk="0" fontAlgn="base" hangingPunct="0">
              <a:spcBef>
                <a:spcPct val="0"/>
              </a:spcBef>
              <a:spcAft>
                <a:spcPct val="0"/>
              </a:spcAft>
              <a:defRPr sz="4400">
                <a:solidFill>
                  <a:schemeClr val="tx1"/>
                </a:solidFill>
                <a:latin typeface="Arial" panose="020B0604020202020204" pitchFamily="34" charset="0"/>
              </a:defRPr>
            </a:lvl7pPr>
            <a:lvl8pPr marL="3429000" indent="-228600" eaLnBrk="0" fontAlgn="base" hangingPunct="0">
              <a:spcBef>
                <a:spcPct val="0"/>
              </a:spcBef>
              <a:spcAft>
                <a:spcPct val="0"/>
              </a:spcAft>
              <a:defRPr sz="4400">
                <a:solidFill>
                  <a:schemeClr val="tx1"/>
                </a:solidFill>
                <a:latin typeface="Arial" panose="020B0604020202020204" pitchFamily="34" charset="0"/>
              </a:defRPr>
            </a:lvl8pPr>
            <a:lvl9pPr marL="3886200" indent="-228600" eaLnBrk="0" fontAlgn="base" hangingPunct="0">
              <a:spcBef>
                <a:spcPct val="0"/>
              </a:spcBef>
              <a:spcAft>
                <a:spcPct val="0"/>
              </a:spcAft>
              <a:defRPr sz="4400">
                <a:solidFill>
                  <a:schemeClr val="tx1"/>
                </a:solidFill>
                <a:latin typeface="Arial" panose="020B0604020202020204" pitchFamily="34" charset="0"/>
              </a:defRPr>
            </a:lvl9pPr>
          </a:lstStyle>
          <a:p>
            <a:pPr eaLnBrk="1" hangingPunct="1">
              <a:spcBef>
                <a:spcPct val="50000"/>
              </a:spcBef>
            </a:pPr>
            <a:r>
              <a:rPr lang="en-US" altLang="en-US" sz="3600" b="1">
                <a:solidFill>
                  <a:srgbClr val="000000"/>
                </a:solidFill>
                <a:latin typeface="Times New Roman" panose="02020603050405020304" pitchFamily="18" charset="0"/>
                <a:cs typeface="Times New Roman" panose="02020603050405020304" pitchFamily="18" charset="0"/>
              </a:rPr>
              <a:t>a. so sánh.</a:t>
            </a:r>
          </a:p>
        </p:txBody>
      </p:sp>
      <p:sp>
        <p:nvSpPr>
          <p:cNvPr id="10" name="Text Box 5">
            <a:extLst>
              <a:ext uri="{FF2B5EF4-FFF2-40B4-BE49-F238E27FC236}">
                <a16:creationId xmlns:a16="http://schemas.microsoft.com/office/drawing/2014/main" id="{727B313C-2624-449A-A4B0-F9E64ABB0BA2}"/>
              </a:ext>
            </a:extLst>
          </p:cNvPr>
          <p:cNvSpPr txBox="1">
            <a:spLocks noChangeArrowheads="1"/>
          </p:cNvSpPr>
          <p:nvPr/>
        </p:nvSpPr>
        <p:spPr bwMode="auto">
          <a:xfrm>
            <a:off x="2438401" y="4244976"/>
            <a:ext cx="3643313"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4400">
                <a:solidFill>
                  <a:schemeClr val="tx1"/>
                </a:solidFill>
                <a:latin typeface="Arial" panose="020B0604020202020204" pitchFamily="34" charset="0"/>
              </a:defRPr>
            </a:lvl1pPr>
            <a:lvl2pPr marL="742950" indent="-285750" eaLnBrk="0" hangingPunct="0">
              <a:defRPr sz="4400">
                <a:solidFill>
                  <a:schemeClr val="tx1"/>
                </a:solidFill>
                <a:latin typeface="Arial" panose="020B0604020202020204" pitchFamily="34" charset="0"/>
              </a:defRPr>
            </a:lvl2pPr>
            <a:lvl3pPr marL="1143000" indent="-228600" eaLnBrk="0" hangingPunct="0">
              <a:defRPr sz="4400">
                <a:solidFill>
                  <a:schemeClr val="tx1"/>
                </a:solidFill>
                <a:latin typeface="Arial" panose="020B0604020202020204" pitchFamily="34" charset="0"/>
              </a:defRPr>
            </a:lvl3pPr>
            <a:lvl4pPr marL="1600200" indent="-228600" eaLnBrk="0" hangingPunct="0">
              <a:defRPr sz="4400">
                <a:solidFill>
                  <a:schemeClr val="tx1"/>
                </a:solidFill>
                <a:latin typeface="Arial" panose="020B0604020202020204" pitchFamily="34" charset="0"/>
              </a:defRPr>
            </a:lvl4pPr>
            <a:lvl5pPr marL="2057400" indent="-228600" eaLnBrk="0" hangingPunct="0">
              <a:defRPr sz="4400">
                <a:solidFill>
                  <a:schemeClr val="tx1"/>
                </a:solidFill>
                <a:latin typeface="Arial" panose="020B0604020202020204" pitchFamily="34" charset="0"/>
              </a:defRPr>
            </a:lvl5pPr>
            <a:lvl6pPr marL="2514600" indent="-228600" eaLnBrk="0" fontAlgn="base" hangingPunct="0">
              <a:spcBef>
                <a:spcPct val="0"/>
              </a:spcBef>
              <a:spcAft>
                <a:spcPct val="0"/>
              </a:spcAft>
              <a:defRPr sz="4400">
                <a:solidFill>
                  <a:schemeClr val="tx1"/>
                </a:solidFill>
                <a:latin typeface="Arial" panose="020B0604020202020204" pitchFamily="34" charset="0"/>
              </a:defRPr>
            </a:lvl6pPr>
            <a:lvl7pPr marL="2971800" indent="-228600" eaLnBrk="0" fontAlgn="base" hangingPunct="0">
              <a:spcBef>
                <a:spcPct val="0"/>
              </a:spcBef>
              <a:spcAft>
                <a:spcPct val="0"/>
              </a:spcAft>
              <a:defRPr sz="4400">
                <a:solidFill>
                  <a:schemeClr val="tx1"/>
                </a:solidFill>
                <a:latin typeface="Arial" panose="020B0604020202020204" pitchFamily="34" charset="0"/>
              </a:defRPr>
            </a:lvl7pPr>
            <a:lvl8pPr marL="3429000" indent="-228600" eaLnBrk="0" fontAlgn="base" hangingPunct="0">
              <a:spcBef>
                <a:spcPct val="0"/>
              </a:spcBef>
              <a:spcAft>
                <a:spcPct val="0"/>
              </a:spcAft>
              <a:defRPr sz="4400">
                <a:solidFill>
                  <a:schemeClr val="tx1"/>
                </a:solidFill>
                <a:latin typeface="Arial" panose="020B0604020202020204" pitchFamily="34" charset="0"/>
              </a:defRPr>
            </a:lvl8pPr>
            <a:lvl9pPr marL="3886200" indent="-228600" eaLnBrk="0" fontAlgn="base" hangingPunct="0">
              <a:spcBef>
                <a:spcPct val="0"/>
              </a:spcBef>
              <a:spcAft>
                <a:spcPct val="0"/>
              </a:spcAft>
              <a:defRPr sz="4400">
                <a:solidFill>
                  <a:schemeClr val="tx1"/>
                </a:solidFill>
                <a:latin typeface="Arial" panose="020B0604020202020204" pitchFamily="34" charset="0"/>
              </a:defRPr>
            </a:lvl9pPr>
          </a:lstStyle>
          <a:p>
            <a:pPr eaLnBrk="1" hangingPunct="1">
              <a:spcBef>
                <a:spcPct val="50000"/>
              </a:spcBef>
            </a:pPr>
            <a:r>
              <a:rPr lang="en-US" altLang="en-US" sz="3600" b="1">
                <a:solidFill>
                  <a:srgbClr val="000000"/>
                </a:solidFill>
                <a:latin typeface="Times New Roman" panose="02020603050405020304" pitchFamily="18" charset="0"/>
                <a:cs typeface="Times New Roman" panose="02020603050405020304" pitchFamily="18" charset="0"/>
              </a:rPr>
              <a:t>b. nhân hóa.</a:t>
            </a:r>
          </a:p>
        </p:txBody>
      </p:sp>
      <p:sp>
        <p:nvSpPr>
          <p:cNvPr id="11" name="Text Box 5">
            <a:extLst>
              <a:ext uri="{FF2B5EF4-FFF2-40B4-BE49-F238E27FC236}">
                <a16:creationId xmlns:a16="http://schemas.microsoft.com/office/drawing/2014/main" id="{53A6E827-4EBF-4E57-B4FE-1B96C7C045E5}"/>
              </a:ext>
            </a:extLst>
          </p:cNvPr>
          <p:cNvSpPr txBox="1">
            <a:spLocks noChangeArrowheads="1"/>
          </p:cNvSpPr>
          <p:nvPr/>
        </p:nvSpPr>
        <p:spPr bwMode="auto">
          <a:xfrm>
            <a:off x="2438400" y="5145088"/>
            <a:ext cx="6477000"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4400">
                <a:solidFill>
                  <a:schemeClr val="tx1"/>
                </a:solidFill>
                <a:latin typeface="Arial" panose="020B0604020202020204" pitchFamily="34" charset="0"/>
              </a:defRPr>
            </a:lvl1pPr>
            <a:lvl2pPr marL="742950" indent="-285750" eaLnBrk="0" hangingPunct="0">
              <a:defRPr sz="4400">
                <a:solidFill>
                  <a:schemeClr val="tx1"/>
                </a:solidFill>
                <a:latin typeface="Arial" panose="020B0604020202020204" pitchFamily="34" charset="0"/>
              </a:defRPr>
            </a:lvl2pPr>
            <a:lvl3pPr marL="1143000" indent="-228600" eaLnBrk="0" hangingPunct="0">
              <a:defRPr sz="4400">
                <a:solidFill>
                  <a:schemeClr val="tx1"/>
                </a:solidFill>
                <a:latin typeface="Arial" panose="020B0604020202020204" pitchFamily="34" charset="0"/>
              </a:defRPr>
            </a:lvl3pPr>
            <a:lvl4pPr marL="1600200" indent="-228600" eaLnBrk="0" hangingPunct="0">
              <a:defRPr sz="4400">
                <a:solidFill>
                  <a:schemeClr val="tx1"/>
                </a:solidFill>
                <a:latin typeface="Arial" panose="020B0604020202020204" pitchFamily="34" charset="0"/>
              </a:defRPr>
            </a:lvl4pPr>
            <a:lvl5pPr marL="2057400" indent="-228600" eaLnBrk="0" hangingPunct="0">
              <a:defRPr sz="4400">
                <a:solidFill>
                  <a:schemeClr val="tx1"/>
                </a:solidFill>
                <a:latin typeface="Arial" panose="020B0604020202020204" pitchFamily="34" charset="0"/>
              </a:defRPr>
            </a:lvl5pPr>
            <a:lvl6pPr marL="2514600" indent="-228600" eaLnBrk="0" fontAlgn="base" hangingPunct="0">
              <a:spcBef>
                <a:spcPct val="0"/>
              </a:spcBef>
              <a:spcAft>
                <a:spcPct val="0"/>
              </a:spcAft>
              <a:defRPr sz="4400">
                <a:solidFill>
                  <a:schemeClr val="tx1"/>
                </a:solidFill>
                <a:latin typeface="Arial" panose="020B0604020202020204" pitchFamily="34" charset="0"/>
              </a:defRPr>
            </a:lvl6pPr>
            <a:lvl7pPr marL="2971800" indent="-228600" eaLnBrk="0" fontAlgn="base" hangingPunct="0">
              <a:spcBef>
                <a:spcPct val="0"/>
              </a:spcBef>
              <a:spcAft>
                <a:spcPct val="0"/>
              </a:spcAft>
              <a:defRPr sz="4400">
                <a:solidFill>
                  <a:schemeClr val="tx1"/>
                </a:solidFill>
                <a:latin typeface="Arial" panose="020B0604020202020204" pitchFamily="34" charset="0"/>
              </a:defRPr>
            </a:lvl7pPr>
            <a:lvl8pPr marL="3429000" indent="-228600" eaLnBrk="0" fontAlgn="base" hangingPunct="0">
              <a:spcBef>
                <a:spcPct val="0"/>
              </a:spcBef>
              <a:spcAft>
                <a:spcPct val="0"/>
              </a:spcAft>
              <a:defRPr sz="4400">
                <a:solidFill>
                  <a:schemeClr val="tx1"/>
                </a:solidFill>
                <a:latin typeface="Arial" panose="020B0604020202020204" pitchFamily="34" charset="0"/>
              </a:defRPr>
            </a:lvl8pPr>
            <a:lvl9pPr marL="3886200" indent="-228600" eaLnBrk="0" fontAlgn="base" hangingPunct="0">
              <a:spcBef>
                <a:spcPct val="0"/>
              </a:spcBef>
              <a:spcAft>
                <a:spcPct val="0"/>
              </a:spcAft>
              <a:defRPr sz="4400">
                <a:solidFill>
                  <a:schemeClr val="tx1"/>
                </a:solidFill>
                <a:latin typeface="Arial" panose="020B0604020202020204" pitchFamily="34" charset="0"/>
              </a:defRPr>
            </a:lvl9pPr>
          </a:lstStyle>
          <a:p>
            <a:pPr eaLnBrk="1" hangingPunct="1">
              <a:spcBef>
                <a:spcPct val="50000"/>
              </a:spcBef>
            </a:pPr>
            <a:r>
              <a:rPr lang="en-US" altLang="en-US" sz="3600" b="1">
                <a:solidFill>
                  <a:srgbClr val="000000"/>
                </a:solidFill>
                <a:latin typeface="Times New Roman" panose="02020603050405020304" pitchFamily="18" charset="0"/>
                <a:cs typeface="Times New Roman" panose="02020603050405020304" pitchFamily="18" charset="0"/>
              </a:rPr>
              <a:t>c. không có biện pháp nào.</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8680"/>
                                        </p:tgtEl>
                                        <p:attrNameLst>
                                          <p:attrName>style.visibility</p:attrName>
                                        </p:attrNameLst>
                                      </p:cBhvr>
                                      <p:to>
                                        <p:strVal val="visible"/>
                                      </p:to>
                                    </p:set>
                                    <p:animEffect transition="in" filter="barn(inVertical)">
                                      <p:cBhvr>
                                        <p:cTn id="7" dur="500"/>
                                        <p:tgtEl>
                                          <p:spTgt spid="28680"/>
                                        </p:tgtEl>
                                      </p:cBhvr>
                                    </p:animEffect>
                                  </p:childTnLst>
                                </p:cTn>
                              </p:par>
                            </p:childTnLst>
                          </p:cTn>
                        </p:par>
                        <p:par>
                          <p:cTn id="8" fill="hold" nodeType="afterGroup">
                            <p:stCondLst>
                              <p:cond delay="500"/>
                            </p:stCondLst>
                            <p:childTnLst>
                              <p:par>
                                <p:cTn id="9" presetID="16" presetClass="entr" presetSubtype="21"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barn(inVertical)">
                                      <p:cBhvr>
                                        <p:cTn id="11" dur="500"/>
                                        <p:tgtEl>
                                          <p:spTgt spid="9"/>
                                        </p:tgtEl>
                                      </p:cBhvr>
                                    </p:animEffect>
                                  </p:childTnLst>
                                </p:cTn>
                              </p:par>
                            </p:childTnLst>
                          </p:cTn>
                        </p:par>
                        <p:par>
                          <p:cTn id="12" fill="hold" nodeType="afterGroup">
                            <p:stCondLst>
                              <p:cond delay="1000"/>
                            </p:stCondLst>
                            <p:childTnLst>
                              <p:par>
                                <p:cTn id="13" presetID="16" presetClass="entr" presetSubtype="21" fill="hold" grpId="0" nodeType="after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barn(inVertical)">
                                      <p:cBhvr>
                                        <p:cTn id="15" dur="500"/>
                                        <p:tgtEl>
                                          <p:spTgt spid="10"/>
                                        </p:tgtEl>
                                      </p:cBhvr>
                                    </p:animEffect>
                                  </p:childTnLst>
                                </p:cTn>
                              </p:par>
                            </p:childTnLst>
                          </p:cTn>
                        </p:par>
                        <p:par>
                          <p:cTn id="16" fill="hold" nodeType="afterGroup">
                            <p:stCondLst>
                              <p:cond delay="1500"/>
                            </p:stCondLst>
                            <p:childTnLst>
                              <p:par>
                                <p:cTn id="17" presetID="16" presetClass="entr" presetSubtype="21" fill="hold" grpId="0" nodeType="afterEffect">
                                  <p:stCondLst>
                                    <p:cond delay="0"/>
                                  </p:stCondLst>
                                  <p:childTnLst>
                                    <p:set>
                                      <p:cBhvr>
                                        <p:cTn id="18" dur="1" fill="hold">
                                          <p:stCondLst>
                                            <p:cond delay="0"/>
                                          </p:stCondLst>
                                        </p:cTn>
                                        <p:tgtEl>
                                          <p:spTgt spid="11"/>
                                        </p:tgtEl>
                                        <p:attrNameLst>
                                          <p:attrName>style.visibility</p:attrName>
                                        </p:attrNameLst>
                                      </p:cBhvr>
                                      <p:to>
                                        <p:strVal val="visible"/>
                                      </p:to>
                                    </p:set>
                                    <p:animEffect transition="in" filter="barn(inVertical)">
                                      <p:cBhvr>
                                        <p:cTn id="19" dur="500"/>
                                        <p:tgtEl>
                                          <p:spTgt spid="11"/>
                                        </p:tgtEl>
                                      </p:cBhvr>
                                    </p:animEffect>
                                  </p:childTnLst>
                                </p:cTn>
                              </p:par>
                            </p:childTnLst>
                          </p:cTn>
                        </p:par>
                      </p:childTnLst>
                    </p:cTn>
                  </p:par>
                  <p:par>
                    <p:cTn id="20" fill="hold" nodeType="clickPar">
                      <p:stCondLst>
                        <p:cond delay="indefinite"/>
                      </p:stCondLst>
                      <p:childTnLst>
                        <p:par>
                          <p:cTn id="21" fill="hold" nodeType="withGroup">
                            <p:stCondLst>
                              <p:cond delay="0"/>
                            </p:stCondLst>
                            <p:childTnLst>
                              <p:par>
                                <p:cTn id="22" presetID="10" presetClass="exit" presetSubtype="0" fill="hold" grpId="1" nodeType="clickEffect">
                                  <p:stCondLst>
                                    <p:cond delay="0"/>
                                  </p:stCondLst>
                                  <p:childTnLst>
                                    <p:animEffect transition="out" filter="fade">
                                      <p:cBhvr>
                                        <p:cTn id="23" dur="500"/>
                                        <p:tgtEl>
                                          <p:spTgt spid="9"/>
                                        </p:tgtEl>
                                      </p:cBhvr>
                                    </p:animEffect>
                                    <p:set>
                                      <p:cBhvr>
                                        <p:cTn id="24" dur="1" fill="hold">
                                          <p:stCondLst>
                                            <p:cond delay="499"/>
                                          </p:stCondLst>
                                        </p:cTn>
                                        <p:tgtEl>
                                          <p:spTgt spid="9"/>
                                        </p:tgtEl>
                                        <p:attrNameLst>
                                          <p:attrName>style.visibility</p:attrName>
                                        </p:attrNameLst>
                                      </p:cBhvr>
                                      <p:to>
                                        <p:strVal val="hidden"/>
                                      </p:to>
                                    </p:set>
                                  </p:childTnLst>
                                </p:cTn>
                              </p:par>
                              <p:par>
                                <p:cTn id="25" presetID="3" presetClass="emph" presetSubtype="2" fill="hold" grpId="1" nodeType="withEffect">
                                  <p:stCondLst>
                                    <p:cond delay="0"/>
                                  </p:stCondLst>
                                  <p:childTnLst>
                                    <p:animClr clrSpc="rgb" dir="cw">
                                      <p:cBhvr override="childStyle">
                                        <p:cTn id="26" dur="2000" fill="hold"/>
                                        <p:tgtEl>
                                          <p:spTgt spid="10"/>
                                        </p:tgtEl>
                                        <p:attrNameLst>
                                          <p:attrName>style.color</p:attrName>
                                        </p:attrNameLst>
                                      </p:cBhvr>
                                      <p:to>
                                        <a:srgbClr val="FF0000"/>
                                      </p:to>
                                    </p:animClr>
                                  </p:childTnLst>
                                </p:cTn>
                              </p:par>
                              <p:par>
                                <p:cTn id="27" presetID="10" presetClass="exit" presetSubtype="0" fill="hold" grpId="1" nodeType="withEffect">
                                  <p:stCondLst>
                                    <p:cond delay="0"/>
                                  </p:stCondLst>
                                  <p:childTnLst>
                                    <p:animEffect transition="out" filter="fade">
                                      <p:cBhvr>
                                        <p:cTn id="28" dur="500"/>
                                        <p:tgtEl>
                                          <p:spTgt spid="11"/>
                                        </p:tgtEl>
                                      </p:cBhvr>
                                    </p:animEffect>
                                    <p:set>
                                      <p:cBhvr>
                                        <p:cTn id="29" dur="1" fill="hold">
                                          <p:stCondLst>
                                            <p:cond delay="499"/>
                                          </p:stCondLst>
                                        </p:cTn>
                                        <p:tgtEl>
                                          <p:spTgt spid="11"/>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680" grpId="0"/>
      <p:bldP spid="9" grpId="0"/>
      <p:bldP spid="9" grpId="1"/>
      <p:bldP spid="10" grpId="0"/>
      <p:bldP spid="10" grpId="1"/>
      <p:bldP spid="11" grpId="0"/>
      <p:bldP spid="11" grpId="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2" name="Picture 2" descr="C:\Users\Administrator\Pictures\hinh-nen-slide-thuyet-trinh-dep-30-1024x640.jpg">
            <a:extLst>
              <a:ext uri="{FF2B5EF4-FFF2-40B4-BE49-F238E27FC236}">
                <a16:creationId xmlns:a16="http://schemas.microsoft.com/office/drawing/2014/main" id="{A714418C-6DDC-490C-AB51-1DD6205FE5D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603" name="TextBox 1">
            <a:extLst>
              <a:ext uri="{FF2B5EF4-FFF2-40B4-BE49-F238E27FC236}">
                <a16:creationId xmlns:a16="http://schemas.microsoft.com/office/drawing/2014/main" id="{9436E9BD-8266-48D0-B615-CDC28FA7067A}"/>
              </a:ext>
            </a:extLst>
          </p:cNvPr>
          <p:cNvSpPr txBox="1">
            <a:spLocks noChangeArrowheads="1"/>
          </p:cNvSpPr>
          <p:nvPr/>
        </p:nvSpPr>
        <p:spPr bwMode="auto">
          <a:xfrm>
            <a:off x="3733800" y="609600"/>
            <a:ext cx="723900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4400">
                <a:solidFill>
                  <a:schemeClr val="tx1"/>
                </a:solidFill>
                <a:latin typeface="Arial" panose="020B0604020202020204" pitchFamily="34" charset="0"/>
              </a:defRPr>
            </a:lvl1pPr>
            <a:lvl2pPr marL="742950" indent="-285750" eaLnBrk="0" hangingPunct="0">
              <a:defRPr sz="4400">
                <a:solidFill>
                  <a:schemeClr val="tx1"/>
                </a:solidFill>
                <a:latin typeface="Arial" panose="020B0604020202020204" pitchFamily="34" charset="0"/>
              </a:defRPr>
            </a:lvl2pPr>
            <a:lvl3pPr marL="1143000" indent="-228600" eaLnBrk="0" hangingPunct="0">
              <a:defRPr sz="4400">
                <a:solidFill>
                  <a:schemeClr val="tx1"/>
                </a:solidFill>
                <a:latin typeface="Arial" panose="020B0604020202020204" pitchFamily="34" charset="0"/>
              </a:defRPr>
            </a:lvl3pPr>
            <a:lvl4pPr marL="1600200" indent="-228600" eaLnBrk="0" hangingPunct="0">
              <a:defRPr sz="4400">
                <a:solidFill>
                  <a:schemeClr val="tx1"/>
                </a:solidFill>
                <a:latin typeface="Arial" panose="020B0604020202020204" pitchFamily="34" charset="0"/>
              </a:defRPr>
            </a:lvl4pPr>
            <a:lvl5pPr marL="2057400" indent="-228600" eaLnBrk="0" hangingPunct="0">
              <a:defRPr sz="4400">
                <a:solidFill>
                  <a:schemeClr val="tx1"/>
                </a:solidFill>
                <a:latin typeface="Arial" panose="020B0604020202020204" pitchFamily="34" charset="0"/>
              </a:defRPr>
            </a:lvl5pPr>
            <a:lvl6pPr marL="2514600" indent="-228600" eaLnBrk="0" fontAlgn="base" hangingPunct="0">
              <a:spcBef>
                <a:spcPct val="0"/>
              </a:spcBef>
              <a:spcAft>
                <a:spcPct val="0"/>
              </a:spcAft>
              <a:defRPr sz="4400">
                <a:solidFill>
                  <a:schemeClr val="tx1"/>
                </a:solidFill>
                <a:latin typeface="Arial" panose="020B0604020202020204" pitchFamily="34" charset="0"/>
              </a:defRPr>
            </a:lvl6pPr>
            <a:lvl7pPr marL="2971800" indent="-228600" eaLnBrk="0" fontAlgn="base" hangingPunct="0">
              <a:spcBef>
                <a:spcPct val="0"/>
              </a:spcBef>
              <a:spcAft>
                <a:spcPct val="0"/>
              </a:spcAft>
              <a:defRPr sz="4400">
                <a:solidFill>
                  <a:schemeClr val="tx1"/>
                </a:solidFill>
                <a:latin typeface="Arial" panose="020B0604020202020204" pitchFamily="34" charset="0"/>
              </a:defRPr>
            </a:lvl7pPr>
            <a:lvl8pPr marL="3429000" indent="-228600" eaLnBrk="0" fontAlgn="base" hangingPunct="0">
              <a:spcBef>
                <a:spcPct val="0"/>
              </a:spcBef>
              <a:spcAft>
                <a:spcPct val="0"/>
              </a:spcAft>
              <a:defRPr sz="4400">
                <a:solidFill>
                  <a:schemeClr val="tx1"/>
                </a:solidFill>
                <a:latin typeface="Arial" panose="020B0604020202020204" pitchFamily="34" charset="0"/>
              </a:defRPr>
            </a:lvl8pPr>
            <a:lvl9pPr marL="3886200" indent="-228600" eaLnBrk="0" fontAlgn="base" hangingPunct="0">
              <a:spcBef>
                <a:spcPct val="0"/>
              </a:spcBef>
              <a:spcAft>
                <a:spcPct val="0"/>
              </a:spcAft>
              <a:defRPr sz="4400">
                <a:solidFill>
                  <a:schemeClr val="tx1"/>
                </a:solidFill>
                <a:latin typeface="Arial" panose="020B0604020202020204" pitchFamily="34" charset="0"/>
              </a:defRPr>
            </a:lvl9pPr>
          </a:lstStyle>
          <a:p>
            <a:pPr eaLnBrk="1" hangingPunct="1"/>
            <a:r>
              <a:rPr lang="en-US" altLang="en-US" sz="3200" b="1" dirty="0" err="1">
                <a:latin typeface="HP001 4 hàng" panose="020B0603050302020204" pitchFamily="34" charset="0"/>
                <a:cs typeface="Times New Roman" panose="02020603050405020304" pitchFamily="18" charset="0"/>
              </a:rPr>
              <a:t>Thứ</a:t>
            </a:r>
            <a:r>
              <a:rPr lang="en-US" altLang="en-US" sz="3200" b="1" dirty="0">
                <a:latin typeface="HP001 4 hàng" panose="020B0603050302020204" pitchFamily="34" charset="0"/>
                <a:cs typeface="Times New Roman" panose="02020603050405020304" pitchFamily="18" charset="0"/>
              </a:rPr>
              <a:t> </a:t>
            </a:r>
            <a:r>
              <a:rPr lang="en-US" altLang="en-US" sz="3200" b="1" dirty="0" err="1">
                <a:latin typeface="HP001 4 hàng" panose="020B0603050302020204" pitchFamily="34" charset="0"/>
                <a:cs typeface="Times New Roman" panose="02020603050405020304" pitchFamily="18" charset="0"/>
              </a:rPr>
              <a:t>tư</a:t>
            </a:r>
            <a:r>
              <a:rPr lang="en-US" altLang="en-US" sz="3200" b="1" dirty="0">
                <a:latin typeface="HP001 4 hàng" panose="020B0603050302020204" pitchFamily="34" charset="0"/>
                <a:cs typeface="Times New Roman" panose="02020603050405020304" pitchFamily="18" charset="0"/>
              </a:rPr>
              <a:t> </a:t>
            </a:r>
            <a:r>
              <a:rPr lang="en-US" altLang="en-US" sz="3200" b="1" dirty="0" err="1">
                <a:latin typeface="HP001 4 hàng" panose="020B0603050302020204" pitchFamily="34" charset="0"/>
                <a:cs typeface="Times New Roman" panose="02020603050405020304" pitchFamily="18" charset="0"/>
              </a:rPr>
              <a:t>ngày</a:t>
            </a:r>
            <a:r>
              <a:rPr lang="en-US" altLang="en-US" sz="3200" b="1" dirty="0">
                <a:latin typeface="HP001 4 hàng" panose="020B0603050302020204" pitchFamily="34" charset="0"/>
                <a:cs typeface="Times New Roman" panose="02020603050405020304" pitchFamily="18" charset="0"/>
              </a:rPr>
              <a:t> 21 </a:t>
            </a:r>
            <a:r>
              <a:rPr lang="en-US" altLang="en-US" sz="3200" b="1" dirty="0" err="1">
                <a:latin typeface="HP001 4 hàng" panose="020B0603050302020204" pitchFamily="34" charset="0"/>
                <a:cs typeface="Times New Roman" panose="02020603050405020304" pitchFamily="18" charset="0"/>
              </a:rPr>
              <a:t>tháng</a:t>
            </a:r>
            <a:r>
              <a:rPr lang="en-US" altLang="en-US" sz="3200" b="1" dirty="0">
                <a:latin typeface="HP001 4 hàng" panose="020B0603050302020204" pitchFamily="34" charset="0"/>
                <a:cs typeface="Times New Roman" panose="02020603050405020304" pitchFamily="18" charset="0"/>
              </a:rPr>
              <a:t> 4 </a:t>
            </a:r>
            <a:r>
              <a:rPr lang="en-US" altLang="en-US" sz="3200" b="1" dirty="0" err="1">
                <a:latin typeface="HP001 4 hàng" panose="020B0603050302020204" pitchFamily="34" charset="0"/>
                <a:cs typeface="Times New Roman" panose="02020603050405020304" pitchFamily="18" charset="0"/>
              </a:rPr>
              <a:t>năm</a:t>
            </a:r>
            <a:r>
              <a:rPr lang="en-US" altLang="en-US" sz="3200" b="1" dirty="0">
                <a:latin typeface="HP001 4 hàng" panose="020B0603050302020204" pitchFamily="34" charset="0"/>
                <a:cs typeface="Times New Roman" panose="02020603050405020304" pitchFamily="18" charset="0"/>
              </a:rPr>
              <a:t> 2022</a:t>
            </a:r>
          </a:p>
        </p:txBody>
      </p:sp>
      <p:sp>
        <p:nvSpPr>
          <p:cNvPr id="25604" name="TextBox 4">
            <a:extLst>
              <a:ext uri="{FF2B5EF4-FFF2-40B4-BE49-F238E27FC236}">
                <a16:creationId xmlns:a16="http://schemas.microsoft.com/office/drawing/2014/main" id="{B258483F-E426-4D5F-A5D6-129650D3D904}"/>
              </a:ext>
            </a:extLst>
          </p:cNvPr>
          <p:cNvSpPr txBox="1">
            <a:spLocks noChangeArrowheads="1"/>
          </p:cNvSpPr>
          <p:nvPr/>
        </p:nvSpPr>
        <p:spPr bwMode="auto">
          <a:xfrm>
            <a:off x="5562600" y="1193800"/>
            <a:ext cx="17526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4400">
                <a:solidFill>
                  <a:schemeClr val="tx1"/>
                </a:solidFill>
                <a:latin typeface="Arial" panose="020B0604020202020204" pitchFamily="34" charset="0"/>
              </a:defRPr>
            </a:lvl1pPr>
            <a:lvl2pPr marL="742950" indent="-285750" eaLnBrk="0" hangingPunct="0">
              <a:defRPr sz="4400">
                <a:solidFill>
                  <a:schemeClr val="tx1"/>
                </a:solidFill>
                <a:latin typeface="Arial" panose="020B0604020202020204" pitchFamily="34" charset="0"/>
              </a:defRPr>
            </a:lvl2pPr>
            <a:lvl3pPr marL="1143000" indent="-228600" eaLnBrk="0" hangingPunct="0">
              <a:defRPr sz="4400">
                <a:solidFill>
                  <a:schemeClr val="tx1"/>
                </a:solidFill>
                <a:latin typeface="Arial" panose="020B0604020202020204" pitchFamily="34" charset="0"/>
              </a:defRPr>
            </a:lvl3pPr>
            <a:lvl4pPr marL="1600200" indent="-228600" eaLnBrk="0" hangingPunct="0">
              <a:defRPr sz="4400">
                <a:solidFill>
                  <a:schemeClr val="tx1"/>
                </a:solidFill>
                <a:latin typeface="Arial" panose="020B0604020202020204" pitchFamily="34" charset="0"/>
              </a:defRPr>
            </a:lvl4pPr>
            <a:lvl5pPr marL="2057400" indent="-228600" eaLnBrk="0" hangingPunct="0">
              <a:defRPr sz="4400">
                <a:solidFill>
                  <a:schemeClr val="tx1"/>
                </a:solidFill>
                <a:latin typeface="Arial" panose="020B0604020202020204" pitchFamily="34" charset="0"/>
              </a:defRPr>
            </a:lvl5pPr>
            <a:lvl6pPr marL="2514600" indent="-228600" eaLnBrk="0" fontAlgn="base" hangingPunct="0">
              <a:spcBef>
                <a:spcPct val="0"/>
              </a:spcBef>
              <a:spcAft>
                <a:spcPct val="0"/>
              </a:spcAft>
              <a:defRPr sz="4400">
                <a:solidFill>
                  <a:schemeClr val="tx1"/>
                </a:solidFill>
                <a:latin typeface="Arial" panose="020B0604020202020204" pitchFamily="34" charset="0"/>
              </a:defRPr>
            </a:lvl6pPr>
            <a:lvl7pPr marL="2971800" indent="-228600" eaLnBrk="0" fontAlgn="base" hangingPunct="0">
              <a:spcBef>
                <a:spcPct val="0"/>
              </a:spcBef>
              <a:spcAft>
                <a:spcPct val="0"/>
              </a:spcAft>
              <a:defRPr sz="4400">
                <a:solidFill>
                  <a:schemeClr val="tx1"/>
                </a:solidFill>
                <a:latin typeface="Arial" panose="020B0604020202020204" pitchFamily="34" charset="0"/>
              </a:defRPr>
            </a:lvl7pPr>
            <a:lvl8pPr marL="3429000" indent="-228600" eaLnBrk="0" fontAlgn="base" hangingPunct="0">
              <a:spcBef>
                <a:spcPct val="0"/>
              </a:spcBef>
              <a:spcAft>
                <a:spcPct val="0"/>
              </a:spcAft>
              <a:defRPr sz="4400">
                <a:solidFill>
                  <a:schemeClr val="tx1"/>
                </a:solidFill>
                <a:latin typeface="Arial" panose="020B0604020202020204" pitchFamily="34" charset="0"/>
              </a:defRPr>
            </a:lvl8pPr>
            <a:lvl9pPr marL="3886200" indent="-228600" eaLnBrk="0" fontAlgn="base" hangingPunct="0">
              <a:spcBef>
                <a:spcPct val="0"/>
              </a:spcBef>
              <a:spcAft>
                <a:spcPct val="0"/>
              </a:spcAft>
              <a:defRPr sz="4400">
                <a:solidFill>
                  <a:schemeClr val="tx1"/>
                </a:solidFill>
                <a:latin typeface="Arial" panose="020B0604020202020204" pitchFamily="34" charset="0"/>
              </a:defRPr>
            </a:lvl9pPr>
          </a:lstStyle>
          <a:p>
            <a:pPr eaLnBrk="1" hangingPunct="1"/>
            <a:r>
              <a:rPr lang="en-US" altLang="en-US" sz="3200" b="1" dirty="0" err="1">
                <a:latin typeface="HP001 4 hàng" panose="020B0603050302020204" pitchFamily="34" charset="0"/>
                <a:cs typeface="Times New Roman" panose="02020603050405020304" pitchFamily="18" charset="0"/>
              </a:rPr>
              <a:t>Tập</a:t>
            </a:r>
            <a:r>
              <a:rPr lang="en-US" altLang="en-US" sz="3200" b="1" dirty="0">
                <a:latin typeface="HP001 4 hàng" panose="020B0603050302020204" pitchFamily="34" charset="0"/>
                <a:cs typeface="Times New Roman" panose="02020603050405020304" pitchFamily="18" charset="0"/>
              </a:rPr>
              <a:t> </a:t>
            </a:r>
            <a:r>
              <a:rPr lang="en-US" altLang="en-US" sz="3200" b="1" dirty="0" err="1">
                <a:latin typeface="HP001 4 hàng" panose="020B0603050302020204" pitchFamily="34" charset="0"/>
                <a:cs typeface="Times New Roman" panose="02020603050405020304" pitchFamily="18" charset="0"/>
              </a:rPr>
              <a:t>đọc</a:t>
            </a:r>
            <a:endParaRPr lang="en-US" altLang="en-US" sz="3200" b="1" dirty="0">
              <a:latin typeface="HP001 4 hàng" panose="020B0603050302020204" pitchFamily="34" charset="0"/>
              <a:cs typeface="Times New Roman" panose="02020603050405020304" pitchFamily="18" charset="0"/>
            </a:endParaRPr>
          </a:p>
        </p:txBody>
      </p:sp>
      <p:pic>
        <p:nvPicPr>
          <p:cNvPr id="6" name="Picture 2" descr="D:\Documents\Hong Diep document\Anh tu lieu\Dong vat\Côn trùng\d15.jpg">
            <a:extLst>
              <a:ext uri="{FF2B5EF4-FFF2-40B4-BE49-F238E27FC236}">
                <a16:creationId xmlns:a16="http://schemas.microsoft.com/office/drawing/2014/main" id="{A5B935F5-918F-4D67-A810-40D10999DEA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401800" y="5486401"/>
            <a:ext cx="2801938" cy="3128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15" descr="dragonfly">
            <a:hlinkClick r:id="rId4"/>
            <a:extLst>
              <a:ext uri="{FF2B5EF4-FFF2-40B4-BE49-F238E27FC236}">
                <a16:creationId xmlns:a16="http://schemas.microsoft.com/office/drawing/2014/main" id="{89F16B07-0047-4BF4-9C2D-20DAE20C598B}"/>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562600" y="5794375"/>
            <a:ext cx="3711575" cy="2514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TextBox 9">
            <a:extLst>
              <a:ext uri="{FF2B5EF4-FFF2-40B4-BE49-F238E27FC236}">
                <a16:creationId xmlns:a16="http://schemas.microsoft.com/office/drawing/2014/main" id="{F717A7D9-4A57-4905-941F-EDD1775FFE8F}"/>
              </a:ext>
            </a:extLst>
          </p:cNvPr>
          <p:cNvSpPr txBox="1">
            <a:spLocks noChangeArrowheads="1"/>
          </p:cNvSpPr>
          <p:nvPr/>
        </p:nvSpPr>
        <p:spPr bwMode="auto">
          <a:xfrm>
            <a:off x="4724400" y="1803400"/>
            <a:ext cx="59436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4400">
                <a:solidFill>
                  <a:schemeClr val="tx1"/>
                </a:solidFill>
                <a:latin typeface="Arial" panose="020B0604020202020204" pitchFamily="34" charset="0"/>
              </a:defRPr>
            </a:lvl1pPr>
            <a:lvl2pPr marL="742950" indent="-285750" eaLnBrk="0" hangingPunct="0">
              <a:defRPr sz="4400">
                <a:solidFill>
                  <a:schemeClr val="tx1"/>
                </a:solidFill>
                <a:latin typeface="Arial" panose="020B0604020202020204" pitchFamily="34" charset="0"/>
              </a:defRPr>
            </a:lvl2pPr>
            <a:lvl3pPr marL="1143000" indent="-228600" eaLnBrk="0" hangingPunct="0">
              <a:defRPr sz="4400">
                <a:solidFill>
                  <a:schemeClr val="tx1"/>
                </a:solidFill>
                <a:latin typeface="Arial" panose="020B0604020202020204" pitchFamily="34" charset="0"/>
              </a:defRPr>
            </a:lvl3pPr>
            <a:lvl4pPr marL="1600200" indent="-228600" eaLnBrk="0" hangingPunct="0">
              <a:defRPr sz="4400">
                <a:solidFill>
                  <a:schemeClr val="tx1"/>
                </a:solidFill>
                <a:latin typeface="Arial" panose="020B0604020202020204" pitchFamily="34" charset="0"/>
              </a:defRPr>
            </a:lvl4pPr>
            <a:lvl5pPr marL="2057400" indent="-228600" eaLnBrk="0" hangingPunct="0">
              <a:defRPr sz="4400">
                <a:solidFill>
                  <a:schemeClr val="tx1"/>
                </a:solidFill>
                <a:latin typeface="Arial" panose="020B0604020202020204" pitchFamily="34" charset="0"/>
              </a:defRPr>
            </a:lvl5pPr>
            <a:lvl6pPr marL="2514600" indent="-228600" eaLnBrk="0" fontAlgn="base" hangingPunct="0">
              <a:spcBef>
                <a:spcPct val="0"/>
              </a:spcBef>
              <a:spcAft>
                <a:spcPct val="0"/>
              </a:spcAft>
              <a:defRPr sz="4400">
                <a:solidFill>
                  <a:schemeClr val="tx1"/>
                </a:solidFill>
                <a:latin typeface="Arial" panose="020B0604020202020204" pitchFamily="34" charset="0"/>
              </a:defRPr>
            </a:lvl6pPr>
            <a:lvl7pPr marL="2971800" indent="-228600" eaLnBrk="0" fontAlgn="base" hangingPunct="0">
              <a:spcBef>
                <a:spcPct val="0"/>
              </a:spcBef>
              <a:spcAft>
                <a:spcPct val="0"/>
              </a:spcAft>
              <a:defRPr sz="4400">
                <a:solidFill>
                  <a:schemeClr val="tx1"/>
                </a:solidFill>
                <a:latin typeface="Arial" panose="020B0604020202020204" pitchFamily="34" charset="0"/>
              </a:defRPr>
            </a:lvl7pPr>
            <a:lvl8pPr marL="3429000" indent="-228600" eaLnBrk="0" fontAlgn="base" hangingPunct="0">
              <a:spcBef>
                <a:spcPct val="0"/>
              </a:spcBef>
              <a:spcAft>
                <a:spcPct val="0"/>
              </a:spcAft>
              <a:defRPr sz="4400">
                <a:solidFill>
                  <a:schemeClr val="tx1"/>
                </a:solidFill>
                <a:latin typeface="Arial" panose="020B0604020202020204" pitchFamily="34" charset="0"/>
              </a:defRPr>
            </a:lvl8pPr>
            <a:lvl9pPr marL="3886200" indent="-228600" eaLnBrk="0" fontAlgn="base" hangingPunct="0">
              <a:spcBef>
                <a:spcPct val="0"/>
              </a:spcBef>
              <a:spcAft>
                <a:spcPct val="0"/>
              </a:spcAft>
              <a:defRPr sz="4400">
                <a:solidFill>
                  <a:schemeClr val="tx1"/>
                </a:solidFill>
                <a:latin typeface="Arial" panose="020B0604020202020204" pitchFamily="34" charset="0"/>
              </a:defRPr>
            </a:lvl9pPr>
          </a:lstStyle>
          <a:p>
            <a:pPr eaLnBrk="1" hangingPunct="1"/>
            <a:r>
              <a:rPr lang="en-US" altLang="en-US" sz="3200" b="1" dirty="0">
                <a:latin typeface="HP001 4 hàng" panose="020B0603050302020204" pitchFamily="34" charset="0"/>
                <a:cs typeface="Times New Roman" panose="02020603050405020304" pitchFamily="18" charset="0"/>
              </a:rPr>
              <a:t>Con </a:t>
            </a:r>
            <a:r>
              <a:rPr lang="en-US" altLang="en-US" sz="3200" b="1" dirty="0" err="1">
                <a:latin typeface="HP001 4 hàng" panose="020B0603050302020204" pitchFamily="34" charset="0"/>
                <a:cs typeface="Times New Roman" panose="02020603050405020304" pitchFamily="18" charset="0"/>
              </a:rPr>
              <a:t>chuồn</a:t>
            </a:r>
            <a:r>
              <a:rPr lang="en-US" altLang="en-US" sz="3200" b="1" dirty="0">
                <a:latin typeface="HP001 4 hàng" panose="020B0603050302020204" pitchFamily="34" charset="0"/>
                <a:cs typeface="Times New Roman" panose="02020603050405020304" pitchFamily="18" charset="0"/>
              </a:rPr>
              <a:t> </a:t>
            </a:r>
            <a:r>
              <a:rPr lang="en-US" altLang="en-US" sz="3200" b="1" dirty="0" err="1">
                <a:latin typeface="HP001 4 hàng" panose="020B0603050302020204" pitchFamily="34" charset="0"/>
                <a:cs typeface="Times New Roman" panose="02020603050405020304" pitchFamily="18" charset="0"/>
              </a:rPr>
              <a:t>chuồn</a:t>
            </a:r>
            <a:r>
              <a:rPr lang="en-US" altLang="en-US" sz="3200" b="1" dirty="0">
                <a:latin typeface="HP001 4 hàng" panose="020B0603050302020204" pitchFamily="34" charset="0"/>
                <a:cs typeface="Times New Roman" panose="02020603050405020304" pitchFamily="18" charset="0"/>
              </a:rPr>
              <a:t> </a:t>
            </a:r>
            <a:r>
              <a:rPr lang="en-US" altLang="en-US" sz="3200" b="1" dirty="0" err="1">
                <a:latin typeface="HP001 4 hàng" panose="020B0603050302020204" pitchFamily="34" charset="0"/>
                <a:cs typeface="Times New Roman" panose="02020603050405020304" pitchFamily="18" charset="0"/>
              </a:rPr>
              <a:t>nước</a:t>
            </a:r>
            <a:endParaRPr lang="en-US" altLang="en-US" sz="3200" b="1" dirty="0">
              <a:latin typeface="HP001 4 hàng" panose="020B0603050302020204" pitchFamily="34"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4"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42" presetClass="path" presetSubtype="0" accel="50000" decel="50000" fill="hold" nodeType="clickEffect">
                                  <p:stCondLst>
                                    <p:cond delay="0"/>
                                  </p:stCondLst>
                                  <p:childTnLst>
                                    <p:animMotion origin="layout" path="M 0.07205 0.0111 L 0.69705 -0.40564 " pathEditMode="relative" rAng="0" ptsTypes="AA">
                                      <p:cBhvr>
                                        <p:cTn id="12" dur="2000" fill="hold"/>
                                        <p:tgtEl>
                                          <p:spTgt spid="9"/>
                                        </p:tgtEl>
                                        <p:attrNameLst>
                                          <p:attrName>ppt_x</p:attrName>
                                          <p:attrName>ppt_y</p:attrName>
                                        </p:attrNameLst>
                                      </p:cBhvr>
                                      <p:rCtr x="31250" y="-20837"/>
                                    </p:animMotion>
                                  </p:childTnLst>
                                </p:cTn>
                              </p:par>
                            </p:childTnLst>
                          </p:cTn>
                        </p:par>
                      </p:childTnLst>
                    </p:cTn>
                  </p:par>
                  <p:par>
                    <p:cTn id="13" fill="hold" nodeType="clickPar">
                      <p:stCondLst>
                        <p:cond delay="indefinite"/>
                      </p:stCondLst>
                      <p:childTnLst>
                        <p:par>
                          <p:cTn id="14" fill="hold" nodeType="withGroup">
                            <p:stCondLst>
                              <p:cond delay="0"/>
                            </p:stCondLst>
                            <p:childTnLst>
                              <p:par>
                                <p:cTn id="15" presetID="42" presetClass="path" presetSubtype="0" accel="50000" decel="50000" fill="hold" nodeType="clickEffect">
                                  <p:stCondLst>
                                    <p:cond delay="0"/>
                                  </p:stCondLst>
                                  <p:childTnLst>
                                    <p:animMotion origin="layout" path="M -1.66667E-6 1.72063E-6 L -0.66146 -0.40541 " pathEditMode="relative" rAng="0" ptsTypes="AA">
                                      <p:cBhvr>
                                        <p:cTn id="16" dur="2000" fill="hold"/>
                                        <p:tgtEl>
                                          <p:spTgt spid="6"/>
                                        </p:tgtEl>
                                        <p:attrNameLst>
                                          <p:attrName>ppt_x</p:attrName>
                                          <p:attrName>ppt_y</p:attrName>
                                        </p:attrNameLst>
                                      </p:cBhvr>
                                      <p:rCtr x="-33073" y="-20282"/>
                                    </p:animMotion>
                                  </p:childTnLst>
                                </p:cTn>
                              </p:par>
                            </p:childTnLst>
                          </p:cTn>
                        </p:par>
                      </p:childTnLst>
                    </p:cTn>
                  </p:par>
                  <p:par>
                    <p:cTn id="17" fill="hold" nodeType="clickPar">
                      <p:stCondLst>
                        <p:cond delay="indefinite"/>
                      </p:stCondLst>
                      <p:childTnLst>
                        <p:par>
                          <p:cTn id="18" fill="hold" nodeType="withGroup">
                            <p:stCondLst>
                              <p:cond delay="0"/>
                            </p:stCondLst>
                            <p:childTnLst>
                              <p:par>
                                <p:cTn id="19" presetID="31" presetClass="exit" presetSubtype="0" fill="hold" nodeType="clickEffect">
                                  <p:stCondLst>
                                    <p:cond delay="0"/>
                                  </p:stCondLst>
                                  <p:childTnLst>
                                    <p:anim calcmode="lin" valueType="num">
                                      <p:cBhvr>
                                        <p:cTn id="20" dur="1000"/>
                                        <p:tgtEl>
                                          <p:spTgt spid="9"/>
                                        </p:tgtEl>
                                        <p:attrNameLst>
                                          <p:attrName>ppt_w</p:attrName>
                                        </p:attrNameLst>
                                      </p:cBhvr>
                                      <p:tavLst>
                                        <p:tav tm="0">
                                          <p:val>
                                            <p:strVal val="ppt_w"/>
                                          </p:val>
                                        </p:tav>
                                        <p:tav tm="100000">
                                          <p:val>
                                            <p:fltVal val="0"/>
                                          </p:val>
                                        </p:tav>
                                      </p:tavLst>
                                    </p:anim>
                                    <p:anim calcmode="lin" valueType="num">
                                      <p:cBhvr>
                                        <p:cTn id="21" dur="1000"/>
                                        <p:tgtEl>
                                          <p:spTgt spid="9"/>
                                        </p:tgtEl>
                                        <p:attrNameLst>
                                          <p:attrName>ppt_h</p:attrName>
                                        </p:attrNameLst>
                                      </p:cBhvr>
                                      <p:tavLst>
                                        <p:tav tm="0">
                                          <p:val>
                                            <p:strVal val="ppt_h"/>
                                          </p:val>
                                        </p:tav>
                                        <p:tav tm="100000">
                                          <p:val>
                                            <p:fltVal val="0"/>
                                          </p:val>
                                        </p:tav>
                                      </p:tavLst>
                                    </p:anim>
                                    <p:anim calcmode="lin" valueType="num">
                                      <p:cBhvr>
                                        <p:cTn id="22" dur="1000"/>
                                        <p:tgtEl>
                                          <p:spTgt spid="9"/>
                                        </p:tgtEl>
                                        <p:attrNameLst>
                                          <p:attrName>style.rotation</p:attrName>
                                        </p:attrNameLst>
                                      </p:cBhvr>
                                      <p:tavLst>
                                        <p:tav tm="0">
                                          <p:val>
                                            <p:fltVal val="0"/>
                                          </p:val>
                                        </p:tav>
                                        <p:tav tm="100000">
                                          <p:val>
                                            <p:fltVal val="90"/>
                                          </p:val>
                                        </p:tav>
                                      </p:tavLst>
                                    </p:anim>
                                    <p:animEffect transition="out" filter="fade">
                                      <p:cBhvr>
                                        <p:cTn id="23" dur="1000"/>
                                        <p:tgtEl>
                                          <p:spTgt spid="9"/>
                                        </p:tgtEl>
                                      </p:cBhvr>
                                    </p:animEffect>
                                    <p:set>
                                      <p:cBhvr>
                                        <p:cTn id="24" dur="1" fill="hold">
                                          <p:stCondLst>
                                            <p:cond delay="999"/>
                                          </p:stCondLst>
                                        </p:cTn>
                                        <p:tgtEl>
                                          <p:spTgt spid="9"/>
                                        </p:tgtEl>
                                        <p:attrNameLst>
                                          <p:attrName>style.visibility</p:attrName>
                                        </p:attrNameLst>
                                      </p:cBhvr>
                                      <p:to>
                                        <p:strVal val="hidden"/>
                                      </p:to>
                                    </p:set>
                                  </p:childTnLst>
                                </p:cTn>
                              </p:par>
                            </p:childTnLst>
                          </p:cTn>
                        </p:par>
                      </p:childTnLst>
                    </p:cTn>
                  </p:par>
                  <p:par>
                    <p:cTn id="25" fill="hold" nodeType="clickPar">
                      <p:stCondLst>
                        <p:cond delay="indefinite"/>
                      </p:stCondLst>
                      <p:childTnLst>
                        <p:par>
                          <p:cTn id="26" fill="hold" nodeType="withGroup">
                            <p:stCondLst>
                              <p:cond delay="0"/>
                            </p:stCondLst>
                            <p:childTnLst>
                              <p:par>
                                <p:cTn id="27" presetID="31" presetClass="exit" presetSubtype="0" fill="hold" nodeType="clickEffect">
                                  <p:stCondLst>
                                    <p:cond delay="0"/>
                                  </p:stCondLst>
                                  <p:childTnLst>
                                    <p:anim calcmode="lin" valueType="num">
                                      <p:cBhvr>
                                        <p:cTn id="28" dur="1000"/>
                                        <p:tgtEl>
                                          <p:spTgt spid="6"/>
                                        </p:tgtEl>
                                        <p:attrNameLst>
                                          <p:attrName>ppt_w</p:attrName>
                                        </p:attrNameLst>
                                      </p:cBhvr>
                                      <p:tavLst>
                                        <p:tav tm="0">
                                          <p:val>
                                            <p:strVal val="ppt_w"/>
                                          </p:val>
                                        </p:tav>
                                        <p:tav tm="100000">
                                          <p:val>
                                            <p:fltVal val="0"/>
                                          </p:val>
                                        </p:tav>
                                      </p:tavLst>
                                    </p:anim>
                                    <p:anim calcmode="lin" valueType="num">
                                      <p:cBhvr>
                                        <p:cTn id="29" dur="1000"/>
                                        <p:tgtEl>
                                          <p:spTgt spid="6"/>
                                        </p:tgtEl>
                                        <p:attrNameLst>
                                          <p:attrName>ppt_h</p:attrName>
                                        </p:attrNameLst>
                                      </p:cBhvr>
                                      <p:tavLst>
                                        <p:tav tm="0">
                                          <p:val>
                                            <p:strVal val="ppt_h"/>
                                          </p:val>
                                        </p:tav>
                                        <p:tav tm="100000">
                                          <p:val>
                                            <p:fltVal val="0"/>
                                          </p:val>
                                        </p:tav>
                                      </p:tavLst>
                                    </p:anim>
                                    <p:anim calcmode="lin" valueType="num">
                                      <p:cBhvr>
                                        <p:cTn id="30" dur="1000"/>
                                        <p:tgtEl>
                                          <p:spTgt spid="6"/>
                                        </p:tgtEl>
                                        <p:attrNameLst>
                                          <p:attrName>style.rotation</p:attrName>
                                        </p:attrNameLst>
                                      </p:cBhvr>
                                      <p:tavLst>
                                        <p:tav tm="0">
                                          <p:val>
                                            <p:fltVal val="0"/>
                                          </p:val>
                                        </p:tav>
                                        <p:tav tm="100000">
                                          <p:val>
                                            <p:fltVal val="90"/>
                                          </p:val>
                                        </p:tav>
                                      </p:tavLst>
                                    </p:anim>
                                    <p:animEffect transition="out" filter="fade">
                                      <p:cBhvr>
                                        <p:cTn id="31" dur="1000"/>
                                        <p:tgtEl>
                                          <p:spTgt spid="6"/>
                                        </p:tgtEl>
                                      </p:cBhvr>
                                    </p:animEffect>
                                    <p:set>
                                      <p:cBhvr>
                                        <p:cTn id="32" dur="1" fill="hold">
                                          <p:stCondLst>
                                            <p:cond delay="999"/>
                                          </p:stCondLst>
                                        </p:cTn>
                                        <p:tgtEl>
                                          <p:spTgt spid="6"/>
                                        </p:tgtEl>
                                        <p:attrNameLst>
                                          <p:attrName>style.visibility</p:attrName>
                                        </p:attrNameLst>
                                      </p:cBhvr>
                                      <p:to>
                                        <p:strVal val="hidden"/>
                                      </p:to>
                                    </p:set>
                                  </p:childTnLst>
                                </p:cTn>
                              </p:par>
                            </p:childTnLst>
                          </p:cTn>
                        </p:par>
                      </p:childTnLst>
                    </p:cTn>
                  </p:par>
                  <p:par>
                    <p:cTn id="33" fill="hold" nodeType="clickPar">
                      <p:stCondLst>
                        <p:cond delay="indefinite"/>
                      </p:stCondLst>
                      <p:childTnLst>
                        <p:par>
                          <p:cTn id="34" fill="hold" nodeType="withGroup">
                            <p:stCondLst>
                              <p:cond delay="0"/>
                            </p:stCondLst>
                            <p:childTnLst>
                              <p:par>
                                <p:cTn id="35" presetID="53" presetClass="entr" presetSubtype="16" fill="hold" grpId="0" nodeType="clickEffect">
                                  <p:stCondLst>
                                    <p:cond delay="0"/>
                                  </p:stCondLst>
                                  <p:childTnLst>
                                    <p:set>
                                      <p:cBhvr>
                                        <p:cTn id="36" dur="1" fill="hold">
                                          <p:stCondLst>
                                            <p:cond delay="0"/>
                                          </p:stCondLst>
                                        </p:cTn>
                                        <p:tgtEl>
                                          <p:spTgt spid="10"/>
                                        </p:tgtEl>
                                        <p:attrNameLst>
                                          <p:attrName>style.visibility</p:attrName>
                                        </p:attrNameLst>
                                      </p:cBhvr>
                                      <p:to>
                                        <p:strVal val="visible"/>
                                      </p:to>
                                    </p:set>
                                    <p:anim calcmode="lin" valueType="num">
                                      <p:cBhvr>
                                        <p:cTn id="37" dur="4000" fill="hold"/>
                                        <p:tgtEl>
                                          <p:spTgt spid="10"/>
                                        </p:tgtEl>
                                        <p:attrNameLst>
                                          <p:attrName>ppt_w</p:attrName>
                                        </p:attrNameLst>
                                      </p:cBhvr>
                                      <p:tavLst>
                                        <p:tav tm="0">
                                          <p:val>
                                            <p:fltVal val="0"/>
                                          </p:val>
                                        </p:tav>
                                        <p:tav tm="100000">
                                          <p:val>
                                            <p:strVal val="#ppt_w"/>
                                          </p:val>
                                        </p:tav>
                                      </p:tavLst>
                                    </p:anim>
                                    <p:anim calcmode="lin" valueType="num">
                                      <p:cBhvr>
                                        <p:cTn id="38" dur="4000" fill="hold"/>
                                        <p:tgtEl>
                                          <p:spTgt spid="10"/>
                                        </p:tgtEl>
                                        <p:attrNameLst>
                                          <p:attrName>ppt_h</p:attrName>
                                        </p:attrNameLst>
                                      </p:cBhvr>
                                      <p:tavLst>
                                        <p:tav tm="0">
                                          <p:val>
                                            <p:fltVal val="0"/>
                                          </p:val>
                                        </p:tav>
                                        <p:tav tm="100000">
                                          <p:val>
                                            <p:strVal val="#ppt_h"/>
                                          </p:val>
                                        </p:tav>
                                      </p:tavLst>
                                    </p:anim>
                                    <p:animEffect transition="in" filter="fade">
                                      <p:cBhvr>
                                        <p:cTn id="39" dur="4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080FBA0D-8075-4948-8475-74C4BD9B5BBC}"/>
              </a:ext>
            </a:extLst>
          </p:cNvPr>
          <p:cNvSpPr txBox="1"/>
          <p:nvPr/>
        </p:nvSpPr>
        <p:spPr>
          <a:xfrm>
            <a:off x="228600" y="151179"/>
            <a:ext cx="11887200" cy="6555641"/>
          </a:xfrm>
          <a:prstGeom prst="rect">
            <a:avLst/>
          </a:prstGeom>
          <a:noFill/>
        </p:spPr>
        <p:txBody>
          <a:bodyPr wrap="square">
            <a:spAutoFit/>
          </a:bodyPr>
          <a:lstStyle/>
          <a:p>
            <a:pPr algn="ctr"/>
            <a:r>
              <a:rPr lang="vi-VN" sz="3200" b="1" i="0" dirty="0">
                <a:solidFill>
                  <a:srgbClr val="FF0000"/>
                </a:solidFill>
                <a:effectLst/>
                <a:latin typeface="HP001 4 hàng" panose="020B0603050302020204" pitchFamily="34" charset="0"/>
              </a:rPr>
              <a:t>Con chuồn chuồn nước</a:t>
            </a:r>
            <a:endParaRPr lang="vi-VN" sz="2800" b="1" i="0" dirty="0">
              <a:solidFill>
                <a:srgbClr val="FF0000"/>
              </a:solidFill>
              <a:effectLst/>
              <a:latin typeface="HP001 4 hàng" panose="020B0603050302020204" pitchFamily="34" charset="0"/>
            </a:endParaRPr>
          </a:p>
          <a:p>
            <a:pPr algn="just"/>
            <a:r>
              <a:rPr lang="vi-VN" sz="2800" b="1" i="0" dirty="0">
                <a:solidFill>
                  <a:srgbClr val="000000"/>
                </a:solidFill>
                <a:effectLst/>
                <a:latin typeface="HP001 4 hàng" panose="020B0603050302020204" pitchFamily="34" charset="0"/>
              </a:rPr>
              <a:t>   Ôi chao! Chú chuồn chuồn nước mới đẹp làm sao! Màu vàng trên lưng chú lấp lánh. Bốn cái cánh mỏng như giấy bóng. Cái đầu tròn và hai con mắt long lanh như thủy tinh. Thân hình chú nhỏ và thon vàng như màu vàng của nắng mùa thu. Chú đậu trên một cành lộc vừng ngả dài trên mặt hồ. Bốn cánh khẽ rung rung như đang còn phân vân.   </a:t>
            </a:r>
          </a:p>
          <a:p>
            <a:pPr algn="just"/>
            <a:r>
              <a:rPr lang="vi-VN" sz="2800" b="1" i="0" dirty="0">
                <a:solidFill>
                  <a:srgbClr val="000000"/>
                </a:solidFill>
                <a:effectLst/>
                <a:latin typeface="HP001 4 hàng" panose="020B0603050302020204" pitchFamily="34" charset="0"/>
              </a:rPr>
              <a:t>   Rồi đột nhiên, chú chuồn chuồn nước tung cánh bay vọt lên. Cái bóng chú nhỏ xíu lướt nhanh trên mặt hồ. Mặt hồ trải rộng mênh mông và lặng sóng. Chú bay lên cao hơn và xa hơn. Dưới tầm cánh chú bây giờ là lũy tre xanh rì rào trong gió, là bờ ao với những khóm khoai nước rung rinh. Rồi những cảnh tuyệt đẹp của đất nước hiện ra: cánh đồng với những đàn trâu thung thăng gặm cỏ; dòng sông với những đoàn thuyền ngược xuôi. Còn trên tầng cao là đàn cò đang bay, là trời xanh trong và cao vút.</a:t>
            </a:r>
          </a:p>
          <a:p>
            <a:pPr algn="r"/>
            <a:r>
              <a:rPr lang="en-US" sz="2800" b="1" dirty="0">
                <a:solidFill>
                  <a:srgbClr val="000000"/>
                </a:solidFill>
                <a:latin typeface="HP001 4 hàng" panose="020B0603050302020204" pitchFamily="34" charset="0"/>
              </a:rPr>
              <a:t>N</a:t>
            </a:r>
            <a:r>
              <a:rPr lang="vi-VN" sz="2800" b="1" i="0" dirty="0">
                <a:solidFill>
                  <a:srgbClr val="000000"/>
                </a:solidFill>
                <a:effectLst/>
                <a:latin typeface="HP001 4 hàng" panose="020B0603050302020204" pitchFamily="34" charset="0"/>
              </a:rPr>
              <a:t>guyễn </a:t>
            </a:r>
            <a:r>
              <a:rPr lang="en-US" sz="2800" b="1" dirty="0">
                <a:solidFill>
                  <a:srgbClr val="000000"/>
                </a:solidFill>
                <a:latin typeface="HP001 4 hàng" panose="020B0603050302020204" pitchFamily="34" charset="0"/>
              </a:rPr>
              <a:t>T</a:t>
            </a:r>
            <a:r>
              <a:rPr lang="vi-VN" sz="2800" b="1" i="0" dirty="0">
                <a:solidFill>
                  <a:srgbClr val="000000"/>
                </a:solidFill>
                <a:effectLst/>
                <a:latin typeface="HP001 4 hàng" panose="020B0603050302020204" pitchFamily="34" charset="0"/>
              </a:rPr>
              <a:t>hế </a:t>
            </a:r>
            <a:r>
              <a:rPr lang="en-US" sz="2800" b="1" dirty="0">
                <a:solidFill>
                  <a:srgbClr val="000000"/>
                </a:solidFill>
                <a:latin typeface="HP001 4 hàng" panose="020B0603050302020204" pitchFamily="34" charset="0"/>
              </a:rPr>
              <a:t>H</a:t>
            </a:r>
            <a:r>
              <a:rPr lang="vi-VN" sz="2800" b="1" i="0" dirty="0">
                <a:solidFill>
                  <a:srgbClr val="000000"/>
                </a:solidFill>
                <a:effectLst/>
                <a:latin typeface="HP001 4 hàng" panose="020B0603050302020204" pitchFamily="34" charset="0"/>
              </a:rPr>
              <a:t>ội</a:t>
            </a:r>
          </a:p>
        </p:txBody>
      </p:sp>
    </p:spTree>
    <p:extLst>
      <p:ext uri="{BB962C8B-B14F-4D97-AF65-F5344CB8AC3E}">
        <p14:creationId xmlns:p14="http://schemas.microsoft.com/office/powerpoint/2010/main" val="222581714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6" name="Picture 2" descr="C:\Users\Administrator\Pictures\hinh-nen-slide-thuyet-trinh-dep-30-1024x640.jpg">
            <a:extLst>
              <a:ext uri="{FF2B5EF4-FFF2-40B4-BE49-F238E27FC236}">
                <a16:creationId xmlns:a16="http://schemas.microsoft.com/office/drawing/2014/main" id="{EE4F00FA-592D-48A8-A399-3F1D270F3D9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Box 3">
            <a:extLst>
              <a:ext uri="{FF2B5EF4-FFF2-40B4-BE49-F238E27FC236}">
                <a16:creationId xmlns:a16="http://schemas.microsoft.com/office/drawing/2014/main" id="{9E0AAF6D-907E-4003-9ABA-BCDE18CDE0C7}"/>
              </a:ext>
            </a:extLst>
          </p:cNvPr>
          <p:cNvSpPr txBox="1"/>
          <p:nvPr/>
        </p:nvSpPr>
        <p:spPr>
          <a:xfrm>
            <a:off x="3810000" y="2286001"/>
            <a:ext cx="6400800" cy="1323439"/>
          </a:xfrm>
          <a:prstGeom prst="rect">
            <a:avLst/>
          </a:prstGeom>
          <a:noFill/>
        </p:spPr>
        <p:txBody>
          <a:bodyPr>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defRPr/>
            </a:pPr>
            <a:r>
              <a:rPr lang="en-US" sz="8000" b="1" dirty="0">
                <a:ln w="11430"/>
                <a:gradFill>
                  <a:gsLst>
                    <a:gs pos="0">
                      <a:srgbClr val="C0504D">
                        <a:tint val="70000"/>
                        <a:satMod val="245000"/>
                      </a:srgbClr>
                    </a:gs>
                    <a:gs pos="75000">
                      <a:srgbClr val="C0504D">
                        <a:tint val="90000"/>
                        <a:shade val="60000"/>
                        <a:satMod val="240000"/>
                      </a:srgbClr>
                    </a:gs>
                    <a:gs pos="100000">
                      <a:srgbClr val="C0504D">
                        <a:tint val="100000"/>
                        <a:shade val="50000"/>
                        <a:satMod val="240000"/>
                      </a:srgbClr>
                    </a:gs>
                  </a:gsLst>
                  <a:lin ang="5400000"/>
                </a:gradFill>
                <a:effectLst>
                  <a:outerShdw blurRad="50800" dist="39000" dir="5460000" algn="tl">
                    <a:srgbClr val="000000">
                      <a:alpha val="38000"/>
                    </a:srgbClr>
                  </a:outerShdw>
                </a:effectLst>
                <a:latin typeface="Times New Roman" pitchFamily="18" charset="0"/>
                <a:cs typeface="Times New Roman" pitchFamily="18" charset="0"/>
              </a:rPr>
              <a:t>LUYỆN ĐỌC</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16" fill="hold" nodeType="clickEffect">
                                  <p:stCondLst>
                                    <p:cond delay="0"/>
                                  </p:stCondLst>
                                  <p:iterate type="lt">
                                    <p:tmPct val="0"/>
                                  </p:iterate>
                                  <p:childTnLst>
                                    <p:set>
                                      <p:cBhvr>
                                        <p:cTn id="6" dur="1" fill="hold">
                                          <p:stCondLst>
                                            <p:cond delay="0"/>
                                          </p:stCondLst>
                                        </p:cTn>
                                        <p:tgtEl>
                                          <p:spTgt spid="4"/>
                                        </p:tgtEl>
                                        <p:attrNameLst>
                                          <p:attrName>style.visibility</p:attrName>
                                        </p:attrNameLst>
                                      </p:cBhvr>
                                      <p:to>
                                        <p:strVal val="visible"/>
                                      </p:to>
                                    </p:set>
                                    <p:anim calcmode="lin" valueType="num">
                                      <p:cBhvr>
                                        <p:cTn id="7" dur="4000" fill="hold"/>
                                        <p:tgtEl>
                                          <p:spTgt spid="4"/>
                                        </p:tgtEl>
                                        <p:attrNameLst>
                                          <p:attrName>ppt_w</p:attrName>
                                        </p:attrNameLst>
                                      </p:cBhvr>
                                      <p:tavLst>
                                        <p:tav tm="0">
                                          <p:val>
                                            <p:fltVal val="0"/>
                                          </p:val>
                                        </p:tav>
                                        <p:tav tm="100000">
                                          <p:val>
                                            <p:strVal val="#ppt_w"/>
                                          </p:val>
                                        </p:tav>
                                      </p:tavLst>
                                    </p:anim>
                                    <p:anim calcmode="lin" valueType="num">
                                      <p:cBhvr>
                                        <p:cTn id="8" dur="4000" fill="hold"/>
                                        <p:tgtEl>
                                          <p:spTgt spid="4"/>
                                        </p:tgtEl>
                                        <p:attrNameLst>
                                          <p:attrName>ppt_h</p:attrName>
                                        </p:attrNameLst>
                                      </p:cBhvr>
                                      <p:tavLst>
                                        <p:tav tm="0">
                                          <p:val>
                                            <p:fltVal val="0"/>
                                          </p:val>
                                        </p:tav>
                                        <p:tav tm="100000">
                                          <p:val>
                                            <p:strVal val="#ppt_h"/>
                                          </p:val>
                                        </p:tav>
                                      </p:tavLst>
                                    </p:anim>
                                    <p:animEffect transition="in" filter="fade">
                                      <p:cBhvr>
                                        <p:cTn id="9" dur="4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MMPROD_NEXTUNIQUEID" val="10009"/>
  <p:tag name="MMPROD_UIDATA" val="&lt;database version=&quot;11.0&quot;&gt;&lt;object type=&quot;1&quot; unique_id=&quot;10001&quot;&gt;&lt;object type=&quot;2&quot; unique_id=&quot;10002&quot;&gt;&lt;object type=&quot;3&quot; unique_id=&quot;10004&quot;&gt;&lt;property id=&quot;20148&quot; value=&quot;5&quot;/&gt;&lt;property id=&quot;20300&quot; value=&quot;Slide 3&quot;/&gt;&lt;property id=&quot;20307&quot; value=&quot;294&quot;/&gt;&lt;/object&gt;&lt;object type=&quot;3&quot; unique_id=&quot;10006&quot;&gt;&lt;property id=&quot;20148&quot; value=&quot;5&quot;/&gt;&lt;property id=&quot;20300&quot; value=&quot;Slide 9&quot;/&gt;&lt;property id=&quot;20307&quot; value=&quot;295&quot;/&gt;&lt;/object&gt;&lt;object type=&quot;3&quot; unique_id=&quot;10007&quot;&gt;&lt;property id=&quot;20148&quot; value=&quot;5&quot;/&gt;&lt;property id=&quot;20300&quot; value=&quot;Slide 10&quot;/&gt;&lt;property id=&quot;20307&quot; value=&quot;296&quot;/&gt;&lt;/object&gt;&lt;object type=&quot;3&quot; unique_id=&quot;10008&quot;&gt;&lt;property id=&quot;20148&quot; value=&quot;5&quot;/&gt;&lt;property id=&quot;20300&quot; value=&quot;Slide 11&quot;/&gt;&lt;property id=&quot;20307&quot; value=&quot;291&quot;/&gt;&lt;/object&gt;&lt;object type=&quot;3&quot; unique_id=&quot;10009&quot;&gt;&lt;property id=&quot;20148&quot; value=&quot;5&quot;/&gt;&lt;property id=&quot;20300&quot; value=&quot;Slide 13&quot;/&gt;&lt;property id=&quot;20307&quot; value=&quot;297&quot;/&gt;&lt;/object&gt;&lt;object type=&quot;3&quot; unique_id=&quot;10010&quot;&gt;&lt;property id=&quot;20148&quot; value=&quot;5&quot;/&gt;&lt;property id=&quot;20300&quot; value=&quot;Slide 14&quot;/&gt;&lt;property id=&quot;20307&quot; value=&quot;281&quot;/&gt;&lt;/object&gt;&lt;object type=&quot;3&quot; unique_id=&quot;10011&quot;&gt;&lt;property id=&quot;20148&quot; value=&quot;5&quot;/&gt;&lt;property id=&quot;20300&quot; value=&quot;Slide 15&quot;/&gt;&lt;property id=&quot;20307&quot; value=&quot;261&quot;/&gt;&lt;/object&gt;&lt;object type=&quot;3&quot; unique_id=&quot;10012&quot;&gt;&lt;property id=&quot;20148&quot; value=&quot;5&quot;/&gt;&lt;property id=&quot;20300&quot; value=&quot;Slide 16&quot;/&gt;&lt;property id=&quot;20307&quot; value=&quot;282&quot;/&gt;&lt;/object&gt;&lt;object type=&quot;3&quot; unique_id=&quot;10013&quot;&gt;&lt;property id=&quot;20148&quot; value=&quot;5&quot;/&gt;&lt;property id=&quot;20300&quot; value=&quot;Slide 17&quot;/&gt;&lt;property id=&quot;20307&quot; value=&quot;263&quot;/&gt;&lt;/object&gt;&lt;object type=&quot;3&quot; unique_id=&quot;10014&quot;&gt;&lt;property id=&quot;20148&quot; value=&quot;5&quot;/&gt;&lt;property id=&quot;20300&quot; value=&quot;Slide 18&quot;/&gt;&lt;property id=&quot;20307&quot; value=&quot;264&quot;/&gt;&lt;/object&gt;&lt;object type=&quot;3&quot; unique_id=&quot;10015&quot;&gt;&lt;property id=&quot;20148&quot; value=&quot;5&quot;/&gt;&lt;property id=&quot;20300&quot; value=&quot;Slide 19&quot;/&gt;&lt;property id=&quot;20307&quot; value=&quot;302&quot;/&gt;&lt;/object&gt;&lt;object type=&quot;3&quot; unique_id=&quot;10016&quot;&gt;&lt;property id=&quot;20148&quot; value=&quot;5&quot;/&gt;&lt;property id=&quot;20300&quot; value=&quot;Slide 20&quot;/&gt;&lt;property id=&quot;20307&quot; value=&quot;301&quot;/&gt;&lt;/object&gt;&lt;object type=&quot;3&quot; unique_id=&quot;10017&quot;&gt;&lt;property id=&quot;20148&quot; value=&quot;5&quot;/&gt;&lt;property id=&quot;20300&quot; value=&quot;Slide 21&quot;/&gt;&lt;property id=&quot;20307&quot; value=&quot;298&quot;/&gt;&lt;/object&gt;&lt;object type=&quot;3&quot; unique_id=&quot;10018&quot;&gt;&lt;property id=&quot;20148&quot; value=&quot;5&quot;/&gt;&lt;property id=&quot;20300&quot; value=&quot;Slide 22 - &amp;quot;CA DAO TỤC NGỮ VỀ CHUỒN CHUỒN&amp;quot;&quot;/&gt;&lt;property id=&quot;20307&quot; value=&quot;286&quot;/&gt;&lt;/object&gt;&lt;object type=&quot;3&quot; unique_id=&quot;10019&quot;&gt;&lt;property id=&quot;20148&quot; value=&quot;5&quot;/&gt;&lt;property id=&quot;20300&quot; value=&quot;Slide 23&quot;/&gt;&lt;property id=&quot;20307&quot; value=&quot;287&quot;/&gt;&lt;/object&gt;&lt;object type=&quot;3&quot; unique_id=&quot;10112&quot;&gt;&lt;property id=&quot;20148&quot; value=&quot;5&quot;/&gt;&lt;property id=&quot;20300&quot; value=&quot;Slide 1&quot;/&gt;&lt;property id=&quot;20307&quot; value=&quot;306&quot;/&gt;&lt;/object&gt;&lt;object type=&quot;3&quot; unique_id=&quot;10113&quot;&gt;&lt;property id=&quot;20148&quot; value=&quot;5&quot;/&gt;&lt;property id=&quot;20300&quot; value=&quot;Slide 2&quot;/&gt;&lt;property id=&quot;20307&quot; value=&quot;307&quot;/&gt;&lt;/object&gt;&lt;object type=&quot;3&quot; unique_id=&quot;10114&quot;&gt;&lt;property id=&quot;20148&quot; value=&quot;5&quot;/&gt;&lt;property id=&quot;20300&quot; value=&quot;Slide 4&quot;/&gt;&lt;property id=&quot;20307&quot; value=&quot;303&quot;/&gt;&lt;/object&gt;&lt;object type=&quot;3&quot; unique_id=&quot;10115&quot;&gt;&lt;property id=&quot;20148&quot; value=&quot;5&quot;/&gt;&lt;property id=&quot;20300&quot; value=&quot;Slide 5&quot;/&gt;&lt;property id=&quot;20307&quot; value=&quot;304&quot;/&gt;&lt;/object&gt;&lt;object type=&quot;3&quot; unique_id=&quot;10116&quot;&gt;&lt;property id=&quot;20148&quot; value=&quot;5&quot;/&gt;&lt;property id=&quot;20300&quot; value=&quot;Slide 6&quot;/&gt;&lt;property id=&quot;20307&quot; value=&quot;305&quot;/&gt;&lt;/object&gt;&lt;object type=&quot;3&quot; unique_id=&quot;10117&quot;&gt;&lt;property id=&quot;20148&quot; value=&quot;5&quot;/&gt;&lt;property id=&quot;20300&quot; value=&quot;Slide 7&quot;/&gt;&lt;property id=&quot;20307&quot; value=&quot;308&quot;/&gt;&lt;/object&gt;&lt;object type=&quot;3&quot; unique_id=&quot;10118&quot;&gt;&lt;property id=&quot;20148&quot; value=&quot;5&quot;/&gt;&lt;property id=&quot;20300&quot; value=&quot;Slide 8&quot;/&gt;&lt;property id=&quot;20307&quot; value=&quot;309&quot;/&gt;&lt;/object&gt;&lt;object type=&quot;3&quot; unique_id=&quot;10267&quot;&gt;&lt;property id=&quot;20148&quot; value=&quot;5&quot;/&gt;&lt;property id=&quot;20300&quot; value=&quot;Slide 12&quot;/&gt;&lt;property id=&quot;20307&quot; value=&quot;310&quot;/&gt;&lt;/object&gt;&lt;/object&gt;&lt;object type=&quot;8&quot; unique_id=&quot;10038&quot;&gt;&lt;/object&gt;&lt;/object&gt;&lt;/database&gt;"/>
  <p:tag name="SECTOMILLISECCONVERTED" val="1"/>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1_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311</TotalTime>
  <Words>1136</Words>
  <Application>Microsoft Office PowerPoint</Application>
  <PresentationFormat>Widescreen</PresentationFormat>
  <Paragraphs>83</Paragraphs>
  <Slides>24</Slides>
  <Notes>0</Notes>
  <HiddenSlides>0</HiddenSlides>
  <MMClips>1</MMClips>
  <ScaleCrop>false</ScaleCrop>
  <HeadingPairs>
    <vt:vector size="8" baseType="variant">
      <vt:variant>
        <vt:lpstr>Fonts Used</vt:lpstr>
      </vt:variant>
      <vt:variant>
        <vt:i4>4</vt:i4>
      </vt:variant>
      <vt:variant>
        <vt:lpstr>Theme</vt:lpstr>
      </vt:variant>
      <vt:variant>
        <vt:i4>4</vt:i4>
      </vt:variant>
      <vt:variant>
        <vt:lpstr>Embedded OLE Servers</vt:lpstr>
      </vt:variant>
      <vt:variant>
        <vt:i4>1</vt:i4>
      </vt:variant>
      <vt:variant>
        <vt:lpstr>Slide Titles</vt:lpstr>
      </vt:variant>
      <vt:variant>
        <vt:i4>24</vt:i4>
      </vt:variant>
    </vt:vector>
  </HeadingPairs>
  <TitlesOfParts>
    <vt:vector size="33" baseType="lpstr">
      <vt:lpstr>Arial</vt:lpstr>
      <vt:lpstr>Calibri</vt:lpstr>
      <vt:lpstr>Times New Roman</vt:lpstr>
      <vt:lpstr>Wingdings 2</vt:lpstr>
      <vt:lpstr>Office Theme</vt:lpstr>
      <vt:lpstr>2_Office Theme</vt:lpstr>
      <vt:lpstr>3_Office Theme</vt:lpstr>
      <vt:lpstr>1_Office Theme</vt:lpstr>
      <vt:lpstr>Microsoft Clip Gallery</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CA DAO TỤC NGỮ VỀ CHUỒN CHUỒN</vt:lpstr>
      <vt:lpstr>PowerPoint Presentation</vt:lpstr>
    </vt:vector>
  </TitlesOfParts>
  <Company>Thiên Long co.,ltd</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Nguyễn Hoàng Phy</dc:creator>
  <cp:lastModifiedBy>Loan Nguyễn</cp:lastModifiedBy>
  <cp:revision>65</cp:revision>
  <dcterms:created xsi:type="dcterms:W3CDTF">2002-10-04T17:14:38Z</dcterms:created>
  <dcterms:modified xsi:type="dcterms:W3CDTF">2022-04-17T10:05:15Z</dcterms:modified>
</cp:coreProperties>
</file>