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59" r:id="rId4"/>
    <p:sldId id="278" r:id="rId5"/>
    <p:sldId id="280" r:id="rId6"/>
    <p:sldId id="260" r:id="rId7"/>
    <p:sldId id="279" r:id="rId8"/>
    <p:sldId id="262" r:id="rId9"/>
    <p:sldId id="263" r:id="rId10"/>
    <p:sldId id="287" r:id="rId11"/>
    <p:sldId id="281" r:id="rId12"/>
    <p:sldId id="282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8CBA-7D55-4FCE-9B10-19D02CC01420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BBA3F-9D81-4C76-949D-B31EFB5C7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EF11-9DB8-49F7-B2D4-CAC1840AD67A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5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WordArt 15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467600" cy="149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CÁC THẦY CÔ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EF65B-7FA7-4338-A02D-1B76515555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4294991"/>
            <a:ext cx="3429000" cy="1894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E1B9F4-A436-4937-9794-5205F24E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4503482"/>
            <a:ext cx="1877960" cy="1685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C8DA0-0BA5-44C7-BE42-07DF7766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2507"/>
            <a:ext cx="2447925" cy="1866900"/>
          </a:xfrm>
          <a:prstGeom prst="rect">
            <a:avLst/>
          </a:prstGeom>
        </p:spPr>
      </p:pic>
    </p:spTree>
  </p:cSld>
  <p:clrMapOvr>
    <a:masterClrMapping/>
  </p:clrMapOvr>
  <p:transition advTm="6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508500"/>
            <a:ext cx="1295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19925" y="4941888"/>
            <a:ext cx="1631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4025" y="188913"/>
            <a:ext cx="8281988" cy="360362"/>
            <a:chOff x="286" y="119"/>
            <a:chExt cx="5217" cy="272"/>
          </a:xfrm>
        </p:grpSpPr>
        <p:pic>
          <p:nvPicPr>
            <p:cNvPr id="52258" name="Picture 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9" name="Picture 1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0" name="Picture 1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1" name="Picture 1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2" name="Picture 1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3" name="Picture 1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4" name="Picture 15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5" name="Picture 16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5400000">
            <a:off x="5752306" y="3480594"/>
            <a:ext cx="5937252" cy="360363"/>
            <a:chOff x="286" y="119"/>
            <a:chExt cx="5217" cy="272"/>
          </a:xfrm>
        </p:grpSpPr>
        <p:pic>
          <p:nvPicPr>
            <p:cNvPr id="52250" name="Picture 1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1" name="Picture 1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2" name="Picture 2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3" name="Picture 2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4" name="Picture 2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5" name="Picture 2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6" name="Picture 2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7" name="Picture 25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-2449512" y="3406774"/>
            <a:ext cx="5932488" cy="360363"/>
            <a:chOff x="286" y="119"/>
            <a:chExt cx="5217" cy="272"/>
          </a:xfrm>
        </p:grpSpPr>
        <p:pic>
          <p:nvPicPr>
            <p:cNvPr id="52242" name="Picture 27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2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2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3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3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3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8" name="Picture 3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9" name="Picture 3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01713" y="6165850"/>
            <a:ext cx="7273925" cy="358775"/>
            <a:chOff x="631" y="3838"/>
            <a:chExt cx="4582" cy="272"/>
          </a:xfrm>
        </p:grpSpPr>
        <p:pic>
          <p:nvPicPr>
            <p:cNvPr id="52235" name="Picture 36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1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37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6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3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4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3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4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2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4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9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4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755650" y="476250"/>
            <a:ext cx="7720013" cy="4648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800" b="1">
                <a:solidFill>
                  <a:srgbClr val="FF00FF"/>
                </a:solidFill>
                <a:latin typeface="HP001 4 hàng" pitchFamily="34" charset="0"/>
                <a:cs typeface="Arial" pitchFamily="34" charset="0"/>
              </a:rPr>
              <a:t>Ai nhanh ai đúng</a:t>
            </a:r>
          </a:p>
        </p:txBody>
      </p: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1692275" y="1125538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2" name="Picture 7" descr="2 chu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3357563"/>
            <a:ext cx="3527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uiExpand="1" build="allAtOnce" animBg="1"/>
      <p:bldP spid="79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5105400" cy="1143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5990"/>
            <a:ext cx="914400" cy="1295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494295"/>
            <a:ext cx="3124201" cy="5038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1447800"/>
            <a:ext cx="50292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OA = OB; OC = OD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OA = OC; OB = OD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 = AC; OA = OB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 = AD; OA=OB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" y="3200400"/>
            <a:ext cx="685800" cy="5715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5791200" cy="4525963"/>
          </a:xfrm>
          <a:blipFill rotWithShape="1">
            <a:blip r:embed="rId3"/>
            <a:stretch>
              <a:fillRect l="-2632" t="-1887"/>
            </a:stretch>
          </a:blipFill>
        </p:spPr>
        <p:txBody>
          <a:bodyPr/>
          <a:lstStyle/>
          <a:p>
            <a:pPr lvl="4"/>
            <a:r>
              <a:rPr lang="en-US" dirty="0">
                <a:noFill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494295"/>
            <a:ext cx="3124201" cy="50382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7125" y="2743200"/>
            <a:ext cx="685800" cy="7006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4579" name="Picture 3" descr="Frames PPT 0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9"/>
            <a:ext cx="8929688" cy="6669087"/>
          </a:xfrm>
          <a:solidFill>
            <a:schemeClr val="bg1"/>
          </a:solidFill>
          <a:effectLst>
            <a:outerShdw dist="28398" dir="6993903" algn="ctr" rotWithShape="0">
              <a:schemeClr val="folHlink"/>
            </a:outerShdw>
          </a:effectLst>
        </p:spPr>
      </p:pic>
      <p:sp>
        <p:nvSpPr>
          <p:cNvPr id="21508" name="Text Box 4" descr="006"/>
          <p:cNvSpPr txBox="1">
            <a:spLocks noChangeArrowheads="1"/>
          </p:cNvSpPr>
          <p:nvPr/>
        </p:nvSpPr>
        <p:spPr bwMode="auto">
          <a:xfrm>
            <a:off x="990600" y="1636713"/>
            <a:ext cx="7633097" cy="4760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187054" y="762000"/>
            <a:ext cx="69342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pic>
        <p:nvPicPr>
          <p:cNvPr id="21510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354" y="5734050"/>
            <a:ext cx="1388269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9248" y="5734050"/>
            <a:ext cx="138707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0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ckground trẻ em đẹp (2021) ♻️ Wiki HDAD ♻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20"/>
          <p:cNvSpPr>
            <a:spLocks noChangeArrowheads="1" noChangeShapeType="1" noTextEdit="1"/>
          </p:cNvSpPr>
          <p:nvPr/>
        </p:nvSpPr>
        <p:spPr bwMode="auto">
          <a:xfrm>
            <a:off x="3314700" y="2571750"/>
            <a:ext cx="302895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70" y="1524000"/>
            <a:ext cx="8347129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" name="Oval 1"/>
          <p:cNvSpPr/>
          <p:nvPr/>
        </p:nvSpPr>
        <p:spPr>
          <a:xfrm>
            <a:off x="381000" y="3733800"/>
            <a:ext cx="762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AC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BD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4572000" cy="2895600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219200" y="57912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x 10 : 2 = 25 (cm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8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953000"/>
            <a:ext cx="7620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514350" indent="-514350" algn="just">
              <a:buAutoNum type="alphaLcParenR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19cm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cm;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30cm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7dm.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-27295"/>
            <a:ext cx="822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5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vi-VN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en-US" sz="25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5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8288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16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38600"/>
            <a:ext cx="2398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2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05200" y="1070312"/>
            <a:ext cx="118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38760" y="1586132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286000" y="2094908"/>
            <a:ext cx="355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 x 12 : 2 = 114 (cm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483808" y="2594312"/>
            <a:ext cx="2720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114cm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924423" y="4097220"/>
            <a:ext cx="2784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7dm = 70cm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33222" y="5147604"/>
            <a:ext cx="3842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70 x 30 : 2 = 1050 (cm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522520" y="5731416"/>
            <a:ext cx="2919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1050cm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62220" y="4538004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Oval 13"/>
          <p:cNvSpPr/>
          <p:nvPr/>
        </p:nvSpPr>
        <p:spPr>
          <a:xfrm>
            <a:off x="733864" y="309476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47800" y="480640"/>
            <a:ext cx="67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19cm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12cm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6644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30cm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7dm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81400" y="3657600"/>
            <a:ext cx="118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14cm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10cm.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16002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2133600"/>
            <a:ext cx="1752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2667000"/>
            <a:ext cx="533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962400" y="3505200"/>
            <a:ext cx="118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024911" y="4124980"/>
            <a:ext cx="4147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397322" y="4607968"/>
            <a:ext cx="3393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14 x 10 : 2 = 70 (cm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25452" y="5105400"/>
            <a:ext cx="2470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70cm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6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62400"/>
            <a:ext cx="2398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4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281" y="1254070"/>
            <a:ext cx="8229600" cy="5146729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12954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7772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394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.VnAristote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thoi ABCD có: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74</cp:revision>
  <dcterms:created xsi:type="dcterms:W3CDTF">2017-03-08T13:16:23Z</dcterms:created>
  <dcterms:modified xsi:type="dcterms:W3CDTF">2022-03-20T08:54:43Z</dcterms:modified>
</cp:coreProperties>
</file>