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34"/>
  </p:notesMasterIdLst>
  <p:handoutMasterIdLst>
    <p:handoutMasterId r:id="rId35"/>
  </p:handoutMasterIdLst>
  <p:sldIdLst>
    <p:sldId id="393" r:id="rId2"/>
    <p:sldId id="394" r:id="rId3"/>
    <p:sldId id="260" r:id="rId4"/>
    <p:sldId id="340" r:id="rId5"/>
    <p:sldId id="345" r:id="rId6"/>
    <p:sldId id="346" r:id="rId7"/>
    <p:sldId id="347" r:id="rId8"/>
    <p:sldId id="381" r:id="rId9"/>
    <p:sldId id="314" r:id="rId10"/>
    <p:sldId id="383" r:id="rId11"/>
    <p:sldId id="384" r:id="rId12"/>
    <p:sldId id="355" r:id="rId13"/>
    <p:sldId id="385" r:id="rId14"/>
    <p:sldId id="293" r:id="rId15"/>
    <p:sldId id="318" r:id="rId16"/>
    <p:sldId id="351" r:id="rId17"/>
    <p:sldId id="386" r:id="rId18"/>
    <p:sldId id="350" r:id="rId19"/>
    <p:sldId id="268" r:id="rId20"/>
    <p:sldId id="322" r:id="rId21"/>
    <p:sldId id="269" r:id="rId22"/>
    <p:sldId id="305" r:id="rId23"/>
    <p:sldId id="392" r:id="rId24"/>
    <p:sldId id="271" r:id="rId25"/>
    <p:sldId id="389" r:id="rId26"/>
    <p:sldId id="359" r:id="rId27"/>
    <p:sldId id="306" r:id="rId28"/>
    <p:sldId id="391" r:id="rId29"/>
    <p:sldId id="390" r:id="rId30"/>
    <p:sldId id="338" r:id="rId31"/>
    <p:sldId id="368" r:id="rId32"/>
    <p:sldId id="278" r:id="rId33"/>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0000"/>
    <a:srgbClr val="FF9900"/>
    <a:srgbClr val="FF3300"/>
    <a:srgbClr val="66FF33"/>
    <a:srgbClr val="FFFF99"/>
    <a:srgbClr val="FF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85" autoAdjust="0"/>
    <p:restoredTop sz="92319" autoAdjust="0"/>
  </p:normalViewPr>
  <p:slideViewPr>
    <p:cSldViewPr showGuides="1">
      <p:cViewPr varScale="1">
        <p:scale>
          <a:sx n="61" d="100"/>
          <a:sy n="61" d="100"/>
        </p:scale>
        <p:origin x="1248"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10CEA584-C8B7-47F4-B262-C68D155A681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215043" name="Rectangle 3">
            <a:extLst>
              <a:ext uri="{FF2B5EF4-FFF2-40B4-BE49-F238E27FC236}">
                <a16:creationId xmlns:a16="http://schemas.microsoft.com/office/drawing/2014/main" id="{7D8A3501-44B5-4EC6-9517-40C665C3F6D1}"/>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15044" name="Rectangle 4">
            <a:extLst>
              <a:ext uri="{FF2B5EF4-FFF2-40B4-BE49-F238E27FC236}">
                <a16:creationId xmlns:a16="http://schemas.microsoft.com/office/drawing/2014/main" id="{4DDBF8C1-121C-4638-AFBE-BD2883D7536B}"/>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215045" name="Rectangle 5">
            <a:extLst>
              <a:ext uri="{FF2B5EF4-FFF2-40B4-BE49-F238E27FC236}">
                <a16:creationId xmlns:a16="http://schemas.microsoft.com/office/drawing/2014/main" id="{341031B2-6198-4DCE-8B9B-1CC4B58DE175}"/>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AF73ECC1-C6CA-4DEC-89DA-7B3EE9ABDEC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152" units="cm"/>
          <inkml:channel name="Y" type="integer" max="864" units="cm"/>
        </inkml:traceFormat>
        <inkml:channelProperties>
          <inkml:channelProperty channel="X" name="resolution" value="36" units="1/cm"/>
          <inkml:channelProperty channel="Y" name="resolution" value="36" units="1/cm"/>
        </inkml:channelProperties>
      </inkml:inkSource>
      <inkml:timestamp xml:id="ts0" timeString="2010-03-11T15:54:34.67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-1 1</inkml:trace>
  <inkml:trace contextRef="#ctx0" brushRef="#br0" timeOffset="407">-1 1</inkml:trace>
  <inkml:trace contextRef="#ctx0" brushRef="#br0" timeOffset="61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0D323191-1F91-4E85-B831-0CC451B7C9C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197635" name="Rectangle 3">
            <a:extLst>
              <a:ext uri="{FF2B5EF4-FFF2-40B4-BE49-F238E27FC236}">
                <a16:creationId xmlns:a16="http://schemas.microsoft.com/office/drawing/2014/main" id="{4FE6DF06-9155-44A6-9372-C5E6AC894268}"/>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35844" name="Rectangle 4">
            <a:extLst>
              <a:ext uri="{FF2B5EF4-FFF2-40B4-BE49-F238E27FC236}">
                <a16:creationId xmlns:a16="http://schemas.microsoft.com/office/drawing/2014/main" id="{0A09138F-4160-4CD9-885C-0F14036C77C5}"/>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7637" name="Rectangle 5">
            <a:extLst>
              <a:ext uri="{FF2B5EF4-FFF2-40B4-BE49-F238E27FC236}">
                <a16:creationId xmlns:a16="http://schemas.microsoft.com/office/drawing/2014/main" id="{4C30E14F-D959-44FA-A2B2-0B9D4E08106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97638" name="Rectangle 6">
            <a:extLst>
              <a:ext uri="{FF2B5EF4-FFF2-40B4-BE49-F238E27FC236}">
                <a16:creationId xmlns:a16="http://schemas.microsoft.com/office/drawing/2014/main" id="{2EFBCD2C-3170-4FFA-B6E0-41B9A430302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197639" name="Rectangle 7">
            <a:extLst>
              <a:ext uri="{FF2B5EF4-FFF2-40B4-BE49-F238E27FC236}">
                <a16:creationId xmlns:a16="http://schemas.microsoft.com/office/drawing/2014/main" id="{58EBFB41-4538-4E57-8AFE-E243BFC3F18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96BDC30C-4E76-4C1D-94E6-520A667C74A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34BB784-30AD-4707-8879-1A4381BD060B}"/>
              </a:ext>
            </a:extLst>
          </p:cNvPr>
          <p:cNvGrpSpPr>
            <a:grpSpLocks/>
          </p:cNvGrpSpPr>
          <p:nvPr/>
        </p:nvGrpSpPr>
        <p:grpSpPr bwMode="auto">
          <a:xfrm>
            <a:off x="-6350" y="20638"/>
            <a:ext cx="9144000" cy="6858000"/>
            <a:chOff x="0" y="0"/>
            <a:chExt cx="5760" cy="4320"/>
          </a:xfrm>
        </p:grpSpPr>
        <p:sp>
          <p:nvSpPr>
            <p:cNvPr id="5" name="Freeform 3">
              <a:extLst>
                <a:ext uri="{FF2B5EF4-FFF2-40B4-BE49-F238E27FC236}">
                  <a16:creationId xmlns:a16="http://schemas.microsoft.com/office/drawing/2014/main" id="{107367B0-BEDF-4585-99A0-28CF50FF07BC}"/>
                </a:ext>
              </a:extLst>
            </p:cNvPr>
            <p:cNvSpPr>
              <a:spLocks/>
            </p:cNvSpPr>
            <p:nvPr/>
          </p:nvSpPr>
          <p:spPr bwMode="hidden">
            <a:xfrm>
              <a:off x="0" y="3072"/>
              <a:ext cx="5760" cy="1248"/>
            </a:xfrm>
            <a:custGeom>
              <a:avLst/>
              <a:gdLst>
                <a:gd name="T0" fmla="*/ 4592 w 6027"/>
                <a:gd name="T1" fmla="*/ 59 h 2296"/>
                <a:gd name="T2" fmla="*/ 0 w 6027"/>
                <a:gd name="T3" fmla="*/ 59 h 2296"/>
                <a:gd name="T4" fmla="*/ 0 w 6027"/>
                <a:gd name="T5" fmla="*/ 0 h 2296"/>
                <a:gd name="T6" fmla="*/ 4592 w 6027"/>
                <a:gd name="T7" fmla="*/ 0 h 2296"/>
                <a:gd name="T8" fmla="*/ 4592 w 6027"/>
                <a:gd name="T9" fmla="*/ 59 h 2296"/>
                <a:gd name="T10" fmla="*/ 4592 w 6027"/>
                <a:gd name="T11" fmla="*/ 5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a:extLst>
                <a:ext uri="{FF2B5EF4-FFF2-40B4-BE49-F238E27FC236}">
                  <a16:creationId xmlns:a16="http://schemas.microsoft.com/office/drawing/2014/main" id="{3C7C49EB-10F8-4F21-8065-28A2D4C53D99}"/>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7" name="Freeform 5">
            <a:extLst>
              <a:ext uri="{FF2B5EF4-FFF2-40B4-BE49-F238E27FC236}">
                <a16:creationId xmlns:a16="http://schemas.microsoft.com/office/drawing/2014/main" id="{EEB5AFD3-B315-46C1-8571-71FB8BA27956}"/>
              </a:ext>
            </a:extLst>
          </p:cNvPr>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a:extLst>
              <a:ext uri="{FF2B5EF4-FFF2-40B4-BE49-F238E27FC236}">
                <a16:creationId xmlns:a16="http://schemas.microsoft.com/office/drawing/2014/main" id="{79EFF575-4845-4653-9E06-6D6A0A38CA2D}"/>
              </a:ext>
            </a:extLst>
          </p:cNvPr>
          <p:cNvGrpSpPr>
            <a:grpSpLocks/>
          </p:cNvGrpSpPr>
          <p:nvPr/>
        </p:nvGrpSpPr>
        <p:grpSpPr bwMode="auto">
          <a:xfrm>
            <a:off x="-1588" y="6034088"/>
            <a:ext cx="7845426" cy="850900"/>
            <a:chOff x="0" y="3792"/>
            <a:chExt cx="4942" cy="536"/>
          </a:xfrm>
        </p:grpSpPr>
        <p:sp>
          <p:nvSpPr>
            <p:cNvPr id="9" name="Freeform 7">
              <a:extLst>
                <a:ext uri="{FF2B5EF4-FFF2-40B4-BE49-F238E27FC236}">
                  <a16:creationId xmlns:a16="http://schemas.microsoft.com/office/drawing/2014/main" id="{257758EE-2B9F-44EE-8DD3-DCFA754D01BC}"/>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 name="Group 8">
              <a:extLst>
                <a:ext uri="{FF2B5EF4-FFF2-40B4-BE49-F238E27FC236}">
                  <a16:creationId xmlns:a16="http://schemas.microsoft.com/office/drawing/2014/main" id="{1DA616E1-EC50-4E55-88BA-F0C779091FB1}"/>
                </a:ext>
              </a:extLst>
            </p:cNvPr>
            <p:cNvGrpSpPr>
              <a:grpSpLocks/>
            </p:cNvGrpSpPr>
            <p:nvPr userDrawn="1"/>
          </p:nvGrpSpPr>
          <p:grpSpPr bwMode="auto">
            <a:xfrm>
              <a:off x="2486" y="3792"/>
              <a:ext cx="2456" cy="536"/>
              <a:chOff x="2486" y="3792"/>
              <a:chExt cx="2456" cy="536"/>
            </a:xfrm>
          </p:grpSpPr>
          <p:sp>
            <p:nvSpPr>
              <p:cNvPr id="12" name="Freeform 9">
                <a:extLst>
                  <a:ext uri="{FF2B5EF4-FFF2-40B4-BE49-F238E27FC236}">
                    <a16:creationId xmlns:a16="http://schemas.microsoft.com/office/drawing/2014/main" id="{C4994909-27E2-404F-B6B3-227F0ECB654C}"/>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a:extLst>
                  <a:ext uri="{FF2B5EF4-FFF2-40B4-BE49-F238E27FC236}">
                    <a16:creationId xmlns:a16="http://schemas.microsoft.com/office/drawing/2014/main" id="{578C210D-AD4E-41C7-9237-D5E583D521B8}"/>
                  </a:ext>
                </a:extLst>
              </p:cNvPr>
              <p:cNvSpPr>
                <a:spLocks/>
              </p:cNvSpPr>
              <p:nvPr userDrawn="1"/>
            </p:nvSpPr>
            <p:spPr bwMode="ltGray">
              <a:xfrm>
                <a:off x="2677" y="3792"/>
                <a:ext cx="186" cy="395"/>
              </a:xfrm>
              <a:custGeom>
                <a:avLst/>
                <a:gdLst>
                  <a:gd name="T0" fmla="*/ 36 w 186"/>
                  <a:gd name="T1" fmla="*/ 0 h 353"/>
                  <a:gd name="T2" fmla="*/ 54 w 186"/>
                  <a:gd name="T3" fmla="*/ 35 h 353"/>
                  <a:gd name="T4" fmla="*/ 24 w 186"/>
                  <a:gd name="T5" fmla="*/ 60 h 353"/>
                  <a:gd name="T6" fmla="*/ 18 w 186"/>
                  <a:gd name="T7" fmla="*/ 130 h 353"/>
                  <a:gd name="T8" fmla="*/ 42 w 186"/>
                  <a:gd name="T9" fmla="*/ 224 h 353"/>
                  <a:gd name="T10" fmla="*/ 48 w 186"/>
                  <a:gd name="T11" fmla="*/ 318 h 353"/>
                  <a:gd name="T12" fmla="*/ 0 w 186"/>
                  <a:gd name="T13" fmla="*/ 694 h 353"/>
                  <a:gd name="T14" fmla="*/ 54 w 186"/>
                  <a:gd name="T15" fmla="*/ 459 h 353"/>
                  <a:gd name="T16" fmla="*/ 84 w 186"/>
                  <a:gd name="T17" fmla="*/ 424 h 353"/>
                  <a:gd name="T18" fmla="*/ 126 w 186"/>
                  <a:gd name="T19" fmla="*/ 248 h 353"/>
                  <a:gd name="T20" fmla="*/ 144 w 186"/>
                  <a:gd name="T21" fmla="*/ 235 h 353"/>
                  <a:gd name="T22" fmla="*/ 144 w 186"/>
                  <a:gd name="T23" fmla="*/ 177 h 353"/>
                  <a:gd name="T24" fmla="*/ 186 w 186"/>
                  <a:gd name="T25" fmla="*/ 130 h 353"/>
                  <a:gd name="T26" fmla="*/ 162 w 186"/>
                  <a:gd name="T27" fmla="*/ 11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a:extLst>
                  <a:ext uri="{FF2B5EF4-FFF2-40B4-BE49-F238E27FC236}">
                    <a16:creationId xmlns:a16="http://schemas.microsoft.com/office/drawing/2014/main" id="{3F2AC2B0-16E7-4F47-8A8D-10A225AF5301}"/>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a:extLst>
                  <a:ext uri="{FF2B5EF4-FFF2-40B4-BE49-F238E27FC236}">
                    <a16:creationId xmlns:a16="http://schemas.microsoft.com/office/drawing/2014/main" id="{7C5C1AC1-02C4-499F-8CF7-24E5A7169521}"/>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2 h 66"/>
                  <a:gd name="T8" fmla="*/ 6 w 155"/>
                  <a:gd name="T9" fmla="*/ 35 h 66"/>
                  <a:gd name="T10" fmla="*/ 0 w 155"/>
                  <a:gd name="T11" fmla="*/ 48 h 66"/>
                  <a:gd name="T12" fmla="*/ 78 w 155"/>
                  <a:gd name="T13" fmla="*/ 118 h 66"/>
                  <a:gd name="T14" fmla="*/ 96 w 155"/>
                  <a:gd name="T15" fmla="*/ 83 h 66"/>
                  <a:gd name="T16" fmla="*/ 155 w 155"/>
                  <a:gd name="T17" fmla="*/ 131 h 66"/>
                  <a:gd name="T18" fmla="*/ 126 w 155"/>
                  <a:gd name="T19" fmla="*/ 4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a:extLst>
                  <a:ext uri="{FF2B5EF4-FFF2-40B4-BE49-F238E27FC236}">
                    <a16:creationId xmlns:a16="http://schemas.microsoft.com/office/drawing/2014/main" id="{27CCE063-84D0-47DD-BC46-B599286C135F}"/>
                  </a:ext>
                </a:extLst>
              </p:cNvPr>
              <p:cNvSpPr>
                <a:spLocks/>
              </p:cNvSpPr>
              <p:nvPr userDrawn="1"/>
            </p:nvSpPr>
            <p:spPr bwMode="ltGray">
              <a:xfrm>
                <a:off x="2486" y="3859"/>
                <a:ext cx="42" cy="81"/>
              </a:xfrm>
              <a:custGeom>
                <a:avLst/>
                <a:gdLst>
                  <a:gd name="T0" fmla="*/ 6 w 42"/>
                  <a:gd name="T1" fmla="*/ 74 h 72"/>
                  <a:gd name="T2" fmla="*/ 0 w 42"/>
                  <a:gd name="T3" fmla="*/ 37 h 72"/>
                  <a:gd name="T4" fmla="*/ 12 w 42"/>
                  <a:gd name="T5" fmla="*/ 12 h 72"/>
                  <a:gd name="T6" fmla="*/ 0 w 42"/>
                  <a:gd name="T7" fmla="*/ 12 h 72"/>
                  <a:gd name="T8" fmla="*/ 12 w 42"/>
                  <a:gd name="T9" fmla="*/ 12 h 72"/>
                  <a:gd name="T10" fmla="*/ 24 w 42"/>
                  <a:gd name="T11" fmla="*/ 12 h 72"/>
                  <a:gd name="T12" fmla="*/ 36 w 42"/>
                  <a:gd name="T13" fmla="*/ 12 h 72"/>
                  <a:gd name="T14" fmla="*/ 42 w 42"/>
                  <a:gd name="T15" fmla="*/ 0 h 72"/>
                  <a:gd name="T16" fmla="*/ 30 w 42"/>
                  <a:gd name="T17" fmla="*/ 37 h 72"/>
                  <a:gd name="T18" fmla="*/ 42 w 42"/>
                  <a:gd name="T19" fmla="*/ 99 h 72"/>
                  <a:gd name="T20" fmla="*/ 12 w 42"/>
                  <a:gd name="T21" fmla="*/ 145 h 72"/>
                  <a:gd name="T22" fmla="*/ 6 w 42"/>
                  <a:gd name="T23" fmla="*/ 74 h 72"/>
                  <a:gd name="T24" fmla="*/ 6 w 42"/>
                  <a:gd name="T25" fmla="*/ 74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a:extLst>
                <a:ext uri="{FF2B5EF4-FFF2-40B4-BE49-F238E27FC236}">
                  <a16:creationId xmlns:a16="http://schemas.microsoft.com/office/drawing/2014/main" id="{5150710D-C997-4708-BA02-DA2E0134E971}"/>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nvGrpSpPr>
          <p:cNvPr id="17" name="Group 15">
            <a:extLst>
              <a:ext uri="{FF2B5EF4-FFF2-40B4-BE49-F238E27FC236}">
                <a16:creationId xmlns:a16="http://schemas.microsoft.com/office/drawing/2014/main" id="{A55C445B-75DB-4C45-B87A-D860775468F2}"/>
              </a:ext>
            </a:extLst>
          </p:cNvPr>
          <p:cNvGrpSpPr>
            <a:grpSpLocks/>
          </p:cNvGrpSpPr>
          <p:nvPr/>
        </p:nvGrpSpPr>
        <p:grpSpPr bwMode="auto">
          <a:xfrm>
            <a:off x="627063" y="6021388"/>
            <a:ext cx="5684837" cy="849312"/>
            <a:chOff x="395" y="3793"/>
            <a:chExt cx="3581" cy="535"/>
          </a:xfrm>
        </p:grpSpPr>
        <p:sp>
          <p:nvSpPr>
            <p:cNvPr id="18" name="Freeform 16">
              <a:extLst>
                <a:ext uri="{FF2B5EF4-FFF2-40B4-BE49-F238E27FC236}">
                  <a16:creationId xmlns:a16="http://schemas.microsoft.com/office/drawing/2014/main" id="{74EC5467-8909-4656-8041-468FAE81366C}"/>
                </a:ext>
              </a:extLst>
            </p:cNvPr>
            <p:cNvSpPr>
              <a:spLocks/>
            </p:cNvSpPr>
            <p:nvPr userDrawn="1"/>
          </p:nvSpPr>
          <p:spPr bwMode="auto">
            <a:xfrm>
              <a:off x="1196" y="3793"/>
              <a:ext cx="365" cy="291"/>
            </a:xfrm>
            <a:custGeom>
              <a:avLst/>
              <a:gdLst>
                <a:gd name="T0" fmla="*/ 24 w 365"/>
                <a:gd name="T1" fmla="*/ 24 h 287"/>
                <a:gd name="T2" fmla="*/ 0 w 365"/>
                <a:gd name="T3" fmla="*/ 66 h 287"/>
                <a:gd name="T4" fmla="*/ 66 w 365"/>
                <a:gd name="T5" fmla="*/ 120 h 287"/>
                <a:gd name="T6" fmla="*/ 143 w 365"/>
                <a:gd name="T7" fmla="*/ 198 h 287"/>
                <a:gd name="T8" fmla="*/ 191 w 365"/>
                <a:gd name="T9" fmla="*/ 180 h 287"/>
                <a:gd name="T10" fmla="*/ 341 w 365"/>
                <a:gd name="T11" fmla="*/ 311 h 287"/>
                <a:gd name="T12" fmla="*/ 305 w 365"/>
                <a:gd name="T13" fmla="*/ 189 h 287"/>
                <a:gd name="T14" fmla="*/ 365 w 365"/>
                <a:gd name="T15" fmla="*/ 144 h 287"/>
                <a:gd name="T16" fmla="*/ 359 w 365"/>
                <a:gd name="T17" fmla="*/ 138 h 287"/>
                <a:gd name="T18" fmla="*/ 335 w 365"/>
                <a:gd name="T19" fmla="*/ 126 h 287"/>
                <a:gd name="T20" fmla="*/ 299 w 365"/>
                <a:gd name="T21" fmla="*/ 96 h 287"/>
                <a:gd name="T22" fmla="*/ 257 w 365"/>
                <a:gd name="T23" fmla="*/ 78 h 287"/>
                <a:gd name="T24" fmla="*/ 215 w 365"/>
                <a:gd name="T25" fmla="*/ 60 h 287"/>
                <a:gd name="T26" fmla="*/ 173 w 365"/>
                <a:gd name="T27" fmla="*/ 42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a:extLst>
                <a:ext uri="{FF2B5EF4-FFF2-40B4-BE49-F238E27FC236}">
                  <a16:creationId xmlns:a16="http://schemas.microsoft.com/office/drawing/2014/main" id="{106FBF70-FF85-4630-B090-11750B034280}"/>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a:extLst>
                <a:ext uri="{FF2B5EF4-FFF2-40B4-BE49-F238E27FC236}">
                  <a16:creationId xmlns:a16="http://schemas.microsoft.com/office/drawing/2014/main" id="{5D9C8E1A-F65C-44A9-B3D4-1FB99D88F2DB}"/>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6 h 60"/>
                <a:gd name="T16" fmla="*/ 65 w 71"/>
                <a:gd name="T17" fmla="*/ 48 h 60"/>
                <a:gd name="T18" fmla="*/ 71 w 71"/>
                <a:gd name="T19" fmla="*/ 60 h 60"/>
                <a:gd name="T20" fmla="*/ 71 w 71"/>
                <a:gd name="T21" fmla="*/ 66 h 60"/>
                <a:gd name="T22" fmla="*/ 59 w 71"/>
                <a:gd name="T23" fmla="*/ 60 h 60"/>
                <a:gd name="T24" fmla="*/ 47 w 71"/>
                <a:gd name="T25" fmla="*/ 48 h 60"/>
                <a:gd name="T26" fmla="*/ 23 w 71"/>
                <a:gd name="T27" fmla="*/ 36 h 60"/>
                <a:gd name="T28" fmla="*/ 23 w 71"/>
                <a:gd name="T29" fmla="*/ 42 h 60"/>
                <a:gd name="T30" fmla="*/ 18 w 71"/>
                <a:gd name="T31" fmla="*/ 48 h 60"/>
                <a:gd name="T32" fmla="*/ 12 w 71"/>
                <a:gd name="T33" fmla="*/ 54 h 60"/>
                <a:gd name="T34" fmla="*/ 6 w 71"/>
                <a:gd name="T35" fmla="*/ 54 h 60"/>
                <a:gd name="T36" fmla="*/ 6 w 71"/>
                <a:gd name="T37" fmla="*/ 54 h 60"/>
                <a:gd name="T38" fmla="*/ 6 w 71"/>
                <a:gd name="T39" fmla="*/ 42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a:extLst>
                <a:ext uri="{FF2B5EF4-FFF2-40B4-BE49-F238E27FC236}">
                  <a16:creationId xmlns:a16="http://schemas.microsoft.com/office/drawing/2014/main" id="{F3D7CD4B-62BD-4E3B-A0F2-E416446B363B}"/>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0 h 162"/>
                <a:gd name="T10" fmla="*/ 96 w 161"/>
                <a:gd name="T11" fmla="*/ 66 h 162"/>
                <a:gd name="T12" fmla="*/ 102 w 161"/>
                <a:gd name="T13" fmla="*/ 78 h 162"/>
                <a:gd name="T14" fmla="*/ 108 w 161"/>
                <a:gd name="T15" fmla="*/ 90 h 162"/>
                <a:gd name="T16" fmla="*/ 120 w 161"/>
                <a:gd name="T17" fmla="*/ 102 h 162"/>
                <a:gd name="T18" fmla="*/ 143 w 161"/>
                <a:gd name="T19" fmla="*/ 120 h 162"/>
                <a:gd name="T20" fmla="*/ 155 w 161"/>
                <a:gd name="T21" fmla="*/ 150 h 162"/>
                <a:gd name="T22" fmla="*/ 161 w 161"/>
                <a:gd name="T23" fmla="*/ 168 h 162"/>
                <a:gd name="T24" fmla="*/ 161 w 161"/>
                <a:gd name="T25" fmla="*/ 174 h 162"/>
                <a:gd name="T26" fmla="*/ 96 w 161"/>
                <a:gd name="T27" fmla="*/ 108 h 162"/>
                <a:gd name="T28" fmla="*/ 30 w 161"/>
                <a:gd name="T29" fmla="*/ 60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CE676395-CDAD-4BAC-83AC-A4603424467B}"/>
                </a:ext>
              </a:extLst>
            </p:cNvPr>
            <p:cNvSpPr>
              <a:spLocks/>
            </p:cNvSpPr>
            <p:nvPr userDrawn="1"/>
          </p:nvSpPr>
          <p:spPr bwMode="auto">
            <a:xfrm>
              <a:off x="706" y="3854"/>
              <a:ext cx="59" cy="61"/>
            </a:xfrm>
            <a:custGeom>
              <a:avLst/>
              <a:gdLst>
                <a:gd name="T0" fmla="*/ 59 w 59"/>
                <a:gd name="T1" fmla="*/ 6 h 60"/>
                <a:gd name="T2" fmla="*/ 41 w 59"/>
                <a:gd name="T3" fmla="*/ 36 h 60"/>
                <a:gd name="T4" fmla="*/ 41 w 59"/>
                <a:gd name="T5" fmla="*/ 42 h 60"/>
                <a:gd name="T6" fmla="*/ 47 w 59"/>
                <a:gd name="T7" fmla="*/ 48 h 60"/>
                <a:gd name="T8" fmla="*/ 53 w 59"/>
                <a:gd name="T9" fmla="*/ 60 h 60"/>
                <a:gd name="T10" fmla="*/ 53 w 59"/>
                <a:gd name="T11" fmla="*/ 66 h 60"/>
                <a:gd name="T12" fmla="*/ 47 w 59"/>
                <a:gd name="T13" fmla="*/ 60 h 60"/>
                <a:gd name="T14" fmla="*/ 35 w 59"/>
                <a:gd name="T15" fmla="*/ 54 h 60"/>
                <a:gd name="T16" fmla="*/ 23 w 59"/>
                <a:gd name="T17" fmla="*/ 42 h 60"/>
                <a:gd name="T18" fmla="*/ 17 w 59"/>
                <a:gd name="T19" fmla="*/ 36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a:extLst>
                <a:ext uri="{FF2B5EF4-FFF2-40B4-BE49-F238E27FC236}">
                  <a16:creationId xmlns:a16="http://schemas.microsoft.com/office/drawing/2014/main" id="{46572CEB-0FAC-46EE-8286-79B36EBBA78A}"/>
                </a:ext>
              </a:extLst>
            </p:cNvPr>
            <p:cNvSpPr>
              <a:spLocks/>
            </p:cNvSpPr>
            <p:nvPr userDrawn="1"/>
          </p:nvSpPr>
          <p:spPr bwMode="auto">
            <a:xfrm>
              <a:off x="395" y="3811"/>
              <a:ext cx="245" cy="207"/>
            </a:xfrm>
            <a:custGeom>
              <a:avLst/>
              <a:gdLst>
                <a:gd name="T0" fmla="*/ 233 w 245"/>
                <a:gd name="T1" fmla="*/ 42 h 204"/>
                <a:gd name="T2" fmla="*/ 245 w 245"/>
                <a:gd name="T3" fmla="*/ 48 h 204"/>
                <a:gd name="T4" fmla="*/ 209 w 245"/>
                <a:gd name="T5" fmla="*/ 90 h 204"/>
                <a:gd name="T6" fmla="*/ 143 w 245"/>
                <a:gd name="T7" fmla="*/ 144 h 204"/>
                <a:gd name="T8" fmla="*/ 167 w 245"/>
                <a:gd name="T9" fmla="*/ 168 h 204"/>
                <a:gd name="T10" fmla="*/ 179 w 245"/>
                <a:gd name="T11" fmla="*/ 222 h 204"/>
                <a:gd name="T12" fmla="*/ 77 w 245"/>
                <a:gd name="T13" fmla="*/ 144 h 204"/>
                <a:gd name="T14" fmla="*/ 47 w 245"/>
                <a:gd name="T15" fmla="*/ 90 h 204"/>
                <a:gd name="T16" fmla="*/ 89 w 245"/>
                <a:gd name="T17" fmla="*/ 72 h 204"/>
                <a:gd name="T18" fmla="*/ 59 w 245"/>
                <a:gd name="T19" fmla="*/ 42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2 h 204"/>
                <a:gd name="T50" fmla="*/ 233 w 245"/>
                <a:gd name="T51" fmla="*/ 42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25302"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altLang="en-US" noProof="0"/>
              <a:t>Click to edit Master title style</a:t>
            </a:r>
          </a:p>
        </p:txBody>
      </p:sp>
      <p:sp>
        <p:nvSpPr>
          <p:cNvPr id="22530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altLang="en-US" noProof="0"/>
              <a:t>Click to edit Master subtitle style</a:t>
            </a:r>
          </a:p>
        </p:txBody>
      </p:sp>
      <p:sp>
        <p:nvSpPr>
          <p:cNvPr id="24" name="Rectangle 24">
            <a:extLst>
              <a:ext uri="{FF2B5EF4-FFF2-40B4-BE49-F238E27FC236}">
                <a16:creationId xmlns:a16="http://schemas.microsoft.com/office/drawing/2014/main" id="{3C5FC2BD-0524-4DF7-8BB4-796AD3C1070F}"/>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25" name="Rectangle 25">
            <a:extLst>
              <a:ext uri="{FF2B5EF4-FFF2-40B4-BE49-F238E27FC236}">
                <a16:creationId xmlns:a16="http://schemas.microsoft.com/office/drawing/2014/main" id="{112BCEAA-2895-4DB0-9CE3-DED1961A46DD}"/>
              </a:ext>
            </a:extLst>
          </p:cNvPr>
          <p:cNvSpPr>
            <a:spLocks noGrp="1" noChangeArrowheads="1"/>
          </p:cNvSpPr>
          <p:nvPr>
            <p:ph type="sldNum" sz="quarter" idx="11"/>
          </p:nvPr>
        </p:nvSpPr>
        <p:spPr/>
        <p:txBody>
          <a:bodyPr/>
          <a:lstStyle>
            <a:lvl1pPr>
              <a:defRPr/>
            </a:lvl1pPr>
          </a:lstStyle>
          <a:p>
            <a:fld id="{064875F7-E119-42C4-A22E-A46A37AF982F}" type="slidenum">
              <a:rPr lang="en-US" altLang="en-US"/>
              <a:pPr/>
              <a:t>‹#›</a:t>
            </a:fld>
            <a:endParaRPr lang="en-US" altLang="en-US"/>
          </a:p>
        </p:txBody>
      </p:sp>
      <p:sp>
        <p:nvSpPr>
          <p:cNvPr id="26" name="Rectangle 26">
            <a:extLst>
              <a:ext uri="{FF2B5EF4-FFF2-40B4-BE49-F238E27FC236}">
                <a16:creationId xmlns:a16="http://schemas.microsoft.com/office/drawing/2014/main" id="{902766BE-FE91-4348-8BDE-04BC4EAA5D45}"/>
              </a:ext>
            </a:extLst>
          </p:cNvPr>
          <p:cNvSpPr>
            <a:spLocks noGrp="1" noChangeArrowheads="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268142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792326F6-7F73-4BEE-A194-5A465385DCF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5">
            <a:extLst>
              <a:ext uri="{FF2B5EF4-FFF2-40B4-BE49-F238E27FC236}">
                <a16:creationId xmlns:a16="http://schemas.microsoft.com/office/drawing/2014/main" id="{AE502628-77A0-46E9-9044-B55EF080327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6">
            <a:extLst>
              <a:ext uri="{FF2B5EF4-FFF2-40B4-BE49-F238E27FC236}">
                <a16:creationId xmlns:a16="http://schemas.microsoft.com/office/drawing/2014/main" id="{99AE67E4-9CCB-46E7-8912-A66A422837F8}"/>
              </a:ext>
            </a:extLst>
          </p:cNvPr>
          <p:cNvSpPr>
            <a:spLocks noGrp="1" noChangeArrowheads="1"/>
          </p:cNvSpPr>
          <p:nvPr>
            <p:ph type="sldNum" sz="quarter" idx="12"/>
          </p:nvPr>
        </p:nvSpPr>
        <p:spPr>
          <a:ln/>
        </p:spPr>
        <p:txBody>
          <a:bodyPr/>
          <a:lstStyle>
            <a:lvl1pPr>
              <a:defRPr/>
            </a:lvl1pPr>
          </a:lstStyle>
          <a:p>
            <a:fld id="{20819297-0919-479F-BDE3-897ADB681554}" type="slidenum">
              <a:rPr lang="en-US" altLang="en-US"/>
              <a:pPr/>
              <a:t>‹#›</a:t>
            </a:fld>
            <a:endParaRPr lang="en-US" altLang="en-US"/>
          </a:p>
        </p:txBody>
      </p:sp>
    </p:spTree>
    <p:extLst>
      <p:ext uri="{BB962C8B-B14F-4D97-AF65-F5344CB8AC3E}">
        <p14:creationId xmlns:p14="http://schemas.microsoft.com/office/powerpoint/2010/main" val="759413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00BFA2D4-837D-4230-B22D-CDADFD26707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5">
            <a:extLst>
              <a:ext uri="{FF2B5EF4-FFF2-40B4-BE49-F238E27FC236}">
                <a16:creationId xmlns:a16="http://schemas.microsoft.com/office/drawing/2014/main" id="{D171166B-9D65-4377-AC42-91BF53EFC0B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6">
            <a:extLst>
              <a:ext uri="{FF2B5EF4-FFF2-40B4-BE49-F238E27FC236}">
                <a16:creationId xmlns:a16="http://schemas.microsoft.com/office/drawing/2014/main" id="{CD2D7447-90A6-41FF-B4C7-950F7239667D}"/>
              </a:ext>
            </a:extLst>
          </p:cNvPr>
          <p:cNvSpPr>
            <a:spLocks noGrp="1" noChangeArrowheads="1"/>
          </p:cNvSpPr>
          <p:nvPr>
            <p:ph type="sldNum" sz="quarter" idx="12"/>
          </p:nvPr>
        </p:nvSpPr>
        <p:spPr>
          <a:ln/>
        </p:spPr>
        <p:txBody>
          <a:bodyPr/>
          <a:lstStyle>
            <a:lvl1pPr>
              <a:defRPr/>
            </a:lvl1pPr>
          </a:lstStyle>
          <a:p>
            <a:fld id="{B97C35DD-0F40-4A5E-99C2-B3253FC3C2D8}" type="slidenum">
              <a:rPr lang="en-US" altLang="en-US"/>
              <a:pPr/>
              <a:t>‹#›</a:t>
            </a:fld>
            <a:endParaRPr lang="en-US" altLang="en-US"/>
          </a:p>
        </p:txBody>
      </p:sp>
    </p:spTree>
    <p:extLst>
      <p:ext uri="{BB962C8B-B14F-4D97-AF65-F5344CB8AC3E}">
        <p14:creationId xmlns:p14="http://schemas.microsoft.com/office/powerpoint/2010/main" val="2678191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24300"/>
            <a:ext cx="40386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4">
            <a:extLst>
              <a:ext uri="{FF2B5EF4-FFF2-40B4-BE49-F238E27FC236}">
                <a16:creationId xmlns:a16="http://schemas.microsoft.com/office/drawing/2014/main" id="{DCE2A3CD-8747-4C55-B09F-91D2DADA115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25">
            <a:extLst>
              <a:ext uri="{FF2B5EF4-FFF2-40B4-BE49-F238E27FC236}">
                <a16:creationId xmlns:a16="http://schemas.microsoft.com/office/drawing/2014/main" id="{CBA732C4-4909-4FB2-8735-99B758C5E89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26">
            <a:extLst>
              <a:ext uri="{FF2B5EF4-FFF2-40B4-BE49-F238E27FC236}">
                <a16:creationId xmlns:a16="http://schemas.microsoft.com/office/drawing/2014/main" id="{3D881D52-C767-4748-A002-29B26ECB53EB}"/>
              </a:ext>
            </a:extLst>
          </p:cNvPr>
          <p:cNvSpPr>
            <a:spLocks noGrp="1" noChangeArrowheads="1"/>
          </p:cNvSpPr>
          <p:nvPr>
            <p:ph type="sldNum" sz="quarter" idx="12"/>
          </p:nvPr>
        </p:nvSpPr>
        <p:spPr>
          <a:ln/>
        </p:spPr>
        <p:txBody>
          <a:bodyPr/>
          <a:lstStyle>
            <a:lvl1pPr>
              <a:defRPr/>
            </a:lvl1pPr>
          </a:lstStyle>
          <a:p>
            <a:fld id="{BF9CFD58-C741-457A-A792-2693D1AC484E}" type="slidenum">
              <a:rPr lang="en-US" altLang="en-US"/>
              <a:pPr/>
              <a:t>‹#›</a:t>
            </a:fld>
            <a:endParaRPr lang="en-US" altLang="en-US"/>
          </a:p>
        </p:txBody>
      </p:sp>
    </p:spTree>
    <p:extLst>
      <p:ext uri="{BB962C8B-B14F-4D97-AF65-F5344CB8AC3E}">
        <p14:creationId xmlns:p14="http://schemas.microsoft.com/office/powerpoint/2010/main" val="463415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24300"/>
            <a:ext cx="40386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48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4">
            <a:extLst>
              <a:ext uri="{FF2B5EF4-FFF2-40B4-BE49-F238E27FC236}">
                <a16:creationId xmlns:a16="http://schemas.microsoft.com/office/drawing/2014/main" id="{32E06642-477E-40AD-8F47-7C1352782B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25">
            <a:extLst>
              <a:ext uri="{FF2B5EF4-FFF2-40B4-BE49-F238E27FC236}">
                <a16:creationId xmlns:a16="http://schemas.microsoft.com/office/drawing/2014/main" id="{11210E1A-34D0-482D-B210-E8ED2024BA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26">
            <a:extLst>
              <a:ext uri="{FF2B5EF4-FFF2-40B4-BE49-F238E27FC236}">
                <a16:creationId xmlns:a16="http://schemas.microsoft.com/office/drawing/2014/main" id="{F1DB7C4C-08F3-4371-A51D-245CEB31EABF}"/>
              </a:ext>
            </a:extLst>
          </p:cNvPr>
          <p:cNvSpPr>
            <a:spLocks noGrp="1" noChangeArrowheads="1"/>
          </p:cNvSpPr>
          <p:nvPr>
            <p:ph type="sldNum" sz="quarter" idx="12"/>
          </p:nvPr>
        </p:nvSpPr>
        <p:spPr>
          <a:ln/>
        </p:spPr>
        <p:txBody>
          <a:bodyPr/>
          <a:lstStyle>
            <a:lvl1pPr>
              <a:defRPr/>
            </a:lvl1pPr>
          </a:lstStyle>
          <a:p>
            <a:fld id="{659694F7-3A00-4866-8671-98D67C30D8EC}" type="slidenum">
              <a:rPr lang="en-US" altLang="en-US"/>
              <a:pPr/>
              <a:t>‹#›</a:t>
            </a:fld>
            <a:endParaRPr lang="en-US" altLang="en-US"/>
          </a:p>
        </p:txBody>
      </p:sp>
    </p:spTree>
    <p:extLst>
      <p:ext uri="{BB962C8B-B14F-4D97-AF65-F5344CB8AC3E}">
        <p14:creationId xmlns:p14="http://schemas.microsoft.com/office/powerpoint/2010/main" val="1169595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24300"/>
            <a:ext cx="40386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4">
            <a:extLst>
              <a:ext uri="{FF2B5EF4-FFF2-40B4-BE49-F238E27FC236}">
                <a16:creationId xmlns:a16="http://schemas.microsoft.com/office/drawing/2014/main" id="{C3C35A6B-BE41-4ABA-A6CB-15BAEA0FC2C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25">
            <a:extLst>
              <a:ext uri="{FF2B5EF4-FFF2-40B4-BE49-F238E27FC236}">
                <a16:creationId xmlns:a16="http://schemas.microsoft.com/office/drawing/2014/main" id="{22EBD9B1-F9BD-43FB-85BB-5C7BF71C01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26">
            <a:extLst>
              <a:ext uri="{FF2B5EF4-FFF2-40B4-BE49-F238E27FC236}">
                <a16:creationId xmlns:a16="http://schemas.microsoft.com/office/drawing/2014/main" id="{DAD23131-A237-4991-B3A5-32F19AA9C432}"/>
              </a:ext>
            </a:extLst>
          </p:cNvPr>
          <p:cNvSpPr>
            <a:spLocks noGrp="1" noChangeArrowheads="1"/>
          </p:cNvSpPr>
          <p:nvPr>
            <p:ph type="sldNum" sz="quarter" idx="12"/>
          </p:nvPr>
        </p:nvSpPr>
        <p:spPr>
          <a:ln/>
        </p:spPr>
        <p:txBody>
          <a:bodyPr/>
          <a:lstStyle>
            <a:lvl1pPr>
              <a:defRPr/>
            </a:lvl1pPr>
          </a:lstStyle>
          <a:p>
            <a:fld id="{133D065A-F75D-41D1-A0BB-6B2F64BD0025}" type="slidenum">
              <a:rPr lang="en-US" altLang="en-US"/>
              <a:pPr/>
              <a:t>‹#›</a:t>
            </a:fld>
            <a:endParaRPr lang="en-US" altLang="en-US"/>
          </a:p>
        </p:txBody>
      </p:sp>
    </p:spTree>
    <p:extLst>
      <p:ext uri="{BB962C8B-B14F-4D97-AF65-F5344CB8AC3E}">
        <p14:creationId xmlns:p14="http://schemas.microsoft.com/office/powerpoint/2010/main" val="7048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24300"/>
            <a:ext cx="82296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ECCB08E6-3D4A-4802-8769-8827C3E81A7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5">
            <a:extLst>
              <a:ext uri="{FF2B5EF4-FFF2-40B4-BE49-F238E27FC236}">
                <a16:creationId xmlns:a16="http://schemas.microsoft.com/office/drawing/2014/main" id="{618FA607-83C9-445E-9CDC-B4924F355E9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6">
            <a:extLst>
              <a:ext uri="{FF2B5EF4-FFF2-40B4-BE49-F238E27FC236}">
                <a16:creationId xmlns:a16="http://schemas.microsoft.com/office/drawing/2014/main" id="{E5C7212C-2F22-4C33-AC72-907BA3419BC8}"/>
              </a:ext>
            </a:extLst>
          </p:cNvPr>
          <p:cNvSpPr>
            <a:spLocks noGrp="1" noChangeArrowheads="1"/>
          </p:cNvSpPr>
          <p:nvPr>
            <p:ph type="sldNum" sz="quarter" idx="12"/>
          </p:nvPr>
        </p:nvSpPr>
        <p:spPr>
          <a:ln/>
        </p:spPr>
        <p:txBody>
          <a:bodyPr/>
          <a:lstStyle>
            <a:lvl1pPr>
              <a:defRPr/>
            </a:lvl1pPr>
          </a:lstStyle>
          <a:p>
            <a:fld id="{AD5908F2-B18E-496B-86FC-6FFE20EA97E7}" type="slidenum">
              <a:rPr lang="en-US" altLang="en-US"/>
              <a:pPr/>
              <a:t>‹#›</a:t>
            </a:fld>
            <a:endParaRPr lang="en-US" altLang="en-US"/>
          </a:p>
        </p:txBody>
      </p:sp>
    </p:spTree>
    <p:extLst>
      <p:ext uri="{BB962C8B-B14F-4D97-AF65-F5344CB8AC3E}">
        <p14:creationId xmlns:p14="http://schemas.microsoft.com/office/powerpoint/2010/main" val="2123057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a:extLst>
              <a:ext uri="{FF2B5EF4-FFF2-40B4-BE49-F238E27FC236}">
                <a16:creationId xmlns:a16="http://schemas.microsoft.com/office/drawing/2014/main" id="{173E9E51-796A-498F-A096-D47172FF35B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5">
            <a:extLst>
              <a:ext uri="{FF2B5EF4-FFF2-40B4-BE49-F238E27FC236}">
                <a16:creationId xmlns:a16="http://schemas.microsoft.com/office/drawing/2014/main" id="{96AD4C3E-A6D4-4A46-B227-D802655023D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6">
            <a:extLst>
              <a:ext uri="{FF2B5EF4-FFF2-40B4-BE49-F238E27FC236}">
                <a16:creationId xmlns:a16="http://schemas.microsoft.com/office/drawing/2014/main" id="{2D1C3675-935B-4AE1-966B-73D8A540CD4B}"/>
              </a:ext>
            </a:extLst>
          </p:cNvPr>
          <p:cNvSpPr>
            <a:spLocks noGrp="1" noChangeArrowheads="1"/>
          </p:cNvSpPr>
          <p:nvPr>
            <p:ph type="sldNum" sz="quarter" idx="12"/>
          </p:nvPr>
        </p:nvSpPr>
        <p:spPr>
          <a:ln/>
        </p:spPr>
        <p:txBody>
          <a:bodyPr/>
          <a:lstStyle>
            <a:lvl1pPr>
              <a:defRPr/>
            </a:lvl1pPr>
          </a:lstStyle>
          <a:p>
            <a:fld id="{EA06C282-6799-4BCF-8272-C40B7E2B4266}" type="slidenum">
              <a:rPr lang="en-US" altLang="en-US"/>
              <a:pPr/>
              <a:t>‹#›</a:t>
            </a:fld>
            <a:endParaRPr lang="en-US" altLang="en-US"/>
          </a:p>
        </p:txBody>
      </p:sp>
    </p:spTree>
    <p:extLst>
      <p:ext uri="{BB962C8B-B14F-4D97-AF65-F5344CB8AC3E}">
        <p14:creationId xmlns:p14="http://schemas.microsoft.com/office/powerpoint/2010/main" val="1889579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ED30E4C1-EFFA-465A-845D-45E72BB184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5">
            <a:extLst>
              <a:ext uri="{FF2B5EF4-FFF2-40B4-BE49-F238E27FC236}">
                <a16:creationId xmlns:a16="http://schemas.microsoft.com/office/drawing/2014/main" id="{B3CACB37-C3D2-4E0B-926B-BED38369803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6">
            <a:extLst>
              <a:ext uri="{FF2B5EF4-FFF2-40B4-BE49-F238E27FC236}">
                <a16:creationId xmlns:a16="http://schemas.microsoft.com/office/drawing/2014/main" id="{11EDF9A7-7E8F-4816-B45C-30A02DEF82D8}"/>
              </a:ext>
            </a:extLst>
          </p:cNvPr>
          <p:cNvSpPr>
            <a:spLocks noGrp="1" noChangeArrowheads="1"/>
          </p:cNvSpPr>
          <p:nvPr>
            <p:ph type="sldNum" sz="quarter" idx="12"/>
          </p:nvPr>
        </p:nvSpPr>
        <p:spPr>
          <a:ln/>
        </p:spPr>
        <p:txBody>
          <a:bodyPr/>
          <a:lstStyle>
            <a:lvl1pPr>
              <a:defRPr/>
            </a:lvl1pPr>
          </a:lstStyle>
          <a:p>
            <a:fld id="{65BCBDCA-0CBF-456E-962C-9A00906B3BE2}" type="slidenum">
              <a:rPr lang="en-US" altLang="en-US"/>
              <a:pPr/>
              <a:t>‹#›</a:t>
            </a:fld>
            <a:endParaRPr lang="en-US" altLang="en-US"/>
          </a:p>
        </p:txBody>
      </p:sp>
    </p:spTree>
    <p:extLst>
      <p:ext uri="{BB962C8B-B14F-4D97-AF65-F5344CB8AC3E}">
        <p14:creationId xmlns:p14="http://schemas.microsoft.com/office/powerpoint/2010/main" val="66912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1E106C1A-D933-42BA-901F-5607E98FD0A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5">
            <a:extLst>
              <a:ext uri="{FF2B5EF4-FFF2-40B4-BE49-F238E27FC236}">
                <a16:creationId xmlns:a16="http://schemas.microsoft.com/office/drawing/2014/main" id="{02706A24-6B42-4DD4-BABE-4B03FB39233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6">
            <a:extLst>
              <a:ext uri="{FF2B5EF4-FFF2-40B4-BE49-F238E27FC236}">
                <a16:creationId xmlns:a16="http://schemas.microsoft.com/office/drawing/2014/main" id="{A0B6BC69-9B99-4EAC-89F9-28971A5F29FC}"/>
              </a:ext>
            </a:extLst>
          </p:cNvPr>
          <p:cNvSpPr>
            <a:spLocks noGrp="1" noChangeArrowheads="1"/>
          </p:cNvSpPr>
          <p:nvPr>
            <p:ph type="sldNum" sz="quarter" idx="12"/>
          </p:nvPr>
        </p:nvSpPr>
        <p:spPr>
          <a:ln/>
        </p:spPr>
        <p:txBody>
          <a:bodyPr/>
          <a:lstStyle>
            <a:lvl1pPr>
              <a:defRPr/>
            </a:lvl1pPr>
          </a:lstStyle>
          <a:p>
            <a:fld id="{D18310B3-9455-4D4E-B4BE-299116E72A46}" type="slidenum">
              <a:rPr lang="en-US" altLang="en-US"/>
              <a:pPr/>
              <a:t>‹#›</a:t>
            </a:fld>
            <a:endParaRPr lang="en-US" altLang="en-US"/>
          </a:p>
        </p:txBody>
      </p:sp>
    </p:spTree>
    <p:extLst>
      <p:ext uri="{BB962C8B-B14F-4D97-AF65-F5344CB8AC3E}">
        <p14:creationId xmlns:p14="http://schemas.microsoft.com/office/powerpoint/2010/main" val="437747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24">
            <a:extLst>
              <a:ext uri="{FF2B5EF4-FFF2-40B4-BE49-F238E27FC236}">
                <a16:creationId xmlns:a16="http://schemas.microsoft.com/office/drawing/2014/main" id="{A9564591-C18D-4A1D-9E1E-4C486E5DADF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5">
            <a:extLst>
              <a:ext uri="{FF2B5EF4-FFF2-40B4-BE49-F238E27FC236}">
                <a16:creationId xmlns:a16="http://schemas.microsoft.com/office/drawing/2014/main" id="{02840C24-DE7F-46EC-B682-2E91CA5404C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6">
            <a:extLst>
              <a:ext uri="{FF2B5EF4-FFF2-40B4-BE49-F238E27FC236}">
                <a16:creationId xmlns:a16="http://schemas.microsoft.com/office/drawing/2014/main" id="{F40004F5-9E33-4CE1-ADBE-8E43584035DA}"/>
              </a:ext>
            </a:extLst>
          </p:cNvPr>
          <p:cNvSpPr>
            <a:spLocks noGrp="1" noChangeArrowheads="1"/>
          </p:cNvSpPr>
          <p:nvPr>
            <p:ph type="sldNum" sz="quarter" idx="12"/>
          </p:nvPr>
        </p:nvSpPr>
        <p:spPr>
          <a:ln/>
        </p:spPr>
        <p:txBody>
          <a:bodyPr/>
          <a:lstStyle>
            <a:lvl1pPr>
              <a:defRPr/>
            </a:lvl1pPr>
          </a:lstStyle>
          <a:p>
            <a:fld id="{52E0F1ED-E5CD-4114-9C6A-1A337D531466}" type="slidenum">
              <a:rPr lang="en-US" altLang="en-US"/>
              <a:pPr/>
              <a:t>‹#›</a:t>
            </a:fld>
            <a:endParaRPr lang="en-US" altLang="en-US"/>
          </a:p>
        </p:txBody>
      </p:sp>
    </p:spTree>
    <p:extLst>
      <p:ext uri="{BB962C8B-B14F-4D97-AF65-F5344CB8AC3E}">
        <p14:creationId xmlns:p14="http://schemas.microsoft.com/office/powerpoint/2010/main" val="244562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E38E95DA-C3B0-4D90-9A80-B061E201E4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5">
            <a:extLst>
              <a:ext uri="{FF2B5EF4-FFF2-40B4-BE49-F238E27FC236}">
                <a16:creationId xmlns:a16="http://schemas.microsoft.com/office/drawing/2014/main" id="{AF2249B6-B450-4FE4-9188-F91CC1E99C4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6">
            <a:extLst>
              <a:ext uri="{FF2B5EF4-FFF2-40B4-BE49-F238E27FC236}">
                <a16:creationId xmlns:a16="http://schemas.microsoft.com/office/drawing/2014/main" id="{B99766F4-DAFE-4B7A-B6FB-A36DC980AEB8}"/>
              </a:ext>
            </a:extLst>
          </p:cNvPr>
          <p:cNvSpPr>
            <a:spLocks noGrp="1" noChangeArrowheads="1"/>
          </p:cNvSpPr>
          <p:nvPr>
            <p:ph type="sldNum" sz="quarter" idx="12"/>
          </p:nvPr>
        </p:nvSpPr>
        <p:spPr>
          <a:ln/>
        </p:spPr>
        <p:txBody>
          <a:bodyPr/>
          <a:lstStyle>
            <a:lvl1pPr>
              <a:defRPr/>
            </a:lvl1pPr>
          </a:lstStyle>
          <a:p>
            <a:fld id="{C5FABA14-F2D4-4D70-A881-49AB9AD10965}" type="slidenum">
              <a:rPr lang="en-US" altLang="en-US"/>
              <a:pPr/>
              <a:t>‹#›</a:t>
            </a:fld>
            <a:endParaRPr lang="en-US" altLang="en-US"/>
          </a:p>
        </p:txBody>
      </p:sp>
    </p:spTree>
    <p:extLst>
      <p:ext uri="{BB962C8B-B14F-4D97-AF65-F5344CB8AC3E}">
        <p14:creationId xmlns:p14="http://schemas.microsoft.com/office/powerpoint/2010/main" val="4044263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id="{9DCF81AE-72DE-4768-8134-BEC956C4BF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5">
            <a:extLst>
              <a:ext uri="{FF2B5EF4-FFF2-40B4-BE49-F238E27FC236}">
                <a16:creationId xmlns:a16="http://schemas.microsoft.com/office/drawing/2014/main" id="{04270219-77EB-4192-8EA4-58046ADC8FC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6">
            <a:extLst>
              <a:ext uri="{FF2B5EF4-FFF2-40B4-BE49-F238E27FC236}">
                <a16:creationId xmlns:a16="http://schemas.microsoft.com/office/drawing/2014/main" id="{C0D31D3A-FFE2-452A-873C-A2A5A61705B2}"/>
              </a:ext>
            </a:extLst>
          </p:cNvPr>
          <p:cNvSpPr>
            <a:spLocks noGrp="1" noChangeArrowheads="1"/>
          </p:cNvSpPr>
          <p:nvPr>
            <p:ph type="sldNum" sz="quarter" idx="12"/>
          </p:nvPr>
        </p:nvSpPr>
        <p:spPr>
          <a:ln/>
        </p:spPr>
        <p:txBody>
          <a:bodyPr/>
          <a:lstStyle>
            <a:lvl1pPr>
              <a:defRPr/>
            </a:lvl1pPr>
          </a:lstStyle>
          <a:p>
            <a:fld id="{69BE5ADA-7A57-4830-A768-32E0553986D6}" type="slidenum">
              <a:rPr lang="en-US" altLang="en-US"/>
              <a:pPr/>
              <a:t>‹#›</a:t>
            </a:fld>
            <a:endParaRPr lang="en-US" altLang="en-US"/>
          </a:p>
        </p:txBody>
      </p:sp>
    </p:spTree>
    <p:extLst>
      <p:ext uri="{BB962C8B-B14F-4D97-AF65-F5344CB8AC3E}">
        <p14:creationId xmlns:p14="http://schemas.microsoft.com/office/powerpoint/2010/main" val="3588899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F9E5874A-31B9-4116-95C4-07E8F7656F1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5">
            <a:extLst>
              <a:ext uri="{FF2B5EF4-FFF2-40B4-BE49-F238E27FC236}">
                <a16:creationId xmlns:a16="http://schemas.microsoft.com/office/drawing/2014/main" id="{D34378CB-89B4-4ED6-B70E-AF05EA9D408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6">
            <a:extLst>
              <a:ext uri="{FF2B5EF4-FFF2-40B4-BE49-F238E27FC236}">
                <a16:creationId xmlns:a16="http://schemas.microsoft.com/office/drawing/2014/main" id="{24EBDE0E-945B-41ED-A0C6-1A78221C0190}"/>
              </a:ext>
            </a:extLst>
          </p:cNvPr>
          <p:cNvSpPr>
            <a:spLocks noGrp="1" noChangeArrowheads="1"/>
          </p:cNvSpPr>
          <p:nvPr>
            <p:ph type="sldNum" sz="quarter" idx="12"/>
          </p:nvPr>
        </p:nvSpPr>
        <p:spPr>
          <a:ln/>
        </p:spPr>
        <p:txBody>
          <a:bodyPr/>
          <a:lstStyle>
            <a:lvl1pPr>
              <a:defRPr/>
            </a:lvl1pPr>
          </a:lstStyle>
          <a:p>
            <a:fld id="{5A44E640-76F8-4FF8-896B-08B74120329D}" type="slidenum">
              <a:rPr lang="en-US" altLang="en-US"/>
              <a:pPr/>
              <a:t>‹#›</a:t>
            </a:fld>
            <a:endParaRPr lang="en-US" altLang="en-US"/>
          </a:p>
        </p:txBody>
      </p:sp>
    </p:spTree>
    <p:extLst>
      <p:ext uri="{BB962C8B-B14F-4D97-AF65-F5344CB8AC3E}">
        <p14:creationId xmlns:p14="http://schemas.microsoft.com/office/powerpoint/2010/main" val="42192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B2E40A-5DFE-4B6C-8975-157C27E2F81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5">
            <a:extLst>
              <a:ext uri="{FF2B5EF4-FFF2-40B4-BE49-F238E27FC236}">
                <a16:creationId xmlns:a16="http://schemas.microsoft.com/office/drawing/2014/main" id="{5ED13FB0-17CA-4A18-8527-4B774D3ED8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6">
            <a:extLst>
              <a:ext uri="{FF2B5EF4-FFF2-40B4-BE49-F238E27FC236}">
                <a16:creationId xmlns:a16="http://schemas.microsoft.com/office/drawing/2014/main" id="{475224D6-2D9A-4C66-A04F-54971F0AA53A}"/>
              </a:ext>
            </a:extLst>
          </p:cNvPr>
          <p:cNvSpPr>
            <a:spLocks noGrp="1" noChangeArrowheads="1"/>
          </p:cNvSpPr>
          <p:nvPr>
            <p:ph type="sldNum" sz="quarter" idx="12"/>
          </p:nvPr>
        </p:nvSpPr>
        <p:spPr>
          <a:ln/>
        </p:spPr>
        <p:txBody>
          <a:bodyPr/>
          <a:lstStyle>
            <a:lvl1pPr>
              <a:defRPr/>
            </a:lvl1pPr>
          </a:lstStyle>
          <a:p>
            <a:fld id="{9DD0AC6E-746F-4FD4-BC16-F066727D79B4}" type="slidenum">
              <a:rPr lang="en-US" altLang="en-US"/>
              <a:pPr/>
              <a:t>‹#›</a:t>
            </a:fld>
            <a:endParaRPr lang="en-US" altLang="en-US"/>
          </a:p>
        </p:txBody>
      </p:sp>
    </p:spTree>
    <p:extLst>
      <p:ext uri="{BB962C8B-B14F-4D97-AF65-F5344CB8AC3E}">
        <p14:creationId xmlns:p14="http://schemas.microsoft.com/office/powerpoint/2010/main" val="3532688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24">
            <a:extLst>
              <a:ext uri="{FF2B5EF4-FFF2-40B4-BE49-F238E27FC236}">
                <a16:creationId xmlns:a16="http://schemas.microsoft.com/office/drawing/2014/main" id="{A28ABB96-3014-4FFF-8602-D133F510097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5">
            <a:extLst>
              <a:ext uri="{FF2B5EF4-FFF2-40B4-BE49-F238E27FC236}">
                <a16:creationId xmlns:a16="http://schemas.microsoft.com/office/drawing/2014/main" id="{94DB9A1D-E0DF-4A28-9EE6-D5B037C9D79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6">
            <a:extLst>
              <a:ext uri="{FF2B5EF4-FFF2-40B4-BE49-F238E27FC236}">
                <a16:creationId xmlns:a16="http://schemas.microsoft.com/office/drawing/2014/main" id="{7A6B5669-9FED-4772-BC67-E6F1370A685F}"/>
              </a:ext>
            </a:extLst>
          </p:cNvPr>
          <p:cNvSpPr>
            <a:spLocks noGrp="1" noChangeArrowheads="1"/>
          </p:cNvSpPr>
          <p:nvPr>
            <p:ph type="sldNum" sz="quarter" idx="12"/>
          </p:nvPr>
        </p:nvSpPr>
        <p:spPr>
          <a:ln/>
        </p:spPr>
        <p:txBody>
          <a:bodyPr/>
          <a:lstStyle>
            <a:lvl1pPr>
              <a:defRPr/>
            </a:lvl1pPr>
          </a:lstStyle>
          <a:p>
            <a:fld id="{14CFC694-ECAF-4732-B417-B7791497D0A4}" type="slidenum">
              <a:rPr lang="en-US" altLang="en-US"/>
              <a:pPr/>
              <a:t>‹#›</a:t>
            </a:fld>
            <a:endParaRPr lang="en-US" altLang="en-US"/>
          </a:p>
        </p:txBody>
      </p:sp>
    </p:spTree>
    <p:extLst>
      <p:ext uri="{BB962C8B-B14F-4D97-AF65-F5344CB8AC3E}">
        <p14:creationId xmlns:p14="http://schemas.microsoft.com/office/powerpoint/2010/main" val="1596035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24">
            <a:extLst>
              <a:ext uri="{FF2B5EF4-FFF2-40B4-BE49-F238E27FC236}">
                <a16:creationId xmlns:a16="http://schemas.microsoft.com/office/drawing/2014/main" id="{8C38EFD0-1858-4754-BE3F-12D6A4820B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5">
            <a:extLst>
              <a:ext uri="{FF2B5EF4-FFF2-40B4-BE49-F238E27FC236}">
                <a16:creationId xmlns:a16="http://schemas.microsoft.com/office/drawing/2014/main" id="{849F5E73-3F1A-47F7-8594-F1C9BE6BCAD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6">
            <a:extLst>
              <a:ext uri="{FF2B5EF4-FFF2-40B4-BE49-F238E27FC236}">
                <a16:creationId xmlns:a16="http://schemas.microsoft.com/office/drawing/2014/main" id="{D59156F0-E9E0-484D-8EA4-7D2F3EC20D96}"/>
              </a:ext>
            </a:extLst>
          </p:cNvPr>
          <p:cNvSpPr>
            <a:spLocks noGrp="1" noChangeArrowheads="1"/>
          </p:cNvSpPr>
          <p:nvPr>
            <p:ph type="sldNum" sz="quarter" idx="12"/>
          </p:nvPr>
        </p:nvSpPr>
        <p:spPr>
          <a:ln/>
        </p:spPr>
        <p:txBody>
          <a:bodyPr/>
          <a:lstStyle>
            <a:lvl1pPr>
              <a:defRPr/>
            </a:lvl1pPr>
          </a:lstStyle>
          <a:p>
            <a:fld id="{0E373BEA-36B6-45C9-A017-3171BD727A16}" type="slidenum">
              <a:rPr lang="en-US" altLang="en-US"/>
              <a:pPr/>
              <a:t>‹#›</a:t>
            </a:fld>
            <a:endParaRPr lang="en-US" altLang="en-US"/>
          </a:p>
        </p:txBody>
      </p:sp>
    </p:spTree>
    <p:extLst>
      <p:ext uri="{BB962C8B-B14F-4D97-AF65-F5344CB8AC3E}">
        <p14:creationId xmlns:p14="http://schemas.microsoft.com/office/powerpoint/2010/main" val="1450786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CA8E006-2BFA-413D-8601-33D8087AD88B}"/>
              </a:ext>
            </a:extLst>
          </p:cNvPr>
          <p:cNvGrpSpPr>
            <a:grpSpLocks/>
          </p:cNvGrpSpPr>
          <p:nvPr/>
        </p:nvGrpSpPr>
        <p:grpSpPr bwMode="auto">
          <a:xfrm>
            <a:off x="0" y="0"/>
            <a:ext cx="9144000" cy="6858000"/>
            <a:chOff x="0" y="0"/>
            <a:chExt cx="5760" cy="4320"/>
          </a:xfrm>
        </p:grpSpPr>
        <p:sp>
          <p:nvSpPr>
            <p:cNvPr id="1049" name="Freeform 3">
              <a:extLst>
                <a:ext uri="{FF2B5EF4-FFF2-40B4-BE49-F238E27FC236}">
                  <a16:creationId xmlns:a16="http://schemas.microsoft.com/office/drawing/2014/main" id="{4A3CD344-1B36-45AE-BF39-C266564EBE00}"/>
                </a:ext>
              </a:extLst>
            </p:cNvPr>
            <p:cNvSpPr>
              <a:spLocks/>
            </p:cNvSpPr>
            <p:nvPr/>
          </p:nvSpPr>
          <p:spPr bwMode="hidden">
            <a:xfrm>
              <a:off x="0" y="3072"/>
              <a:ext cx="5760" cy="1248"/>
            </a:xfrm>
            <a:custGeom>
              <a:avLst/>
              <a:gdLst>
                <a:gd name="T0" fmla="*/ 4592 w 6027"/>
                <a:gd name="T1" fmla="*/ 59 h 2296"/>
                <a:gd name="T2" fmla="*/ 0 w 6027"/>
                <a:gd name="T3" fmla="*/ 59 h 2296"/>
                <a:gd name="T4" fmla="*/ 0 w 6027"/>
                <a:gd name="T5" fmla="*/ 0 h 2296"/>
                <a:gd name="T6" fmla="*/ 4592 w 6027"/>
                <a:gd name="T7" fmla="*/ 0 h 2296"/>
                <a:gd name="T8" fmla="*/ 4592 w 6027"/>
                <a:gd name="T9" fmla="*/ 59 h 2296"/>
                <a:gd name="T10" fmla="*/ 4592 w 6027"/>
                <a:gd name="T11" fmla="*/ 5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60" name="Freeform 4">
              <a:extLst>
                <a:ext uri="{FF2B5EF4-FFF2-40B4-BE49-F238E27FC236}">
                  <a16:creationId xmlns:a16="http://schemas.microsoft.com/office/drawing/2014/main" id="{4CAD0BB1-DE52-4B22-8401-1732758C24C5}"/>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1027" name="Freeform 5">
            <a:extLst>
              <a:ext uri="{FF2B5EF4-FFF2-40B4-BE49-F238E27FC236}">
                <a16:creationId xmlns:a16="http://schemas.microsoft.com/office/drawing/2014/main" id="{2C811D2A-E737-45E1-8E9F-7B0011BC6E8D}"/>
              </a:ext>
            </a:extLst>
          </p:cNvPr>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8" name="Group 6">
            <a:extLst>
              <a:ext uri="{FF2B5EF4-FFF2-40B4-BE49-F238E27FC236}">
                <a16:creationId xmlns:a16="http://schemas.microsoft.com/office/drawing/2014/main" id="{1FE1B4B7-4A3B-4130-9658-F0A1BABE99BB}"/>
              </a:ext>
            </a:extLst>
          </p:cNvPr>
          <p:cNvGrpSpPr>
            <a:grpSpLocks/>
          </p:cNvGrpSpPr>
          <p:nvPr/>
        </p:nvGrpSpPr>
        <p:grpSpPr bwMode="auto">
          <a:xfrm>
            <a:off x="0" y="6019800"/>
            <a:ext cx="7848600" cy="857250"/>
            <a:chOff x="0" y="3792"/>
            <a:chExt cx="4944" cy="540"/>
          </a:xfrm>
        </p:grpSpPr>
        <p:sp>
          <p:nvSpPr>
            <p:cNvPr id="224263" name="Freeform 7">
              <a:extLst>
                <a:ext uri="{FF2B5EF4-FFF2-40B4-BE49-F238E27FC236}">
                  <a16:creationId xmlns:a16="http://schemas.microsoft.com/office/drawing/2014/main" id="{15D3C3B6-4A3F-4338-9FBC-FB70E406C942}"/>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42" name="Group 8">
              <a:extLst>
                <a:ext uri="{FF2B5EF4-FFF2-40B4-BE49-F238E27FC236}">
                  <a16:creationId xmlns:a16="http://schemas.microsoft.com/office/drawing/2014/main" id="{A459FD0D-CBB6-44A9-8F7F-7B61F0434501}"/>
                </a:ext>
              </a:extLst>
            </p:cNvPr>
            <p:cNvGrpSpPr>
              <a:grpSpLocks/>
            </p:cNvGrpSpPr>
            <p:nvPr userDrawn="1"/>
          </p:nvGrpSpPr>
          <p:grpSpPr bwMode="auto">
            <a:xfrm>
              <a:off x="2486" y="3792"/>
              <a:ext cx="2458" cy="540"/>
              <a:chOff x="2486" y="3792"/>
              <a:chExt cx="2458" cy="540"/>
            </a:xfrm>
          </p:grpSpPr>
          <p:sp>
            <p:nvSpPr>
              <p:cNvPr id="1044" name="Freeform 9">
                <a:extLst>
                  <a:ext uri="{FF2B5EF4-FFF2-40B4-BE49-F238E27FC236}">
                    <a16:creationId xmlns:a16="http://schemas.microsoft.com/office/drawing/2014/main" id="{2B2157F5-CA6A-487D-A2C0-3F44576C99E8}"/>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0">
                <a:extLst>
                  <a:ext uri="{FF2B5EF4-FFF2-40B4-BE49-F238E27FC236}">
                    <a16:creationId xmlns:a16="http://schemas.microsoft.com/office/drawing/2014/main" id="{F7C0E3B5-FFDC-49B3-B856-F7F243EB08AB}"/>
                  </a:ext>
                </a:extLst>
              </p:cNvPr>
              <p:cNvSpPr>
                <a:spLocks/>
              </p:cNvSpPr>
              <p:nvPr userDrawn="1"/>
            </p:nvSpPr>
            <p:spPr bwMode="ltGray">
              <a:xfrm>
                <a:off x="2677" y="3792"/>
                <a:ext cx="186" cy="395"/>
              </a:xfrm>
              <a:custGeom>
                <a:avLst/>
                <a:gdLst>
                  <a:gd name="T0" fmla="*/ 36 w 186"/>
                  <a:gd name="T1" fmla="*/ 0 h 353"/>
                  <a:gd name="T2" fmla="*/ 54 w 186"/>
                  <a:gd name="T3" fmla="*/ 35 h 353"/>
                  <a:gd name="T4" fmla="*/ 24 w 186"/>
                  <a:gd name="T5" fmla="*/ 60 h 353"/>
                  <a:gd name="T6" fmla="*/ 18 w 186"/>
                  <a:gd name="T7" fmla="*/ 130 h 353"/>
                  <a:gd name="T8" fmla="*/ 42 w 186"/>
                  <a:gd name="T9" fmla="*/ 224 h 353"/>
                  <a:gd name="T10" fmla="*/ 48 w 186"/>
                  <a:gd name="T11" fmla="*/ 318 h 353"/>
                  <a:gd name="T12" fmla="*/ 0 w 186"/>
                  <a:gd name="T13" fmla="*/ 694 h 353"/>
                  <a:gd name="T14" fmla="*/ 54 w 186"/>
                  <a:gd name="T15" fmla="*/ 459 h 353"/>
                  <a:gd name="T16" fmla="*/ 84 w 186"/>
                  <a:gd name="T17" fmla="*/ 424 h 353"/>
                  <a:gd name="T18" fmla="*/ 126 w 186"/>
                  <a:gd name="T19" fmla="*/ 248 h 353"/>
                  <a:gd name="T20" fmla="*/ 144 w 186"/>
                  <a:gd name="T21" fmla="*/ 235 h 353"/>
                  <a:gd name="T22" fmla="*/ 144 w 186"/>
                  <a:gd name="T23" fmla="*/ 177 h 353"/>
                  <a:gd name="T24" fmla="*/ 186 w 186"/>
                  <a:gd name="T25" fmla="*/ 130 h 353"/>
                  <a:gd name="T26" fmla="*/ 162 w 186"/>
                  <a:gd name="T27" fmla="*/ 11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1">
                <a:extLst>
                  <a:ext uri="{FF2B5EF4-FFF2-40B4-BE49-F238E27FC236}">
                    <a16:creationId xmlns:a16="http://schemas.microsoft.com/office/drawing/2014/main" id="{9E5ADF79-A166-41EA-A424-5283573A43D9}"/>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a:extLst>
                  <a:ext uri="{FF2B5EF4-FFF2-40B4-BE49-F238E27FC236}">
                    <a16:creationId xmlns:a16="http://schemas.microsoft.com/office/drawing/2014/main" id="{7059DA8C-A4CE-4FDC-9CD5-83FA627A351B}"/>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2 h 66"/>
                  <a:gd name="T8" fmla="*/ 6 w 155"/>
                  <a:gd name="T9" fmla="*/ 35 h 66"/>
                  <a:gd name="T10" fmla="*/ 0 w 155"/>
                  <a:gd name="T11" fmla="*/ 48 h 66"/>
                  <a:gd name="T12" fmla="*/ 78 w 155"/>
                  <a:gd name="T13" fmla="*/ 118 h 66"/>
                  <a:gd name="T14" fmla="*/ 96 w 155"/>
                  <a:gd name="T15" fmla="*/ 83 h 66"/>
                  <a:gd name="T16" fmla="*/ 155 w 155"/>
                  <a:gd name="T17" fmla="*/ 131 h 66"/>
                  <a:gd name="T18" fmla="*/ 126 w 155"/>
                  <a:gd name="T19" fmla="*/ 4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a:extLst>
                  <a:ext uri="{FF2B5EF4-FFF2-40B4-BE49-F238E27FC236}">
                    <a16:creationId xmlns:a16="http://schemas.microsoft.com/office/drawing/2014/main" id="{D9EA4CA4-DDA4-4F58-8920-AD3AC62CF8E4}"/>
                  </a:ext>
                </a:extLst>
              </p:cNvPr>
              <p:cNvSpPr>
                <a:spLocks/>
              </p:cNvSpPr>
              <p:nvPr userDrawn="1"/>
            </p:nvSpPr>
            <p:spPr bwMode="ltGray">
              <a:xfrm>
                <a:off x="2486" y="3859"/>
                <a:ext cx="42" cy="81"/>
              </a:xfrm>
              <a:custGeom>
                <a:avLst/>
                <a:gdLst>
                  <a:gd name="T0" fmla="*/ 6 w 42"/>
                  <a:gd name="T1" fmla="*/ 74 h 72"/>
                  <a:gd name="T2" fmla="*/ 0 w 42"/>
                  <a:gd name="T3" fmla="*/ 37 h 72"/>
                  <a:gd name="T4" fmla="*/ 12 w 42"/>
                  <a:gd name="T5" fmla="*/ 12 h 72"/>
                  <a:gd name="T6" fmla="*/ 0 w 42"/>
                  <a:gd name="T7" fmla="*/ 12 h 72"/>
                  <a:gd name="T8" fmla="*/ 12 w 42"/>
                  <a:gd name="T9" fmla="*/ 12 h 72"/>
                  <a:gd name="T10" fmla="*/ 24 w 42"/>
                  <a:gd name="T11" fmla="*/ 12 h 72"/>
                  <a:gd name="T12" fmla="*/ 36 w 42"/>
                  <a:gd name="T13" fmla="*/ 12 h 72"/>
                  <a:gd name="T14" fmla="*/ 42 w 42"/>
                  <a:gd name="T15" fmla="*/ 0 h 72"/>
                  <a:gd name="T16" fmla="*/ 30 w 42"/>
                  <a:gd name="T17" fmla="*/ 37 h 72"/>
                  <a:gd name="T18" fmla="*/ 42 w 42"/>
                  <a:gd name="T19" fmla="*/ 99 h 72"/>
                  <a:gd name="T20" fmla="*/ 12 w 42"/>
                  <a:gd name="T21" fmla="*/ 145 h 72"/>
                  <a:gd name="T22" fmla="*/ 6 w 42"/>
                  <a:gd name="T23" fmla="*/ 74 h 72"/>
                  <a:gd name="T24" fmla="*/ 6 w 42"/>
                  <a:gd name="T25" fmla="*/ 74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24270" name="Freeform 14">
              <a:extLst>
                <a:ext uri="{FF2B5EF4-FFF2-40B4-BE49-F238E27FC236}">
                  <a16:creationId xmlns:a16="http://schemas.microsoft.com/office/drawing/2014/main" id="{6C1FB024-AEEC-4863-9312-89AC1819ADDA}"/>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nvGrpSpPr>
          <p:cNvPr id="1029" name="Group 15">
            <a:extLst>
              <a:ext uri="{FF2B5EF4-FFF2-40B4-BE49-F238E27FC236}">
                <a16:creationId xmlns:a16="http://schemas.microsoft.com/office/drawing/2014/main" id="{C31B1F65-3EF5-4E06-8DFD-6543859C8EBA}"/>
              </a:ext>
            </a:extLst>
          </p:cNvPr>
          <p:cNvGrpSpPr>
            <a:grpSpLocks/>
          </p:cNvGrpSpPr>
          <p:nvPr/>
        </p:nvGrpSpPr>
        <p:grpSpPr bwMode="auto">
          <a:xfrm>
            <a:off x="627063" y="6021388"/>
            <a:ext cx="5684837" cy="849312"/>
            <a:chOff x="395" y="3793"/>
            <a:chExt cx="3581" cy="535"/>
          </a:xfrm>
        </p:grpSpPr>
        <p:sp>
          <p:nvSpPr>
            <p:cNvPr id="1035" name="Freeform 16">
              <a:extLst>
                <a:ext uri="{FF2B5EF4-FFF2-40B4-BE49-F238E27FC236}">
                  <a16:creationId xmlns:a16="http://schemas.microsoft.com/office/drawing/2014/main" id="{EE2BFC72-3288-4B7F-A1C6-A76AD6788408}"/>
                </a:ext>
              </a:extLst>
            </p:cNvPr>
            <p:cNvSpPr>
              <a:spLocks/>
            </p:cNvSpPr>
            <p:nvPr/>
          </p:nvSpPr>
          <p:spPr bwMode="auto">
            <a:xfrm>
              <a:off x="1196" y="3793"/>
              <a:ext cx="365" cy="291"/>
            </a:xfrm>
            <a:custGeom>
              <a:avLst/>
              <a:gdLst>
                <a:gd name="T0" fmla="*/ 24 w 365"/>
                <a:gd name="T1" fmla="*/ 24 h 287"/>
                <a:gd name="T2" fmla="*/ 0 w 365"/>
                <a:gd name="T3" fmla="*/ 66 h 287"/>
                <a:gd name="T4" fmla="*/ 66 w 365"/>
                <a:gd name="T5" fmla="*/ 120 h 287"/>
                <a:gd name="T6" fmla="*/ 143 w 365"/>
                <a:gd name="T7" fmla="*/ 198 h 287"/>
                <a:gd name="T8" fmla="*/ 191 w 365"/>
                <a:gd name="T9" fmla="*/ 180 h 287"/>
                <a:gd name="T10" fmla="*/ 341 w 365"/>
                <a:gd name="T11" fmla="*/ 311 h 287"/>
                <a:gd name="T12" fmla="*/ 305 w 365"/>
                <a:gd name="T13" fmla="*/ 189 h 287"/>
                <a:gd name="T14" fmla="*/ 365 w 365"/>
                <a:gd name="T15" fmla="*/ 144 h 287"/>
                <a:gd name="T16" fmla="*/ 359 w 365"/>
                <a:gd name="T17" fmla="*/ 138 h 287"/>
                <a:gd name="T18" fmla="*/ 335 w 365"/>
                <a:gd name="T19" fmla="*/ 126 h 287"/>
                <a:gd name="T20" fmla="*/ 299 w 365"/>
                <a:gd name="T21" fmla="*/ 96 h 287"/>
                <a:gd name="T22" fmla="*/ 257 w 365"/>
                <a:gd name="T23" fmla="*/ 78 h 287"/>
                <a:gd name="T24" fmla="*/ 215 w 365"/>
                <a:gd name="T25" fmla="*/ 60 h 287"/>
                <a:gd name="T26" fmla="*/ 173 w 365"/>
                <a:gd name="T27" fmla="*/ 42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7">
              <a:extLst>
                <a:ext uri="{FF2B5EF4-FFF2-40B4-BE49-F238E27FC236}">
                  <a16:creationId xmlns:a16="http://schemas.microsoft.com/office/drawing/2014/main" id="{23F9CB65-EE30-4399-97ED-7AF6B55B7F80}"/>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8">
              <a:extLst>
                <a:ext uri="{FF2B5EF4-FFF2-40B4-BE49-F238E27FC236}">
                  <a16:creationId xmlns:a16="http://schemas.microsoft.com/office/drawing/2014/main" id="{344A66BA-6420-4EC1-B8E7-5AC21DCA2D1A}"/>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6 h 60"/>
                <a:gd name="T16" fmla="*/ 65 w 71"/>
                <a:gd name="T17" fmla="*/ 48 h 60"/>
                <a:gd name="T18" fmla="*/ 71 w 71"/>
                <a:gd name="T19" fmla="*/ 60 h 60"/>
                <a:gd name="T20" fmla="*/ 71 w 71"/>
                <a:gd name="T21" fmla="*/ 66 h 60"/>
                <a:gd name="T22" fmla="*/ 59 w 71"/>
                <a:gd name="T23" fmla="*/ 60 h 60"/>
                <a:gd name="T24" fmla="*/ 47 w 71"/>
                <a:gd name="T25" fmla="*/ 48 h 60"/>
                <a:gd name="T26" fmla="*/ 23 w 71"/>
                <a:gd name="T27" fmla="*/ 36 h 60"/>
                <a:gd name="T28" fmla="*/ 23 w 71"/>
                <a:gd name="T29" fmla="*/ 42 h 60"/>
                <a:gd name="T30" fmla="*/ 18 w 71"/>
                <a:gd name="T31" fmla="*/ 48 h 60"/>
                <a:gd name="T32" fmla="*/ 12 w 71"/>
                <a:gd name="T33" fmla="*/ 54 h 60"/>
                <a:gd name="T34" fmla="*/ 6 w 71"/>
                <a:gd name="T35" fmla="*/ 54 h 60"/>
                <a:gd name="T36" fmla="*/ 6 w 71"/>
                <a:gd name="T37" fmla="*/ 54 h 60"/>
                <a:gd name="T38" fmla="*/ 6 w 71"/>
                <a:gd name="T39" fmla="*/ 42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9">
              <a:extLst>
                <a:ext uri="{FF2B5EF4-FFF2-40B4-BE49-F238E27FC236}">
                  <a16:creationId xmlns:a16="http://schemas.microsoft.com/office/drawing/2014/main" id="{63E7FCE2-9DFE-466F-A322-8D5698B4A0B2}"/>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0 h 162"/>
                <a:gd name="T10" fmla="*/ 96 w 161"/>
                <a:gd name="T11" fmla="*/ 66 h 162"/>
                <a:gd name="T12" fmla="*/ 102 w 161"/>
                <a:gd name="T13" fmla="*/ 78 h 162"/>
                <a:gd name="T14" fmla="*/ 108 w 161"/>
                <a:gd name="T15" fmla="*/ 90 h 162"/>
                <a:gd name="T16" fmla="*/ 120 w 161"/>
                <a:gd name="T17" fmla="*/ 102 h 162"/>
                <a:gd name="T18" fmla="*/ 143 w 161"/>
                <a:gd name="T19" fmla="*/ 120 h 162"/>
                <a:gd name="T20" fmla="*/ 155 w 161"/>
                <a:gd name="T21" fmla="*/ 150 h 162"/>
                <a:gd name="T22" fmla="*/ 161 w 161"/>
                <a:gd name="T23" fmla="*/ 168 h 162"/>
                <a:gd name="T24" fmla="*/ 161 w 161"/>
                <a:gd name="T25" fmla="*/ 174 h 162"/>
                <a:gd name="T26" fmla="*/ 96 w 161"/>
                <a:gd name="T27" fmla="*/ 108 h 162"/>
                <a:gd name="T28" fmla="*/ 30 w 161"/>
                <a:gd name="T29" fmla="*/ 60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0">
              <a:extLst>
                <a:ext uri="{FF2B5EF4-FFF2-40B4-BE49-F238E27FC236}">
                  <a16:creationId xmlns:a16="http://schemas.microsoft.com/office/drawing/2014/main" id="{FABA8983-A43A-49DA-B580-44057E909EE0}"/>
                </a:ext>
              </a:extLst>
            </p:cNvPr>
            <p:cNvSpPr>
              <a:spLocks/>
            </p:cNvSpPr>
            <p:nvPr/>
          </p:nvSpPr>
          <p:spPr bwMode="auto">
            <a:xfrm>
              <a:off x="706" y="3854"/>
              <a:ext cx="59" cy="61"/>
            </a:xfrm>
            <a:custGeom>
              <a:avLst/>
              <a:gdLst>
                <a:gd name="T0" fmla="*/ 59 w 59"/>
                <a:gd name="T1" fmla="*/ 6 h 60"/>
                <a:gd name="T2" fmla="*/ 41 w 59"/>
                <a:gd name="T3" fmla="*/ 36 h 60"/>
                <a:gd name="T4" fmla="*/ 41 w 59"/>
                <a:gd name="T5" fmla="*/ 42 h 60"/>
                <a:gd name="T6" fmla="*/ 47 w 59"/>
                <a:gd name="T7" fmla="*/ 48 h 60"/>
                <a:gd name="T8" fmla="*/ 53 w 59"/>
                <a:gd name="T9" fmla="*/ 60 h 60"/>
                <a:gd name="T10" fmla="*/ 53 w 59"/>
                <a:gd name="T11" fmla="*/ 66 h 60"/>
                <a:gd name="T12" fmla="*/ 47 w 59"/>
                <a:gd name="T13" fmla="*/ 60 h 60"/>
                <a:gd name="T14" fmla="*/ 35 w 59"/>
                <a:gd name="T15" fmla="*/ 54 h 60"/>
                <a:gd name="T16" fmla="*/ 23 w 59"/>
                <a:gd name="T17" fmla="*/ 42 h 60"/>
                <a:gd name="T18" fmla="*/ 17 w 59"/>
                <a:gd name="T19" fmla="*/ 36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1">
              <a:extLst>
                <a:ext uri="{FF2B5EF4-FFF2-40B4-BE49-F238E27FC236}">
                  <a16:creationId xmlns:a16="http://schemas.microsoft.com/office/drawing/2014/main" id="{F6677F0C-7A8B-41D3-97F6-D6D09A0207AB}"/>
                </a:ext>
              </a:extLst>
            </p:cNvPr>
            <p:cNvSpPr>
              <a:spLocks/>
            </p:cNvSpPr>
            <p:nvPr/>
          </p:nvSpPr>
          <p:spPr bwMode="auto">
            <a:xfrm>
              <a:off x="395" y="3811"/>
              <a:ext cx="245" cy="207"/>
            </a:xfrm>
            <a:custGeom>
              <a:avLst/>
              <a:gdLst>
                <a:gd name="T0" fmla="*/ 233 w 245"/>
                <a:gd name="T1" fmla="*/ 42 h 204"/>
                <a:gd name="T2" fmla="*/ 245 w 245"/>
                <a:gd name="T3" fmla="*/ 48 h 204"/>
                <a:gd name="T4" fmla="*/ 209 w 245"/>
                <a:gd name="T5" fmla="*/ 90 h 204"/>
                <a:gd name="T6" fmla="*/ 143 w 245"/>
                <a:gd name="T7" fmla="*/ 144 h 204"/>
                <a:gd name="T8" fmla="*/ 167 w 245"/>
                <a:gd name="T9" fmla="*/ 168 h 204"/>
                <a:gd name="T10" fmla="*/ 179 w 245"/>
                <a:gd name="T11" fmla="*/ 222 h 204"/>
                <a:gd name="T12" fmla="*/ 77 w 245"/>
                <a:gd name="T13" fmla="*/ 144 h 204"/>
                <a:gd name="T14" fmla="*/ 47 w 245"/>
                <a:gd name="T15" fmla="*/ 90 h 204"/>
                <a:gd name="T16" fmla="*/ 89 w 245"/>
                <a:gd name="T17" fmla="*/ 72 h 204"/>
                <a:gd name="T18" fmla="*/ 59 w 245"/>
                <a:gd name="T19" fmla="*/ 42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2 h 204"/>
                <a:gd name="T50" fmla="*/ 233 w 245"/>
                <a:gd name="T51" fmla="*/ 42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24278" name="Rectangle 22">
            <a:extLst>
              <a:ext uri="{FF2B5EF4-FFF2-40B4-BE49-F238E27FC236}">
                <a16:creationId xmlns:a16="http://schemas.microsoft.com/office/drawing/2014/main" id="{E393D4C6-7206-4126-B11E-8F74FCE676EF}"/>
              </a:ext>
            </a:extLst>
          </p:cNvPr>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24279" name="Rectangle 23">
            <a:extLst>
              <a:ext uri="{FF2B5EF4-FFF2-40B4-BE49-F238E27FC236}">
                <a16:creationId xmlns:a16="http://schemas.microsoft.com/office/drawing/2014/main" id="{4A9B7089-AF31-4C41-B503-9BAC26D3C649}"/>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4280" name="Rectangle 24">
            <a:extLst>
              <a:ext uri="{FF2B5EF4-FFF2-40B4-BE49-F238E27FC236}">
                <a16:creationId xmlns:a16="http://schemas.microsoft.com/office/drawing/2014/main" id="{BDF0B4D4-5C72-47EB-A4F8-A7CDC0F6CE6A}"/>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ltLang="en-US"/>
          </a:p>
        </p:txBody>
      </p:sp>
      <p:sp>
        <p:nvSpPr>
          <p:cNvPr id="224281" name="Rectangle 25">
            <a:extLst>
              <a:ext uri="{FF2B5EF4-FFF2-40B4-BE49-F238E27FC236}">
                <a16:creationId xmlns:a16="http://schemas.microsoft.com/office/drawing/2014/main" id="{63378F39-36FC-4B3F-8B49-D4C5E063D76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ltLang="en-US"/>
          </a:p>
        </p:txBody>
      </p:sp>
      <p:sp>
        <p:nvSpPr>
          <p:cNvPr id="224282" name="Rectangle 26">
            <a:extLst>
              <a:ext uri="{FF2B5EF4-FFF2-40B4-BE49-F238E27FC236}">
                <a16:creationId xmlns:a16="http://schemas.microsoft.com/office/drawing/2014/main" id="{95D6FFD9-5337-4098-A2D0-4242F84412E5}"/>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panose="020B0604020202020204" pitchFamily="34" charset="0"/>
              </a:defRPr>
            </a:lvl1pPr>
          </a:lstStyle>
          <a:p>
            <a:fld id="{A272F1B6-49B7-4394-ABB3-ADD2B9F2EB3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25"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4278"/>
                                        </p:tgtEl>
                                        <p:attrNameLst>
                                          <p:attrName>style.visibility</p:attrName>
                                        </p:attrNameLst>
                                      </p:cBhvr>
                                      <p:to>
                                        <p:strVal val="visible"/>
                                      </p:to>
                                    </p:set>
                                    <p:animEffect transition="in" filter="fade">
                                      <p:cBhvr>
                                        <p:cTn id="7" dur="2000"/>
                                        <p:tgtEl>
                                          <p:spTgt spid="2242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4279">
                                            <p:txEl>
                                              <p:pRg st="0" end="0"/>
                                            </p:txEl>
                                          </p:spTgt>
                                        </p:tgtEl>
                                        <p:attrNameLst>
                                          <p:attrName>style.visibility</p:attrName>
                                        </p:attrNameLst>
                                      </p:cBhvr>
                                      <p:to>
                                        <p:strVal val="visible"/>
                                      </p:to>
                                    </p:set>
                                    <p:animEffect transition="in" filter="wipe(left)">
                                      <p:cBhvr>
                                        <p:cTn id="12" dur="500"/>
                                        <p:tgtEl>
                                          <p:spTgt spid="224279">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24279">
                                            <p:txEl>
                                              <p:pRg st="1" end="1"/>
                                            </p:txEl>
                                          </p:spTgt>
                                        </p:tgtEl>
                                        <p:attrNameLst>
                                          <p:attrName>style.visibility</p:attrName>
                                        </p:attrNameLst>
                                      </p:cBhvr>
                                      <p:to>
                                        <p:strVal val="visible"/>
                                      </p:to>
                                    </p:set>
                                    <p:animEffect transition="in" filter="wipe(left)">
                                      <p:cBhvr>
                                        <p:cTn id="15" dur="500"/>
                                        <p:tgtEl>
                                          <p:spTgt spid="224279">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24279">
                                            <p:txEl>
                                              <p:pRg st="2" end="2"/>
                                            </p:txEl>
                                          </p:spTgt>
                                        </p:tgtEl>
                                        <p:attrNameLst>
                                          <p:attrName>style.visibility</p:attrName>
                                        </p:attrNameLst>
                                      </p:cBhvr>
                                      <p:to>
                                        <p:strVal val="visible"/>
                                      </p:to>
                                    </p:set>
                                    <p:animEffect transition="in" filter="wipe(left)">
                                      <p:cBhvr>
                                        <p:cTn id="18" dur="500"/>
                                        <p:tgtEl>
                                          <p:spTgt spid="224279">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4279">
                                            <p:txEl>
                                              <p:pRg st="3" end="3"/>
                                            </p:txEl>
                                          </p:spTgt>
                                        </p:tgtEl>
                                        <p:attrNameLst>
                                          <p:attrName>style.visibility</p:attrName>
                                        </p:attrNameLst>
                                      </p:cBhvr>
                                      <p:to>
                                        <p:strVal val="visible"/>
                                      </p:to>
                                    </p:set>
                                    <p:animEffect transition="in" filter="wipe(left)">
                                      <p:cBhvr>
                                        <p:cTn id="21" dur="500"/>
                                        <p:tgtEl>
                                          <p:spTgt spid="224279">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24279">
                                            <p:txEl>
                                              <p:pRg st="4" end="4"/>
                                            </p:txEl>
                                          </p:spTgt>
                                        </p:tgtEl>
                                        <p:attrNameLst>
                                          <p:attrName>style.visibility</p:attrName>
                                        </p:attrNameLst>
                                      </p:cBhvr>
                                      <p:to>
                                        <p:strVal val="visible"/>
                                      </p:to>
                                    </p:set>
                                    <p:animEffect transition="in" filter="wipe(left)">
                                      <p:cBhvr>
                                        <p:cTn id="24" dur="500"/>
                                        <p:tgtEl>
                                          <p:spTgt spid="2242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78" grpId="0"/>
      <p:bldP spid="224279" grpId="0" build="p">
        <p:tmplLst>
          <p:tmpl lvl="1">
            <p:tnLst>
              <p:par>
                <p:cTn presetID="22" presetClass="entr" presetSubtype="8" fill="hold" nodeType="clickEffect">
                  <p:stCondLst>
                    <p:cond delay="0"/>
                  </p:stCondLst>
                  <p:childTnLst>
                    <p:set>
                      <p:cBhvr>
                        <p:cTn dur="1" fill="hold">
                          <p:stCondLst>
                            <p:cond delay="0"/>
                          </p:stCondLst>
                        </p:cTn>
                        <p:tgtEl>
                          <p:spTgt spid="224279"/>
                        </p:tgtEl>
                        <p:attrNameLst>
                          <p:attrName>style.visibility</p:attrName>
                        </p:attrNameLst>
                      </p:cBhvr>
                      <p:to>
                        <p:strVal val="visible"/>
                      </p:to>
                    </p:set>
                    <p:animEffect transition="in" filter="wipe(left)">
                      <p:cBhvr>
                        <p:cTn dur="500"/>
                        <p:tgtEl>
                          <p:spTgt spid="224279"/>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224279"/>
                        </p:tgtEl>
                        <p:attrNameLst>
                          <p:attrName>style.visibility</p:attrName>
                        </p:attrNameLst>
                      </p:cBhvr>
                      <p:to>
                        <p:strVal val="visible"/>
                      </p:to>
                    </p:set>
                    <p:animEffect transition="in" filter="wipe(left)">
                      <p:cBhvr>
                        <p:cTn dur="500"/>
                        <p:tgtEl>
                          <p:spTgt spid="224279"/>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224279"/>
                        </p:tgtEl>
                        <p:attrNameLst>
                          <p:attrName>style.visibility</p:attrName>
                        </p:attrNameLst>
                      </p:cBhvr>
                      <p:to>
                        <p:strVal val="visible"/>
                      </p:to>
                    </p:set>
                    <p:animEffect transition="in" filter="wipe(left)">
                      <p:cBhvr>
                        <p:cTn dur="500"/>
                        <p:tgtEl>
                          <p:spTgt spid="224279"/>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224279"/>
                        </p:tgtEl>
                        <p:attrNameLst>
                          <p:attrName>style.visibility</p:attrName>
                        </p:attrNameLst>
                      </p:cBhvr>
                      <p:to>
                        <p:strVal val="visible"/>
                      </p:to>
                    </p:set>
                    <p:animEffect transition="in" filter="wipe(left)">
                      <p:cBhvr>
                        <p:cTn dur="500"/>
                        <p:tgtEl>
                          <p:spTgt spid="224279"/>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224279"/>
                        </p:tgtEl>
                        <p:attrNameLst>
                          <p:attrName>style.visibility</p:attrName>
                        </p:attrNameLst>
                      </p:cBhvr>
                      <p:to>
                        <p:strVal val="visible"/>
                      </p:to>
                    </p:set>
                    <p:animEffect transition="in" filter="wipe(left)">
                      <p:cBhvr>
                        <p:cTn dur="500"/>
                        <p:tgtEl>
                          <p:spTgt spid="224279"/>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5.xml"/><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16.xml"/><Relationship Id="rId1" Type="http://schemas.openxmlformats.org/officeDocument/2006/relationships/video" Target="file:///C:\Users\DV4\Desktop\UT%20%20bai%20bien%20dao,%20quan%20dao%20nuoc%20ta\L&#205;%20SON%20-%20PHU%20QUY%20HHH_all.mpg" TargetMode="External"/><Relationship Id="rId6" Type="http://schemas.openxmlformats.org/officeDocument/2006/relationships/image" Target="../media/image51.png"/><Relationship Id="rId5" Type="http://schemas.openxmlformats.org/officeDocument/2006/relationships/slide" Target="slide21.xml"/><Relationship Id="rId4" Type="http://schemas.openxmlformats.org/officeDocument/2006/relationships/image" Target="../media/image50.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16.xml"/><Relationship Id="rId1" Type="http://schemas.openxmlformats.org/officeDocument/2006/relationships/audio" Target="file:///C:\Users\DV4\Desktop\UT%20%20bai%20bien%20dao,%20quan%20dao%20nuoc%20ta\69-2%20C&#212;N%20&#272;&#7842;O.mp3" TargetMode="External"/><Relationship Id="rId5" Type="http://schemas.openxmlformats.org/officeDocument/2006/relationships/image" Target="../media/image54.png"/><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6.xml"/><Relationship Id="rId5" Type="http://schemas.openxmlformats.org/officeDocument/2006/relationships/image" Target="../media/image58.jpeg"/><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ideo" Target="file:///C:\Users\DV4\Desktop\UT%20%20bai%20bien%20dao,%20quan%20dao%20nuoc%20ta\dao%20phu%20quo&#239;c%20ghep.mpg" TargetMode="External"/><Relationship Id="rId1" Type="http://schemas.openxmlformats.org/officeDocument/2006/relationships/audio" Target="file:///C:\Users\DV4\Desktop\UT%20%20bai%20bien%20dao,%20quan%20dao%20nuoc%20ta\phu%20quoc%20ut%20ghep.mp3" TargetMode="External"/><Relationship Id="rId6" Type="http://schemas.openxmlformats.org/officeDocument/2006/relationships/image" Target="../media/image59.png"/><Relationship Id="rId5" Type="http://schemas.openxmlformats.org/officeDocument/2006/relationships/image" Target="../media/image50.gif"/><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flowers_fr0205-1">
            <a:extLst>
              <a:ext uri="{FF2B5EF4-FFF2-40B4-BE49-F238E27FC236}">
                <a16:creationId xmlns:a16="http://schemas.microsoft.com/office/drawing/2014/main" id="{38CFDB1A-D2CB-4F78-A34E-C82F53D5E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0">
            <a:extLst>
              <a:ext uri="{FF2B5EF4-FFF2-40B4-BE49-F238E27FC236}">
                <a16:creationId xmlns:a16="http://schemas.microsoft.com/office/drawing/2014/main" id="{FE14CBE4-9D78-4CDB-B7EF-2B73C463E506}"/>
              </a:ext>
            </a:extLst>
          </p:cNvPr>
          <p:cNvSpPr>
            <a:spLocks noChangeArrowheads="1"/>
          </p:cNvSpPr>
          <p:nvPr/>
        </p:nvSpPr>
        <p:spPr bwMode="auto">
          <a:xfrm>
            <a:off x="493713" y="1150938"/>
            <a:ext cx="8315325"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5400" b="1">
                <a:solidFill>
                  <a:srgbClr val="FFFF66"/>
                </a:solidFill>
                <a:cs typeface="Times New Roman" panose="02020603050405020304" pitchFamily="18" charset="0"/>
              </a:rPr>
              <a:t>Địa lí</a:t>
            </a:r>
          </a:p>
          <a:p>
            <a:pPr algn="ctr" eaLnBrk="1" hangingPunct="1"/>
            <a:r>
              <a:rPr lang="en-US" altLang="en-US" sz="5400" b="1">
                <a:solidFill>
                  <a:srgbClr val="FF0000"/>
                </a:solidFill>
                <a:cs typeface="Times New Roman" panose="02020603050405020304" pitchFamily="18" charset="0"/>
              </a:rPr>
              <a:t>BIỂN, ĐẢO VÀ QUẦN ĐẢO</a:t>
            </a:r>
          </a:p>
          <a:p>
            <a:pPr algn="ctr" eaLnBrk="1" hangingPunct="1"/>
            <a:r>
              <a:rPr lang="en-US" altLang="en-US" sz="5400" b="1">
                <a:solidFill>
                  <a:srgbClr val="FFFF66"/>
                </a:solidFill>
                <a:cs typeface="Times New Roman" panose="02020603050405020304" pitchFamily="18" charset="0"/>
              </a:rPr>
              <a:t>(Trang 170)</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350A5090-E334-4CB3-939C-0280A3F8B03D}"/>
              </a:ext>
            </a:extLst>
          </p:cNvPr>
          <p:cNvSpPr txBox="1">
            <a:spLocks noChangeArrowheads="1"/>
          </p:cNvSpPr>
          <p:nvPr/>
        </p:nvSpPr>
        <p:spPr bwMode="auto">
          <a:xfrm>
            <a:off x="762000" y="304800"/>
            <a:ext cx="7467600" cy="528638"/>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FF0000"/>
                </a:solidFill>
              </a:rPr>
              <a:t>Hoạt động 1 :Vùng biển Việt Nam</a:t>
            </a:r>
          </a:p>
        </p:txBody>
      </p:sp>
      <p:grpSp>
        <p:nvGrpSpPr>
          <p:cNvPr id="340995" name="Group 3">
            <a:extLst>
              <a:ext uri="{FF2B5EF4-FFF2-40B4-BE49-F238E27FC236}">
                <a16:creationId xmlns:a16="http://schemas.microsoft.com/office/drawing/2014/main" id="{BBEC1ECA-54D9-4073-B5A6-97AF0FCA4B47}"/>
              </a:ext>
            </a:extLst>
          </p:cNvPr>
          <p:cNvGrpSpPr>
            <a:grpSpLocks/>
          </p:cNvGrpSpPr>
          <p:nvPr/>
        </p:nvGrpSpPr>
        <p:grpSpPr bwMode="auto">
          <a:xfrm>
            <a:off x="457200" y="1104900"/>
            <a:ext cx="8229600" cy="5219700"/>
            <a:chOff x="144" y="960"/>
            <a:chExt cx="2640" cy="1536"/>
          </a:xfrm>
        </p:grpSpPr>
        <p:pic>
          <p:nvPicPr>
            <p:cNvPr id="12302" name="Picture 4" descr="bai-bien-my-khe0">
              <a:extLst>
                <a:ext uri="{FF2B5EF4-FFF2-40B4-BE49-F238E27FC236}">
                  <a16:creationId xmlns:a16="http://schemas.microsoft.com/office/drawing/2014/main" id="{282E5AC1-099F-4A04-B427-EDF27A4A5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960"/>
              <a:ext cx="2640" cy="153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303" name="Text Box 5">
              <a:extLst>
                <a:ext uri="{FF2B5EF4-FFF2-40B4-BE49-F238E27FC236}">
                  <a16:creationId xmlns:a16="http://schemas.microsoft.com/office/drawing/2014/main" id="{8A246E4F-0BD3-4CFD-9D51-7BFBD0B23F7E}"/>
                </a:ext>
              </a:extLst>
            </p:cNvPr>
            <p:cNvSpPr txBox="1">
              <a:spLocks noChangeArrowheads="1"/>
            </p:cNvSpPr>
            <p:nvPr/>
          </p:nvSpPr>
          <p:spPr bwMode="auto">
            <a:xfrm>
              <a:off x="1152" y="1035"/>
              <a:ext cx="1365" cy="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800" b="1">
                  <a:solidFill>
                    <a:srgbClr val="0000FF"/>
                  </a:solidFill>
                </a:rPr>
                <a:t>BÃI BIỂN MĨ KHÊ</a:t>
              </a:r>
            </a:p>
          </p:txBody>
        </p:sp>
      </p:grpSp>
      <p:sp>
        <p:nvSpPr>
          <p:cNvPr id="12292" name="Text Box 9">
            <a:extLst>
              <a:ext uri="{FF2B5EF4-FFF2-40B4-BE49-F238E27FC236}">
                <a16:creationId xmlns:a16="http://schemas.microsoft.com/office/drawing/2014/main" id="{5B54B979-F18E-469F-9E29-8DE7A82E4252}"/>
              </a:ext>
            </a:extLst>
          </p:cNvPr>
          <p:cNvSpPr txBox="1">
            <a:spLocks noChangeArrowheads="1"/>
          </p:cNvSpPr>
          <p:nvPr/>
        </p:nvSpPr>
        <p:spPr bwMode="auto">
          <a:xfrm>
            <a:off x="1295400" y="6300788"/>
            <a:ext cx="6781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sz="3000" b="1"/>
              <a:t>Phát triển du lịch</a:t>
            </a:r>
          </a:p>
        </p:txBody>
      </p:sp>
      <p:grpSp>
        <p:nvGrpSpPr>
          <p:cNvPr id="341009" name="Group 17">
            <a:extLst>
              <a:ext uri="{FF2B5EF4-FFF2-40B4-BE49-F238E27FC236}">
                <a16:creationId xmlns:a16="http://schemas.microsoft.com/office/drawing/2014/main" id="{CB3BF229-978E-444E-91F0-91DAC49C984F}"/>
              </a:ext>
            </a:extLst>
          </p:cNvPr>
          <p:cNvGrpSpPr>
            <a:grpSpLocks/>
          </p:cNvGrpSpPr>
          <p:nvPr/>
        </p:nvGrpSpPr>
        <p:grpSpPr bwMode="auto">
          <a:xfrm>
            <a:off x="228600" y="990600"/>
            <a:ext cx="8458200" cy="5275263"/>
            <a:chOff x="0" y="1296"/>
            <a:chExt cx="4512" cy="3152"/>
          </a:xfrm>
        </p:grpSpPr>
        <p:pic>
          <p:nvPicPr>
            <p:cNvPr id="12300" name="Picture 18">
              <a:extLst>
                <a:ext uri="{FF2B5EF4-FFF2-40B4-BE49-F238E27FC236}">
                  <a16:creationId xmlns:a16="http://schemas.microsoft.com/office/drawing/2014/main" id="{F5B66222-C01A-4DD7-ABEE-9C8AE8211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6"/>
              <a:ext cx="4512" cy="3152"/>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01" name="Text Box 19">
              <a:extLst>
                <a:ext uri="{FF2B5EF4-FFF2-40B4-BE49-F238E27FC236}">
                  <a16:creationId xmlns:a16="http://schemas.microsoft.com/office/drawing/2014/main" id="{1667B3EF-9EB6-42A3-B4FE-CF4FA61A3DED}"/>
                </a:ext>
              </a:extLst>
            </p:cNvPr>
            <p:cNvSpPr txBox="1">
              <a:spLocks noChangeArrowheads="1"/>
            </p:cNvSpPr>
            <p:nvPr/>
          </p:nvSpPr>
          <p:spPr bwMode="auto">
            <a:xfrm>
              <a:off x="767" y="1535"/>
              <a:ext cx="3216" cy="219"/>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sz="1800">
                  <a:solidFill>
                    <a:srgbClr val="FF0000"/>
                  </a:solidFill>
                  <a:latin typeface="Arial" panose="020B0604020202020204" pitchFamily="34" charset="0"/>
                </a:rPr>
                <a:t>Bãi biển Mũi Né ở Phan Thiết, Bình Thuận </a:t>
              </a:r>
            </a:p>
          </p:txBody>
        </p:sp>
      </p:grpSp>
      <p:grpSp>
        <p:nvGrpSpPr>
          <p:cNvPr id="341042" name="Group 50">
            <a:extLst>
              <a:ext uri="{FF2B5EF4-FFF2-40B4-BE49-F238E27FC236}">
                <a16:creationId xmlns:a16="http://schemas.microsoft.com/office/drawing/2014/main" id="{A1D5634A-DC57-47D3-969A-41E39029AC1C}"/>
              </a:ext>
            </a:extLst>
          </p:cNvPr>
          <p:cNvGrpSpPr>
            <a:grpSpLocks/>
          </p:cNvGrpSpPr>
          <p:nvPr/>
        </p:nvGrpSpPr>
        <p:grpSpPr bwMode="auto">
          <a:xfrm>
            <a:off x="152400" y="990600"/>
            <a:ext cx="8661400" cy="5334000"/>
            <a:chOff x="144" y="624"/>
            <a:chExt cx="5456" cy="3360"/>
          </a:xfrm>
        </p:grpSpPr>
        <p:pic>
          <p:nvPicPr>
            <p:cNvPr id="12298" name="Picture 21">
              <a:extLst>
                <a:ext uri="{FF2B5EF4-FFF2-40B4-BE49-F238E27FC236}">
                  <a16:creationId xmlns:a16="http://schemas.microsoft.com/office/drawing/2014/main" id="{B5642A7F-D95E-44CE-A349-01CF746920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624"/>
              <a:ext cx="5456" cy="336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9" name="Text Box 22">
              <a:extLst>
                <a:ext uri="{FF2B5EF4-FFF2-40B4-BE49-F238E27FC236}">
                  <a16:creationId xmlns:a16="http://schemas.microsoft.com/office/drawing/2014/main" id="{A9915C21-3CF5-4CFC-A809-9E6E844BD1B3}"/>
                </a:ext>
              </a:extLst>
            </p:cNvPr>
            <p:cNvSpPr txBox="1">
              <a:spLocks noChangeArrowheads="1"/>
            </p:cNvSpPr>
            <p:nvPr/>
          </p:nvSpPr>
          <p:spPr bwMode="auto">
            <a:xfrm>
              <a:off x="2064" y="720"/>
              <a:ext cx="1691"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800" b="1">
                  <a:latin typeface="Arial" panose="020B0604020202020204" pitchFamily="34" charset="0"/>
                </a:rPr>
                <a:t>BÃI BIỂN NHA TRANG</a:t>
              </a:r>
            </a:p>
          </p:txBody>
        </p:sp>
      </p:grpSp>
      <p:grpSp>
        <p:nvGrpSpPr>
          <p:cNvPr id="341043" name="Group 51">
            <a:extLst>
              <a:ext uri="{FF2B5EF4-FFF2-40B4-BE49-F238E27FC236}">
                <a16:creationId xmlns:a16="http://schemas.microsoft.com/office/drawing/2014/main" id="{40864AB8-AD99-48F9-B0D1-1CED5941ABC2}"/>
              </a:ext>
            </a:extLst>
          </p:cNvPr>
          <p:cNvGrpSpPr>
            <a:grpSpLocks/>
          </p:cNvGrpSpPr>
          <p:nvPr/>
        </p:nvGrpSpPr>
        <p:grpSpPr bwMode="auto">
          <a:xfrm>
            <a:off x="139700" y="977900"/>
            <a:ext cx="8813800" cy="5334000"/>
            <a:chOff x="360" y="1128"/>
            <a:chExt cx="4896" cy="3176"/>
          </a:xfrm>
        </p:grpSpPr>
        <p:pic>
          <p:nvPicPr>
            <p:cNvPr id="12296" name="Picture 52" descr="THAC%20NUI-KDL%20HON%20NGOC%20VIET-NHA%20TRANG">
              <a:extLst>
                <a:ext uri="{FF2B5EF4-FFF2-40B4-BE49-F238E27FC236}">
                  <a16:creationId xmlns:a16="http://schemas.microsoft.com/office/drawing/2014/main" id="{BC0B0CB2-86A1-4312-AF40-3F197CC477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 y="1128"/>
              <a:ext cx="4896" cy="3176"/>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2297" name="WordArt 53">
              <a:extLst>
                <a:ext uri="{FF2B5EF4-FFF2-40B4-BE49-F238E27FC236}">
                  <a16:creationId xmlns:a16="http://schemas.microsoft.com/office/drawing/2014/main" id="{1B5D7EF0-2BD9-493B-A1B0-33C5CE5BB132}"/>
                </a:ext>
              </a:extLst>
            </p:cNvPr>
            <p:cNvSpPr>
              <a:spLocks noChangeArrowheads="1" noChangeShapeType="1" noTextEdit="1"/>
            </p:cNvSpPr>
            <p:nvPr/>
          </p:nvSpPr>
          <p:spPr bwMode="auto">
            <a:xfrm>
              <a:off x="1488" y="1344"/>
              <a:ext cx="2112" cy="432"/>
            </a:xfrm>
            <a:prstGeom prst="rect">
              <a:avLst/>
            </a:prstGeom>
          </p:spPr>
          <p:txBody>
            <a:bodyPr wrap="none" fromWordArt="1">
              <a:prstTxWarp prst="textCascadeUp">
                <a:avLst>
                  <a:gd name="adj" fmla="val 100000"/>
                </a:avLst>
              </a:prstTxWarp>
            </a:bodyPr>
            <a:lstStyle/>
            <a:p>
              <a:pPr algn="ctr"/>
              <a:r>
                <a:rPr lang="en-US" sz="3600" kern="10">
                  <a:ln w="28575">
                    <a:solidFill>
                      <a:srgbClr val="FF3300"/>
                    </a:solidFill>
                    <a:round/>
                    <a:headEnd/>
                    <a:tailEnd/>
                  </a:ln>
                  <a:solidFill>
                    <a:srgbClr val="FFFF00"/>
                  </a:solidFill>
                  <a:cs typeface="Times New Roman" panose="02020603050405020304" pitchFamily="18" charset="0"/>
                </a:rPr>
                <a:t> Nha Trang</a:t>
              </a:r>
            </a:p>
          </p:txBody>
        </p:sp>
      </p:gr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40995"/>
                                        </p:tgtEl>
                                        <p:attrNameLst>
                                          <p:attrName>style.visibility</p:attrName>
                                        </p:attrNameLst>
                                      </p:cBhvr>
                                      <p:to>
                                        <p:strVal val="visible"/>
                                      </p:to>
                                    </p:set>
                                    <p:anim calcmode="lin" valueType="num">
                                      <p:cBhvr>
                                        <p:cTn id="7" dur="500" fill="hold"/>
                                        <p:tgtEl>
                                          <p:spTgt spid="340995"/>
                                        </p:tgtEl>
                                        <p:attrNameLst>
                                          <p:attrName>ppt_w</p:attrName>
                                        </p:attrNameLst>
                                      </p:cBhvr>
                                      <p:tavLst>
                                        <p:tav tm="0">
                                          <p:val>
                                            <p:fltVal val="0"/>
                                          </p:val>
                                        </p:tav>
                                        <p:tav tm="100000">
                                          <p:val>
                                            <p:strVal val="#ppt_w"/>
                                          </p:val>
                                        </p:tav>
                                      </p:tavLst>
                                    </p:anim>
                                    <p:anim calcmode="lin" valueType="num">
                                      <p:cBhvr>
                                        <p:cTn id="8" dur="500" fill="hold"/>
                                        <p:tgtEl>
                                          <p:spTgt spid="34099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341009"/>
                                        </p:tgtEl>
                                        <p:attrNameLst>
                                          <p:attrName>style.visibility</p:attrName>
                                        </p:attrNameLst>
                                      </p:cBhvr>
                                      <p:to>
                                        <p:strVal val="visible"/>
                                      </p:to>
                                    </p:set>
                                    <p:anim calcmode="lin" valueType="num">
                                      <p:cBhvr>
                                        <p:cTn id="13" dur="500" fill="hold"/>
                                        <p:tgtEl>
                                          <p:spTgt spid="341009"/>
                                        </p:tgtEl>
                                        <p:attrNameLst>
                                          <p:attrName>ppt_w</p:attrName>
                                        </p:attrNameLst>
                                      </p:cBhvr>
                                      <p:tavLst>
                                        <p:tav tm="0">
                                          <p:val>
                                            <p:fltVal val="0"/>
                                          </p:val>
                                        </p:tav>
                                        <p:tav tm="100000">
                                          <p:val>
                                            <p:strVal val="#ppt_w"/>
                                          </p:val>
                                        </p:tav>
                                      </p:tavLst>
                                    </p:anim>
                                    <p:anim calcmode="lin" valueType="num">
                                      <p:cBhvr>
                                        <p:cTn id="14" dur="500" fill="hold"/>
                                        <p:tgtEl>
                                          <p:spTgt spid="341009"/>
                                        </p:tgtEl>
                                        <p:attrNameLst>
                                          <p:attrName>ppt_h</p:attrName>
                                        </p:attrNameLst>
                                      </p:cBhvr>
                                      <p:tavLst>
                                        <p:tav tm="0">
                                          <p:val>
                                            <p:fltVal val="0"/>
                                          </p:val>
                                        </p:tav>
                                        <p:tav tm="100000">
                                          <p:val>
                                            <p:strVal val="#ppt_h"/>
                                          </p:val>
                                        </p:tav>
                                      </p:tavLst>
                                    </p:anim>
                                    <p:animEffect transition="in" filter="fade">
                                      <p:cBhvr>
                                        <p:cTn id="15" dur="500"/>
                                        <p:tgtEl>
                                          <p:spTgt spid="34100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nodeType="clickEffect">
                                  <p:stCondLst>
                                    <p:cond delay="0"/>
                                  </p:stCondLst>
                                  <p:childTnLst>
                                    <p:set>
                                      <p:cBhvr>
                                        <p:cTn id="19" dur="1" fill="hold">
                                          <p:stCondLst>
                                            <p:cond delay="0"/>
                                          </p:stCondLst>
                                        </p:cTn>
                                        <p:tgtEl>
                                          <p:spTgt spid="341042"/>
                                        </p:tgtEl>
                                        <p:attrNameLst>
                                          <p:attrName>style.visibility</p:attrName>
                                        </p:attrNameLst>
                                      </p:cBhvr>
                                      <p:to>
                                        <p:strVal val="visible"/>
                                      </p:to>
                                    </p:set>
                                    <p:anim calcmode="lin" valueType="num">
                                      <p:cBhvr>
                                        <p:cTn id="20" dur="500" fill="hold"/>
                                        <p:tgtEl>
                                          <p:spTgt spid="341042"/>
                                        </p:tgtEl>
                                        <p:attrNameLst>
                                          <p:attrName>ppt_w</p:attrName>
                                        </p:attrNameLst>
                                      </p:cBhvr>
                                      <p:tavLst>
                                        <p:tav tm="0">
                                          <p:val>
                                            <p:fltVal val="0"/>
                                          </p:val>
                                        </p:tav>
                                        <p:tav tm="100000">
                                          <p:val>
                                            <p:strVal val="#ppt_w"/>
                                          </p:val>
                                        </p:tav>
                                      </p:tavLst>
                                    </p:anim>
                                    <p:anim calcmode="lin" valueType="num">
                                      <p:cBhvr>
                                        <p:cTn id="21" dur="500" fill="hold"/>
                                        <p:tgtEl>
                                          <p:spTgt spid="341042"/>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nodeType="clickEffect">
                                  <p:stCondLst>
                                    <p:cond delay="0"/>
                                  </p:stCondLst>
                                  <p:childTnLst>
                                    <p:set>
                                      <p:cBhvr>
                                        <p:cTn id="25" dur="1" fill="hold">
                                          <p:stCondLst>
                                            <p:cond delay="0"/>
                                          </p:stCondLst>
                                        </p:cTn>
                                        <p:tgtEl>
                                          <p:spTgt spid="341043"/>
                                        </p:tgtEl>
                                        <p:attrNameLst>
                                          <p:attrName>style.visibility</p:attrName>
                                        </p:attrNameLst>
                                      </p:cBhvr>
                                      <p:to>
                                        <p:strVal val="visible"/>
                                      </p:to>
                                    </p:set>
                                    <p:anim calcmode="lin" valueType="num">
                                      <p:cBhvr>
                                        <p:cTn id="26" dur="500" fill="hold"/>
                                        <p:tgtEl>
                                          <p:spTgt spid="341043"/>
                                        </p:tgtEl>
                                        <p:attrNameLst>
                                          <p:attrName>ppt_w</p:attrName>
                                        </p:attrNameLst>
                                      </p:cBhvr>
                                      <p:tavLst>
                                        <p:tav tm="0">
                                          <p:val>
                                            <p:fltVal val="0"/>
                                          </p:val>
                                        </p:tav>
                                        <p:tav tm="100000">
                                          <p:val>
                                            <p:strVal val="#ppt_w"/>
                                          </p:val>
                                        </p:tav>
                                      </p:tavLst>
                                    </p:anim>
                                    <p:anim calcmode="lin" valueType="num">
                                      <p:cBhvr>
                                        <p:cTn id="27" dur="500" fill="hold"/>
                                        <p:tgtEl>
                                          <p:spTgt spid="3410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7EE889BD-1C9A-48EE-A29F-6ACF2DD39E67}"/>
              </a:ext>
            </a:extLst>
          </p:cNvPr>
          <p:cNvSpPr txBox="1">
            <a:spLocks noChangeArrowheads="1"/>
          </p:cNvSpPr>
          <p:nvPr/>
        </p:nvSpPr>
        <p:spPr bwMode="auto">
          <a:xfrm>
            <a:off x="762000" y="304800"/>
            <a:ext cx="7467600" cy="528638"/>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FF0000"/>
                </a:solidFill>
              </a:rPr>
              <a:t>Hoạt động 1 :Vùng biển Việt Nam</a:t>
            </a:r>
          </a:p>
        </p:txBody>
      </p:sp>
      <p:sp>
        <p:nvSpPr>
          <p:cNvPr id="13315" name="Text Box 6">
            <a:extLst>
              <a:ext uri="{FF2B5EF4-FFF2-40B4-BE49-F238E27FC236}">
                <a16:creationId xmlns:a16="http://schemas.microsoft.com/office/drawing/2014/main" id="{45F3B398-5C89-4AF3-8D6F-4EA6D480C2DB}"/>
              </a:ext>
            </a:extLst>
          </p:cNvPr>
          <p:cNvSpPr txBox="1">
            <a:spLocks noChangeArrowheads="1"/>
          </p:cNvSpPr>
          <p:nvPr/>
        </p:nvSpPr>
        <p:spPr bwMode="auto">
          <a:xfrm>
            <a:off x="1295400" y="6275388"/>
            <a:ext cx="6781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t>Phát triển du lịch</a:t>
            </a:r>
          </a:p>
        </p:txBody>
      </p:sp>
      <p:grpSp>
        <p:nvGrpSpPr>
          <p:cNvPr id="342035" name="Group 19">
            <a:extLst>
              <a:ext uri="{FF2B5EF4-FFF2-40B4-BE49-F238E27FC236}">
                <a16:creationId xmlns:a16="http://schemas.microsoft.com/office/drawing/2014/main" id="{E152E9FF-4276-41F6-B3DE-A7723242861C}"/>
              </a:ext>
            </a:extLst>
          </p:cNvPr>
          <p:cNvGrpSpPr>
            <a:grpSpLocks/>
          </p:cNvGrpSpPr>
          <p:nvPr/>
        </p:nvGrpSpPr>
        <p:grpSpPr bwMode="auto">
          <a:xfrm>
            <a:off x="114300" y="1143000"/>
            <a:ext cx="8991600" cy="5105400"/>
            <a:chOff x="96" y="672"/>
            <a:chExt cx="5664" cy="3216"/>
          </a:xfrm>
        </p:grpSpPr>
        <p:pic>
          <p:nvPicPr>
            <p:cNvPr id="13323" name="Picture 17">
              <a:extLst>
                <a:ext uri="{FF2B5EF4-FFF2-40B4-BE49-F238E27FC236}">
                  <a16:creationId xmlns:a16="http://schemas.microsoft.com/office/drawing/2014/main" id="{CA9251C7-AFFE-4EE8-A22F-CC2558BB3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672"/>
              <a:ext cx="5664" cy="321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4" name="Text Box 18">
              <a:extLst>
                <a:ext uri="{FF2B5EF4-FFF2-40B4-BE49-F238E27FC236}">
                  <a16:creationId xmlns:a16="http://schemas.microsoft.com/office/drawing/2014/main" id="{2A6D84AD-59F5-4190-9508-7AC394F053CC}"/>
                </a:ext>
              </a:extLst>
            </p:cNvPr>
            <p:cNvSpPr txBox="1">
              <a:spLocks noChangeArrowheads="1"/>
            </p:cNvSpPr>
            <p:nvPr/>
          </p:nvSpPr>
          <p:spPr bwMode="auto">
            <a:xfrm>
              <a:off x="363" y="745"/>
              <a:ext cx="2133" cy="371"/>
            </a:xfrm>
            <a:prstGeom prst="rect">
              <a:avLst/>
            </a:prstGeom>
            <a:solidFill>
              <a:schemeClr val="bg2"/>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3200" b="1">
                  <a:solidFill>
                    <a:srgbClr val="FFFF99"/>
                  </a:solidFill>
                </a:rPr>
                <a:t>VỊNH HẠ LONG</a:t>
              </a:r>
            </a:p>
          </p:txBody>
        </p:sp>
      </p:grpSp>
      <p:grpSp>
        <p:nvGrpSpPr>
          <p:cNvPr id="342039" name="Group 23">
            <a:extLst>
              <a:ext uri="{FF2B5EF4-FFF2-40B4-BE49-F238E27FC236}">
                <a16:creationId xmlns:a16="http://schemas.microsoft.com/office/drawing/2014/main" id="{F71E790C-429F-401A-BE63-665B4A7AB7D5}"/>
              </a:ext>
            </a:extLst>
          </p:cNvPr>
          <p:cNvGrpSpPr>
            <a:grpSpLocks/>
          </p:cNvGrpSpPr>
          <p:nvPr/>
        </p:nvGrpSpPr>
        <p:grpSpPr bwMode="auto">
          <a:xfrm>
            <a:off x="114300" y="1143000"/>
            <a:ext cx="8991600" cy="5105400"/>
            <a:chOff x="96" y="720"/>
            <a:chExt cx="5664" cy="3216"/>
          </a:xfrm>
        </p:grpSpPr>
        <p:pic>
          <p:nvPicPr>
            <p:cNvPr id="13321" name="Picture 21" descr="vinh-lang-co vịnh đẹp thế giới">
              <a:extLst>
                <a:ext uri="{FF2B5EF4-FFF2-40B4-BE49-F238E27FC236}">
                  <a16:creationId xmlns:a16="http://schemas.microsoft.com/office/drawing/2014/main" id="{185C27BA-B088-4578-99A1-0669AFB5A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720"/>
              <a:ext cx="5664" cy="3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22" name="Text Box 22">
              <a:extLst>
                <a:ext uri="{FF2B5EF4-FFF2-40B4-BE49-F238E27FC236}">
                  <a16:creationId xmlns:a16="http://schemas.microsoft.com/office/drawing/2014/main" id="{C700E9A3-BFB5-424D-8ED8-A48A6CC15C1A}"/>
                </a:ext>
              </a:extLst>
            </p:cNvPr>
            <p:cNvSpPr txBox="1">
              <a:spLocks noChangeArrowheads="1"/>
            </p:cNvSpPr>
            <p:nvPr/>
          </p:nvSpPr>
          <p:spPr bwMode="auto">
            <a:xfrm>
              <a:off x="301" y="811"/>
              <a:ext cx="1811" cy="371"/>
            </a:xfrm>
            <a:prstGeom prst="rect">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3200" b="1">
                  <a:solidFill>
                    <a:srgbClr val="FFFF99"/>
                  </a:solidFill>
                </a:rPr>
                <a:t>Vịnh Lăng Cô</a:t>
              </a:r>
            </a:p>
          </p:txBody>
        </p:sp>
      </p:grpSp>
      <p:grpSp>
        <p:nvGrpSpPr>
          <p:cNvPr id="342043" name="Group 27">
            <a:extLst>
              <a:ext uri="{FF2B5EF4-FFF2-40B4-BE49-F238E27FC236}">
                <a16:creationId xmlns:a16="http://schemas.microsoft.com/office/drawing/2014/main" id="{1C819CD1-FC3D-465D-9D89-F54227333641}"/>
              </a:ext>
            </a:extLst>
          </p:cNvPr>
          <p:cNvGrpSpPr>
            <a:grpSpLocks/>
          </p:cNvGrpSpPr>
          <p:nvPr/>
        </p:nvGrpSpPr>
        <p:grpSpPr bwMode="auto">
          <a:xfrm>
            <a:off x="88900" y="1066800"/>
            <a:ext cx="9029700" cy="5156200"/>
            <a:chOff x="56" y="672"/>
            <a:chExt cx="5688" cy="3248"/>
          </a:xfrm>
        </p:grpSpPr>
        <p:pic>
          <p:nvPicPr>
            <p:cNvPr id="13319" name="Picture 25">
              <a:extLst>
                <a:ext uri="{FF2B5EF4-FFF2-40B4-BE49-F238E27FC236}">
                  <a16:creationId xmlns:a16="http://schemas.microsoft.com/office/drawing/2014/main" id="{3CBC068E-6674-40A5-94C1-33DC0005F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 y="672"/>
              <a:ext cx="5688" cy="324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0" name="Text Box 26">
              <a:extLst>
                <a:ext uri="{FF2B5EF4-FFF2-40B4-BE49-F238E27FC236}">
                  <a16:creationId xmlns:a16="http://schemas.microsoft.com/office/drawing/2014/main" id="{7B257187-7C3F-4876-81A0-14E9FE177DA4}"/>
                </a:ext>
              </a:extLst>
            </p:cNvPr>
            <p:cNvSpPr txBox="1">
              <a:spLocks noChangeArrowheads="1"/>
            </p:cNvSpPr>
            <p:nvPr/>
          </p:nvSpPr>
          <p:spPr bwMode="auto">
            <a:xfrm>
              <a:off x="1776" y="768"/>
              <a:ext cx="2493" cy="3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3200" b="1">
                  <a:solidFill>
                    <a:srgbClr val="FF0000"/>
                  </a:solidFill>
                </a:rPr>
                <a:t>VỊNH NHA TRANG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42035"/>
                                        </p:tgtEl>
                                        <p:attrNameLst>
                                          <p:attrName>style.visibility</p:attrName>
                                        </p:attrNameLst>
                                      </p:cBhvr>
                                      <p:to>
                                        <p:strVal val="visible"/>
                                      </p:to>
                                    </p:set>
                                    <p:anim calcmode="lin" valueType="num">
                                      <p:cBhvr>
                                        <p:cTn id="7" dur="500" fill="hold"/>
                                        <p:tgtEl>
                                          <p:spTgt spid="342035"/>
                                        </p:tgtEl>
                                        <p:attrNameLst>
                                          <p:attrName>ppt_w</p:attrName>
                                        </p:attrNameLst>
                                      </p:cBhvr>
                                      <p:tavLst>
                                        <p:tav tm="0">
                                          <p:val>
                                            <p:fltVal val="0"/>
                                          </p:val>
                                        </p:tav>
                                        <p:tav tm="100000">
                                          <p:val>
                                            <p:strVal val="#ppt_w"/>
                                          </p:val>
                                        </p:tav>
                                      </p:tavLst>
                                    </p:anim>
                                    <p:anim calcmode="lin" valueType="num">
                                      <p:cBhvr>
                                        <p:cTn id="8" dur="500" fill="hold"/>
                                        <p:tgtEl>
                                          <p:spTgt spid="34203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42039"/>
                                        </p:tgtEl>
                                        <p:attrNameLst>
                                          <p:attrName>style.visibility</p:attrName>
                                        </p:attrNameLst>
                                      </p:cBhvr>
                                      <p:to>
                                        <p:strVal val="visible"/>
                                      </p:to>
                                    </p:set>
                                    <p:anim calcmode="lin" valueType="num">
                                      <p:cBhvr>
                                        <p:cTn id="13" dur="500" fill="hold"/>
                                        <p:tgtEl>
                                          <p:spTgt spid="342039"/>
                                        </p:tgtEl>
                                        <p:attrNameLst>
                                          <p:attrName>ppt_w</p:attrName>
                                        </p:attrNameLst>
                                      </p:cBhvr>
                                      <p:tavLst>
                                        <p:tav tm="0">
                                          <p:val>
                                            <p:fltVal val="0"/>
                                          </p:val>
                                        </p:tav>
                                        <p:tav tm="100000">
                                          <p:val>
                                            <p:strVal val="#ppt_w"/>
                                          </p:val>
                                        </p:tav>
                                      </p:tavLst>
                                    </p:anim>
                                    <p:anim calcmode="lin" valueType="num">
                                      <p:cBhvr>
                                        <p:cTn id="14" dur="500" fill="hold"/>
                                        <p:tgtEl>
                                          <p:spTgt spid="34203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42043"/>
                                        </p:tgtEl>
                                        <p:attrNameLst>
                                          <p:attrName>style.visibility</p:attrName>
                                        </p:attrNameLst>
                                      </p:cBhvr>
                                      <p:to>
                                        <p:strVal val="visible"/>
                                      </p:to>
                                    </p:set>
                                    <p:anim calcmode="lin" valueType="num">
                                      <p:cBhvr>
                                        <p:cTn id="19" dur="500" fill="hold"/>
                                        <p:tgtEl>
                                          <p:spTgt spid="342043"/>
                                        </p:tgtEl>
                                        <p:attrNameLst>
                                          <p:attrName>ppt_w</p:attrName>
                                        </p:attrNameLst>
                                      </p:cBhvr>
                                      <p:tavLst>
                                        <p:tav tm="0">
                                          <p:val>
                                            <p:fltVal val="0"/>
                                          </p:val>
                                        </p:tav>
                                        <p:tav tm="100000">
                                          <p:val>
                                            <p:strVal val="#ppt_w"/>
                                          </p:val>
                                        </p:tav>
                                      </p:tavLst>
                                    </p:anim>
                                    <p:anim calcmode="lin" valueType="num">
                                      <p:cBhvr>
                                        <p:cTn id="20" dur="500" fill="hold"/>
                                        <p:tgtEl>
                                          <p:spTgt spid="3420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a:extLst>
              <a:ext uri="{FF2B5EF4-FFF2-40B4-BE49-F238E27FC236}">
                <a16:creationId xmlns:a16="http://schemas.microsoft.com/office/drawing/2014/main" id="{4FF36E03-3F93-4FE2-8816-9BD9ED60175A}"/>
              </a:ext>
            </a:extLst>
          </p:cNvPr>
          <p:cNvSpPr txBox="1">
            <a:spLocks noChangeArrowheads="1"/>
          </p:cNvSpPr>
          <p:nvPr/>
        </p:nvSpPr>
        <p:spPr bwMode="auto">
          <a:xfrm>
            <a:off x="685800" y="457200"/>
            <a:ext cx="7467600" cy="588963"/>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FF0000"/>
                </a:solidFill>
              </a:rPr>
              <a:t>Hoạt động 1: Vùng biển </a:t>
            </a:r>
            <a:r>
              <a:rPr lang="en-US" altLang="en-US" sz="3200" b="1">
                <a:solidFill>
                  <a:srgbClr val="FF0000"/>
                </a:solidFill>
              </a:rPr>
              <a:t>Việt</a:t>
            </a:r>
            <a:r>
              <a:rPr lang="en-US" altLang="en-US" b="1">
                <a:solidFill>
                  <a:srgbClr val="FF0000"/>
                </a:solidFill>
              </a:rPr>
              <a:t> Nam</a:t>
            </a:r>
          </a:p>
        </p:txBody>
      </p:sp>
      <p:pic>
        <p:nvPicPr>
          <p:cNvPr id="14339" name="Picture 8" descr="CatBaFishFarms dau moi giao thong">
            <a:extLst>
              <a:ext uri="{FF2B5EF4-FFF2-40B4-BE49-F238E27FC236}">
                <a16:creationId xmlns:a16="http://schemas.microsoft.com/office/drawing/2014/main" id="{E6209E7E-72ED-46BC-AE5C-E4D8E278B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82700"/>
            <a:ext cx="8763000" cy="47244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0" name="Text Box 10">
            <a:extLst>
              <a:ext uri="{FF2B5EF4-FFF2-40B4-BE49-F238E27FC236}">
                <a16:creationId xmlns:a16="http://schemas.microsoft.com/office/drawing/2014/main" id="{9253400F-8447-4FEB-82D4-287C17E92EF8}"/>
              </a:ext>
            </a:extLst>
          </p:cNvPr>
          <p:cNvSpPr txBox="1">
            <a:spLocks noChangeArrowheads="1"/>
          </p:cNvSpPr>
          <p:nvPr/>
        </p:nvSpPr>
        <p:spPr bwMode="auto">
          <a:xfrm>
            <a:off x="3276600" y="6126163"/>
            <a:ext cx="3200400" cy="5794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3200" b="1"/>
              <a:t>GIAO THÔNG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43055" name="Group 15">
            <a:extLst>
              <a:ext uri="{FF2B5EF4-FFF2-40B4-BE49-F238E27FC236}">
                <a16:creationId xmlns:a16="http://schemas.microsoft.com/office/drawing/2014/main" id="{1643D01C-1FF2-4555-8ADC-CAAAF7752185}"/>
              </a:ext>
            </a:extLst>
          </p:cNvPr>
          <p:cNvGrpSpPr>
            <a:grpSpLocks/>
          </p:cNvGrpSpPr>
          <p:nvPr/>
        </p:nvGrpSpPr>
        <p:grpSpPr bwMode="auto">
          <a:xfrm>
            <a:off x="304800" y="990600"/>
            <a:ext cx="8562975" cy="5486400"/>
            <a:chOff x="126" y="594"/>
            <a:chExt cx="5250" cy="2766"/>
          </a:xfrm>
        </p:grpSpPr>
        <p:pic>
          <p:nvPicPr>
            <p:cNvPr id="15372" name="Picture 10" descr="0407Fo02LCANG hAI PHONG">
              <a:extLst>
                <a:ext uri="{FF2B5EF4-FFF2-40B4-BE49-F238E27FC236}">
                  <a16:creationId xmlns:a16="http://schemas.microsoft.com/office/drawing/2014/main" id="{30200DB3-37A3-44B9-A52D-448CF1310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 y="594"/>
              <a:ext cx="5250" cy="2766"/>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5373" name="Text Box 11">
              <a:extLst>
                <a:ext uri="{FF2B5EF4-FFF2-40B4-BE49-F238E27FC236}">
                  <a16:creationId xmlns:a16="http://schemas.microsoft.com/office/drawing/2014/main" id="{73CD0AE5-5B0F-4490-984A-0D6EE187DC9E}"/>
                </a:ext>
              </a:extLst>
            </p:cNvPr>
            <p:cNvSpPr txBox="1">
              <a:spLocks noChangeArrowheads="1"/>
            </p:cNvSpPr>
            <p:nvPr/>
          </p:nvSpPr>
          <p:spPr bwMode="auto">
            <a:xfrm>
              <a:off x="200" y="635"/>
              <a:ext cx="2872" cy="2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3200">
                  <a:solidFill>
                    <a:srgbClr val="FF0000"/>
                  </a:solidFill>
                  <a:latin typeface="Arial" panose="020B0604020202020204" pitchFamily="34" charset="0"/>
                </a:rPr>
                <a:t>CẢNG  HẢI PHÒNG</a:t>
              </a:r>
            </a:p>
          </p:txBody>
        </p:sp>
      </p:grpSp>
      <p:grpSp>
        <p:nvGrpSpPr>
          <p:cNvPr id="343059" name="Group 19">
            <a:extLst>
              <a:ext uri="{FF2B5EF4-FFF2-40B4-BE49-F238E27FC236}">
                <a16:creationId xmlns:a16="http://schemas.microsoft.com/office/drawing/2014/main" id="{FFEF91FF-9BA5-40D7-8904-6319BE8B39AA}"/>
              </a:ext>
            </a:extLst>
          </p:cNvPr>
          <p:cNvGrpSpPr>
            <a:grpSpLocks/>
          </p:cNvGrpSpPr>
          <p:nvPr/>
        </p:nvGrpSpPr>
        <p:grpSpPr bwMode="auto">
          <a:xfrm>
            <a:off x="304800" y="990600"/>
            <a:ext cx="8610600" cy="5562600"/>
            <a:chOff x="192" y="624"/>
            <a:chExt cx="5424" cy="3360"/>
          </a:xfrm>
        </p:grpSpPr>
        <p:pic>
          <p:nvPicPr>
            <p:cNvPr id="15370" name="Picture 17" descr="Cảng Đà Nẵng">
              <a:extLst>
                <a:ext uri="{FF2B5EF4-FFF2-40B4-BE49-F238E27FC236}">
                  <a16:creationId xmlns:a16="http://schemas.microsoft.com/office/drawing/2014/main" id="{2AC12D40-3A69-492F-B4F0-9D69838C0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624"/>
              <a:ext cx="5424" cy="336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5371" name="Text Box 18">
              <a:extLst>
                <a:ext uri="{FF2B5EF4-FFF2-40B4-BE49-F238E27FC236}">
                  <a16:creationId xmlns:a16="http://schemas.microsoft.com/office/drawing/2014/main" id="{1B1083F7-6348-4CCE-9862-9A111E6347C3}"/>
                </a:ext>
              </a:extLst>
            </p:cNvPr>
            <p:cNvSpPr txBox="1">
              <a:spLocks noChangeArrowheads="1"/>
            </p:cNvSpPr>
            <p:nvPr/>
          </p:nvSpPr>
          <p:spPr bwMode="auto">
            <a:xfrm>
              <a:off x="3024" y="3504"/>
              <a:ext cx="2563" cy="3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38100">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3200">
                  <a:solidFill>
                    <a:srgbClr val="FFFF00"/>
                  </a:solidFill>
                </a:rPr>
                <a:t>   CẢNG ĐÀ NẴNG</a:t>
              </a:r>
            </a:p>
          </p:txBody>
        </p:sp>
      </p:grpSp>
      <p:grpSp>
        <p:nvGrpSpPr>
          <p:cNvPr id="343063" name="Group 23">
            <a:extLst>
              <a:ext uri="{FF2B5EF4-FFF2-40B4-BE49-F238E27FC236}">
                <a16:creationId xmlns:a16="http://schemas.microsoft.com/office/drawing/2014/main" id="{7227B71A-12BA-4D7E-8DAD-F75B35B83434}"/>
              </a:ext>
            </a:extLst>
          </p:cNvPr>
          <p:cNvGrpSpPr>
            <a:grpSpLocks/>
          </p:cNvGrpSpPr>
          <p:nvPr/>
        </p:nvGrpSpPr>
        <p:grpSpPr bwMode="auto">
          <a:xfrm>
            <a:off x="304800" y="939800"/>
            <a:ext cx="8743950" cy="5613400"/>
            <a:chOff x="192" y="592"/>
            <a:chExt cx="5508" cy="3536"/>
          </a:xfrm>
        </p:grpSpPr>
        <p:pic>
          <p:nvPicPr>
            <p:cNvPr id="15368" name="Picture 21" descr="CANG BIEN CAM RANH">
              <a:extLst>
                <a:ext uri="{FF2B5EF4-FFF2-40B4-BE49-F238E27FC236}">
                  <a16:creationId xmlns:a16="http://schemas.microsoft.com/office/drawing/2014/main" id="{49C141B2-60B7-4492-BB1C-EBF25A3DF9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592"/>
              <a:ext cx="5508" cy="3536"/>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5369" name="Text Box 22">
              <a:extLst>
                <a:ext uri="{FF2B5EF4-FFF2-40B4-BE49-F238E27FC236}">
                  <a16:creationId xmlns:a16="http://schemas.microsoft.com/office/drawing/2014/main" id="{47C180F8-8280-45C8-B8A6-C02573668FF7}"/>
                </a:ext>
              </a:extLst>
            </p:cNvPr>
            <p:cNvSpPr txBox="1">
              <a:spLocks noChangeArrowheads="1"/>
            </p:cNvSpPr>
            <p:nvPr/>
          </p:nvSpPr>
          <p:spPr bwMode="auto">
            <a:xfrm>
              <a:off x="2352" y="768"/>
              <a:ext cx="3120" cy="3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38100">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sz="3200" b="1">
                  <a:solidFill>
                    <a:srgbClr val="FF0000"/>
                  </a:solidFill>
                </a:rPr>
                <a:t>CẢNG CAM RANH</a:t>
              </a:r>
            </a:p>
          </p:txBody>
        </p:sp>
      </p:grpSp>
      <p:grpSp>
        <p:nvGrpSpPr>
          <p:cNvPr id="343067" name="Group 27">
            <a:extLst>
              <a:ext uri="{FF2B5EF4-FFF2-40B4-BE49-F238E27FC236}">
                <a16:creationId xmlns:a16="http://schemas.microsoft.com/office/drawing/2014/main" id="{464E56C5-B1F6-4359-991E-89F6619C1D34}"/>
              </a:ext>
            </a:extLst>
          </p:cNvPr>
          <p:cNvGrpSpPr>
            <a:grpSpLocks/>
          </p:cNvGrpSpPr>
          <p:nvPr/>
        </p:nvGrpSpPr>
        <p:grpSpPr bwMode="auto">
          <a:xfrm>
            <a:off x="330200" y="381000"/>
            <a:ext cx="8686800" cy="6159500"/>
            <a:chOff x="192" y="624"/>
            <a:chExt cx="5568" cy="3504"/>
          </a:xfrm>
        </p:grpSpPr>
        <p:pic>
          <p:nvPicPr>
            <p:cNvPr id="15366" name="Picture 25" descr="CSHâmcng bie sai gon">
              <a:extLst>
                <a:ext uri="{FF2B5EF4-FFF2-40B4-BE49-F238E27FC236}">
                  <a16:creationId xmlns:a16="http://schemas.microsoft.com/office/drawing/2014/main" id="{EF674825-7197-46A3-9FB3-3D027630D3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624"/>
              <a:ext cx="5568" cy="3504"/>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5367" name="Text Box 26">
              <a:extLst>
                <a:ext uri="{FF2B5EF4-FFF2-40B4-BE49-F238E27FC236}">
                  <a16:creationId xmlns:a16="http://schemas.microsoft.com/office/drawing/2014/main" id="{C7352A4F-9AD0-42BE-94C6-879656ED573D}"/>
                </a:ext>
              </a:extLst>
            </p:cNvPr>
            <p:cNvSpPr txBox="1">
              <a:spLocks noChangeArrowheads="1"/>
            </p:cNvSpPr>
            <p:nvPr/>
          </p:nvSpPr>
          <p:spPr bwMode="auto">
            <a:xfrm>
              <a:off x="3024" y="672"/>
              <a:ext cx="2538" cy="3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sz="3200" b="1">
                  <a:solidFill>
                    <a:srgbClr val="FF0000"/>
                  </a:solidFill>
                </a:rPr>
                <a:t>CẢNG SÀI GÒN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43055"/>
                                        </p:tgtEl>
                                        <p:attrNameLst>
                                          <p:attrName>style.visibility</p:attrName>
                                        </p:attrNameLst>
                                      </p:cBhvr>
                                      <p:to>
                                        <p:strVal val="visible"/>
                                      </p:to>
                                    </p:set>
                                    <p:anim calcmode="lin" valueType="num">
                                      <p:cBhvr>
                                        <p:cTn id="7" dur="500" fill="hold"/>
                                        <p:tgtEl>
                                          <p:spTgt spid="343055"/>
                                        </p:tgtEl>
                                        <p:attrNameLst>
                                          <p:attrName>ppt_w</p:attrName>
                                        </p:attrNameLst>
                                      </p:cBhvr>
                                      <p:tavLst>
                                        <p:tav tm="0">
                                          <p:val>
                                            <p:fltVal val="0"/>
                                          </p:val>
                                        </p:tav>
                                        <p:tav tm="100000">
                                          <p:val>
                                            <p:strVal val="#ppt_w"/>
                                          </p:val>
                                        </p:tav>
                                      </p:tavLst>
                                    </p:anim>
                                    <p:anim calcmode="lin" valueType="num">
                                      <p:cBhvr>
                                        <p:cTn id="8" dur="500" fill="hold"/>
                                        <p:tgtEl>
                                          <p:spTgt spid="34305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xit" presetSubtype="0" fill="hold" nodeType="clickEffect">
                                  <p:stCondLst>
                                    <p:cond delay="0"/>
                                  </p:stCondLst>
                                  <p:childTnLst>
                                    <p:anim calcmode="lin" valueType="num">
                                      <p:cBhvr>
                                        <p:cTn id="12" dur="500"/>
                                        <p:tgtEl>
                                          <p:spTgt spid="343055"/>
                                        </p:tgtEl>
                                        <p:attrNameLst>
                                          <p:attrName>ppt_w</p:attrName>
                                        </p:attrNameLst>
                                      </p:cBhvr>
                                      <p:tavLst>
                                        <p:tav tm="0">
                                          <p:val>
                                            <p:strVal val="ppt_w"/>
                                          </p:val>
                                        </p:tav>
                                        <p:tav tm="100000">
                                          <p:val>
                                            <p:fltVal val="0"/>
                                          </p:val>
                                        </p:tav>
                                      </p:tavLst>
                                    </p:anim>
                                    <p:anim calcmode="lin" valueType="num">
                                      <p:cBhvr>
                                        <p:cTn id="13" dur="500"/>
                                        <p:tgtEl>
                                          <p:spTgt spid="343055"/>
                                        </p:tgtEl>
                                        <p:attrNameLst>
                                          <p:attrName>ppt_h</p:attrName>
                                        </p:attrNameLst>
                                      </p:cBhvr>
                                      <p:tavLst>
                                        <p:tav tm="0">
                                          <p:val>
                                            <p:strVal val="ppt_h"/>
                                          </p:val>
                                        </p:tav>
                                        <p:tav tm="100000">
                                          <p:val>
                                            <p:fltVal val="0"/>
                                          </p:val>
                                        </p:tav>
                                      </p:tavLst>
                                    </p:anim>
                                    <p:animEffect transition="out" filter="fade">
                                      <p:cBhvr>
                                        <p:cTn id="14" dur="500"/>
                                        <p:tgtEl>
                                          <p:spTgt spid="343055"/>
                                        </p:tgtEl>
                                      </p:cBhvr>
                                    </p:animEffect>
                                    <p:set>
                                      <p:cBhvr>
                                        <p:cTn id="15" dur="1" fill="hold">
                                          <p:stCondLst>
                                            <p:cond delay="499"/>
                                          </p:stCondLst>
                                        </p:cTn>
                                        <p:tgtEl>
                                          <p:spTgt spid="343055"/>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nodeType="clickEffect">
                                  <p:stCondLst>
                                    <p:cond delay="0"/>
                                  </p:stCondLst>
                                  <p:childTnLst>
                                    <p:set>
                                      <p:cBhvr>
                                        <p:cTn id="19" dur="1" fill="hold">
                                          <p:stCondLst>
                                            <p:cond delay="0"/>
                                          </p:stCondLst>
                                        </p:cTn>
                                        <p:tgtEl>
                                          <p:spTgt spid="343059"/>
                                        </p:tgtEl>
                                        <p:attrNameLst>
                                          <p:attrName>style.visibility</p:attrName>
                                        </p:attrNameLst>
                                      </p:cBhvr>
                                      <p:to>
                                        <p:strVal val="visible"/>
                                      </p:to>
                                    </p:set>
                                    <p:anim calcmode="lin" valueType="num">
                                      <p:cBhvr>
                                        <p:cTn id="20" dur="500" fill="hold"/>
                                        <p:tgtEl>
                                          <p:spTgt spid="343059"/>
                                        </p:tgtEl>
                                        <p:attrNameLst>
                                          <p:attrName>ppt_w</p:attrName>
                                        </p:attrNameLst>
                                      </p:cBhvr>
                                      <p:tavLst>
                                        <p:tav tm="0">
                                          <p:val>
                                            <p:fltVal val="0"/>
                                          </p:val>
                                        </p:tav>
                                        <p:tav tm="100000">
                                          <p:val>
                                            <p:strVal val="#ppt_w"/>
                                          </p:val>
                                        </p:tav>
                                      </p:tavLst>
                                    </p:anim>
                                    <p:anim calcmode="lin" valueType="num">
                                      <p:cBhvr>
                                        <p:cTn id="21" dur="500" fill="hold"/>
                                        <p:tgtEl>
                                          <p:spTgt spid="343059"/>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xit" presetSubtype="32" fill="hold" nodeType="clickEffect">
                                  <p:stCondLst>
                                    <p:cond delay="0"/>
                                  </p:stCondLst>
                                  <p:childTnLst>
                                    <p:anim calcmode="lin" valueType="num">
                                      <p:cBhvr>
                                        <p:cTn id="25" dur="500"/>
                                        <p:tgtEl>
                                          <p:spTgt spid="343059"/>
                                        </p:tgtEl>
                                        <p:attrNameLst>
                                          <p:attrName>ppt_w</p:attrName>
                                        </p:attrNameLst>
                                      </p:cBhvr>
                                      <p:tavLst>
                                        <p:tav tm="0">
                                          <p:val>
                                            <p:strVal val="ppt_w"/>
                                          </p:val>
                                        </p:tav>
                                        <p:tav tm="100000">
                                          <p:val>
                                            <p:fltVal val="0"/>
                                          </p:val>
                                        </p:tav>
                                      </p:tavLst>
                                    </p:anim>
                                    <p:anim calcmode="lin" valueType="num">
                                      <p:cBhvr>
                                        <p:cTn id="26" dur="500"/>
                                        <p:tgtEl>
                                          <p:spTgt spid="343059"/>
                                        </p:tgtEl>
                                        <p:attrNameLst>
                                          <p:attrName>ppt_h</p:attrName>
                                        </p:attrNameLst>
                                      </p:cBhvr>
                                      <p:tavLst>
                                        <p:tav tm="0">
                                          <p:val>
                                            <p:strVal val="ppt_h"/>
                                          </p:val>
                                        </p:tav>
                                        <p:tav tm="100000">
                                          <p:val>
                                            <p:fltVal val="0"/>
                                          </p:val>
                                        </p:tav>
                                      </p:tavLst>
                                    </p:anim>
                                    <p:set>
                                      <p:cBhvr>
                                        <p:cTn id="27" dur="1" fill="hold">
                                          <p:stCondLst>
                                            <p:cond delay="499"/>
                                          </p:stCondLst>
                                        </p:cTn>
                                        <p:tgtEl>
                                          <p:spTgt spid="34305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nodeType="clickEffect">
                                  <p:stCondLst>
                                    <p:cond delay="0"/>
                                  </p:stCondLst>
                                  <p:childTnLst>
                                    <p:set>
                                      <p:cBhvr>
                                        <p:cTn id="31" dur="1" fill="hold">
                                          <p:stCondLst>
                                            <p:cond delay="0"/>
                                          </p:stCondLst>
                                        </p:cTn>
                                        <p:tgtEl>
                                          <p:spTgt spid="343063"/>
                                        </p:tgtEl>
                                        <p:attrNameLst>
                                          <p:attrName>style.visibility</p:attrName>
                                        </p:attrNameLst>
                                      </p:cBhvr>
                                      <p:to>
                                        <p:strVal val="visible"/>
                                      </p:to>
                                    </p:set>
                                    <p:anim calcmode="lin" valueType="num">
                                      <p:cBhvr>
                                        <p:cTn id="32" dur="500" fill="hold"/>
                                        <p:tgtEl>
                                          <p:spTgt spid="343063"/>
                                        </p:tgtEl>
                                        <p:attrNameLst>
                                          <p:attrName>ppt_w</p:attrName>
                                        </p:attrNameLst>
                                      </p:cBhvr>
                                      <p:tavLst>
                                        <p:tav tm="0">
                                          <p:val>
                                            <p:fltVal val="0"/>
                                          </p:val>
                                        </p:tav>
                                        <p:tav tm="100000">
                                          <p:val>
                                            <p:strVal val="#ppt_w"/>
                                          </p:val>
                                        </p:tav>
                                      </p:tavLst>
                                    </p:anim>
                                    <p:anim calcmode="lin" valueType="num">
                                      <p:cBhvr>
                                        <p:cTn id="33" dur="500" fill="hold"/>
                                        <p:tgtEl>
                                          <p:spTgt spid="343063"/>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xit" presetSubtype="32" fill="hold" nodeType="clickEffect">
                                  <p:stCondLst>
                                    <p:cond delay="0"/>
                                  </p:stCondLst>
                                  <p:childTnLst>
                                    <p:anim calcmode="lin" valueType="num">
                                      <p:cBhvr>
                                        <p:cTn id="37" dur="500"/>
                                        <p:tgtEl>
                                          <p:spTgt spid="343063"/>
                                        </p:tgtEl>
                                        <p:attrNameLst>
                                          <p:attrName>ppt_w</p:attrName>
                                        </p:attrNameLst>
                                      </p:cBhvr>
                                      <p:tavLst>
                                        <p:tav tm="0">
                                          <p:val>
                                            <p:strVal val="ppt_w"/>
                                          </p:val>
                                        </p:tav>
                                        <p:tav tm="100000">
                                          <p:val>
                                            <p:fltVal val="0"/>
                                          </p:val>
                                        </p:tav>
                                      </p:tavLst>
                                    </p:anim>
                                    <p:anim calcmode="lin" valueType="num">
                                      <p:cBhvr>
                                        <p:cTn id="38" dur="500"/>
                                        <p:tgtEl>
                                          <p:spTgt spid="343063"/>
                                        </p:tgtEl>
                                        <p:attrNameLst>
                                          <p:attrName>ppt_h</p:attrName>
                                        </p:attrNameLst>
                                      </p:cBhvr>
                                      <p:tavLst>
                                        <p:tav tm="0">
                                          <p:val>
                                            <p:strVal val="ppt_h"/>
                                          </p:val>
                                        </p:tav>
                                        <p:tav tm="100000">
                                          <p:val>
                                            <p:fltVal val="0"/>
                                          </p:val>
                                        </p:tav>
                                      </p:tavLst>
                                    </p:anim>
                                    <p:set>
                                      <p:cBhvr>
                                        <p:cTn id="39" dur="1" fill="hold">
                                          <p:stCondLst>
                                            <p:cond delay="499"/>
                                          </p:stCondLst>
                                        </p:cTn>
                                        <p:tgtEl>
                                          <p:spTgt spid="343063"/>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nodeType="clickEffect">
                                  <p:stCondLst>
                                    <p:cond delay="0"/>
                                  </p:stCondLst>
                                  <p:childTnLst>
                                    <p:set>
                                      <p:cBhvr>
                                        <p:cTn id="43" dur="1" fill="hold">
                                          <p:stCondLst>
                                            <p:cond delay="0"/>
                                          </p:stCondLst>
                                        </p:cTn>
                                        <p:tgtEl>
                                          <p:spTgt spid="343067"/>
                                        </p:tgtEl>
                                        <p:attrNameLst>
                                          <p:attrName>style.visibility</p:attrName>
                                        </p:attrNameLst>
                                      </p:cBhvr>
                                      <p:to>
                                        <p:strVal val="visible"/>
                                      </p:to>
                                    </p:set>
                                    <p:anim calcmode="lin" valueType="num">
                                      <p:cBhvr>
                                        <p:cTn id="44" dur="500" fill="hold"/>
                                        <p:tgtEl>
                                          <p:spTgt spid="343067"/>
                                        </p:tgtEl>
                                        <p:attrNameLst>
                                          <p:attrName>ppt_w</p:attrName>
                                        </p:attrNameLst>
                                      </p:cBhvr>
                                      <p:tavLst>
                                        <p:tav tm="0">
                                          <p:val>
                                            <p:fltVal val="0"/>
                                          </p:val>
                                        </p:tav>
                                        <p:tav tm="100000">
                                          <p:val>
                                            <p:strVal val="#ppt_w"/>
                                          </p:val>
                                        </p:tav>
                                      </p:tavLst>
                                    </p:anim>
                                    <p:anim calcmode="lin" valueType="num">
                                      <p:cBhvr>
                                        <p:cTn id="45" dur="500" fill="hold"/>
                                        <p:tgtEl>
                                          <p:spTgt spid="343067"/>
                                        </p:tgtEl>
                                        <p:attrNameLst>
                                          <p:attrName>ppt_h</p:attrName>
                                        </p:attrNameLst>
                                      </p:cBhvr>
                                      <p:tavLst>
                                        <p:tav tm="0">
                                          <p:val>
                                            <p:fltVal val="0"/>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xit" presetSubtype="32" fill="hold" nodeType="clickEffect">
                                  <p:stCondLst>
                                    <p:cond delay="0"/>
                                  </p:stCondLst>
                                  <p:childTnLst>
                                    <p:anim calcmode="lin" valueType="num">
                                      <p:cBhvr>
                                        <p:cTn id="49" dur="500"/>
                                        <p:tgtEl>
                                          <p:spTgt spid="343067"/>
                                        </p:tgtEl>
                                        <p:attrNameLst>
                                          <p:attrName>ppt_w</p:attrName>
                                        </p:attrNameLst>
                                      </p:cBhvr>
                                      <p:tavLst>
                                        <p:tav tm="0">
                                          <p:val>
                                            <p:strVal val="ppt_w"/>
                                          </p:val>
                                        </p:tav>
                                        <p:tav tm="100000">
                                          <p:val>
                                            <p:fltVal val="0"/>
                                          </p:val>
                                        </p:tav>
                                      </p:tavLst>
                                    </p:anim>
                                    <p:anim calcmode="lin" valueType="num">
                                      <p:cBhvr>
                                        <p:cTn id="50" dur="500"/>
                                        <p:tgtEl>
                                          <p:spTgt spid="343067"/>
                                        </p:tgtEl>
                                        <p:attrNameLst>
                                          <p:attrName>ppt_h</p:attrName>
                                        </p:attrNameLst>
                                      </p:cBhvr>
                                      <p:tavLst>
                                        <p:tav tm="0">
                                          <p:val>
                                            <p:strVal val="ppt_h"/>
                                          </p:val>
                                        </p:tav>
                                        <p:tav tm="100000">
                                          <p:val>
                                            <p:fltVal val="0"/>
                                          </p:val>
                                        </p:tav>
                                      </p:tavLst>
                                    </p:anim>
                                    <p:set>
                                      <p:cBhvr>
                                        <p:cTn id="51" dur="1" fill="hold">
                                          <p:stCondLst>
                                            <p:cond delay="499"/>
                                          </p:stCondLst>
                                        </p:cTn>
                                        <p:tgtEl>
                                          <p:spTgt spid="3430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ext Box 8">
            <a:extLst>
              <a:ext uri="{FF2B5EF4-FFF2-40B4-BE49-F238E27FC236}">
                <a16:creationId xmlns:a16="http://schemas.microsoft.com/office/drawing/2014/main" id="{3F126278-B868-4527-8B77-712C54C814CA}"/>
              </a:ext>
            </a:extLst>
          </p:cNvPr>
          <p:cNvSpPr txBox="1">
            <a:spLocks noChangeArrowheads="1"/>
          </p:cNvSpPr>
          <p:nvPr/>
        </p:nvSpPr>
        <p:spPr bwMode="auto">
          <a:xfrm>
            <a:off x="1219200" y="2209800"/>
            <a:ext cx="73914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3600" b="1"/>
              <a:t>Qua kênh chữ và các hình ảnh vừa quan sát, em hãy cho biết: </a:t>
            </a:r>
          </a:p>
          <a:p>
            <a:pPr>
              <a:spcBef>
                <a:spcPct val="50000"/>
              </a:spcBef>
            </a:pPr>
            <a:r>
              <a:rPr lang="en-US" altLang="en-US" sz="3600" b="1">
                <a:solidFill>
                  <a:srgbClr val="FFFF00"/>
                </a:solidFill>
              </a:rPr>
              <a:t>Biển có vai trò như thế nào đối với nước ta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chemeClr val="tx1"/>
            </a:gs>
            <a:gs pos="100000">
              <a:schemeClr val="accent2"/>
            </a:gs>
          </a:gsLst>
          <a:lin ang="5400000" scaled="1"/>
        </a:gradFill>
        <a:effectLst/>
      </p:bgPr>
    </p:bg>
    <p:spTree>
      <p:nvGrpSpPr>
        <p:cNvPr id="1" name=""/>
        <p:cNvGrpSpPr/>
        <p:nvPr/>
      </p:nvGrpSpPr>
      <p:grpSpPr>
        <a:xfrm>
          <a:off x="0" y="0"/>
          <a:ext cx="0" cy="0"/>
          <a:chOff x="0" y="0"/>
          <a:chExt cx="0" cy="0"/>
        </a:xfrm>
      </p:grpSpPr>
      <p:sp>
        <p:nvSpPr>
          <p:cNvPr id="236557" name="Line 13">
            <a:extLst>
              <a:ext uri="{FF2B5EF4-FFF2-40B4-BE49-F238E27FC236}">
                <a16:creationId xmlns:a16="http://schemas.microsoft.com/office/drawing/2014/main" id="{C36A62FC-D176-4A44-BA87-7BD25073817D}"/>
              </a:ext>
            </a:extLst>
          </p:cNvPr>
          <p:cNvSpPr>
            <a:spLocks noChangeShapeType="1"/>
          </p:cNvSpPr>
          <p:nvPr/>
        </p:nvSpPr>
        <p:spPr bwMode="auto">
          <a:xfrm>
            <a:off x="838200" y="3048000"/>
            <a:ext cx="7772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59" name="Rectangle 15">
            <a:extLst>
              <a:ext uri="{FF2B5EF4-FFF2-40B4-BE49-F238E27FC236}">
                <a16:creationId xmlns:a16="http://schemas.microsoft.com/office/drawing/2014/main" id="{1FA083B9-19AE-4F8E-AA91-1555ABDCB259}"/>
              </a:ext>
            </a:extLst>
          </p:cNvPr>
          <p:cNvSpPr>
            <a:spLocks noChangeArrowheads="1"/>
          </p:cNvSpPr>
          <p:nvPr/>
        </p:nvSpPr>
        <p:spPr bwMode="auto">
          <a:xfrm>
            <a:off x="533400" y="4013200"/>
            <a:ext cx="1828800" cy="2398713"/>
          </a:xfrm>
          <a:prstGeom prst="rect">
            <a:avLst/>
          </a:prstGeom>
          <a:solidFill>
            <a:srgbClr val="7A74A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a:p>
        </p:txBody>
      </p:sp>
      <p:sp>
        <p:nvSpPr>
          <p:cNvPr id="236564" name="Rectangle 20">
            <a:extLst>
              <a:ext uri="{FF2B5EF4-FFF2-40B4-BE49-F238E27FC236}">
                <a16:creationId xmlns:a16="http://schemas.microsoft.com/office/drawing/2014/main" id="{AA6AF7E9-0118-446E-90D2-1403F0E536B5}"/>
              </a:ext>
            </a:extLst>
          </p:cNvPr>
          <p:cNvSpPr>
            <a:spLocks noChangeArrowheads="1"/>
          </p:cNvSpPr>
          <p:nvPr/>
        </p:nvSpPr>
        <p:spPr bwMode="auto">
          <a:xfrm>
            <a:off x="381000" y="3810000"/>
            <a:ext cx="1905000" cy="2506663"/>
          </a:xfrm>
          <a:prstGeom prst="rect">
            <a:avLst/>
          </a:prstGeom>
          <a:gradFill rotWithShape="1">
            <a:gsLst>
              <a:gs pos="0">
                <a:schemeClr val="bg1"/>
              </a:gs>
              <a:gs pos="100000">
                <a:srgbClr val="20180A"/>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r>
              <a:rPr lang="en-US" altLang="en-US" b="1">
                <a:solidFill>
                  <a:srgbClr val="FFFF00"/>
                </a:solidFill>
              </a:rPr>
              <a:t>Điều hoà </a:t>
            </a:r>
          </a:p>
          <a:p>
            <a:pPr algn="just"/>
            <a:r>
              <a:rPr lang="en-US" altLang="en-US" b="1">
                <a:solidFill>
                  <a:srgbClr val="FFFF00"/>
                </a:solidFill>
              </a:rPr>
              <a:t>khí hậu</a:t>
            </a:r>
          </a:p>
        </p:txBody>
      </p:sp>
      <p:grpSp>
        <p:nvGrpSpPr>
          <p:cNvPr id="236587" name="Group 43">
            <a:extLst>
              <a:ext uri="{FF2B5EF4-FFF2-40B4-BE49-F238E27FC236}">
                <a16:creationId xmlns:a16="http://schemas.microsoft.com/office/drawing/2014/main" id="{A9504F3A-C57A-411F-B01B-09A0FD41B22D}"/>
              </a:ext>
            </a:extLst>
          </p:cNvPr>
          <p:cNvGrpSpPr>
            <a:grpSpLocks/>
          </p:cNvGrpSpPr>
          <p:nvPr/>
        </p:nvGrpSpPr>
        <p:grpSpPr bwMode="auto">
          <a:xfrm>
            <a:off x="2514600" y="3810000"/>
            <a:ext cx="1981200" cy="2506663"/>
            <a:chOff x="1584" y="2496"/>
            <a:chExt cx="1248" cy="1579"/>
          </a:xfrm>
        </p:grpSpPr>
        <p:sp>
          <p:nvSpPr>
            <p:cNvPr id="17428" name="Rectangle 23">
              <a:extLst>
                <a:ext uri="{FF2B5EF4-FFF2-40B4-BE49-F238E27FC236}">
                  <a16:creationId xmlns:a16="http://schemas.microsoft.com/office/drawing/2014/main" id="{80E285D3-50FF-44D0-98F3-80A5C5F07886}"/>
                </a:ext>
              </a:extLst>
            </p:cNvPr>
            <p:cNvSpPr>
              <a:spLocks noChangeArrowheads="1"/>
            </p:cNvSpPr>
            <p:nvPr/>
          </p:nvSpPr>
          <p:spPr bwMode="auto">
            <a:xfrm>
              <a:off x="1680" y="2544"/>
              <a:ext cx="1152" cy="1511"/>
            </a:xfrm>
            <a:prstGeom prst="rect">
              <a:avLst/>
            </a:prstGeom>
            <a:solidFill>
              <a:srgbClr val="7A74A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a:p>
          </p:txBody>
        </p:sp>
        <p:sp>
          <p:nvSpPr>
            <p:cNvPr id="17429" name="Rectangle 24">
              <a:extLst>
                <a:ext uri="{FF2B5EF4-FFF2-40B4-BE49-F238E27FC236}">
                  <a16:creationId xmlns:a16="http://schemas.microsoft.com/office/drawing/2014/main" id="{7792F355-4F54-4896-8F60-5EB3AD3AACAA}"/>
                </a:ext>
              </a:extLst>
            </p:cNvPr>
            <p:cNvSpPr>
              <a:spLocks noChangeArrowheads="1"/>
            </p:cNvSpPr>
            <p:nvPr/>
          </p:nvSpPr>
          <p:spPr bwMode="auto">
            <a:xfrm>
              <a:off x="1584" y="2496"/>
              <a:ext cx="1200" cy="1579"/>
            </a:xfrm>
            <a:prstGeom prst="rect">
              <a:avLst/>
            </a:prstGeom>
            <a:gradFill rotWithShape="1">
              <a:gsLst>
                <a:gs pos="0">
                  <a:schemeClr val="bg1"/>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b="1">
                  <a:solidFill>
                    <a:srgbClr val="FFFF00"/>
                  </a:solidFill>
                </a:rPr>
                <a:t>Cung cấp </a:t>
              </a:r>
            </a:p>
            <a:p>
              <a:r>
                <a:rPr lang="en-US" altLang="en-US" b="1">
                  <a:solidFill>
                    <a:srgbClr val="FFFF00"/>
                  </a:solidFill>
                </a:rPr>
                <a:t>khoáng sản </a:t>
              </a:r>
            </a:p>
            <a:p>
              <a:r>
                <a:rPr lang="en-US" altLang="en-US" b="1">
                  <a:solidFill>
                    <a:srgbClr val="FFFF00"/>
                  </a:solidFill>
                </a:rPr>
                <a:t>và hải sản</a:t>
              </a:r>
            </a:p>
            <a:p>
              <a:r>
                <a:rPr lang="en-US" altLang="en-US" b="1">
                  <a:solidFill>
                    <a:srgbClr val="FFFF00"/>
                  </a:solidFill>
                </a:rPr>
                <a:t> quý</a:t>
              </a:r>
            </a:p>
          </p:txBody>
        </p:sp>
      </p:grpSp>
      <p:grpSp>
        <p:nvGrpSpPr>
          <p:cNvPr id="236588" name="Group 44">
            <a:extLst>
              <a:ext uri="{FF2B5EF4-FFF2-40B4-BE49-F238E27FC236}">
                <a16:creationId xmlns:a16="http://schemas.microsoft.com/office/drawing/2014/main" id="{C9E5DFD0-2CBE-42DD-BB06-47B8D26225DA}"/>
              </a:ext>
            </a:extLst>
          </p:cNvPr>
          <p:cNvGrpSpPr>
            <a:grpSpLocks/>
          </p:cNvGrpSpPr>
          <p:nvPr/>
        </p:nvGrpSpPr>
        <p:grpSpPr bwMode="auto">
          <a:xfrm>
            <a:off x="4699000" y="3810000"/>
            <a:ext cx="1981200" cy="2525713"/>
            <a:chOff x="2960" y="2448"/>
            <a:chExt cx="1248" cy="1591"/>
          </a:xfrm>
        </p:grpSpPr>
        <p:sp>
          <p:nvSpPr>
            <p:cNvPr id="17426" name="Rectangle 26">
              <a:extLst>
                <a:ext uri="{FF2B5EF4-FFF2-40B4-BE49-F238E27FC236}">
                  <a16:creationId xmlns:a16="http://schemas.microsoft.com/office/drawing/2014/main" id="{8B32C024-F2CF-4E16-9A2B-3E2A16DC7AF3}"/>
                </a:ext>
              </a:extLst>
            </p:cNvPr>
            <p:cNvSpPr>
              <a:spLocks noChangeArrowheads="1"/>
            </p:cNvSpPr>
            <p:nvPr/>
          </p:nvSpPr>
          <p:spPr bwMode="auto">
            <a:xfrm>
              <a:off x="3056" y="2528"/>
              <a:ext cx="1152" cy="1511"/>
            </a:xfrm>
            <a:prstGeom prst="rect">
              <a:avLst/>
            </a:prstGeom>
            <a:solidFill>
              <a:srgbClr val="7A74A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a:p>
          </p:txBody>
        </p:sp>
        <p:sp>
          <p:nvSpPr>
            <p:cNvPr id="17427" name="Rectangle 27">
              <a:extLst>
                <a:ext uri="{FF2B5EF4-FFF2-40B4-BE49-F238E27FC236}">
                  <a16:creationId xmlns:a16="http://schemas.microsoft.com/office/drawing/2014/main" id="{3C89B0E8-95E3-44C9-9564-F2DAD4FF9E6A}"/>
                </a:ext>
              </a:extLst>
            </p:cNvPr>
            <p:cNvSpPr>
              <a:spLocks noChangeArrowheads="1"/>
            </p:cNvSpPr>
            <p:nvPr/>
          </p:nvSpPr>
          <p:spPr bwMode="auto">
            <a:xfrm>
              <a:off x="2960" y="2448"/>
              <a:ext cx="1200" cy="1579"/>
            </a:xfrm>
            <a:prstGeom prst="rect">
              <a:avLst/>
            </a:prstGeom>
            <a:gradFill rotWithShape="1">
              <a:gsLst>
                <a:gs pos="0">
                  <a:schemeClr val="bg1"/>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b="1">
                  <a:solidFill>
                    <a:srgbClr val="FFFF00"/>
                  </a:solidFill>
                </a:rPr>
                <a:t>Kho muối </a:t>
              </a:r>
            </a:p>
            <a:p>
              <a:r>
                <a:rPr lang="en-US" altLang="en-US" b="1">
                  <a:solidFill>
                    <a:srgbClr val="FFFF00"/>
                  </a:solidFill>
                </a:rPr>
                <a:t>vô tận</a:t>
              </a:r>
            </a:p>
          </p:txBody>
        </p:sp>
      </p:grpSp>
      <p:grpSp>
        <p:nvGrpSpPr>
          <p:cNvPr id="236589" name="Group 45">
            <a:extLst>
              <a:ext uri="{FF2B5EF4-FFF2-40B4-BE49-F238E27FC236}">
                <a16:creationId xmlns:a16="http://schemas.microsoft.com/office/drawing/2014/main" id="{74C062DB-9C15-4EDA-8A38-0250409C44D5}"/>
              </a:ext>
            </a:extLst>
          </p:cNvPr>
          <p:cNvGrpSpPr>
            <a:grpSpLocks/>
          </p:cNvGrpSpPr>
          <p:nvPr/>
        </p:nvGrpSpPr>
        <p:grpSpPr bwMode="auto">
          <a:xfrm>
            <a:off x="6896100" y="3733800"/>
            <a:ext cx="2095500" cy="2727325"/>
            <a:chOff x="4344" y="2352"/>
            <a:chExt cx="1272" cy="1718"/>
          </a:xfrm>
        </p:grpSpPr>
        <p:sp>
          <p:nvSpPr>
            <p:cNvPr id="17424" name="Rectangle 29">
              <a:extLst>
                <a:ext uri="{FF2B5EF4-FFF2-40B4-BE49-F238E27FC236}">
                  <a16:creationId xmlns:a16="http://schemas.microsoft.com/office/drawing/2014/main" id="{6E779338-54A2-47CE-903B-77FEBCCDE9DD}"/>
                </a:ext>
              </a:extLst>
            </p:cNvPr>
            <p:cNvSpPr>
              <a:spLocks noChangeArrowheads="1"/>
            </p:cNvSpPr>
            <p:nvPr/>
          </p:nvSpPr>
          <p:spPr bwMode="auto">
            <a:xfrm>
              <a:off x="4442" y="2496"/>
              <a:ext cx="1174" cy="1574"/>
            </a:xfrm>
            <a:prstGeom prst="rect">
              <a:avLst/>
            </a:prstGeom>
            <a:solidFill>
              <a:srgbClr val="7A74A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a:p>
          </p:txBody>
        </p:sp>
        <p:sp>
          <p:nvSpPr>
            <p:cNvPr id="17425" name="Rectangle 30">
              <a:extLst>
                <a:ext uri="{FF2B5EF4-FFF2-40B4-BE49-F238E27FC236}">
                  <a16:creationId xmlns:a16="http://schemas.microsoft.com/office/drawing/2014/main" id="{BF64D5C1-1451-48D1-8232-F8A8C3D7F1AD}"/>
                </a:ext>
              </a:extLst>
            </p:cNvPr>
            <p:cNvSpPr>
              <a:spLocks noChangeArrowheads="1"/>
            </p:cNvSpPr>
            <p:nvPr/>
          </p:nvSpPr>
          <p:spPr bwMode="auto">
            <a:xfrm>
              <a:off x="4344" y="2352"/>
              <a:ext cx="1223" cy="1645"/>
            </a:xfrm>
            <a:prstGeom prst="rect">
              <a:avLst/>
            </a:prstGeom>
            <a:gradFill rotWithShape="1">
              <a:gsLst>
                <a:gs pos="0">
                  <a:schemeClr val="bg1"/>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r>
                <a:rPr lang="en-US" altLang="en-US" b="1">
                  <a:solidFill>
                    <a:srgbClr val="FFFF00"/>
                  </a:solidFill>
                </a:rPr>
                <a:t>Có vịnh,</a:t>
              </a:r>
            </a:p>
            <a:p>
              <a:pPr algn="just"/>
              <a:r>
                <a:rPr lang="en-US" altLang="en-US" b="1">
                  <a:solidFill>
                    <a:srgbClr val="FFFF00"/>
                  </a:solidFill>
                </a:rPr>
                <a:t>bãi biển đẹp,</a:t>
              </a:r>
            </a:p>
            <a:p>
              <a:pPr algn="just"/>
              <a:r>
                <a:rPr lang="en-US" altLang="en-US" b="1">
                  <a:solidFill>
                    <a:srgbClr val="FFFF00"/>
                  </a:solidFill>
                </a:rPr>
                <a:t>Phát triển</a:t>
              </a:r>
            </a:p>
            <a:p>
              <a:pPr algn="just"/>
              <a:r>
                <a:rPr lang="en-US" altLang="en-US" b="1">
                  <a:solidFill>
                    <a:srgbClr val="FFFF00"/>
                  </a:solidFill>
                </a:rPr>
                <a:t>du lịch, giao </a:t>
              </a:r>
            </a:p>
            <a:p>
              <a:pPr algn="just"/>
              <a:r>
                <a:rPr lang="en-US" altLang="en-US" b="1">
                  <a:solidFill>
                    <a:srgbClr val="FFFF00"/>
                  </a:solidFill>
                </a:rPr>
                <a:t>thông, xây </a:t>
              </a:r>
            </a:p>
            <a:p>
              <a:pPr algn="just"/>
              <a:r>
                <a:rPr lang="en-US" altLang="en-US" b="1">
                  <a:solidFill>
                    <a:srgbClr val="FFFF00"/>
                  </a:solidFill>
                </a:rPr>
                <a:t>dựng cảng</a:t>
              </a:r>
            </a:p>
          </p:txBody>
        </p:sp>
      </p:grpSp>
      <p:grpSp>
        <p:nvGrpSpPr>
          <p:cNvPr id="236584" name="Group 40">
            <a:extLst>
              <a:ext uri="{FF2B5EF4-FFF2-40B4-BE49-F238E27FC236}">
                <a16:creationId xmlns:a16="http://schemas.microsoft.com/office/drawing/2014/main" id="{BBE6428B-D575-456B-A732-262C7D7F3E38}"/>
              </a:ext>
            </a:extLst>
          </p:cNvPr>
          <p:cNvGrpSpPr>
            <a:grpSpLocks/>
          </p:cNvGrpSpPr>
          <p:nvPr/>
        </p:nvGrpSpPr>
        <p:grpSpPr bwMode="auto">
          <a:xfrm>
            <a:off x="2895600" y="1295400"/>
            <a:ext cx="3886200" cy="990600"/>
            <a:chOff x="1824" y="1152"/>
            <a:chExt cx="2448" cy="624"/>
          </a:xfrm>
        </p:grpSpPr>
        <p:sp>
          <p:nvSpPr>
            <p:cNvPr id="17422" name="Rectangle 32">
              <a:extLst>
                <a:ext uri="{FF2B5EF4-FFF2-40B4-BE49-F238E27FC236}">
                  <a16:creationId xmlns:a16="http://schemas.microsoft.com/office/drawing/2014/main" id="{8A5E4754-7C0B-4EC9-9825-3962CDEFCBD6}"/>
                </a:ext>
              </a:extLst>
            </p:cNvPr>
            <p:cNvSpPr>
              <a:spLocks noChangeArrowheads="1"/>
            </p:cNvSpPr>
            <p:nvPr/>
          </p:nvSpPr>
          <p:spPr bwMode="auto">
            <a:xfrm>
              <a:off x="2012" y="1152"/>
              <a:ext cx="2260" cy="572"/>
            </a:xfrm>
            <a:prstGeom prst="rect">
              <a:avLst/>
            </a:prstGeom>
            <a:solidFill>
              <a:srgbClr val="7A74A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a:p>
          </p:txBody>
        </p:sp>
        <p:sp>
          <p:nvSpPr>
            <p:cNvPr id="236577" name="Rectangle 33">
              <a:extLst>
                <a:ext uri="{FF2B5EF4-FFF2-40B4-BE49-F238E27FC236}">
                  <a16:creationId xmlns:a16="http://schemas.microsoft.com/office/drawing/2014/main" id="{8C830709-8E52-4ECC-9A4C-73173F6D64C8}"/>
                </a:ext>
              </a:extLst>
            </p:cNvPr>
            <p:cNvSpPr>
              <a:spLocks noChangeArrowheads="1"/>
            </p:cNvSpPr>
            <p:nvPr/>
          </p:nvSpPr>
          <p:spPr bwMode="auto">
            <a:xfrm>
              <a:off x="1824" y="1178"/>
              <a:ext cx="2354" cy="598"/>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3200" b="1">
                  <a:solidFill>
                    <a:srgbClr val="FFFF00"/>
                  </a:solidFill>
                </a:rPr>
                <a:t>Vai trò của biển</a:t>
              </a:r>
            </a:p>
          </p:txBody>
        </p:sp>
      </p:grpSp>
      <p:sp>
        <p:nvSpPr>
          <p:cNvPr id="236579" name="Line 35">
            <a:extLst>
              <a:ext uri="{FF2B5EF4-FFF2-40B4-BE49-F238E27FC236}">
                <a16:creationId xmlns:a16="http://schemas.microsoft.com/office/drawing/2014/main" id="{21BD26F0-194A-414F-B443-44763E8BD283}"/>
              </a:ext>
            </a:extLst>
          </p:cNvPr>
          <p:cNvSpPr>
            <a:spLocks noChangeShapeType="1"/>
          </p:cNvSpPr>
          <p:nvPr/>
        </p:nvSpPr>
        <p:spPr bwMode="auto">
          <a:xfrm>
            <a:off x="838200" y="3124200"/>
            <a:ext cx="0" cy="533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80" name="Line 36">
            <a:extLst>
              <a:ext uri="{FF2B5EF4-FFF2-40B4-BE49-F238E27FC236}">
                <a16:creationId xmlns:a16="http://schemas.microsoft.com/office/drawing/2014/main" id="{B7F681BD-326F-4789-BC1B-22BBD7D6CB72}"/>
              </a:ext>
            </a:extLst>
          </p:cNvPr>
          <p:cNvSpPr>
            <a:spLocks noChangeShapeType="1"/>
          </p:cNvSpPr>
          <p:nvPr/>
        </p:nvSpPr>
        <p:spPr bwMode="auto">
          <a:xfrm>
            <a:off x="3505200" y="3124200"/>
            <a:ext cx="0" cy="533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81" name="Line 37">
            <a:extLst>
              <a:ext uri="{FF2B5EF4-FFF2-40B4-BE49-F238E27FC236}">
                <a16:creationId xmlns:a16="http://schemas.microsoft.com/office/drawing/2014/main" id="{AE71C541-330F-4855-BE85-11AA56F18BAA}"/>
              </a:ext>
            </a:extLst>
          </p:cNvPr>
          <p:cNvSpPr>
            <a:spLocks noChangeShapeType="1"/>
          </p:cNvSpPr>
          <p:nvPr/>
        </p:nvSpPr>
        <p:spPr bwMode="auto">
          <a:xfrm>
            <a:off x="5715000" y="3124200"/>
            <a:ext cx="0" cy="533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82" name="Line 38">
            <a:extLst>
              <a:ext uri="{FF2B5EF4-FFF2-40B4-BE49-F238E27FC236}">
                <a16:creationId xmlns:a16="http://schemas.microsoft.com/office/drawing/2014/main" id="{D9F9ADB8-B988-4564-A623-C2FCDCFF9453}"/>
              </a:ext>
            </a:extLst>
          </p:cNvPr>
          <p:cNvSpPr>
            <a:spLocks noChangeShapeType="1"/>
          </p:cNvSpPr>
          <p:nvPr/>
        </p:nvSpPr>
        <p:spPr bwMode="auto">
          <a:xfrm>
            <a:off x="8610600" y="3124200"/>
            <a:ext cx="0" cy="533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83" name="Line 39">
            <a:extLst>
              <a:ext uri="{FF2B5EF4-FFF2-40B4-BE49-F238E27FC236}">
                <a16:creationId xmlns:a16="http://schemas.microsoft.com/office/drawing/2014/main" id="{BBDEBDEF-EF94-4E09-94C0-90CD3F36836C}"/>
              </a:ext>
            </a:extLst>
          </p:cNvPr>
          <p:cNvSpPr>
            <a:spLocks noChangeShapeType="1"/>
          </p:cNvSpPr>
          <p:nvPr/>
        </p:nvSpPr>
        <p:spPr bwMode="auto">
          <a:xfrm>
            <a:off x="4953000" y="2362200"/>
            <a:ext cx="0" cy="685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36584"/>
                                        </p:tgtEl>
                                        <p:attrNameLst>
                                          <p:attrName>style.visibility</p:attrName>
                                        </p:attrNameLst>
                                      </p:cBhvr>
                                      <p:to>
                                        <p:strVal val="visible"/>
                                      </p:to>
                                    </p:set>
                                    <p:anim calcmode="lin" valueType="num">
                                      <p:cBhvr>
                                        <p:cTn id="7" dur="500" fill="hold"/>
                                        <p:tgtEl>
                                          <p:spTgt spid="236584"/>
                                        </p:tgtEl>
                                        <p:attrNameLst>
                                          <p:attrName>ppt_w</p:attrName>
                                        </p:attrNameLst>
                                      </p:cBhvr>
                                      <p:tavLst>
                                        <p:tav tm="0">
                                          <p:val>
                                            <p:fltVal val="0"/>
                                          </p:val>
                                        </p:tav>
                                        <p:tav tm="100000">
                                          <p:val>
                                            <p:strVal val="#ppt_w"/>
                                          </p:val>
                                        </p:tav>
                                      </p:tavLst>
                                    </p:anim>
                                    <p:anim calcmode="lin" valueType="num">
                                      <p:cBhvr>
                                        <p:cTn id="8" dur="500" fill="hold"/>
                                        <p:tgtEl>
                                          <p:spTgt spid="23658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nodeType="clickEffect">
                                  <p:stCondLst>
                                    <p:cond delay="0"/>
                                  </p:stCondLst>
                                  <p:childTnLst>
                                    <p:set>
                                      <p:cBhvr>
                                        <p:cTn id="12" dur="1" fill="hold">
                                          <p:stCondLst>
                                            <p:cond delay="0"/>
                                          </p:stCondLst>
                                        </p:cTn>
                                        <p:tgtEl>
                                          <p:spTgt spid="236583"/>
                                        </p:tgtEl>
                                        <p:attrNameLst>
                                          <p:attrName>style.visibility</p:attrName>
                                        </p:attrNameLst>
                                      </p:cBhvr>
                                      <p:to>
                                        <p:strVal val="visible"/>
                                      </p:to>
                                    </p:set>
                                    <p:animEffect transition="in" filter="barn(inHorizontal)">
                                      <p:cBhvr>
                                        <p:cTn id="13" dur="500"/>
                                        <p:tgtEl>
                                          <p:spTgt spid="236583"/>
                                        </p:tgtEl>
                                      </p:cBhvr>
                                    </p:animEffect>
                                  </p:childTnLst>
                                </p:cTn>
                              </p:par>
                              <p:par>
                                <p:cTn id="14" presetID="16" presetClass="entr" presetSubtype="26" fill="hold" nodeType="withEffect">
                                  <p:stCondLst>
                                    <p:cond delay="0"/>
                                  </p:stCondLst>
                                  <p:childTnLst>
                                    <p:set>
                                      <p:cBhvr>
                                        <p:cTn id="15" dur="1" fill="hold">
                                          <p:stCondLst>
                                            <p:cond delay="0"/>
                                          </p:stCondLst>
                                        </p:cTn>
                                        <p:tgtEl>
                                          <p:spTgt spid="236557"/>
                                        </p:tgtEl>
                                        <p:attrNameLst>
                                          <p:attrName>style.visibility</p:attrName>
                                        </p:attrNameLst>
                                      </p:cBhvr>
                                      <p:to>
                                        <p:strVal val="visible"/>
                                      </p:to>
                                    </p:set>
                                    <p:animEffect transition="in" filter="barn(inHorizontal)">
                                      <p:cBhvr>
                                        <p:cTn id="16" dur="500"/>
                                        <p:tgtEl>
                                          <p:spTgt spid="236557"/>
                                        </p:tgtEl>
                                      </p:cBhvr>
                                    </p:animEffect>
                                  </p:childTnLst>
                                </p:cTn>
                              </p:par>
                              <p:par>
                                <p:cTn id="17" presetID="16" presetClass="entr" presetSubtype="26" fill="hold" nodeType="withEffect">
                                  <p:stCondLst>
                                    <p:cond delay="0"/>
                                  </p:stCondLst>
                                  <p:childTnLst>
                                    <p:set>
                                      <p:cBhvr>
                                        <p:cTn id="18" dur="1" fill="hold">
                                          <p:stCondLst>
                                            <p:cond delay="0"/>
                                          </p:stCondLst>
                                        </p:cTn>
                                        <p:tgtEl>
                                          <p:spTgt spid="236579"/>
                                        </p:tgtEl>
                                        <p:attrNameLst>
                                          <p:attrName>style.visibility</p:attrName>
                                        </p:attrNameLst>
                                      </p:cBhvr>
                                      <p:to>
                                        <p:strVal val="visible"/>
                                      </p:to>
                                    </p:set>
                                    <p:animEffect transition="in" filter="barn(inHorizontal)">
                                      <p:cBhvr>
                                        <p:cTn id="19" dur="500"/>
                                        <p:tgtEl>
                                          <p:spTgt spid="236579"/>
                                        </p:tgtEl>
                                      </p:cBhvr>
                                    </p:animEffect>
                                  </p:childTnLst>
                                </p:cTn>
                              </p:par>
                              <p:par>
                                <p:cTn id="20" presetID="16" presetClass="entr" presetSubtype="26" fill="hold" nodeType="withEffect">
                                  <p:stCondLst>
                                    <p:cond delay="0"/>
                                  </p:stCondLst>
                                  <p:childTnLst>
                                    <p:set>
                                      <p:cBhvr>
                                        <p:cTn id="21" dur="1" fill="hold">
                                          <p:stCondLst>
                                            <p:cond delay="0"/>
                                          </p:stCondLst>
                                        </p:cTn>
                                        <p:tgtEl>
                                          <p:spTgt spid="236580"/>
                                        </p:tgtEl>
                                        <p:attrNameLst>
                                          <p:attrName>style.visibility</p:attrName>
                                        </p:attrNameLst>
                                      </p:cBhvr>
                                      <p:to>
                                        <p:strVal val="visible"/>
                                      </p:to>
                                    </p:set>
                                    <p:animEffect transition="in" filter="barn(inHorizontal)">
                                      <p:cBhvr>
                                        <p:cTn id="22" dur="500"/>
                                        <p:tgtEl>
                                          <p:spTgt spid="236580"/>
                                        </p:tgtEl>
                                      </p:cBhvr>
                                    </p:animEffect>
                                  </p:childTnLst>
                                </p:cTn>
                              </p:par>
                              <p:par>
                                <p:cTn id="23" presetID="16" presetClass="entr" presetSubtype="26" fill="hold" nodeType="withEffect">
                                  <p:stCondLst>
                                    <p:cond delay="0"/>
                                  </p:stCondLst>
                                  <p:childTnLst>
                                    <p:set>
                                      <p:cBhvr>
                                        <p:cTn id="24" dur="1" fill="hold">
                                          <p:stCondLst>
                                            <p:cond delay="0"/>
                                          </p:stCondLst>
                                        </p:cTn>
                                        <p:tgtEl>
                                          <p:spTgt spid="236581"/>
                                        </p:tgtEl>
                                        <p:attrNameLst>
                                          <p:attrName>style.visibility</p:attrName>
                                        </p:attrNameLst>
                                      </p:cBhvr>
                                      <p:to>
                                        <p:strVal val="visible"/>
                                      </p:to>
                                    </p:set>
                                    <p:animEffect transition="in" filter="barn(inHorizontal)">
                                      <p:cBhvr>
                                        <p:cTn id="25" dur="500"/>
                                        <p:tgtEl>
                                          <p:spTgt spid="236581"/>
                                        </p:tgtEl>
                                      </p:cBhvr>
                                    </p:animEffect>
                                  </p:childTnLst>
                                </p:cTn>
                              </p:par>
                              <p:par>
                                <p:cTn id="26" presetID="16" presetClass="entr" presetSubtype="26" fill="hold" nodeType="withEffect">
                                  <p:stCondLst>
                                    <p:cond delay="0"/>
                                  </p:stCondLst>
                                  <p:childTnLst>
                                    <p:set>
                                      <p:cBhvr>
                                        <p:cTn id="27" dur="1" fill="hold">
                                          <p:stCondLst>
                                            <p:cond delay="0"/>
                                          </p:stCondLst>
                                        </p:cTn>
                                        <p:tgtEl>
                                          <p:spTgt spid="236582"/>
                                        </p:tgtEl>
                                        <p:attrNameLst>
                                          <p:attrName>style.visibility</p:attrName>
                                        </p:attrNameLst>
                                      </p:cBhvr>
                                      <p:to>
                                        <p:strVal val="visible"/>
                                      </p:to>
                                    </p:set>
                                    <p:animEffect transition="in" filter="barn(inHorizontal)">
                                      <p:cBhvr>
                                        <p:cTn id="28" dur="500"/>
                                        <p:tgtEl>
                                          <p:spTgt spid="236582"/>
                                        </p:tgtEl>
                                      </p:cBhvr>
                                    </p:animEffect>
                                  </p:childTnLst>
                                </p:cTn>
                              </p:par>
                              <p:par>
                                <p:cTn id="29" presetID="16" presetClass="entr" presetSubtype="26" fill="hold" grpId="0" nodeType="withEffect">
                                  <p:stCondLst>
                                    <p:cond delay="0"/>
                                  </p:stCondLst>
                                  <p:childTnLst>
                                    <p:set>
                                      <p:cBhvr>
                                        <p:cTn id="30" dur="1" fill="hold">
                                          <p:stCondLst>
                                            <p:cond delay="0"/>
                                          </p:stCondLst>
                                        </p:cTn>
                                        <p:tgtEl>
                                          <p:spTgt spid="236564"/>
                                        </p:tgtEl>
                                        <p:attrNameLst>
                                          <p:attrName>style.visibility</p:attrName>
                                        </p:attrNameLst>
                                      </p:cBhvr>
                                      <p:to>
                                        <p:strVal val="visible"/>
                                      </p:to>
                                    </p:set>
                                    <p:animEffect transition="in" filter="barn(inHorizontal)">
                                      <p:cBhvr>
                                        <p:cTn id="31" dur="500"/>
                                        <p:tgtEl>
                                          <p:spTgt spid="236564"/>
                                        </p:tgtEl>
                                      </p:cBhvr>
                                    </p:animEffect>
                                  </p:childTnLst>
                                </p:cTn>
                              </p:par>
                              <p:par>
                                <p:cTn id="32" presetID="16" presetClass="entr" presetSubtype="26" fill="hold" nodeType="withEffect">
                                  <p:stCondLst>
                                    <p:cond delay="0"/>
                                  </p:stCondLst>
                                  <p:childTnLst>
                                    <p:set>
                                      <p:cBhvr>
                                        <p:cTn id="33" dur="1" fill="hold">
                                          <p:stCondLst>
                                            <p:cond delay="0"/>
                                          </p:stCondLst>
                                        </p:cTn>
                                        <p:tgtEl>
                                          <p:spTgt spid="236587"/>
                                        </p:tgtEl>
                                        <p:attrNameLst>
                                          <p:attrName>style.visibility</p:attrName>
                                        </p:attrNameLst>
                                      </p:cBhvr>
                                      <p:to>
                                        <p:strVal val="visible"/>
                                      </p:to>
                                    </p:set>
                                    <p:animEffect transition="in" filter="barn(inHorizontal)">
                                      <p:cBhvr>
                                        <p:cTn id="34" dur="500"/>
                                        <p:tgtEl>
                                          <p:spTgt spid="236587"/>
                                        </p:tgtEl>
                                      </p:cBhvr>
                                    </p:animEffect>
                                  </p:childTnLst>
                                </p:cTn>
                              </p:par>
                              <p:par>
                                <p:cTn id="35" presetID="16" presetClass="entr" presetSubtype="26" fill="hold" nodeType="withEffect">
                                  <p:stCondLst>
                                    <p:cond delay="0"/>
                                  </p:stCondLst>
                                  <p:childTnLst>
                                    <p:set>
                                      <p:cBhvr>
                                        <p:cTn id="36" dur="1" fill="hold">
                                          <p:stCondLst>
                                            <p:cond delay="0"/>
                                          </p:stCondLst>
                                        </p:cTn>
                                        <p:tgtEl>
                                          <p:spTgt spid="236588"/>
                                        </p:tgtEl>
                                        <p:attrNameLst>
                                          <p:attrName>style.visibility</p:attrName>
                                        </p:attrNameLst>
                                      </p:cBhvr>
                                      <p:to>
                                        <p:strVal val="visible"/>
                                      </p:to>
                                    </p:set>
                                    <p:animEffect transition="in" filter="barn(inHorizontal)">
                                      <p:cBhvr>
                                        <p:cTn id="37" dur="500"/>
                                        <p:tgtEl>
                                          <p:spTgt spid="236588"/>
                                        </p:tgtEl>
                                      </p:cBhvr>
                                    </p:animEffect>
                                  </p:childTnLst>
                                </p:cTn>
                              </p:par>
                              <p:par>
                                <p:cTn id="38" presetID="16" presetClass="entr" presetSubtype="26" fill="hold" nodeType="withEffect">
                                  <p:stCondLst>
                                    <p:cond delay="0"/>
                                  </p:stCondLst>
                                  <p:childTnLst>
                                    <p:set>
                                      <p:cBhvr>
                                        <p:cTn id="39" dur="1" fill="hold">
                                          <p:stCondLst>
                                            <p:cond delay="0"/>
                                          </p:stCondLst>
                                        </p:cTn>
                                        <p:tgtEl>
                                          <p:spTgt spid="236589"/>
                                        </p:tgtEl>
                                        <p:attrNameLst>
                                          <p:attrName>style.visibility</p:attrName>
                                        </p:attrNameLst>
                                      </p:cBhvr>
                                      <p:to>
                                        <p:strVal val="visible"/>
                                      </p:to>
                                    </p:set>
                                    <p:animEffect transition="in" filter="barn(inHorizontal)">
                                      <p:cBhvr>
                                        <p:cTn id="40" dur="500"/>
                                        <p:tgtEl>
                                          <p:spTgt spid="236589"/>
                                        </p:tgtEl>
                                      </p:cBhvr>
                                    </p:animEffect>
                                  </p:childTnLst>
                                </p:cTn>
                              </p:par>
                              <p:par>
                                <p:cTn id="41" presetID="16" presetClass="entr" presetSubtype="26" fill="hold" nodeType="withEffect">
                                  <p:stCondLst>
                                    <p:cond delay="0"/>
                                  </p:stCondLst>
                                  <p:childTnLst>
                                    <p:set>
                                      <p:cBhvr>
                                        <p:cTn id="42" dur="1" fill="hold">
                                          <p:stCondLst>
                                            <p:cond delay="0"/>
                                          </p:stCondLst>
                                        </p:cTn>
                                        <p:tgtEl>
                                          <p:spTgt spid="236559"/>
                                        </p:tgtEl>
                                        <p:attrNameLst>
                                          <p:attrName>style.visibility</p:attrName>
                                        </p:attrNameLst>
                                      </p:cBhvr>
                                      <p:to>
                                        <p:strVal val="visible"/>
                                      </p:to>
                                    </p:set>
                                    <p:animEffect transition="in" filter="barn(inHorizontal)">
                                      <p:cBhvr>
                                        <p:cTn id="43" dur="500"/>
                                        <p:tgtEl>
                                          <p:spTgt spid="236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6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chemeClr val="bg1"/>
            </a:gs>
            <a:gs pos="100000">
              <a:srgbClr val="001847"/>
            </a:gs>
          </a:gsLst>
          <a:lin ang="5400000" scaled="1"/>
        </a:gradFill>
        <a:effectLst/>
      </p:bgPr>
    </p:bg>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id="{0C335693-5DFF-4FC9-BC66-3762B71EFA77}"/>
              </a:ext>
            </a:extLst>
          </p:cNvPr>
          <p:cNvSpPr txBox="1">
            <a:spLocks noChangeArrowheads="1"/>
          </p:cNvSpPr>
          <p:nvPr/>
        </p:nvSpPr>
        <p:spPr bwMode="auto">
          <a:xfrm>
            <a:off x="381000" y="304800"/>
            <a:ext cx="7467600" cy="528638"/>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FF0000"/>
                </a:solidFill>
              </a:rPr>
              <a:t>Hoạt động1:  Vùng biển Việt Nam</a:t>
            </a:r>
          </a:p>
        </p:txBody>
      </p:sp>
      <p:sp>
        <p:nvSpPr>
          <p:cNvPr id="18435" name="Text Box 5">
            <a:extLst>
              <a:ext uri="{FF2B5EF4-FFF2-40B4-BE49-F238E27FC236}">
                <a16:creationId xmlns:a16="http://schemas.microsoft.com/office/drawing/2014/main" id="{51F47604-9CF0-4CFB-9739-D7523A499F02}"/>
              </a:ext>
            </a:extLst>
          </p:cNvPr>
          <p:cNvSpPr txBox="1">
            <a:spLocks noChangeArrowheads="1"/>
          </p:cNvSpPr>
          <p:nvPr/>
        </p:nvSpPr>
        <p:spPr bwMode="auto">
          <a:xfrm>
            <a:off x="609600" y="1905000"/>
            <a:ext cx="7772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spcBef>
                <a:spcPct val="50000"/>
              </a:spcBef>
              <a:buFontTx/>
              <a:buChar char="•"/>
            </a:pPr>
            <a:r>
              <a:rPr lang="en-US" altLang="en-US" sz="3600">
                <a:solidFill>
                  <a:srgbClr val="FFFF00"/>
                </a:solidFill>
              </a:rPr>
              <a:t>Do biển có vai trò quan trọng như vậy, nên ta càng ra sức bảo vệ, giữ gìn và khai thác hợp lí</a:t>
            </a:r>
          </a:p>
        </p:txBody>
      </p:sp>
      <p:pic>
        <p:nvPicPr>
          <p:cNvPr id="18436" name="Picture 9" descr="baibiennonnuocdanang">
            <a:extLst>
              <a:ext uri="{FF2B5EF4-FFF2-40B4-BE49-F238E27FC236}">
                <a16:creationId xmlns:a16="http://schemas.microsoft.com/office/drawing/2014/main" id="{2C03DBB2-D1DF-4F61-A7B4-4B9E8933A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0"/>
            <a:ext cx="7848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10">
            <a:extLst>
              <a:ext uri="{FF2B5EF4-FFF2-40B4-BE49-F238E27FC236}">
                <a16:creationId xmlns:a16="http://schemas.microsoft.com/office/drawing/2014/main" id="{9D107470-2EF7-4B96-BDE2-93F3DB5C6E4F}"/>
              </a:ext>
            </a:extLst>
          </p:cNvPr>
          <p:cNvSpPr txBox="1">
            <a:spLocks noChangeArrowheads="1"/>
          </p:cNvSpPr>
          <p:nvPr/>
        </p:nvSpPr>
        <p:spPr bwMode="auto">
          <a:xfrm>
            <a:off x="2514600" y="3886200"/>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b="1">
                <a:solidFill>
                  <a:srgbClr val="FFFF66"/>
                </a:solidFill>
              </a:rPr>
              <a:t>Bãi tắm Non Nước sạch đẹp</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ED27A767-00AE-4A81-9B89-2C4613D8671A}"/>
              </a:ext>
            </a:extLst>
          </p:cNvPr>
          <p:cNvSpPr txBox="1">
            <a:spLocks noChangeArrowheads="1"/>
          </p:cNvSpPr>
          <p:nvPr/>
        </p:nvSpPr>
        <p:spPr bwMode="auto">
          <a:xfrm>
            <a:off x="685800" y="304800"/>
            <a:ext cx="7467600" cy="528638"/>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FF0000"/>
                </a:solidFill>
              </a:rPr>
              <a:t>Hoạt động 1:Vùng biển Việt Nam</a:t>
            </a:r>
          </a:p>
        </p:txBody>
      </p:sp>
      <p:pic>
        <p:nvPicPr>
          <p:cNvPr id="19459" name="Picture 3" descr="Ban do">
            <a:extLst>
              <a:ext uri="{FF2B5EF4-FFF2-40B4-BE49-F238E27FC236}">
                <a16:creationId xmlns:a16="http://schemas.microsoft.com/office/drawing/2014/main" id="{3DAC064D-F67E-4388-B550-79CB00B52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4572000" cy="5943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44068" name="Picture 4" descr="an ninh bien">
            <a:extLst>
              <a:ext uri="{FF2B5EF4-FFF2-40B4-BE49-F238E27FC236}">
                <a16:creationId xmlns:a16="http://schemas.microsoft.com/office/drawing/2014/main" id="{097F873A-9E22-4E2B-A347-C39089668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441325" cy="533400"/>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pic>
      <p:grpSp>
        <p:nvGrpSpPr>
          <p:cNvPr id="344073" name="Group 9">
            <a:extLst>
              <a:ext uri="{FF2B5EF4-FFF2-40B4-BE49-F238E27FC236}">
                <a16:creationId xmlns:a16="http://schemas.microsoft.com/office/drawing/2014/main" id="{894C638E-0A44-46A6-B457-32A58F6F09B2}"/>
              </a:ext>
            </a:extLst>
          </p:cNvPr>
          <p:cNvGrpSpPr>
            <a:grpSpLocks/>
          </p:cNvGrpSpPr>
          <p:nvPr/>
        </p:nvGrpSpPr>
        <p:grpSpPr bwMode="auto">
          <a:xfrm>
            <a:off x="5129213" y="1033463"/>
            <a:ext cx="4014787" cy="5824537"/>
            <a:chOff x="3231" y="651"/>
            <a:chExt cx="2529" cy="3669"/>
          </a:xfrm>
        </p:grpSpPr>
        <p:sp>
          <p:nvSpPr>
            <p:cNvPr id="19462" name="Text Box 6">
              <a:extLst>
                <a:ext uri="{FF2B5EF4-FFF2-40B4-BE49-F238E27FC236}">
                  <a16:creationId xmlns:a16="http://schemas.microsoft.com/office/drawing/2014/main" id="{7962CCCB-1B4D-4F9B-851A-6483CD5DDC59}"/>
                </a:ext>
              </a:extLst>
            </p:cNvPr>
            <p:cNvSpPr txBox="1">
              <a:spLocks noChangeArrowheads="1"/>
            </p:cNvSpPr>
            <p:nvPr/>
          </p:nvSpPr>
          <p:spPr bwMode="auto">
            <a:xfrm>
              <a:off x="3264" y="4089"/>
              <a:ext cx="2496" cy="23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sz="1800">
                  <a:solidFill>
                    <a:schemeClr val="bg2"/>
                  </a:solidFill>
                  <a:latin typeface="Arial" panose="020B0604020202020204" pitchFamily="34" charset="0"/>
                </a:rPr>
                <a:t>AN NINH QUỐC PHÒNG</a:t>
              </a:r>
            </a:p>
          </p:txBody>
        </p:sp>
        <p:pic>
          <p:nvPicPr>
            <p:cNvPr id="19463" name="Picture 7" descr="an ninh bien">
              <a:extLst>
                <a:ext uri="{FF2B5EF4-FFF2-40B4-BE49-F238E27FC236}">
                  <a16:creationId xmlns:a16="http://schemas.microsoft.com/office/drawing/2014/main" id="{274B6FD5-A73F-4010-BCED-BBB1A2BDC3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1" y="651"/>
              <a:ext cx="2529" cy="3374"/>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path" presetSubtype="0" accel="50000" decel="50000" fill="hold" nodeType="withEffect">
                                  <p:stCondLst>
                                    <p:cond delay="0"/>
                                  </p:stCondLst>
                                  <p:childTnLst>
                                    <p:animMotion origin="layout" path="M 0.00086 -0.00069 C 0.00086 0.04607 0.05121 0.08195 0.1125 0.08195 C 0.17586 0.08195 0.22621 0.04607 0.22621 -0.00069 C 0.22621 -0.04745 0.27656 -0.08333 0.33993 -0.08333 C 0.40121 -0.08333 0.45173 -0.04745 0.45173 -0.00069 " pathEditMode="relative" rAng="0" ptsTypes="fffff">
                                      <p:cBhvr>
                                        <p:cTn id="6" dur="1000" fill="hold"/>
                                        <p:tgtEl>
                                          <p:spTgt spid="344068"/>
                                        </p:tgtEl>
                                        <p:attrNameLst>
                                          <p:attrName>ppt_x</p:attrName>
                                          <p:attrName>ppt_y</p:attrName>
                                        </p:attrNameLst>
                                      </p:cBhvr>
                                      <p:rCtr x="22535" y="0"/>
                                    </p:animMotion>
                                  </p:childTnLst>
                                </p:cTn>
                              </p:par>
                              <p:par>
                                <p:cTn id="7" presetID="53" presetClass="entr" presetSubtype="0" fill="hold" nodeType="withEffect">
                                  <p:stCondLst>
                                    <p:cond delay="0"/>
                                  </p:stCondLst>
                                  <p:childTnLst>
                                    <p:set>
                                      <p:cBhvr>
                                        <p:cTn id="8" dur="1" fill="hold">
                                          <p:stCondLst>
                                            <p:cond delay="0"/>
                                          </p:stCondLst>
                                        </p:cTn>
                                        <p:tgtEl>
                                          <p:spTgt spid="344073"/>
                                        </p:tgtEl>
                                        <p:attrNameLst>
                                          <p:attrName>style.visibility</p:attrName>
                                        </p:attrNameLst>
                                      </p:cBhvr>
                                      <p:to>
                                        <p:strVal val="visible"/>
                                      </p:to>
                                    </p:set>
                                    <p:anim calcmode="lin" valueType="num">
                                      <p:cBhvr>
                                        <p:cTn id="9" dur="3000" fill="hold"/>
                                        <p:tgtEl>
                                          <p:spTgt spid="344073"/>
                                        </p:tgtEl>
                                        <p:attrNameLst>
                                          <p:attrName>ppt_w</p:attrName>
                                        </p:attrNameLst>
                                      </p:cBhvr>
                                      <p:tavLst>
                                        <p:tav tm="0">
                                          <p:val>
                                            <p:fltVal val="0"/>
                                          </p:val>
                                        </p:tav>
                                        <p:tav tm="100000">
                                          <p:val>
                                            <p:strVal val="#ppt_w"/>
                                          </p:val>
                                        </p:tav>
                                      </p:tavLst>
                                    </p:anim>
                                    <p:anim calcmode="lin" valueType="num">
                                      <p:cBhvr>
                                        <p:cTn id="10" dur="3000" fill="hold"/>
                                        <p:tgtEl>
                                          <p:spTgt spid="344073"/>
                                        </p:tgtEl>
                                        <p:attrNameLst>
                                          <p:attrName>ppt_h</p:attrName>
                                        </p:attrNameLst>
                                      </p:cBhvr>
                                      <p:tavLst>
                                        <p:tav tm="0">
                                          <p:val>
                                            <p:fltVal val="0"/>
                                          </p:val>
                                        </p:tav>
                                        <p:tav tm="100000">
                                          <p:val>
                                            <p:strVal val="#ppt_h"/>
                                          </p:val>
                                        </p:tav>
                                      </p:tavLst>
                                    </p:anim>
                                    <p:animEffect transition="in" filter="fade">
                                      <p:cBhvr>
                                        <p:cTn id="11" dur="3000"/>
                                        <p:tgtEl>
                                          <p:spTgt spid="344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FFBC5631-C6CC-48FB-B13E-252B6809366D}"/>
              </a:ext>
            </a:extLst>
          </p:cNvPr>
          <p:cNvSpPr txBox="1">
            <a:spLocks noChangeArrowheads="1"/>
          </p:cNvSpPr>
          <p:nvPr/>
        </p:nvSpPr>
        <p:spPr bwMode="auto">
          <a:xfrm>
            <a:off x="533400" y="652463"/>
            <a:ext cx="7467600" cy="528637"/>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FF0000"/>
                </a:solidFill>
              </a:rPr>
              <a:t>Hoạt động 2:    Đảo và quần đảo nước ta</a:t>
            </a:r>
          </a:p>
        </p:txBody>
      </p:sp>
      <p:pic>
        <p:nvPicPr>
          <p:cNvPr id="289797" name="Picture 5">
            <a:extLst>
              <a:ext uri="{FF2B5EF4-FFF2-40B4-BE49-F238E27FC236}">
                <a16:creationId xmlns:a16="http://schemas.microsoft.com/office/drawing/2014/main" id="{313DC760-8BC0-4C58-B1F4-5C6F8D09E4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828800"/>
            <a:ext cx="4953000" cy="472281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9800" name="Text Box 8">
            <a:extLst>
              <a:ext uri="{FF2B5EF4-FFF2-40B4-BE49-F238E27FC236}">
                <a16:creationId xmlns:a16="http://schemas.microsoft.com/office/drawing/2014/main" id="{583C2E2D-4A45-42A9-98B3-34DFD6A64F01}"/>
              </a:ext>
            </a:extLst>
          </p:cNvPr>
          <p:cNvSpPr txBox="1">
            <a:spLocks noChangeArrowheads="1"/>
          </p:cNvSpPr>
          <p:nvPr/>
        </p:nvSpPr>
        <p:spPr bwMode="auto">
          <a:xfrm>
            <a:off x="533400" y="2514600"/>
            <a:ext cx="32766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spcBef>
                <a:spcPct val="50000"/>
              </a:spcBef>
              <a:buFont typeface="Wingdings" panose="05000000000000000000" pitchFamily="2" charset="2"/>
              <a:buChar char="v"/>
            </a:pPr>
            <a:r>
              <a:rPr lang="en-US" altLang="en-US" sz="3600">
                <a:solidFill>
                  <a:srgbClr val="FFFF66"/>
                </a:solidFill>
              </a:rPr>
              <a:t> Đảo là một bộ phận đất nổi, nhỏ hơn lục địa, xung quanh có nước biển và đại dương bao bọc.</a:t>
            </a:r>
          </a:p>
        </p:txBody>
      </p:sp>
      <p:sp>
        <p:nvSpPr>
          <p:cNvPr id="289801" name="Text Box 9">
            <a:extLst>
              <a:ext uri="{FF2B5EF4-FFF2-40B4-BE49-F238E27FC236}">
                <a16:creationId xmlns:a16="http://schemas.microsoft.com/office/drawing/2014/main" id="{E0977B12-2EB6-4238-A647-F5A0E83DEC8D}"/>
              </a:ext>
            </a:extLst>
          </p:cNvPr>
          <p:cNvSpPr txBox="1">
            <a:spLocks noChangeArrowheads="1"/>
          </p:cNvSpPr>
          <p:nvPr/>
        </p:nvSpPr>
        <p:spPr bwMode="auto">
          <a:xfrm>
            <a:off x="838200" y="182880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sz="3600" b="1"/>
              <a:t>Đảo là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89801"/>
                                        </p:tgtEl>
                                        <p:attrNameLst>
                                          <p:attrName>style.visibility</p:attrName>
                                        </p:attrNameLst>
                                      </p:cBhvr>
                                      <p:to>
                                        <p:strVal val="visible"/>
                                      </p:to>
                                    </p:set>
                                    <p:anim calcmode="lin" valueType="num">
                                      <p:cBhvr>
                                        <p:cTn id="7" dur="500" fill="hold"/>
                                        <p:tgtEl>
                                          <p:spTgt spid="289801"/>
                                        </p:tgtEl>
                                        <p:attrNameLst>
                                          <p:attrName>ppt_w</p:attrName>
                                        </p:attrNameLst>
                                      </p:cBhvr>
                                      <p:tavLst>
                                        <p:tav tm="0">
                                          <p:val>
                                            <p:fltVal val="0"/>
                                          </p:val>
                                        </p:tav>
                                        <p:tav tm="100000">
                                          <p:val>
                                            <p:strVal val="#ppt_w"/>
                                          </p:val>
                                        </p:tav>
                                      </p:tavLst>
                                    </p:anim>
                                    <p:anim calcmode="lin" valueType="num">
                                      <p:cBhvr>
                                        <p:cTn id="8" dur="500" fill="hold"/>
                                        <p:tgtEl>
                                          <p:spTgt spid="28980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89797"/>
                                        </p:tgtEl>
                                        <p:attrNameLst>
                                          <p:attrName>style.visibility</p:attrName>
                                        </p:attrNameLst>
                                      </p:cBhvr>
                                      <p:to>
                                        <p:strVal val="visible"/>
                                      </p:to>
                                    </p:set>
                                    <p:anim calcmode="lin" valueType="num">
                                      <p:cBhvr>
                                        <p:cTn id="11" dur="500" fill="hold"/>
                                        <p:tgtEl>
                                          <p:spTgt spid="289797"/>
                                        </p:tgtEl>
                                        <p:attrNameLst>
                                          <p:attrName>ppt_w</p:attrName>
                                        </p:attrNameLst>
                                      </p:cBhvr>
                                      <p:tavLst>
                                        <p:tav tm="0">
                                          <p:val>
                                            <p:fltVal val="0"/>
                                          </p:val>
                                        </p:tav>
                                        <p:tav tm="100000">
                                          <p:val>
                                            <p:strVal val="#ppt_w"/>
                                          </p:val>
                                        </p:tav>
                                      </p:tavLst>
                                    </p:anim>
                                    <p:anim calcmode="lin" valueType="num">
                                      <p:cBhvr>
                                        <p:cTn id="12" dur="500" fill="hold"/>
                                        <p:tgtEl>
                                          <p:spTgt spid="289797"/>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9800"/>
                                        </p:tgtEl>
                                        <p:attrNameLst>
                                          <p:attrName>style.visibility</p:attrName>
                                        </p:attrNameLst>
                                      </p:cBhvr>
                                      <p:to>
                                        <p:strVal val="visible"/>
                                      </p:to>
                                    </p:set>
                                    <p:animEffect transition="in" filter="wipe(down)">
                                      <p:cBhvr>
                                        <p:cTn id="17" dur="500"/>
                                        <p:tgtEl>
                                          <p:spTgt spid="289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00" grpId="0"/>
      <p:bldP spid="28980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8" name="Rectangle 8">
            <a:extLst>
              <a:ext uri="{FF2B5EF4-FFF2-40B4-BE49-F238E27FC236}">
                <a16:creationId xmlns:a16="http://schemas.microsoft.com/office/drawing/2014/main" id="{5D6F5A5E-323D-465E-8902-795D8CEA4CC0}"/>
              </a:ext>
            </a:extLst>
          </p:cNvPr>
          <p:cNvSpPr>
            <a:spLocks noGrp="1" noChangeArrowheads="1"/>
          </p:cNvSpPr>
          <p:nvPr>
            <p:ph type="body" idx="1"/>
          </p:nvPr>
        </p:nvSpPr>
        <p:spPr>
          <a:xfrm>
            <a:off x="-50800" y="2057400"/>
            <a:ext cx="4114800" cy="1219200"/>
          </a:xfrm>
        </p:spPr>
        <p:txBody>
          <a:bodyPr/>
          <a:lstStyle/>
          <a:p>
            <a:pPr algn="just" eaLnBrk="1" hangingPunct="1">
              <a:lnSpc>
                <a:spcPct val="80000"/>
              </a:lnSpc>
              <a:buFontTx/>
              <a:buNone/>
            </a:pPr>
            <a:r>
              <a:rPr lang="en-US" altLang="en-US">
                <a:latin typeface="Times New Roman" panose="02020603050405020304" pitchFamily="18" charset="0"/>
              </a:rPr>
              <a:t>         </a:t>
            </a:r>
            <a:endParaRPr lang="en-US" altLang="en-US" b="1">
              <a:latin typeface="Times New Roman" panose="02020603050405020304" pitchFamily="18" charset="0"/>
            </a:endParaRPr>
          </a:p>
          <a:p>
            <a:pPr eaLnBrk="1" hangingPunct="1">
              <a:lnSpc>
                <a:spcPct val="80000"/>
              </a:lnSpc>
              <a:buFont typeface="Wingdings" panose="05000000000000000000" pitchFamily="2" charset="2"/>
              <a:buChar char="v"/>
            </a:pPr>
            <a:r>
              <a:rPr lang="en-US" altLang="en-US">
                <a:latin typeface="Times New Roman" panose="02020603050405020304" pitchFamily="18" charset="0"/>
              </a:rPr>
              <a:t>Nơi tập trung nhiều đảo gọi là quần đảo.</a:t>
            </a:r>
          </a:p>
          <a:p>
            <a:pPr eaLnBrk="1" hangingPunct="1">
              <a:lnSpc>
                <a:spcPct val="80000"/>
              </a:lnSpc>
              <a:buFont typeface="Wingdings" panose="05000000000000000000" pitchFamily="2" charset="2"/>
              <a:buNone/>
            </a:pPr>
            <a:r>
              <a:rPr lang="en-US" altLang="en-US">
                <a:latin typeface="Times New Roman" panose="02020603050405020304" pitchFamily="18" charset="0"/>
              </a:rPr>
              <a:t>   </a:t>
            </a:r>
          </a:p>
          <a:p>
            <a:pPr eaLnBrk="1" hangingPunct="1">
              <a:lnSpc>
                <a:spcPct val="80000"/>
              </a:lnSpc>
            </a:pPr>
            <a:endParaRPr lang="en-US" altLang="en-US">
              <a:latin typeface="VNI-Times" pitchFamily="2" charset="0"/>
            </a:endParaRPr>
          </a:p>
          <a:p>
            <a:pPr eaLnBrk="1" hangingPunct="1">
              <a:lnSpc>
                <a:spcPct val="80000"/>
              </a:lnSpc>
            </a:pPr>
            <a:endParaRPr lang="en-US" altLang="en-US"/>
          </a:p>
        </p:txBody>
      </p:sp>
      <p:sp>
        <p:nvSpPr>
          <p:cNvPr id="21507" name="Rectangle 9">
            <a:extLst>
              <a:ext uri="{FF2B5EF4-FFF2-40B4-BE49-F238E27FC236}">
                <a16:creationId xmlns:a16="http://schemas.microsoft.com/office/drawing/2014/main" id="{DC57D0FC-036D-40DA-8990-9833F6D027C6}"/>
              </a:ext>
            </a:extLst>
          </p:cNvPr>
          <p:cNvSpPr>
            <a:spLocks noGrp="1" noChangeArrowheads="1"/>
          </p:cNvSpPr>
          <p:nvPr>
            <p:ph sz="half" idx="4294967295"/>
          </p:nvPr>
        </p:nvSpPr>
        <p:spPr>
          <a:xfrm>
            <a:off x="5334000" y="1905000"/>
            <a:ext cx="3810000" cy="4114800"/>
          </a:xfrm>
        </p:spPr>
        <p:txBody>
          <a:bodyPr/>
          <a:lstStyle/>
          <a:p>
            <a:pPr eaLnBrk="1" hangingPunct="1"/>
            <a:endParaRPr lang="en-US" altLang="en-US" sz="2800">
              <a:latin typeface="VNI-Times" pitchFamily="2" charset="0"/>
            </a:endParaRPr>
          </a:p>
          <a:p>
            <a:pPr eaLnBrk="1" hangingPunct="1"/>
            <a:endParaRPr lang="en-US" altLang="en-US" sz="2800">
              <a:latin typeface="VNI-Times" pitchFamily="2" charset="0"/>
            </a:endParaRPr>
          </a:p>
          <a:p>
            <a:pPr eaLnBrk="1" hangingPunct="1"/>
            <a:endParaRPr lang="en-US" altLang="en-US" sz="2800">
              <a:latin typeface="VNI-Times" pitchFamily="2" charset="0"/>
            </a:endParaRPr>
          </a:p>
          <a:p>
            <a:pPr eaLnBrk="1" hangingPunct="1"/>
            <a:endParaRPr lang="en-US" altLang="en-US" sz="2800">
              <a:latin typeface="VNI-Times" pitchFamily="2" charset="0"/>
            </a:endParaRPr>
          </a:p>
        </p:txBody>
      </p:sp>
      <p:sp>
        <p:nvSpPr>
          <p:cNvPr id="21508" name="Text Box 11">
            <a:extLst>
              <a:ext uri="{FF2B5EF4-FFF2-40B4-BE49-F238E27FC236}">
                <a16:creationId xmlns:a16="http://schemas.microsoft.com/office/drawing/2014/main" id="{D7B046D8-0F1F-449C-9152-6BAAE9128195}"/>
              </a:ext>
            </a:extLst>
          </p:cNvPr>
          <p:cNvSpPr txBox="1">
            <a:spLocks noChangeArrowheads="1"/>
          </p:cNvSpPr>
          <p:nvPr/>
        </p:nvSpPr>
        <p:spPr bwMode="auto">
          <a:xfrm>
            <a:off x="914400" y="457200"/>
            <a:ext cx="7467600" cy="528638"/>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FF0000"/>
                </a:solidFill>
              </a:rPr>
              <a:t>Hoạt động 2: Đảo và quần đảo nước ta</a:t>
            </a:r>
          </a:p>
        </p:txBody>
      </p:sp>
      <p:pic>
        <p:nvPicPr>
          <p:cNvPr id="30734" name="Picture 14" descr="HoangSa">
            <a:extLst>
              <a:ext uri="{FF2B5EF4-FFF2-40B4-BE49-F238E27FC236}">
                <a16:creationId xmlns:a16="http://schemas.microsoft.com/office/drawing/2014/main" id="{442E9035-77C4-48AB-BB9E-E69E2828F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143000"/>
            <a:ext cx="4762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15" descr="blogimage">
            <a:extLst>
              <a:ext uri="{FF2B5EF4-FFF2-40B4-BE49-F238E27FC236}">
                <a16:creationId xmlns:a16="http://schemas.microsoft.com/office/drawing/2014/main" id="{C82F6A9D-DBBB-4D42-9C66-C03DF4400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962400"/>
            <a:ext cx="47625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Text Box 17">
            <a:extLst>
              <a:ext uri="{FF2B5EF4-FFF2-40B4-BE49-F238E27FC236}">
                <a16:creationId xmlns:a16="http://schemas.microsoft.com/office/drawing/2014/main" id="{FB838C19-56F2-4C8D-901A-8819DD41D71A}"/>
              </a:ext>
            </a:extLst>
          </p:cNvPr>
          <p:cNvSpPr txBox="1">
            <a:spLocks noChangeArrowheads="1"/>
          </p:cNvSpPr>
          <p:nvPr/>
        </p:nvSpPr>
        <p:spPr bwMode="auto">
          <a:xfrm>
            <a:off x="228600" y="1295400"/>
            <a:ext cx="320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3200" b="1"/>
              <a:t>Thế nào là quần đảo?</a:t>
            </a:r>
          </a:p>
        </p:txBody>
      </p:sp>
      <p:sp>
        <p:nvSpPr>
          <p:cNvPr id="30741" name="Text Box 21">
            <a:extLst>
              <a:ext uri="{FF2B5EF4-FFF2-40B4-BE49-F238E27FC236}">
                <a16:creationId xmlns:a16="http://schemas.microsoft.com/office/drawing/2014/main" id="{4A5EAF28-CB62-46C5-8B03-F5E894305007}"/>
              </a:ext>
            </a:extLst>
          </p:cNvPr>
          <p:cNvSpPr txBox="1">
            <a:spLocks noChangeArrowheads="1"/>
          </p:cNvSpPr>
          <p:nvPr/>
        </p:nvSpPr>
        <p:spPr bwMode="auto">
          <a:xfrm>
            <a:off x="0" y="38100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b="1"/>
              <a:t>Quần đảo Hoàng Sa</a:t>
            </a:r>
          </a:p>
        </p:txBody>
      </p:sp>
      <p:sp>
        <p:nvSpPr>
          <p:cNvPr id="30743" name="Text Box 23">
            <a:extLst>
              <a:ext uri="{FF2B5EF4-FFF2-40B4-BE49-F238E27FC236}">
                <a16:creationId xmlns:a16="http://schemas.microsoft.com/office/drawing/2014/main" id="{1DB75934-534E-4BE0-9DC6-079FB1F6A32C}"/>
              </a:ext>
            </a:extLst>
          </p:cNvPr>
          <p:cNvSpPr txBox="1">
            <a:spLocks noChangeArrowheads="1"/>
          </p:cNvSpPr>
          <p:nvPr/>
        </p:nvSpPr>
        <p:spPr bwMode="auto">
          <a:xfrm>
            <a:off x="25400" y="47244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b="1"/>
              <a:t>Quần đảo Trường Sa</a:t>
            </a:r>
          </a:p>
        </p:txBody>
      </p:sp>
      <p:sp>
        <p:nvSpPr>
          <p:cNvPr id="30746" name="Text Box 26">
            <a:extLst>
              <a:ext uri="{FF2B5EF4-FFF2-40B4-BE49-F238E27FC236}">
                <a16:creationId xmlns:a16="http://schemas.microsoft.com/office/drawing/2014/main" id="{CE857563-A7CB-4A9C-8524-595BC2F7E202}"/>
              </a:ext>
            </a:extLst>
          </p:cNvPr>
          <p:cNvSpPr txBox="1">
            <a:spLocks noChangeArrowheads="1"/>
          </p:cNvSpPr>
          <p:nvPr/>
        </p:nvSpPr>
        <p:spPr bwMode="auto">
          <a:xfrm>
            <a:off x="0" y="38100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b="1"/>
              <a:t>Quần đảo Hoàng Sa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0734"/>
                                        </p:tgtEl>
                                        <p:attrNameLst>
                                          <p:attrName>style.visibility</p:attrName>
                                        </p:attrNameLst>
                                      </p:cBhvr>
                                      <p:to>
                                        <p:strVal val="visible"/>
                                      </p:to>
                                    </p:set>
                                    <p:anim calcmode="lin" valueType="num">
                                      <p:cBhvr>
                                        <p:cTn id="7" dur="500" fill="hold"/>
                                        <p:tgtEl>
                                          <p:spTgt spid="30734"/>
                                        </p:tgtEl>
                                        <p:attrNameLst>
                                          <p:attrName>ppt_w</p:attrName>
                                        </p:attrNameLst>
                                      </p:cBhvr>
                                      <p:tavLst>
                                        <p:tav tm="0">
                                          <p:val>
                                            <p:fltVal val="0"/>
                                          </p:val>
                                        </p:tav>
                                        <p:tav tm="100000">
                                          <p:val>
                                            <p:strVal val="#ppt_w"/>
                                          </p:val>
                                        </p:tav>
                                      </p:tavLst>
                                    </p:anim>
                                    <p:anim calcmode="lin" valueType="num">
                                      <p:cBhvr>
                                        <p:cTn id="8" dur="500" fill="hold"/>
                                        <p:tgtEl>
                                          <p:spTgt spid="3073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0735"/>
                                        </p:tgtEl>
                                        <p:attrNameLst>
                                          <p:attrName>style.visibility</p:attrName>
                                        </p:attrNameLst>
                                      </p:cBhvr>
                                      <p:to>
                                        <p:strVal val="visible"/>
                                      </p:to>
                                    </p:set>
                                    <p:anim calcmode="lin" valueType="num">
                                      <p:cBhvr>
                                        <p:cTn id="11" dur="500" fill="hold"/>
                                        <p:tgtEl>
                                          <p:spTgt spid="30735"/>
                                        </p:tgtEl>
                                        <p:attrNameLst>
                                          <p:attrName>ppt_w</p:attrName>
                                        </p:attrNameLst>
                                      </p:cBhvr>
                                      <p:tavLst>
                                        <p:tav tm="0">
                                          <p:val>
                                            <p:fltVal val="0"/>
                                          </p:val>
                                        </p:tav>
                                        <p:tav tm="100000">
                                          <p:val>
                                            <p:strVal val="#ppt_w"/>
                                          </p:val>
                                        </p:tav>
                                      </p:tavLst>
                                    </p:anim>
                                    <p:anim calcmode="lin" valueType="num">
                                      <p:cBhvr>
                                        <p:cTn id="12" dur="500" fill="hold"/>
                                        <p:tgtEl>
                                          <p:spTgt spid="3073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0737"/>
                                        </p:tgtEl>
                                        <p:attrNameLst>
                                          <p:attrName>style.visibility</p:attrName>
                                        </p:attrNameLst>
                                      </p:cBhvr>
                                      <p:to>
                                        <p:strVal val="visible"/>
                                      </p:to>
                                    </p:set>
                                    <p:anim calcmode="lin" valueType="num">
                                      <p:cBhvr>
                                        <p:cTn id="15" dur="500" fill="hold"/>
                                        <p:tgtEl>
                                          <p:spTgt spid="30737"/>
                                        </p:tgtEl>
                                        <p:attrNameLst>
                                          <p:attrName>ppt_w</p:attrName>
                                        </p:attrNameLst>
                                      </p:cBhvr>
                                      <p:tavLst>
                                        <p:tav tm="0">
                                          <p:val>
                                            <p:fltVal val="0"/>
                                          </p:val>
                                        </p:tav>
                                        <p:tav tm="100000">
                                          <p:val>
                                            <p:strVal val="#ppt_w"/>
                                          </p:val>
                                        </p:tav>
                                      </p:tavLst>
                                    </p:anim>
                                    <p:anim calcmode="lin" valueType="num">
                                      <p:cBhvr>
                                        <p:cTn id="16" dur="500" fill="hold"/>
                                        <p:tgtEl>
                                          <p:spTgt spid="30737"/>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30728">
                                            <p:txEl>
                                              <p:pRg st="0" end="0"/>
                                            </p:txEl>
                                          </p:spTgt>
                                        </p:tgtEl>
                                        <p:attrNameLst>
                                          <p:attrName>style.visibility</p:attrName>
                                        </p:attrNameLst>
                                      </p:cBhvr>
                                      <p:to>
                                        <p:strVal val="visible"/>
                                      </p:to>
                                    </p:set>
                                    <p:anim calcmode="lin" valueType="num">
                                      <p:cBhvr>
                                        <p:cTn id="21" dur="500" fill="hold"/>
                                        <p:tgtEl>
                                          <p:spTgt spid="3072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072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30728">
                                            <p:txEl>
                                              <p:pRg st="1" end="1"/>
                                            </p:txEl>
                                          </p:spTgt>
                                        </p:tgtEl>
                                        <p:attrNameLst>
                                          <p:attrName>style.visibility</p:attrName>
                                        </p:attrNameLst>
                                      </p:cBhvr>
                                      <p:to>
                                        <p:strVal val="visible"/>
                                      </p:to>
                                    </p:set>
                                    <p:anim calcmode="lin" valueType="num">
                                      <p:cBhvr>
                                        <p:cTn id="27" dur="500" fill="hold"/>
                                        <p:tgtEl>
                                          <p:spTgt spid="30728">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3072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30728">
                                            <p:txEl>
                                              <p:pRg st="2" end="2"/>
                                            </p:txEl>
                                          </p:spTgt>
                                        </p:tgtEl>
                                        <p:attrNameLst>
                                          <p:attrName>style.visibility</p:attrName>
                                        </p:attrNameLst>
                                      </p:cBhvr>
                                      <p:to>
                                        <p:strVal val="visible"/>
                                      </p:to>
                                    </p:set>
                                    <p:anim calcmode="lin" valueType="num">
                                      <p:cBhvr>
                                        <p:cTn id="33" dur="500" fill="hold"/>
                                        <p:tgtEl>
                                          <p:spTgt spid="30728">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3072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30743"/>
                                        </p:tgtEl>
                                        <p:attrNameLst>
                                          <p:attrName>style.visibility</p:attrName>
                                        </p:attrNameLst>
                                      </p:cBhvr>
                                      <p:to>
                                        <p:strVal val="visible"/>
                                      </p:to>
                                    </p:set>
                                    <p:anim calcmode="lin" valueType="num">
                                      <p:cBhvr>
                                        <p:cTn id="39" dur="500" fill="hold"/>
                                        <p:tgtEl>
                                          <p:spTgt spid="30743"/>
                                        </p:tgtEl>
                                        <p:attrNameLst>
                                          <p:attrName>ppt_w</p:attrName>
                                        </p:attrNameLst>
                                      </p:cBhvr>
                                      <p:tavLst>
                                        <p:tav tm="0">
                                          <p:val>
                                            <p:fltVal val="0"/>
                                          </p:val>
                                        </p:tav>
                                        <p:tav tm="100000">
                                          <p:val>
                                            <p:strVal val="#ppt_w"/>
                                          </p:val>
                                        </p:tav>
                                      </p:tavLst>
                                    </p:anim>
                                    <p:anim calcmode="lin" valueType="num">
                                      <p:cBhvr>
                                        <p:cTn id="40" dur="500" fill="hold"/>
                                        <p:tgtEl>
                                          <p:spTgt spid="30743"/>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30746"/>
                                        </p:tgtEl>
                                        <p:attrNameLst>
                                          <p:attrName>style.visibility</p:attrName>
                                        </p:attrNameLst>
                                      </p:cBhvr>
                                      <p:to>
                                        <p:strVal val="visible"/>
                                      </p:to>
                                    </p:set>
                                    <p:anim calcmode="lin" valueType="num">
                                      <p:cBhvr>
                                        <p:cTn id="43" dur="500" fill="hold"/>
                                        <p:tgtEl>
                                          <p:spTgt spid="30746"/>
                                        </p:tgtEl>
                                        <p:attrNameLst>
                                          <p:attrName>ppt_w</p:attrName>
                                        </p:attrNameLst>
                                      </p:cBhvr>
                                      <p:tavLst>
                                        <p:tav tm="0">
                                          <p:val>
                                            <p:fltVal val="0"/>
                                          </p:val>
                                        </p:tav>
                                        <p:tav tm="100000">
                                          <p:val>
                                            <p:strVal val="#ppt_w"/>
                                          </p:val>
                                        </p:tav>
                                      </p:tavLst>
                                    </p:anim>
                                    <p:anim calcmode="lin" valueType="num">
                                      <p:cBhvr>
                                        <p:cTn id="44" dur="500" fill="hold"/>
                                        <p:tgtEl>
                                          <p:spTgt spid="30746"/>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30741"/>
                                        </p:tgtEl>
                                        <p:attrNameLst>
                                          <p:attrName>style.visibility</p:attrName>
                                        </p:attrNameLst>
                                      </p:cBhvr>
                                      <p:to>
                                        <p:strVal val="visible"/>
                                      </p:to>
                                    </p:set>
                                    <p:anim calcmode="lin" valueType="num">
                                      <p:cBhvr>
                                        <p:cTn id="47" dur="500" fill="hold"/>
                                        <p:tgtEl>
                                          <p:spTgt spid="30741"/>
                                        </p:tgtEl>
                                        <p:attrNameLst>
                                          <p:attrName>ppt_w</p:attrName>
                                        </p:attrNameLst>
                                      </p:cBhvr>
                                      <p:tavLst>
                                        <p:tav tm="0">
                                          <p:val>
                                            <p:fltVal val="0"/>
                                          </p:val>
                                        </p:tav>
                                        <p:tav tm="100000">
                                          <p:val>
                                            <p:strVal val="#ppt_w"/>
                                          </p:val>
                                        </p:tav>
                                      </p:tavLst>
                                    </p:anim>
                                    <p:anim calcmode="lin" valueType="num">
                                      <p:cBhvr>
                                        <p:cTn id="48" dur="500" fill="hold"/>
                                        <p:tgtEl>
                                          <p:spTgt spid="307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build="p"/>
      <p:bldP spid="30737" grpId="0"/>
      <p:bldP spid="30741" grpId="0"/>
      <p:bldP spid="30743" grpId="0"/>
      <p:bldP spid="30746"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13">
            <a:extLst>
              <a:ext uri="{FF2B5EF4-FFF2-40B4-BE49-F238E27FC236}">
                <a16:creationId xmlns:a16="http://schemas.microsoft.com/office/drawing/2014/main" id="{FEAF783E-0615-47A0-BB40-EF5315F9A009}"/>
              </a:ext>
            </a:extLst>
          </p:cNvPr>
          <p:cNvSpPr txBox="1">
            <a:spLocks noChangeArrowheads="1"/>
          </p:cNvSpPr>
          <p:nvPr/>
        </p:nvSpPr>
        <p:spPr bwMode="auto">
          <a:xfrm>
            <a:off x="400050" y="528638"/>
            <a:ext cx="7391400" cy="646112"/>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3600" b="1">
                <a:solidFill>
                  <a:srgbClr val="FF0000"/>
                </a:solidFill>
              </a:rPr>
              <a:t>Hoạt động1: Vùng biển Việt Nam</a:t>
            </a:r>
          </a:p>
        </p:txBody>
      </p:sp>
      <p:sp>
        <p:nvSpPr>
          <p:cNvPr id="13326" name="Text Box 14">
            <a:extLst>
              <a:ext uri="{FF2B5EF4-FFF2-40B4-BE49-F238E27FC236}">
                <a16:creationId xmlns:a16="http://schemas.microsoft.com/office/drawing/2014/main" id="{C560EA51-06BA-410A-A4FF-7C7CB14C9C3C}"/>
              </a:ext>
            </a:extLst>
          </p:cNvPr>
          <p:cNvSpPr txBox="1">
            <a:spLocks noChangeArrowheads="1"/>
          </p:cNvSpPr>
          <p:nvPr/>
        </p:nvSpPr>
        <p:spPr bwMode="auto">
          <a:xfrm>
            <a:off x="381000" y="2438400"/>
            <a:ext cx="8229600" cy="3970338"/>
          </a:xfrm>
          <a:prstGeom prst="rect">
            <a:avLst/>
          </a:prstGeom>
          <a:noFill/>
          <a:ln w="127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3600" b="1"/>
              <a:t>Quan sát hình 1 SGK  trang 149 và đọc SGK trang 150 cho biết:</a:t>
            </a:r>
          </a:p>
          <a:p>
            <a:pPr>
              <a:spcBef>
                <a:spcPct val="50000"/>
              </a:spcBef>
              <a:buFontTx/>
              <a:buChar char="•"/>
            </a:pPr>
            <a:r>
              <a:rPr lang="en-US" altLang="en-US" sz="3600" b="1"/>
              <a:t> </a:t>
            </a:r>
            <a:r>
              <a:rPr lang="en-US" altLang="en-US" sz="3600" b="1" i="1"/>
              <a:t>Biển Đông bao bọc các phía nào của phần đất liền nước ta? </a:t>
            </a:r>
          </a:p>
          <a:p>
            <a:pPr>
              <a:spcBef>
                <a:spcPct val="50000"/>
              </a:spcBef>
              <a:buFontTx/>
              <a:buChar char="•"/>
            </a:pPr>
            <a:r>
              <a:rPr lang="en-US" altLang="en-US" sz="3600" b="1" i="1"/>
              <a:t>Chỉ vị trí vịnh Bắc Bộ, vịnh Thái Lan trên lược đồ </a:t>
            </a:r>
            <a:endParaRPr lang="en-US" altLang="en-US" b="1" i="1"/>
          </a:p>
        </p:txBody>
      </p:sp>
      <p:pic>
        <p:nvPicPr>
          <p:cNvPr id="4100" name="Picture 22" descr="Ban do">
            <a:hlinkClick r:id="" action="ppaction://noaction"/>
            <a:extLst>
              <a:ext uri="{FF2B5EF4-FFF2-40B4-BE49-F238E27FC236}">
                <a16:creationId xmlns:a16="http://schemas.microsoft.com/office/drawing/2014/main" id="{0EB86AB4-87C2-4665-B2AF-9816AD749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066800"/>
            <a:ext cx="10271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23">
            <a:extLst>
              <a:ext uri="{FF2B5EF4-FFF2-40B4-BE49-F238E27FC236}">
                <a16:creationId xmlns:a16="http://schemas.microsoft.com/office/drawing/2014/main" id="{06775082-EE6D-442A-9170-25BA4C9212F5}"/>
              </a:ext>
            </a:extLst>
          </p:cNvPr>
          <p:cNvSpPr txBox="1">
            <a:spLocks noChangeArrowheads="1"/>
          </p:cNvSpPr>
          <p:nvPr/>
        </p:nvSpPr>
        <p:spPr bwMode="auto">
          <a:xfrm>
            <a:off x="342900" y="1292225"/>
            <a:ext cx="714375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buFont typeface="Wingdings" panose="05000000000000000000" pitchFamily="2" charset="2"/>
              <a:buChar char="v"/>
            </a:pPr>
            <a:r>
              <a:rPr lang="en-US" altLang="en-US" sz="4000" b="1">
                <a:solidFill>
                  <a:srgbClr val="FFFF00"/>
                </a:solidFill>
              </a:rPr>
              <a:t>Đặc điểm vùng biển nước ta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iterate type="lt">
                                    <p:tmPct val="0"/>
                                  </p:iterate>
                                  <p:childTnLst>
                                    <p:set>
                                      <p:cBhvr>
                                        <p:cTn id="6" dur="1" fill="hold">
                                          <p:stCondLst>
                                            <p:cond delay="0"/>
                                          </p:stCondLst>
                                        </p:cTn>
                                        <p:tgtEl>
                                          <p:spTgt spid="13326">
                                            <p:bg/>
                                          </p:spTgt>
                                        </p:tgtEl>
                                        <p:attrNameLst>
                                          <p:attrName>style.visibility</p:attrName>
                                        </p:attrNameLst>
                                      </p:cBhvr>
                                      <p:to>
                                        <p:strVal val="visible"/>
                                      </p:to>
                                    </p:set>
                                    <p:anim calcmode="lin" valueType="num">
                                      <p:cBhvr>
                                        <p:cTn id="7" dur="500" fill="hold"/>
                                        <p:tgtEl>
                                          <p:spTgt spid="13326">
                                            <p:bg/>
                                          </p:spTgt>
                                        </p:tgtEl>
                                        <p:attrNameLst>
                                          <p:attrName>ppt_w</p:attrName>
                                        </p:attrNameLst>
                                      </p:cBhvr>
                                      <p:tavLst>
                                        <p:tav tm="0">
                                          <p:val>
                                            <p:fltVal val="0"/>
                                          </p:val>
                                        </p:tav>
                                        <p:tav tm="100000">
                                          <p:val>
                                            <p:strVal val="#ppt_w"/>
                                          </p:val>
                                        </p:tav>
                                      </p:tavLst>
                                    </p:anim>
                                    <p:anim calcmode="lin" valueType="num">
                                      <p:cBhvr>
                                        <p:cTn id="8" dur="500" fill="hold"/>
                                        <p:tgtEl>
                                          <p:spTgt spid="13326">
                                            <p:bg/>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3326">
                                            <p:txEl>
                                              <p:pRg st="0" end="0"/>
                                            </p:txEl>
                                          </p:spTgt>
                                        </p:tgtEl>
                                        <p:attrNameLst>
                                          <p:attrName>style.visibility</p:attrName>
                                        </p:attrNameLst>
                                      </p:cBhvr>
                                      <p:to>
                                        <p:strVal val="visible"/>
                                      </p:to>
                                    </p:set>
                                    <p:anim calcmode="lin" valueType="num">
                                      <p:cBhvr>
                                        <p:cTn id="11" dur="500" fill="hold"/>
                                        <p:tgtEl>
                                          <p:spTgt spid="1332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3326">
                                            <p:txEl>
                                              <p:pRg st="0" end="0"/>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3326">
                                            <p:txEl>
                                              <p:pRg st="1" end="1"/>
                                            </p:txEl>
                                          </p:spTgt>
                                        </p:tgtEl>
                                        <p:attrNameLst>
                                          <p:attrName>style.visibility</p:attrName>
                                        </p:attrNameLst>
                                      </p:cBhvr>
                                      <p:to>
                                        <p:strVal val="visible"/>
                                      </p:to>
                                    </p:set>
                                    <p:anim calcmode="lin" valueType="num">
                                      <p:cBhvr>
                                        <p:cTn id="15" dur="500" fill="hold"/>
                                        <p:tgtEl>
                                          <p:spTgt spid="13326">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3326">
                                            <p:txEl>
                                              <p:pRg st="1" end="1"/>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3326">
                                            <p:txEl>
                                              <p:pRg st="2" end="2"/>
                                            </p:txEl>
                                          </p:spTgt>
                                        </p:tgtEl>
                                        <p:attrNameLst>
                                          <p:attrName>style.visibility</p:attrName>
                                        </p:attrNameLst>
                                      </p:cBhvr>
                                      <p:to>
                                        <p:strVal val="visible"/>
                                      </p:to>
                                    </p:set>
                                    <p:anim calcmode="lin" valueType="num">
                                      <p:cBhvr>
                                        <p:cTn id="19" dur="500" fill="hold"/>
                                        <p:tgtEl>
                                          <p:spTgt spid="1332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32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2BA97231-E26A-4276-A6B3-0E95C04B4635}"/>
              </a:ext>
            </a:extLst>
          </p:cNvPr>
          <p:cNvSpPr>
            <a:spLocks noGrp="1" noChangeArrowheads="1"/>
          </p:cNvSpPr>
          <p:nvPr>
            <p:ph sz="half" idx="4294967295"/>
          </p:nvPr>
        </p:nvSpPr>
        <p:spPr>
          <a:xfrm>
            <a:off x="5334000" y="1905000"/>
            <a:ext cx="3810000" cy="4114800"/>
          </a:xfrm>
        </p:spPr>
        <p:txBody>
          <a:bodyPr/>
          <a:lstStyle/>
          <a:p>
            <a:pPr eaLnBrk="1" hangingPunct="1"/>
            <a:endParaRPr lang="en-US" altLang="en-US" sz="2800">
              <a:latin typeface="VNI-Times" pitchFamily="2" charset="0"/>
            </a:endParaRPr>
          </a:p>
          <a:p>
            <a:pPr eaLnBrk="1" hangingPunct="1"/>
            <a:endParaRPr lang="en-US" altLang="en-US" sz="2800">
              <a:latin typeface="VNI-Times" pitchFamily="2" charset="0"/>
            </a:endParaRPr>
          </a:p>
          <a:p>
            <a:pPr eaLnBrk="1" hangingPunct="1"/>
            <a:endParaRPr lang="en-US" altLang="en-US" sz="2800">
              <a:latin typeface="VNI-Times" pitchFamily="2" charset="0"/>
            </a:endParaRPr>
          </a:p>
          <a:p>
            <a:pPr eaLnBrk="1" hangingPunct="1"/>
            <a:endParaRPr lang="en-US" altLang="en-US" sz="2800">
              <a:latin typeface="VNI-Times" pitchFamily="2" charset="0"/>
            </a:endParaRPr>
          </a:p>
        </p:txBody>
      </p:sp>
      <p:sp>
        <p:nvSpPr>
          <p:cNvPr id="22531" name="Text Box 4">
            <a:extLst>
              <a:ext uri="{FF2B5EF4-FFF2-40B4-BE49-F238E27FC236}">
                <a16:creationId xmlns:a16="http://schemas.microsoft.com/office/drawing/2014/main" id="{54A96B89-A5BA-4A74-8D1A-E1514E40982A}"/>
              </a:ext>
            </a:extLst>
          </p:cNvPr>
          <p:cNvSpPr txBox="1">
            <a:spLocks noChangeArrowheads="1"/>
          </p:cNvSpPr>
          <p:nvPr/>
        </p:nvSpPr>
        <p:spPr bwMode="auto">
          <a:xfrm>
            <a:off x="914400" y="25400"/>
            <a:ext cx="7467600" cy="528638"/>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FF0000"/>
                </a:solidFill>
              </a:rPr>
              <a:t>Hoạt động 2: Đảo và quần đảo nước ta</a:t>
            </a:r>
          </a:p>
        </p:txBody>
      </p:sp>
      <p:sp>
        <p:nvSpPr>
          <p:cNvPr id="22532" name="Text Box 8">
            <a:extLst>
              <a:ext uri="{FF2B5EF4-FFF2-40B4-BE49-F238E27FC236}">
                <a16:creationId xmlns:a16="http://schemas.microsoft.com/office/drawing/2014/main" id="{B76A5C6C-9BEE-4C42-822C-CE0EFD3FB75B}"/>
              </a:ext>
            </a:extLst>
          </p:cNvPr>
          <p:cNvSpPr txBox="1">
            <a:spLocks noChangeArrowheads="1"/>
          </p:cNvSpPr>
          <p:nvPr/>
        </p:nvSpPr>
        <p:spPr bwMode="auto">
          <a:xfrm>
            <a:off x="304800" y="990600"/>
            <a:ext cx="32004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spcBef>
                <a:spcPct val="50000"/>
              </a:spcBef>
              <a:buFontTx/>
              <a:buChar char="•"/>
            </a:pPr>
            <a:r>
              <a:rPr lang="en-US" altLang="en-US" sz="3200" b="1"/>
              <a:t>Tìm trên bản đồ các đảo và quần đảo chính của nước ta. </a:t>
            </a:r>
          </a:p>
        </p:txBody>
      </p:sp>
      <p:sp>
        <p:nvSpPr>
          <p:cNvPr id="22533" name="Text Box 48">
            <a:extLst>
              <a:ext uri="{FF2B5EF4-FFF2-40B4-BE49-F238E27FC236}">
                <a16:creationId xmlns:a16="http://schemas.microsoft.com/office/drawing/2014/main" id="{E1788800-4D42-4A57-9E30-8421341B2464}"/>
              </a:ext>
            </a:extLst>
          </p:cNvPr>
          <p:cNvSpPr txBox="1">
            <a:spLocks noChangeArrowheads="1"/>
          </p:cNvSpPr>
          <p:nvPr/>
        </p:nvSpPr>
        <p:spPr bwMode="auto">
          <a:xfrm>
            <a:off x="304800" y="3429000"/>
            <a:ext cx="251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endParaRPr lang="en-US" altLang="en-US">
              <a:latin typeface="Arial" panose="020B0604020202020204" pitchFamily="34" charset="0"/>
            </a:endParaRPr>
          </a:p>
        </p:txBody>
      </p:sp>
      <p:grpSp>
        <p:nvGrpSpPr>
          <p:cNvPr id="22534" name="Group 62">
            <a:extLst>
              <a:ext uri="{FF2B5EF4-FFF2-40B4-BE49-F238E27FC236}">
                <a16:creationId xmlns:a16="http://schemas.microsoft.com/office/drawing/2014/main" id="{291158A5-A86C-4DE8-96E6-51CE2A2C6933}"/>
              </a:ext>
            </a:extLst>
          </p:cNvPr>
          <p:cNvGrpSpPr>
            <a:grpSpLocks/>
          </p:cNvGrpSpPr>
          <p:nvPr/>
        </p:nvGrpSpPr>
        <p:grpSpPr bwMode="auto">
          <a:xfrm>
            <a:off x="3962400" y="685800"/>
            <a:ext cx="5181600" cy="6172200"/>
            <a:chOff x="2496" y="432"/>
            <a:chExt cx="3264" cy="3888"/>
          </a:xfrm>
        </p:grpSpPr>
        <p:pic>
          <p:nvPicPr>
            <p:cNvPr id="22557" name="Picture 59" descr="Untitled-1bản do lam lai">
              <a:extLst>
                <a:ext uri="{FF2B5EF4-FFF2-40B4-BE49-F238E27FC236}">
                  <a16:creationId xmlns:a16="http://schemas.microsoft.com/office/drawing/2014/main" id="{BCD0449B-5AF4-4D0F-9B65-53072750C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 y="432"/>
              <a:ext cx="3264" cy="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8" name="Text Box 60">
              <a:extLst>
                <a:ext uri="{FF2B5EF4-FFF2-40B4-BE49-F238E27FC236}">
                  <a16:creationId xmlns:a16="http://schemas.microsoft.com/office/drawing/2014/main" id="{C7EF1CFD-9119-4982-97DE-BF9C9C87D5CA}"/>
                </a:ext>
              </a:extLst>
            </p:cNvPr>
            <p:cNvSpPr txBox="1">
              <a:spLocks noChangeArrowheads="1"/>
            </p:cNvSpPr>
            <p:nvPr/>
          </p:nvSpPr>
          <p:spPr bwMode="auto">
            <a:xfrm rot="-267131">
              <a:off x="3758" y="2153"/>
              <a:ext cx="129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Đ.Lý Sơn</a:t>
              </a:r>
            </a:p>
          </p:txBody>
        </p:sp>
      </p:grpSp>
      <p:sp>
        <p:nvSpPr>
          <p:cNvPr id="22535" name="Text Box 61">
            <a:extLst>
              <a:ext uri="{FF2B5EF4-FFF2-40B4-BE49-F238E27FC236}">
                <a16:creationId xmlns:a16="http://schemas.microsoft.com/office/drawing/2014/main" id="{D35EA5C4-12DF-441B-8280-BE33BC100BB1}"/>
              </a:ext>
            </a:extLst>
          </p:cNvPr>
          <p:cNvSpPr txBox="1">
            <a:spLocks noChangeArrowheads="1"/>
          </p:cNvSpPr>
          <p:nvPr/>
        </p:nvSpPr>
        <p:spPr bwMode="auto">
          <a:xfrm>
            <a:off x="5957888" y="5372100"/>
            <a:ext cx="23256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Đảo Phú Quý</a:t>
            </a:r>
          </a:p>
        </p:txBody>
      </p:sp>
      <p:sp>
        <p:nvSpPr>
          <p:cNvPr id="240703" name="AutoShape 63">
            <a:extLst>
              <a:ext uri="{FF2B5EF4-FFF2-40B4-BE49-F238E27FC236}">
                <a16:creationId xmlns:a16="http://schemas.microsoft.com/office/drawing/2014/main" id="{FDEA5C9E-75D0-4022-8EB0-23066BDB6509}"/>
              </a:ext>
            </a:extLst>
          </p:cNvPr>
          <p:cNvSpPr>
            <a:spLocks noChangeArrowheads="1"/>
          </p:cNvSpPr>
          <p:nvPr/>
        </p:nvSpPr>
        <p:spPr bwMode="auto">
          <a:xfrm>
            <a:off x="5638800" y="1443038"/>
            <a:ext cx="157163" cy="157162"/>
          </a:xfrm>
          <a:prstGeom prst="star5">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40704" name="AutoShape 64">
            <a:extLst>
              <a:ext uri="{FF2B5EF4-FFF2-40B4-BE49-F238E27FC236}">
                <a16:creationId xmlns:a16="http://schemas.microsoft.com/office/drawing/2014/main" id="{A1EDA483-6AD4-471C-9B31-4E058AAC007B}"/>
              </a:ext>
            </a:extLst>
          </p:cNvPr>
          <p:cNvSpPr>
            <a:spLocks noChangeArrowheads="1"/>
          </p:cNvSpPr>
          <p:nvPr/>
        </p:nvSpPr>
        <p:spPr bwMode="auto">
          <a:xfrm>
            <a:off x="5467350" y="1628775"/>
            <a:ext cx="157163" cy="157163"/>
          </a:xfrm>
          <a:prstGeom prst="star5">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40705" name="AutoShape 65">
            <a:extLst>
              <a:ext uri="{FF2B5EF4-FFF2-40B4-BE49-F238E27FC236}">
                <a16:creationId xmlns:a16="http://schemas.microsoft.com/office/drawing/2014/main" id="{CC7AB64E-4C0D-417D-8CF3-B34620B998FC}"/>
              </a:ext>
            </a:extLst>
          </p:cNvPr>
          <p:cNvSpPr>
            <a:spLocks noChangeArrowheads="1"/>
          </p:cNvSpPr>
          <p:nvPr/>
        </p:nvSpPr>
        <p:spPr bwMode="auto">
          <a:xfrm>
            <a:off x="5486400" y="2819400"/>
            <a:ext cx="157163" cy="157163"/>
          </a:xfrm>
          <a:prstGeom prst="star5">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40706" name="AutoShape 66">
            <a:extLst>
              <a:ext uri="{FF2B5EF4-FFF2-40B4-BE49-F238E27FC236}">
                <a16:creationId xmlns:a16="http://schemas.microsoft.com/office/drawing/2014/main" id="{6151320B-BCE1-4B45-A267-6B424D7533F3}"/>
              </a:ext>
            </a:extLst>
          </p:cNvPr>
          <p:cNvSpPr>
            <a:spLocks noChangeArrowheads="1"/>
          </p:cNvSpPr>
          <p:nvPr/>
        </p:nvSpPr>
        <p:spPr bwMode="auto">
          <a:xfrm>
            <a:off x="6048375" y="3533775"/>
            <a:ext cx="157163" cy="157163"/>
          </a:xfrm>
          <a:prstGeom prst="star5">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40707" name="AutoShape 67">
            <a:extLst>
              <a:ext uri="{FF2B5EF4-FFF2-40B4-BE49-F238E27FC236}">
                <a16:creationId xmlns:a16="http://schemas.microsoft.com/office/drawing/2014/main" id="{CF83C737-4335-4431-88A3-31D7F568BCE4}"/>
              </a:ext>
            </a:extLst>
          </p:cNvPr>
          <p:cNvSpPr>
            <a:spLocks noChangeArrowheads="1"/>
          </p:cNvSpPr>
          <p:nvPr/>
        </p:nvSpPr>
        <p:spPr bwMode="auto">
          <a:xfrm>
            <a:off x="6553200" y="3124200"/>
            <a:ext cx="157163" cy="157163"/>
          </a:xfrm>
          <a:prstGeom prst="star5">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40708" name="AutoShape 68">
            <a:extLst>
              <a:ext uri="{FF2B5EF4-FFF2-40B4-BE49-F238E27FC236}">
                <a16:creationId xmlns:a16="http://schemas.microsoft.com/office/drawing/2014/main" id="{70A49DF8-FA78-4BF6-BFEF-2A7441DF41FB}"/>
              </a:ext>
            </a:extLst>
          </p:cNvPr>
          <p:cNvSpPr>
            <a:spLocks noChangeArrowheads="1"/>
          </p:cNvSpPr>
          <p:nvPr/>
        </p:nvSpPr>
        <p:spPr bwMode="auto">
          <a:xfrm>
            <a:off x="6019800" y="5334000"/>
            <a:ext cx="157163" cy="157163"/>
          </a:xfrm>
          <a:prstGeom prst="star5">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40709" name="AutoShape 69">
            <a:extLst>
              <a:ext uri="{FF2B5EF4-FFF2-40B4-BE49-F238E27FC236}">
                <a16:creationId xmlns:a16="http://schemas.microsoft.com/office/drawing/2014/main" id="{C415D639-48E3-496F-BFFD-C44C9753020F}"/>
              </a:ext>
            </a:extLst>
          </p:cNvPr>
          <p:cNvSpPr>
            <a:spLocks noChangeArrowheads="1"/>
          </p:cNvSpPr>
          <p:nvPr/>
        </p:nvSpPr>
        <p:spPr bwMode="auto">
          <a:xfrm>
            <a:off x="7543800" y="5867400"/>
            <a:ext cx="157163" cy="157163"/>
          </a:xfrm>
          <a:prstGeom prst="star5">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22543" name="Group 70">
            <a:extLst>
              <a:ext uri="{FF2B5EF4-FFF2-40B4-BE49-F238E27FC236}">
                <a16:creationId xmlns:a16="http://schemas.microsoft.com/office/drawing/2014/main" id="{ADE1AC63-5965-4D68-A6CF-986471EDCA8F}"/>
              </a:ext>
            </a:extLst>
          </p:cNvPr>
          <p:cNvGrpSpPr>
            <a:grpSpLocks/>
          </p:cNvGrpSpPr>
          <p:nvPr/>
        </p:nvGrpSpPr>
        <p:grpSpPr bwMode="auto">
          <a:xfrm>
            <a:off x="3962400" y="685800"/>
            <a:ext cx="5181600" cy="6172200"/>
            <a:chOff x="2496" y="432"/>
            <a:chExt cx="3264" cy="3888"/>
          </a:xfrm>
        </p:grpSpPr>
        <p:pic>
          <p:nvPicPr>
            <p:cNvPr id="22555" name="Picture 71" descr="Untitled-1bản do lam lai">
              <a:extLst>
                <a:ext uri="{FF2B5EF4-FFF2-40B4-BE49-F238E27FC236}">
                  <a16:creationId xmlns:a16="http://schemas.microsoft.com/office/drawing/2014/main" id="{A0F9B867-17A9-410A-9610-1D5F333337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 y="432"/>
              <a:ext cx="3264" cy="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6" name="Text Box 72">
              <a:extLst>
                <a:ext uri="{FF2B5EF4-FFF2-40B4-BE49-F238E27FC236}">
                  <a16:creationId xmlns:a16="http://schemas.microsoft.com/office/drawing/2014/main" id="{BBF665E4-52A7-4D95-A7F1-2B45E951AFF8}"/>
                </a:ext>
              </a:extLst>
            </p:cNvPr>
            <p:cNvSpPr txBox="1">
              <a:spLocks noChangeArrowheads="1"/>
            </p:cNvSpPr>
            <p:nvPr/>
          </p:nvSpPr>
          <p:spPr bwMode="auto">
            <a:xfrm rot="-267131">
              <a:off x="3758" y="2153"/>
              <a:ext cx="129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Đ.Lý Sơn</a:t>
              </a:r>
            </a:p>
          </p:txBody>
        </p:sp>
      </p:grpSp>
      <p:sp>
        <p:nvSpPr>
          <p:cNvPr id="240715" name="AutoShape 75">
            <a:extLst>
              <a:ext uri="{FF2B5EF4-FFF2-40B4-BE49-F238E27FC236}">
                <a16:creationId xmlns:a16="http://schemas.microsoft.com/office/drawing/2014/main" id="{AD2E142C-6AF5-44A2-9506-91D21B2E601E}"/>
              </a:ext>
            </a:extLst>
          </p:cNvPr>
          <p:cNvSpPr>
            <a:spLocks noChangeArrowheads="1"/>
          </p:cNvSpPr>
          <p:nvPr/>
        </p:nvSpPr>
        <p:spPr bwMode="auto">
          <a:xfrm>
            <a:off x="5181600" y="6096000"/>
            <a:ext cx="157163" cy="157163"/>
          </a:xfrm>
          <a:prstGeom prst="star5">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40716" name="AutoShape 76">
            <a:extLst>
              <a:ext uri="{FF2B5EF4-FFF2-40B4-BE49-F238E27FC236}">
                <a16:creationId xmlns:a16="http://schemas.microsoft.com/office/drawing/2014/main" id="{DEC29093-DCE8-4EBE-AB53-047C2D352B48}"/>
              </a:ext>
            </a:extLst>
          </p:cNvPr>
          <p:cNvSpPr>
            <a:spLocks noChangeArrowheads="1"/>
          </p:cNvSpPr>
          <p:nvPr/>
        </p:nvSpPr>
        <p:spPr bwMode="auto">
          <a:xfrm>
            <a:off x="4224338" y="5595938"/>
            <a:ext cx="157162" cy="157162"/>
          </a:xfrm>
          <a:prstGeom prst="star5">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40717" name="AutoShape 77">
            <a:extLst>
              <a:ext uri="{FF2B5EF4-FFF2-40B4-BE49-F238E27FC236}">
                <a16:creationId xmlns:a16="http://schemas.microsoft.com/office/drawing/2014/main" id="{4AA5ED29-CA71-4061-A4D0-B43ADF803060}"/>
              </a:ext>
            </a:extLst>
          </p:cNvPr>
          <p:cNvSpPr>
            <a:spLocks noChangeArrowheads="1"/>
          </p:cNvSpPr>
          <p:nvPr/>
        </p:nvSpPr>
        <p:spPr bwMode="auto">
          <a:xfrm>
            <a:off x="6062663" y="3567113"/>
            <a:ext cx="157162" cy="157162"/>
          </a:xfrm>
          <a:prstGeom prst="star5">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40718" name="AutoShape 78">
            <a:extLst>
              <a:ext uri="{FF2B5EF4-FFF2-40B4-BE49-F238E27FC236}">
                <a16:creationId xmlns:a16="http://schemas.microsoft.com/office/drawing/2014/main" id="{9D95BC68-A6E3-4E54-A3BA-F3E99FFF0BD4}"/>
              </a:ext>
            </a:extLst>
          </p:cNvPr>
          <p:cNvSpPr>
            <a:spLocks noChangeArrowheads="1"/>
          </p:cNvSpPr>
          <p:nvPr/>
        </p:nvSpPr>
        <p:spPr bwMode="auto">
          <a:xfrm>
            <a:off x="6553200" y="3048000"/>
            <a:ext cx="157163" cy="157163"/>
          </a:xfrm>
          <a:prstGeom prst="star5">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40719" name="AutoShape 79">
            <a:extLst>
              <a:ext uri="{FF2B5EF4-FFF2-40B4-BE49-F238E27FC236}">
                <a16:creationId xmlns:a16="http://schemas.microsoft.com/office/drawing/2014/main" id="{472741BB-041C-467E-81CB-8059FD4FAD80}"/>
              </a:ext>
            </a:extLst>
          </p:cNvPr>
          <p:cNvSpPr>
            <a:spLocks noChangeArrowheads="1"/>
          </p:cNvSpPr>
          <p:nvPr/>
        </p:nvSpPr>
        <p:spPr bwMode="auto">
          <a:xfrm>
            <a:off x="5500688" y="2890838"/>
            <a:ext cx="157162" cy="157162"/>
          </a:xfrm>
          <a:prstGeom prst="star5">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40720" name="AutoShape 80">
            <a:extLst>
              <a:ext uri="{FF2B5EF4-FFF2-40B4-BE49-F238E27FC236}">
                <a16:creationId xmlns:a16="http://schemas.microsoft.com/office/drawing/2014/main" id="{BCA8BC2D-8785-4EDF-81EE-F4BC5E80D8C9}"/>
              </a:ext>
            </a:extLst>
          </p:cNvPr>
          <p:cNvSpPr>
            <a:spLocks noChangeArrowheads="1"/>
          </p:cNvSpPr>
          <p:nvPr/>
        </p:nvSpPr>
        <p:spPr bwMode="auto">
          <a:xfrm>
            <a:off x="5438775" y="1633538"/>
            <a:ext cx="157163" cy="157162"/>
          </a:xfrm>
          <a:prstGeom prst="star5">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40721" name="AutoShape 81">
            <a:extLst>
              <a:ext uri="{FF2B5EF4-FFF2-40B4-BE49-F238E27FC236}">
                <a16:creationId xmlns:a16="http://schemas.microsoft.com/office/drawing/2014/main" id="{5BF23776-17BC-45DE-AD66-30D53CA31528}"/>
              </a:ext>
            </a:extLst>
          </p:cNvPr>
          <p:cNvSpPr>
            <a:spLocks noChangeArrowheads="1"/>
          </p:cNvSpPr>
          <p:nvPr/>
        </p:nvSpPr>
        <p:spPr bwMode="auto">
          <a:xfrm>
            <a:off x="5715000" y="1447800"/>
            <a:ext cx="157163" cy="157163"/>
          </a:xfrm>
          <a:prstGeom prst="star5">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40723" name="AutoShape 83">
            <a:extLst>
              <a:ext uri="{FF2B5EF4-FFF2-40B4-BE49-F238E27FC236}">
                <a16:creationId xmlns:a16="http://schemas.microsoft.com/office/drawing/2014/main" id="{45CBD350-1C23-4E46-9CD3-B1B3596E0FDA}"/>
              </a:ext>
            </a:extLst>
          </p:cNvPr>
          <p:cNvSpPr>
            <a:spLocks noChangeArrowheads="1"/>
          </p:cNvSpPr>
          <p:nvPr/>
        </p:nvSpPr>
        <p:spPr bwMode="auto">
          <a:xfrm>
            <a:off x="6019800" y="5334000"/>
            <a:ext cx="157163" cy="157163"/>
          </a:xfrm>
          <a:prstGeom prst="star5">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40725" name="AutoShape 85">
            <a:extLst>
              <a:ext uri="{FF2B5EF4-FFF2-40B4-BE49-F238E27FC236}">
                <a16:creationId xmlns:a16="http://schemas.microsoft.com/office/drawing/2014/main" id="{EE3A59E9-CBD1-476C-8706-107C54025293}"/>
              </a:ext>
            </a:extLst>
          </p:cNvPr>
          <p:cNvSpPr>
            <a:spLocks noChangeArrowheads="1"/>
          </p:cNvSpPr>
          <p:nvPr/>
        </p:nvSpPr>
        <p:spPr bwMode="auto">
          <a:xfrm>
            <a:off x="7515225" y="5953125"/>
            <a:ext cx="157163" cy="157163"/>
          </a:xfrm>
          <a:prstGeom prst="star5">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2553" name="Text Box 87">
            <a:extLst>
              <a:ext uri="{FF2B5EF4-FFF2-40B4-BE49-F238E27FC236}">
                <a16:creationId xmlns:a16="http://schemas.microsoft.com/office/drawing/2014/main" id="{13A8BC9C-CDDE-45F1-8F0C-A2ECBCE1B649}"/>
              </a:ext>
            </a:extLst>
          </p:cNvPr>
          <p:cNvSpPr txBox="1">
            <a:spLocks noChangeArrowheads="1"/>
          </p:cNvSpPr>
          <p:nvPr/>
        </p:nvSpPr>
        <p:spPr bwMode="auto">
          <a:xfrm>
            <a:off x="6045200" y="5295900"/>
            <a:ext cx="2362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Đ.Phú Quý</a:t>
            </a:r>
          </a:p>
        </p:txBody>
      </p:sp>
      <p:sp>
        <p:nvSpPr>
          <p:cNvPr id="240728" name="Text Box 88">
            <a:extLst>
              <a:ext uri="{FF2B5EF4-FFF2-40B4-BE49-F238E27FC236}">
                <a16:creationId xmlns:a16="http://schemas.microsoft.com/office/drawing/2014/main" id="{1C22094B-BB39-49DF-85E0-9E1C2A8604CE}"/>
              </a:ext>
            </a:extLst>
          </p:cNvPr>
          <p:cNvSpPr txBox="1">
            <a:spLocks noChangeArrowheads="1"/>
          </p:cNvSpPr>
          <p:nvPr/>
        </p:nvSpPr>
        <p:spPr bwMode="auto">
          <a:xfrm>
            <a:off x="685800" y="3581400"/>
            <a:ext cx="7848600" cy="11906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buFontTx/>
              <a:buChar char="•"/>
            </a:pPr>
            <a:r>
              <a:rPr lang="en-US" altLang="en-US" sz="3600" b="1">
                <a:solidFill>
                  <a:schemeClr val="bg2"/>
                </a:solidFill>
              </a:rPr>
              <a:t>Vùng biển nước ta có rất nhiều đảo, có khoảng hơn 3000 đảo lớn, nhỏ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repeatCount="3000" fill="hold" nodeType="clickEffect">
                                  <p:stCondLst>
                                    <p:cond delay="0"/>
                                  </p:stCondLst>
                                  <p:childTnLst>
                                    <p:set>
                                      <p:cBhvr>
                                        <p:cTn id="6" dur="1" fill="hold">
                                          <p:stCondLst>
                                            <p:cond delay="0"/>
                                          </p:stCondLst>
                                        </p:cTn>
                                        <p:tgtEl>
                                          <p:spTgt spid="240721"/>
                                        </p:tgtEl>
                                        <p:attrNameLst>
                                          <p:attrName>style.visibility</p:attrName>
                                        </p:attrNameLst>
                                      </p:cBhvr>
                                      <p:to>
                                        <p:strVal val="visible"/>
                                      </p:to>
                                    </p:set>
                                    <p:anim calcmode="lin" valueType="num">
                                      <p:cBhvr>
                                        <p:cTn id="7" dur="500" fill="hold"/>
                                        <p:tgtEl>
                                          <p:spTgt spid="240721"/>
                                        </p:tgtEl>
                                        <p:attrNameLst>
                                          <p:attrName>ppt_w</p:attrName>
                                        </p:attrNameLst>
                                      </p:cBhvr>
                                      <p:tavLst>
                                        <p:tav tm="0">
                                          <p:val>
                                            <p:fltVal val="0"/>
                                          </p:val>
                                        </p:tav>
                                        <p:tav tm="100000">
                                          <p:val>
                                            <p:strVal val="#ppt_w"/>
                                          </p:val>
                                        </p:tav>
                                      </p:tavLst>
                                    </p:anim>
                                    <p:anim calcmode="lin" valueType="num">
                                      <p:cBhvr>
                                        <p:cTn id="8" dur="500" fill="hold"/>
                                        <p:tgtEl>
                                          <p:spTgt spid="240721"/>
                                        </p:tgtEl>
                                        <p:attrNameLst>
                                          <p:attrName>ppt_h</p:attrName>
                                        </p:attrNameLst>
                                      </p:cBhvr>
                                      <p:tavLst>
                                        <p:tav tm="0">
                                          <p:val>
                                            <p:fltVal val="0"/>
                                          </p:val>
                                        </p:tav>
                                        <p:tav tm="100000">
                                          <p:val>
                                            <p:strVal val="#ppt_h"/>
                                          </p:val>
                                        </p:tav>
                                      </p:tavLst>
                                    </p:anim>
                                  </p:childTnLst>
                                </p:cTn>
                              </p:par>
                              <p:par>
                                <p:cTn id="9" presetID="23" presetClass="entr" presetSubtype="16" repeatCount="3000" fill="hold" nodeType="withEffect">
                                  <p:stCondLst>
                                    <p:cond delay="0"/>
                                  </p:stCondLst>
                                  <p:childTnLst>
                                    <p:set>
                                      <p:cBhvr>
                                        <p:cTn id="10" dur="1" fill="hold">
                                          <p:stCondLst>
                                            <p:cond delay="0"/>
                                          </p:stCondLst>
                                        </p:cTn>
                                        <p:tgtEl>
                                          <p:spTgt spid="240720"/>
                                        </p:tgtEl>
                                        <p:attrNameLst>
                                          <p:attrName>style.visibility</p:attrName>
                                        </p:attrNameLst>
                                      </p:cBhvr>
                                      <p:to>
                                        <p:strVal val="visible"/>
                                      </p:to>
                                    </p:set>
                                    <p:anim calcmode="lin" valueType="num">
                                      <p:cBhvr>
                                        <p:cTn id="11" dur="500" fill="hold"/>
                                        <p:tgtEl>
                                          <p:spTgt spid="240720"/>
                                        </p:tgtEl>
                                        <p:attrNameLst>
                                          <p:attrName>ppt_w</p:attrName>
                                        </p:attrNameLst>
                                      </p:cBhvr>
                                      <p:tavLst>
                                        <p:tav tm="0">
                                          <p:val>
                                            <p:fltVal val="0"/>
                                          </p:val>
                                        </p:tav>
                                        <p:tav tm="100000">
                                          <p:val>
                                            <p:strVal val="#ppt_w"/>
                                          </p:val>
                                        </p:tav>
                                      </p:tavLst>
                                    </p:anim>
                                    <p:anim calcmode="lin" valueType="num">
                                      <p:cBhvr>
                                        <p:cTn id="12" dur="500" fill="hold"/>
                                        <p:tgtEl>
                                          <p:spTgt spid="240720"/>
                                        </p:tgtEl>
                                        <p:attrNameLst>
                                          <p:attrName>ppt_h</p:attrName>
                                        </p:attrNameLst>
                                      </p:cBhvr>
                                      <p:tavLst>
                                        <p:tav tm="0">
                                          <p:val>
                                            <p:fltVal val="0"/>
                                          </p:val>
                                        </p:tav>
                                        <p:tav tm="100000">
                                          <p:val>
                                            <p:strVal val="#ppt_h"/>
                                          </p:val>
                                        </p:tav>
                                      </p:tavLst>
                                    </p:anim>
                                  </p:childTnLst>
                                </p:cTn>
                              </p:par>
                              <p:par>
                                <p:cTn id="13" presetID="23" presetClass="entr" presetSubtype="16" repeatCount="3000" fill="hold" nodeType="withEffect">
                                  <p:stCondLst>
                                    <p:cond delay="0"/>
                                  </p:stCondLst>
                                  <p:childTnLst>
                                    <p:set>
                                      <p:cBhvr>
                                        <p:cTn id="14" dur="1" fill="hold">
                                          <p:stCondLst>
                                            <p:cond delay="0"/>
                                          </p:stCondLst>
                                        </p:cTn>
                                        <p:tgtEl>
                                          <p:spTgt spid="240719"/>
                                        </p:tgtEl>
                                        <p:attrNameLst>
                                          <p:attrName>style.visibility</p:attrName>
                                        </p:attrNameLst>
                                      </p:cBhvr>
                                      <p:to>
                                        <p:strVal val="visible"/>
                                      </p:to>
                                    </p:set>
                                    <p:anim calcmode="lin" valueType="num">
                                      <p:cBhvr>
                                        <p:cTn id="15" dur="500" fill="hold"/>
                                        <p:tgtEl>
                                          <p:spTgt spid="240719"/>
                                        </p:tgtEl>
                                        <p:attrNameLst>
                                          <p:attrName>ppt_w</p:attrName>
                                        </p:attrNameLst>
                                      </p:cBhvr>
                                      <p:tavLst>
                                        <p:tav tm="0">
                                          <p:val>
                                            <p:fltVal val="0"/>
                                          </p:val>
                                        </p:tav>
                                        <p:tav tm="100000">
                                          <p:val>
                                            <p:strVal val="#ppt_w"/>
                                          </p:val>
                                        </p:tav>
                                      </p:tavLst>
                                    </p:anim>
                                    <p:anim calcmode="lin" valueType="num">
                                      <p:cBhvr>
                                        <p:cTn id="16" dur="500" fill="hold"/>
                                        <p:tgtEl>
                                          <p:spTgt spid="240719"/>
                                        </p:tgtEl>
                                        <p:attrNameLst>
                                          <p:attrName>ppt_h</p:attrName>
                                        </p:attrNameLst>
                                      </p:cBhvr>
                                      <p:tavLst>
                                        <p:tav tm="0">
                                          <p:val>
                                            <p:fltVal val="0"/>
                                          </p:val>
                                        </p:tav>
                                        <p:tav tm="100000">
                                          <p:val>
                                            <p:strVal val="#ppt_h"/>
                                          </p:val>
                                        </p:tav>
                                      </p:tavLst>
                                    </p:anim>
                                  </p:childTnLst>
                                </p:cTn>
                              </p:par>
                              <p:par>
                                <p:cTn id="17" presetID="23" presetClass="entr" presetSubtype="16" repeatCount="3000" fill="hold" nodeType="withEffect">
                                  <p:stCondLst>
                                    <p:cond delay="0"/>
                                  </p:stCondLst>
                                  <p:childTnLst>
                                    <p:set>
                                      <p:cBhvr>
                                        <p:cTn id="18" dur="1" fill="hold">
                                          <p:stCondLst>
                                            <p:cond delay="0"/>
                                          </p:stCondLst>
                                        </p:cTn>
                                        <p:tgtEl>
                                          <p:spTgt spid="240718"/>
                                        </p:tgtEl>
                                        <p:attrNameLst>
                                          <p:attrName>style.visibility</p:attrName>
                                        </p:attrNameLst>
                                      </p:cBhvr>
                                      <p:to>
                                        <p:strVal val="visible"/>
                                      </p:to>
                                    </p:set>
                                    <p:anim calcmode="lin" valueType="num">
                                      <p:cBhvr>
                                        <p:cTn id="19" dur="500" fill="hold"/>
                                        <p:tgtEl>
                                          <p:spTgt spid="240718"/>
                                        </p:tgtEl>
                                        <p:attrNameLst>
                                          <p:attrName>ppt_w</p:attrName>
                                        </p:attrNameLst>
                                      </p:cBhvr>
                                      <p:tavLst>
                                        <p:tav tm="0">
                                          <p:val>
                                            <p:fltVal val="0"/>
                                          </p:val>
                                        </p:tav>
                                        <p:tav tm="100000">
                                          <p:val>
                                            <p:strVal val="#ppt_w"/>
                                          </p:val>
                                        </p:tav>
                                      </p:tavLst>
                                    </p:anim>
                                    <p:anim calcmode="lin" valueType="num">
                                      <p:cBhvr>
                                        <p:cTn id="20" dur="500" fill="hold"/>
                                        <p:tgtEl>
                                          <p:spTgt spid="240718"/>
                                        </p:tgtEl>
                                        <p:attrNameLst>
                                          <p:attrName>ppt_h</p:attrName>
                                        </p:attrNameLst>
                                      </p:cBhvr>
                                      <p:tavLst>
                                        <p:tav tm="0">
                                          <p:val>
                                            <p:fltVal val="0"/>
                                          </p:val>
                                        </p:tav>
                                        <p:tav tm="100000">
                                          <p:val>
                                            <p:strVal val="#ppt_h"/>
                                          </p:val>
                                        </p:tav>
                                      </p:tavLst>
                                    </p:anim>
                                  </p:childTnLst>
                                </p:cTn>
                              </p:par>
                              <p:par>
                                <p:cTn id="21" presetID="23" presetClass="entr" presetSubtype="16" repeatCount="3000" fill="hold" nodeType="withEffect">
                                  <p:stCondLst>
                                    <p:cond delay="0"/>
                                  </p:stCondLst>
                                  <p:childTnLst>
                                    <p:set>
                                      <p:cBhvr>
                                        <p:cTn id="22" dur="1" fill="hold">
                                          <p:stCondLst>
                                            <p:cond delay="0"/>
                                          </p:stCondLst>
                                        </p:cTn>
                                        <p:tgtEl>
                                          <p:spTgt spid="240717"/>
                                        </p:tgtEl>
                                        <p:attrNameLst>
                                          <p:attrName>style.visibility</p:attrName>
                                        </p:attrNameLst>
                                      </p:cBhvr>
                                      <p:to>
                                        <p:strVal val="visible"/>
                                      </p:to>
                                    </p:set>
                                    <p:anim calcmode="lin" valueType="num">
                                      <p:cBhvr>
                                        <p:cTn id="23" dur="500" fill="hold"/>
                                        <p:tgtEl>
                                          <p:spTgt spid="240717"/>
                                        </p:tgtEl>
                                        <p:attrNameLst>
                                          <p:attrName>ppt_w</p:attrName>
                                        </p:attrNameLst>
                                      </p:cBhvr>
                                      <p:tavLst>
                                        <p:tav tm="0">
                                          <p:val>
                                            <p:fltVal val="0"/>
                                          </p:val>
                                        </p:tav>
                                        <p:tav tm="100000">
                                          <p:val>
                                            <p:strVal val="#ppt_w"/>
                                          </p:val>
                                        </p:tav>
                                      </p:tavLst>
                                    </p:anim>
                                    <p:anim calcmode="lin" valueType="num">
                                      <p:cBhvr>
                                        <p:cTn id="24" dur="500" fill="hold"/>
                                        <p:tgtEl>
                                          <p:spTgt spid="240717"/>
                                        </p:tgtEl>
                                        <p:attrNameLst>
                                          <p:attrName>ppt_h</p:attrName>
                                        </p:attrNameLst>
                                      </p:cBhvr>
                                      <p:tavLst>
                                        <p:tav tm="0">
                                          <p:val>
                                            <p:fltVal val="0"/>
                                          </p:val>
                                        </p:tav>
                                        <p:tav tm="100000">
                                          <p:val>
                                            <p:strVal val="#ppt_h"/>
                                          </p:val>
                                        </p:tav>
                                      </p:tavLst>
                                    </p:anim>
                                  </p:childTnLst>
                                </p:cTn>
                              </p:par>
                              <p:par>
                                <p:cTn id="25" presetID="23" presetClass="entr" presetSubtype="16" repeatCount="3000" fill="hold" nodeType="withEffect">
                                  <p:stCondLst>
                                    <p:cond delay="0"/>
                                  </p:stCondLst>
                                  <p:childTnLst>
                                    <p:set>
                                      <p:cBhvr>
                                        <p:cTn id="26" dur="1" fill="hold">
                                          <p:stCondLst>
                                            <p:cond delay="0"/>
                                          </p:stCondLst>
                                        </p:cTn>
                                        <p:tgtEl>
                                          <p:spTgt spid="240725"/>
                                        </p:tgtEl>
                                        <p:attrNameLst>
                                          <p:attrName>style.visibility</p:attrName>
                                        </p:attrNameLst>
                                      </p:cBhvr>
                                      <p:to>
                                        <p:strVal val="visible"/>
                                      </p:to>
                                    </p:set>
                                    <p:anim calcmode="lin" valueType="num">
                                      <p:cBhvr>
                                        <p:cTn id="27" dur="500" fill="hold"/>
                                        <p:tgtEl>
                                          <p:spTgt spid="240725"/>
                                        </p:tgtEl>
                                        <p:attrNameLst>
                                          <p:attrName>ppt_w</p:attrName>
                                        </p:attrNameLst>
                                      </p:cBhvr>
                                      <p:tavLst>
                                        <p:tav tm="0">
                                          <p:val>
                                            <p:fltVal val="0"/>
                                          </p:val>
                                        </p:tav>
                                        <p:tav tm="100000">
                                          <p:val>
                                            <p:strVal val="#ppt_w"/>
                                          </p:val>
                                        </p:tav>
                                      </p:tavLst>
                                    </p:anim>
                                    <p:anim calcmode="lin" valueType="num">
                                      <p:cBhvr>
                                        <p:cTn id="28" dur="500" fill="hold"/>
                                        <p:tgtEl>
                                          <p:spTgt spid="240725"/>
                                        </p:tgtEl>
                                        <p:attrNameLst>
                                          <p:attrName>ppt_h</p:attrName>
                                        </p:attrNameLst>
                                      </p:cBhvr>
                                      <p:tavLst>
                                        <p:tav tm="0">
                                          <p:val>
                                            <p:fltVal val="0"/>
                                          </p:val>
                                        </p:tav>
                                        <p:tav tm="100000">
                                          <p:val>
                                            <p:strVal val="#ppt_h"/>
                                          </p:val>
                                        </p:tav>
                                      </p:tavLst>
                                    </p:anim>
                                  </p:childTnLst>
                                </p:cTn>
                              </p:par>
                              <p:par>
                                <p:cTn id="29" presetID="23" presetClass="entr" presetSubtype="16" repeatCount="3000" fill="hold" nodeType="withEffect">
                                  <p:stCondLst>
                                    <p:cond delay="0"/>
                                  </p:stCondLst>
                                  <p:childTnLst>
                                    <p:set>
                                      <p:cBhvr>
                                        <p:cTn id="30" dur="1" fill="hold">
                                          <p:stCondLst>
                                            <p:cond delay="0"/>
                                          </p:stCondLst>
                                        </p:cTn>
                                        <p:tgtEl>
                                          <p:spTgt spid="240723"/>
                                        </p:tgtEl>
                                        <p:attrNameLst>
                                          <p:attrName>style.visibility</p:attrName>
                                        </p:attrNameLst>
                                      </p:cBhvr>
                                      <p:to>
                                        <p:strVal val="visible"/>
                                      </p:to>
                                    </p:set>
                                    <p:anim calcmode="lin" valueType="num">
                                      <p:cBhvr>
                                        <p:cTn id="31" dur="500" fill="hold"/>
                                        <p:tgtEl>
                                          <p:spTgt spid="240723"/>
                                        </p:tgtEl>
                                        <p:attrNameLst>
                                          <p:attrName>ppt_w</p:attrName>
                                        </p:attrNameLst>
                                      </p:cBhvr>
                                      <p:tavLst>
                                        <p:tav tm="0">
                                          <p:val>
                                            <p:fltVal val="0"/>
                                          </p:val>
                                        </p:tav>
                                        <p:tav tm="100000">
                                          <p:val>
                                            <p:strVal val="#ppt_w"/>
                                          </p:val>
                                        </p:tav>
                                      </p:tavLst>
                                    </p:anim>
                                    <p:anim calcmode="lin" valueType="num">
                                      <p:cBhvr>
                                        <p:cTn id="32" dur="500" fill="hold"/>
                                        <p:tgtEl>
                                          <p:spTgt spid="240723"/>
                                        </p:tgtEl>
                                        <p:attrNameLst>
                                          <p:attrName>ppt_h</p:attrName>
                                        </p:attrNameLst>
                                      </p:cBhvr>
                                      <p:tavLst>
                                        <p:tav tm="0">
                                          <p:val>
                                            <p:fltVal val="0"/>
                                          </p:val>
                                        </p:tav>
                                        <p:tav tm="100000">
                                          <p:val>
                                            <p:strVal val="#ppt_h"/>
                                          </p:val>
                                        </p:tav>
                                      </p:tavLst>
                                    </p:anim>
                                  </p:childTnLst>
                                </p:cTn>
                              </p:par>
                              <p:par>
                                <p:cTn id="33" presetID="23" presetClass="entr" presetSubtype="16" repeatCount="3000" fill="hold" nodeType="withEffect">
                                  <p:stCondLst>
                                    <p:cond delay="0"/>
                                  </p:stCondLst>
                                  <p:childTnLst>
                                    <p:set>
                                      <p:cBhvr>
                                        <p:cTn id="34" dur="1" fill="hold">
                                          <p:stCondLst>
                                            <p:cond delay="0"/>
                                          </p:stCondLst>
                                        </p:cTn>
                                        <p:tgtEl>
                                          <p:spTgt spid="240715"/>
                                        </p:tgtEl>
                                        <p:attrNameLst>
                                          <p:attrName>style.visibility</p:attrName>
                                        </p:attrNameLst>
                                      </p:cBhvr>
                                      <p:to>
                                        <p:strVal val="visible"/>
                                      </p:to>
                                    </p:set>
                                    <p:anim calcmode="lin" valueType="num">
                                      <p:cBhvr>
                                        <p:cTn id="35" dur="500" fill="hold"/>
                                        <p:tgtEl>
                                          <p:spTgt spid="240715"/>
                                        </p:tgtEl>
                                        <p:attrNameLst>
                                          <p:attrName>ppt_w</p:attrName>
                                        </p:attrNameLst>
                                      </p:cBhvr>
                                      <p:tavLst>
                                        <p:tav tm="0">
                                          <p:val>
                                            <p:fltVal val="0"/>
                                          </p:val>
                                        </p:tav>
                                        <p:tav tm="100000">
                                          <p:val>
                                            <p:strVal val="#ppt_w"/>
                                          </p:val>
                                        </p:tav>
                                      </p:tavLst>
                                    </p:anim>
                                    <p:anim calcmode="lin" valueType="num">
                                      <p:cBhvr>
                                        <p:cTn id="36" dur="500" fill="hold"/>
                                        <p:tgtEl>
                                          <p:spTgt spid="240715"/>
                                        </p:tgtEl>
                                        <p:attrNameLst>
                                          <p:attrName>ppt_h</p:attrName>
                                        </p:attrNameLst>
                                      </p:cBhvr>
                                      <p:tavLst>
                                        <p:tav tm="0">
                                          <p:val>
                                            <p:fltVal val="0"/>
                                          </p:val>
                                        </p:tav>
                                        <p:tav tm="100000">
                                          <p:val>
                                            <p:strVal val="#ppt_h"/>
                                          </p:val>
                                        </p:tav>
                                      </p:tavLst>
                                    </p:anim>
                                  </p:childTnLst>
                                </p:cTn>
                              </p:par>
                              <p:par>
                                <p:cTn id="37" presetID="23" presetClass="entr" presetSubtype="16" repeatCount="3000" fill="hold" nodeType="withEffect">
                                  <p:stCondLst>
                                    <p:cond delay="0"/>
                                  </p:stCondLst>
                                  <p:childTnLst>
                                    <p:set>
                                      <p:cBhvr>
                                        <p:cTn id="38" dur="1" fill="hold">
                                          <p:stCondLst>
                                            <p:cond delay="0"/>
                                          </p:stCondLst>
                                        </p:cTn>
                                        <p:tgtEl>
                                          <p:spTgt spid="240716"/>
                                        </p:tgtEl>
                                        <p:attrNameLst>
                                          <p:attrName>style.visibility</p:attrName>
                                        </p:attrNameLst>
                                      </p:cBhvr>
                                      <p:to>
                                        <p:strVal val="visible"/>
                                      </p:to>
                                    </p:set>
                                    <p:anim calcmode="lin" valueType="num">
                                      <p:cBhvr>
                                        <p:cTn id="39" dur="500" fill="hold"/>
                                        <p:tgtEl>
                                          <p:spTgt spid="240716"/>
                                        </p:tgtEl>
                                        <p:attrNameLst>
                                          <p:attrName>ppt_w</p:attrName>
                                        </p:attrNameLst>
                                      </p:cBhvr>
                                      <p:tavLst>
                                        <p:tav tm="0">
                                          <p:val>
                                            <p:fltVal val="0"/>
                                          </p:val>
                                        </p:tav>
                                        <p:tav tm="100000">
                                          <p:val>
                                            <p:strVal val="#ppt_w"/>
                                          </p:val>
                                        </p:tav>
                                      </p:tavLst>
                                    </p:anim>
                                    <p:anim calcmode="lin" valueType="num">
                                      <p:cBhvr>
                                        <p:cTn id="40" dur="500" fill="hold"/>
                                        <p:tgtEl>
                                          <p:spTgt spid="240716"/>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nodeType="clickEffect">
                                  <p:stCondLst>
                                    <p:cond delay="0"/>
                                  </p:stCondLst>
                                  <p:childTnLst>
                                    <p:set>
                                      <p:cBhvr>
                                        <p:cTn id="44" dur="1" fill="hold">
                                          <p:stCondLst>
                                            <p:cond delay="0"/>
                                          </p:stCondLst>
                                        </p:cTn>
                                        <p:tgtEl>
                                          <p:spTgt spid="240728"/>
                                        </p:tgtEl>
                                        <p:attrNameLst>
                                          <p:attrName>style.visibility</p:attrName>
                                        </p:attrNameLst>
                                      </p:cBhvr>
                                      <p:to>
                                        <p:strVal val="visible"/>
                                      </p:to>
                                    </p:set>
                                    <p:anim calcmode="lin" valueType="num">
                                      <p:cBhvr>
                                        <p:cTn id="45" dur="500" fill="hold"/>
                                        <p:tgtEl>
                                          <p:spTgt spid="240728"/>
                                        </p:tgtEl>
                                        <p:attrNameLst>
                                          <p:attrName>ppt_w</p:attrName>
                                        </p:attrNameLst>
                                      </p:cBhvr>
                                      <p:tavLst>
                                        <p:tav tm="0">
                                          <p:val>
                                            <p:fltVal val="0"/>
                                          </p:val>
                                        </p:tav>
                                        <p:tav tm="100000">
                                          <p:val>
                                            <p:strVal val="#ppt_w"/>
                                          </p:val>
                                        </p:tav>
                                      </p:tavLst>
                                    </p:anim>
                                    <p:anim calcmode="lin" valueType="num">
                                      <p:cBhvr>
                                        <p:cTn id="46" dur="500" fill="hold"/>
                                        <p:tgtEl>
                                          <p:spTgt spid="2407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chemeClr val="bg1"/>
            </a:gs>
            <a:gs pos="100000">
              <a:srgbClr val="000000"/>
            </a:gs>
          </a:gsLst>
          <a:lin ang="5400000" scaled="1"/>
        </a:gradFill>
        <a:effectLst/>
      </p:bgPr>
    </p:bg>
    <p:spTree>
      <p:nvGrpSpPr>
        <p:cNvPr id="1" name=""/>
        <p:cNvGrpSpPr/>
        <p:nvPr/>
      </p:nvGrpSpPr>
      <p:grpSpPr>
        <a:xfrm>
          <a:off x="0" y="0"/>
          <a:ext cx="0" cy="0"/>
          <a:chOff x="0" y="0"/>
          <a:chExt cx="0" cy="0"/>
        </a:xfrm>
      </p:grpSpPr>
      <p:sp>
        <p:nvSpPr>
          <p:cNvPr id="23554" name="Text Box 8">
            <a:extLst>
              <a:ext uri="{FF2B5EF4-FFF2-40B4-BE49-F238E27FC236}">
                <a16:creationId xmlns:a16="http://schemas.microsoft.com/office/drawing/2014/main" id="{F8AA969B-FCE2-45A1-92BF-6EDE4ED6048D}"/>
              </a:ext>
            </a:extLst>
          </p:cNvPr>
          <p:cNvSpPr txBox="1">
            <a:spLocks noChangeArrowheads="1"/>
          </p:cNvSpPr>
          <p:nvPr/>
        </p:nvSpPr>
        <p:spPr bwMode="auto">
          <a:xfrm>
            <a:off x="2057400" y="1066800"/>
            <a:ext cx="579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sz="3200" b="1"/>
              <a:t>Thảo luận nhóm 4</a:t>
            </a:r>
          </a:p>
        </p:txBody>
      </p:sp>
      <p:sp>
        <p:nvSpPr>
          <p:cNvPr id="23555" name="Text Box 9">
            <a:extLst>
              <a:ext uri="{FF2B5EF4-FFF2-40B4-BE49-F238E27FC236}">
                <a16:creationId xmlns:a16="http://schemas.microsoft.com/office/drawing/2014/main" id="{56E1965A-F4F2-46AB-96B8-F077BF8C6082}"/>
              </a:ext>
            </a:extLst>
          </p:cNvPr>
          <p:cNvSpPr txBox="1">
            <a:spLocks noChangeArrowheads="1"/>
          </p:cNvSpPr>
          <p:nvPr/>
        </p:nvSpPr>
        <p:spPr bwMode="auto">
          <a:xfrm>
            <a:off x="3810000" y="16002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t>3 phút</a:t>
            </a:r>
          </a:p>
        </p:txBody>
      </p:sp>
      <p:sp>
        <p:nvSpPr>
          <p:cNvPr id="23556" name="Text Box 10">
            <a:extLst>
              <a:ext uri="{FF2B5EF4-FFF2-40B4-BE49-F238E27FC236}">
                <a16:creationId xmlns:a16="http://schemas.microsoft.com/office/drawing/2014/main" id="{8F8C6A85-2716-4750-8D69-61353C360809}"/>
              </a:ext>
            </a:extLst>
          </p:cNvPr>
          <p:cNvSpPr txBox="1">
            <a:spLocks noChangeArrowheads="1"/>
          </p:cNvSpPr>
          <p:nvPr/>
        </p:nvSpPr>
        <p:spPr bwMode="auto">
          <a:xfrm>
            <a:off x="1219200" y="2065338"/>
            <a:ext cx="7162800" cy="47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b="1"/>
              <a:t>Đọc sách giáo khoa trang 151, quan sát hình 2, hình 3, trả lời câu hỏi:</a:t>
            </a:r>
          </a:p>
          <a:p>
            <a:pPr>
              <a:spcBef>
                <a:spcPct val="50000"/>
              </a:spcBef>
            </a:pPr>
            <a:r>
              <a:rPr lang="en-US" altLang="en-US" b="1">
                <a:solidFill>
                  <a:srgbClr val="FFFFFF"/>
                </a:solidFill>
              </a:rPr>
              <a:t>Nhóm 1, 2</a:t>
            </a:r>
            <a:r>
              <a:rPr lang="en-US" altLang="en-US" b="1">
                <a:solidFill>
                  <a:srgbClr val="FFFF00"/>
                </a:solidFill>
              </a:rPr>
              <a:t> </a:t>
            </a:r>
            <a:r>
              <a:rPr lang="en-US" altLang="en-US" b="1"/>
              <a:t>:</a:t>
            </a:r>
            <a:r>
              <a:rPr lang="en-US" altLang="en-US" b="1">
                <a:solidFill>
                  <a:srgbClr val="FFFF00"/>
                </a:solidFill>
              </a:rPr>
              <a:t> Nêu đặc điểm của các đảo ở vùng biển phía bắc.</a:t>
            </a:r>
          </a:p>
          <a:p>
            <a:pPr>
              <a:spcBef>
                <a:spcPct val="50000"/>
              </a:spcBef>
            </a:pPr>
            <a:r>
              <a:rPr lang="en-US" altLang="en-US" b="1">
                <a:solidFill>
                  <a:srgbClr val="FFFFFF"/>
                </a:solidFill>
              </a:rPr>
              <a:t>Nhóm 3, 4</a:t>
            </a:r>
            <a:r>
              <a:rPr lang="en-US" altLang="en-US" b="1">
                <a:solidFill>
                  <a:srgbClr val="FFFF00"/>
                </a:solidFill>
              </a:rPr>
              <a:t> </a:t>
            </a:r>
            <a:r>
              <a:rPr lang="en-US" altLang="en-US" b="1"/>
              <a:t>:</a:t>
            </a:r>
            <a:r>
              <a:rPr lang="en-US" altLang="en-US" b="1">
                <a:solidFill>
                  <a:srgbClr val="FFFF00"/>
                </a:solidFill>
              </a:rPr>
              <a:t>  Nêu đặc điểm của đảo  và quần đảo ở vùng biển miền Trung.</a:t>
            </a:r>
          </a:p>
          <a:p>
            <a:pPr>
              <a:spcBef>
                <a:spcPct val="50000"/>
              </a:spcBef>
            </a:pPr>
            <a:r>
              <a:rPr lang="en-US" altLang="en-US" b="1">
                <a:solidFill>
                  <a:srgbClr val="FFFFFF"/>
                </a:solidFill>
              </a:rPr>
              <a:t>Nhóm 5, 6</a:t>
            </a:r>
            <a:r>
              <a:rPr lang="en-US" altLang="en-US" b="1">
                <a:solidFill>
                  <a:srgbClr val="FFFF00"/>
                </a:solidFill>
              </a:rPr>
              <a:t> </a:t>
            </a:r>
            <a:r>
              <a:rPr lang="en-US" altLang="en-US" b="1"/>
              <a:t>:</a:t>
            </a:r>
            <a:r>
              <a:rPr lang="en-US" altLang="en-US" b="1">
                <a:solidFill>
                  <a:srgbClr val="FFFF00"/>
                </a:solidFill>
              </a:rPr>
              <a:t>Nêu đặc điểm của các đảo ở vùng biển phía nam</a:t>
            </a:r>
          </a:p>
          <a:p>
            <a:pPr>
              <a:spcBef>
                <a:spcPct val="50000"/>
              </a:spcBef>
            </a:pPr>
            <a:endParaRPr lang="en-US" altLang="en-US" b="1">
              <a:solidFill>
                <a:srgbClr val="FFFF00"/>
              </a:solidFill>
            </a:endParaRPr>
          </a:p>
        </p:txBody>
      </p:sp>
      <p:sp>
        <p:nvSpPr>
          <p:cNvPr id="23557" name="Text Box 12">
            <a:extLst>
              <a:ext uri="{FF2B5EF4-FFF2-40B4-BE49-F238E27FC236}">
                <a16:creationId xmlns:a16="http://schemas.microsoft.com/office/drawing/2014/main" id="{08A6CE3C-38F0-4D40-9A3A-CAF3BAC205B2}"/>
              </a:ext>
            </a:extLst>
          </p:cNvPr>
          <p:cNvSpPr txBox="1">
            <a:spLocks noChangeArrowheads="1"/>
          </p:cNvSpPr>
          <p:nvPr/>
        </p:nvSpPr>
        <p:spPr bwMode="auto">
          <a:xfrm>
            <a:off x="990600" y="228600"/>
            <a:ext cx="7467600" cy="528638"/>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FF0000"/>
                </a:solidFill>
              </a:rPr>
              <a:t>Hoạt động 2: Đảo và quần đảo nước ta</a:t>
            </a:r>
          </a:p>
        </p:txBody>
      </p:sp>
      <p:pic>
        <p:nvPicPr>
          <p:cNvPr id="23558" name="Picture 13" descr="phía bắc">
            <a:hlinkClick r:id="" action="ppaction://noaction"/>
            <a:extLst>
              <a:ext uri="{FF2B5EF4-FFF2-40B4-BE49-F238E27FC236}">
                <a16:creationId xmlns:a16="http://schemas.microsoft.com/office/drawing/2014/main" id="{738A664F-0D04-42ED-A6F1-9C435505E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33725"/>
            <a:ext cx="8667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6" descr="untitled mien trung">
            <a:hlinkClick r:id="" action="ppaction://noaction"/>
            <a:extLst>
              <a:ext uri="{FF2B5EF4-FFF2-40B4-BE49-F238E27FC236}">
                <a16:creationId xmlns:a16="http://schemas.microsoft.com/office/drawing/2014/main" id="{E0A96752-28D0-4A82-88B7-A833DF47D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40200"/>
            <a:ext cx="8937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7" descr="untitled4">
            <a:hlinkClick r:id="" action="ppaction://noaction"/>
            <a:extLst>
              <a:ext uri="{FF2B5EF4-FFF2-40B4-BE49-F238E27FC236}">
                <a16:creationId xmlns:a16="http://schemas.microsoft.com/office/drawing/2014/main" id="{9441568D-C52C-4D98-BD37-94522D6F44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321300"/>
            <a:ext cx="939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0">
            <a:extLst>
              <a:ext uri="{FF2B5EF4-FFF2-40B4-BE49-F238E27FC236}">
                <a16:creationId xmlns:a16="http://schemas.microsoft.com/office/drawing/2014/main" id="{7FF5EC95-6E66-4653-B178-DB84E03EADF5}"/>
              </a:ext>
            </a:extLst>
          </p:cNvPr>
          <p:cNvSpPr txBox="1">
            <a:spLocks noChangeArrowheads="1"/>
          </p:cNvSpPr>
          <p:nvPr/>
        </p:nvSpPr>
        <p:spPr bwMode="auto">
          <a:xfrm>
            <a:off x="914400" y="381000"/>
            <a:ext cx="7467600" cy="528638"/>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FF0000"/>
                </a:solidFill>
              </a:rPr>
              <a:t>Hoạt động 2: Đảo và quần đảo nước ta</a:t>
            </a:r>
          </a:p>
        </p:txBody>
      </p:sp>
      <p:sp>
        <p:nvSpPr>
          <p:cNvPr id="24579" name="Text Box 11">
            <a:extLst>
              <a:ext uri="{FF2B5EF4-FFF2-40B4-BE49-F238E27FC236}">
                <a16:creationId xmlns:a16="http://schemas.microsoft.com/office/drawing/2014/main" id="{8F5CD206-51CE-4150-8960-26DDA08D63C7}"/>
              </a:ext>
            </a:extLst>
          </p:cNvPr>
          <p:cNvSpPr txBox="1">
            <a:spLocks noChangeArrowheads="1"/>
          </p:cNvSpPr>
          <p:nvPr/>
        </p:nvSpPr>
        <p:spPr bwMode="auto">
          <a:xfrm>
            <a:off x="990600" y="2057400"/>
            <a:ext cx="7315200" cy="30257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spcBef>
                <a:spcPct val="50000"/>
              </a:spcBef>
            </a:pPr>
            <a:r>
              <a:rPr lang="en-US" altLang="en-US" sz="3200" b="1">
                <a:solidFill>
                  <a:srgbClr val="FFFF00"/>
                </a:solidFill>
              </a:rPr>
              <a:t>Biển phía bắc</a:t>
            </a:r>
            <a:r>
              <a:rPr lang="en-US" altLang="en-US" sz="3200" b="1"/>
              <a:t> có vịnh Bắc Bộ, nơi có nhiều đảo nhất của cả nước. Có đảo lớn như  Cái Bầu, Cát Bà có dân cư đông đúc, có nghề đánh cá khá phát triển. Vịnh Hạ Long được công nhận là Di sản Thiên  nhiên thế giới.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129AA907-31BB-4053-976A-197A1213EB28}"/>
              </a:ext>
            </a:extLst>
          </p:cNvPr>
          <p:cNvSpPr txBox="1">
            <a:spLocks noChangeArrowheads="1"/>
          </p:cNvSpPr>
          <p:nvPr/>
        </p:nvSpPr>
        <p:spPr bwMode="auto">
          <a:xfrm>
            <a:off x="698500" y="152400"/>
            <a:ext cx="7467600" cy="528638"/>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FF0000"/>
                </a:solidFill>
              </a:rPr>
              <a:t>Hoạt động 2: Đảo và quần đảo nước ta</a:t>
            </a:r>
          </a:p>
        </p:txBody>
      </p:sp>
      <p:pic>
        <p:nvPicPr>
          <p:cNvPr id="25603" name="Picture 3" descr="DownloadHoàng hôn trên đảo Cát Bà">
            <a:extLst>
              <a:ext uri="{FF2B5EF4-FFF2-40B4-BE49-F238E27FC236}">
                <a16:creationId xmlns:a16="http://schemas.microsoft.com/office/drawing/2014/main" id="{ED31F494-74BA-41C8-8C1A-31E8E7392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914400"/>
            <a:ext cx="8128000" cy="5715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5604" name="Text Box 4">
            <a:extLst>
              <a:ext uri="{FF2B5EF4-FFF2-40B4-BE49-F238E27FC236}">
                <a16:creationId xmlns:a16="http://schemas.microsoft.com/office/drawing/2014/main" id="{31F17A99-4956-4F18-BA08-0E6634747A2A}"/>
              </a:ext>
            </a:extLst>
          </p:cNvPr>
          <p:cNvSpPr txBox="1">
            <a:spLocks noChangeArrowheads="1"/>
          </p:cNvSpPr>
          <p:nvPr/>
        </p:nvSpPr>
        <p:spPr bwMode="auto">
          <a:xfrm>
            <a:off x="2197100" y="6172200"/>
            <a:ext cx="4419600" cy="4572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sz="2400">
                <a:latin typeface="Arial" panose="020B0604020202020204" pitchFamily="34" charset="0"/>
              </a:rPr>
              <a:t>Hoàng hôn trên đảo Cát Bà</a:t>
            </a:r>
          </a:p>
        </p:txBody>
      </p:sp>
      <p:pic>
        <p:nvPicPr>
          <p:cNvPr id="355333" name="Picture 5" descr="gioithieu1khu nghỉ mát Sủníe đao cat bà">
            <a:extLst>
              <a:ext uri="{FF2B5EF4-FFF2-40B4-BE49-F238E27FC236}">
                <a16:creationId xmlns:a16="http://schemas.microsoft.com/office/drawing/2014/main" id="{A588E5F0-3E8A-47F3-B23C-429C99EAB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91440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5334" name="Text Box 6">
            <a:extLst>
              <a:ext uri="{FF2B5EF4-FFF2-40B4-BE49-F238E27FC236}">
                <a16:creationId xmlns:a16="http://schemas.microsoft.com/office/drawing/2014/main" id="{E22538FB-8E45-4750-A7DD-96470E2EA7DA}"/>
              </a:ext>
            </a:extLst>
          </p:cNvPr>
          <p:cNvSpPr txBox="1">
            <a:spLocks noChangeArrowheads="1"/>
          </p:cNvSpPr>
          <p:nvPr/>
        </p:nvSpPr>
        <p:spPr bwMode="auto">
          <a:xfrm>
            <a:off x="2705100" y="6338888"/>
            <a:ext cx="3733800"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b="1">
                <a:latin typeface="Arial" panose="020B0604020202020204" pitchFamily="34" charset="0"/>
              </a:rPr>
              <a:t>Khu nghỉ mát Cát Bà</a:t>
            </a:r>
          </a:p>
        </p:txBody>
      </p:sp>
      <p:pic>
        <p:nvPicPr>
          <p:cNvPr id="355335" name="Picture 7" descr="khu nha nghi dao cai bau">
            <a:extLst>
              <a:ext uri="{FF2B5EF4-FFF2-40B4-BE49-F238E27FC236}">
                <a16:creationId xmlns:a16="http://schemas.microsoft.com/office/drawing/2014/main" id="{32499BF7-982E-447A-9AAC-B521F4C8F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14400"/>
            <a:ext cx="8229600" cy="5334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55336" name="Text Box 8">
            <a:extLst>
              <a:ext uri="{FF2B5EF4-FFF2-40B4-BE49-F238E27FC236}">
                <a16:creationId xmlns:a16="http://schemas.microsoft.com/office/drawing/2014/main" id="{342B042A-6F19-41C5-902A-43EE511366B0}"/>
              </a:ext>
            </a:extLst>
          </p:cNvPr>
          <p:cNvSpPr txBox="1">
            <a:spLocks noChangeArrowheads="1"/>
          </p:cNvSpPr>
          <p:nvPr/>
        </p:nvSpPr>
        <p:spPr bwMode="auto">
          <a:xfrm>
            <a:off x="381000" y="6248400"/>
            <a:ext cx="8305800" cy="5191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t>Khu nhà nghỉ ở đảo Cái Bầu</a:t>
            </a:r>
          </a:p>
        </p:txBody>
      </p:sp>
      <p:grpSp>
        <p:nvGrpSpPr>
          <p:cNvPr id="355337" name="Group 9">
            <a:extLst>
              <a:ext uri="{FF2B5EF4-FFF2-40B4-BE49-F238E27FC236}">
                <a16:creationId xmlns:a16="http://schemas.microsoft.com/office/drawing/2014/main" id="{FECEE7E1-39E1-46A7-A1E7-956D364A96FD}"/>
              </a:ext>
            </a:extLst>
          </p:cNvPr>
          <p:cNvGrpSpPr>
            <a:grpSpLocks/>
          </p:cNvGrpSpPr>
          <p:nvPr/>
        </p:nvGrpSpPr>
        <p:grpSpPr bwMode="auto">
          <a:xfrm>
            <a:off x="400050" y="744538"/>
            <a:ext cx="8382000" cy="6138862"/>
            <a:chOff x="192" y="540"/>
            <a:chExt cx="5280" cy="3867"/>
          </a:xfrm>
        </p:grpSpPr>
        <p:pic>
          <p:nvPicPr>
            <p:cNvPr id="25610" name="Picture 10" descr="100_9144">
              <a:extLst>
                <a:ext uri="{FF2B5EF4-FFF2-40B4-BE49-F238E27FC236}">
                  <a16:creationId xmlns:a16="http://schemas.microsoft.com/office/drawing/2014/main" id="{AE4FAFA4-7009-442B-A670-9B296D0DAD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540"/>
              <a:ext cx="5280" cy="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Text Box 11">
              <a:extLst>
                <a:ext uri="{FF2B5EF4-FFF2-40B4-BE49-F238E27FC236}">
                  <a16:creationId xmlns:a16="http://schemas.microsoft.com/office/drawing/2014/main" id="{FE0E0B3E-4149-426C-8245-14FCCAF51D43}"/>
                </a:ext>
              </a:extLst>
            </p:cNvPr>
            <p:cNvSpPr txBox="1">
              <a:spLocks noChangeArrowheads="1"/>
            </p:cNvSpPr>
            <p:nvPr/>
          </p:nvSpPr>
          <p:spPr bwMode="auto">
            <a:xfrm>
              <a:off x="192" y="4080"/>
              <a:ext cx="5280" cy="327"/>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t>VỊNH HẠ LONG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55333"/>
                                        </p:tgtEl>
                                        <p:attrNameLst>
                                          <p:attrName>style.visibility</p:attrName>
                                        </p:attrNameLst>
                                      </p:cBhvr>
                                      <p:to>
                                        <p:strVal val="visible"/>
                                      </p:to>
                                    </p:set>
                                    <p:anim calcmode="lin" valueType="num">
                                      <p:cBhvr>
                                        <p:cTn id="7" dur="500" fill="hold"/>
                                        <p:tgtEl>
                                          <p:spTgt spid="355333"/>
                                        </p:tgtEl>
                                        <p:attrNameLst>
                                          <p:attrName>ppt_w</p:attrName>
                                        </p:attrNameLst>
                                      </p:cBhvr>
                                      <p:tavLst>
                                        <p:tav tm="0">
                                          <p:val>
                                            <p:fltVal val="0"/>
                                          </p:val>
                                        </p:tav>
                                        <p:tav tm="100000">
                                          <p:val>
                                            <p:strVal val="#ppt_w"/>
                                          </p:val>
                                        </p:tav>
                                      </p:tavLst>
                                    </p:anim>
                                    <p:anim calcmode="lin" valueType="num">
                                      <p:cBhvr>
                                        <p:cTn id="8" dur="500" fill="hold"/>
                                        <p:tgtEl>
                                          <p:spTgt spid="35533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55334"/>
                                        </p:tgtEl>
                                        <p:attrNameLst>
                                          <p:attrName>style.visibility</p:attrName>
                                        </p:attrNameLst>
                                      </p:cBhvr>
                                      <p:to>
                                        <p:strVal val="visible"/>
                                      </p:to>
                                    </p:set>
                                    <p:anim calcmode="lin" valueType="num">
                                      <p:cBhvr>
                                        <p:cTn id="11" dur="500" fill="hold"/>
                                        <p:tgtEl>
                                          <p:spTgt spid="355334"/>
                                        </p:tgtEl>
                                        <p:attrNameLst>
                                          <p:attrName>ppt_w</p:attrName>
                                        </p:attrNameLst>
                                      </p:cBhvr>
                                      <p:tavLst>
                                        <p:tav tm="0">
                                          <p:val>
                                            <p:fltVal val="0"/>
                                          </p:val>
                                        </p:tav>
                                        <p:tav tm="100000">
                                          <p:val>
                                            <p:strVal val="#ppt_w"/>
                                          </p:val>
                                        </p:tav>
                                      </p:tavLst>
                                    </p:anim>
                                    <p:anim calcmode="lin" valueType="num">
                                      <p:cBhvr>
                                        <p:cTn id="12" dur="500" fill="hold"/>
                                        <p:tgtEl>
                                          <p:spTgt spid="355334"/>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355335"/>
                                        </p:tgtEl>
                                        <p:attrNameLst>
                                          <p:attrName>style.visibility</p:attrName>
                                        </p:attrNameLst>
                                      </p:cBhvr>
                                      <p:to>
                                        <p:strVal val="visible"/>
                                      </p:to>
                                    </p:set>
                                    <p:anim calcmode="lin" valueType="num">
                                      <p:cBhvr>
                                        <p:cTn id="17" dur="500" fill="hold"/>
                                        <p:tgtEl>
                                          <p:spTgt spid="355335"/>
                                        </p:tgtEl>
                                        <p:attrNameLst>
                                          <p:attrName>ppt_w</p:attrName>
                                        </p:attrNameLst>
                                      </p:cBhvr>
                                      <p:tavLst>
                                        <p:tav tm="0">
                                          <p:val>
                                            <p:fltVal val="0"/>
                                          </p:val>
                                        </p:tav>
                                        <p:tav tm="100000">
                                          <p:val>
                                            <p:strVal val="#ppt_w"/>
                                          </p:val>
                                        </p:tav>
                                      </p:tavLst>
                                    </p:anim>
                                    <p:anim calcmode="lin" valueType="num">
                                      <p:cBhvr>
                                        <p:cTn id="18" dur="500" fill="hold"/>
                                        <p:tgtEl>
                                          <p:spTgt spid="355335"/>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55336"/>
                                        </p:tgtEl>
                                        <p:attrNameLst>
                                          <p:attrName>style.visibility</p:attrName>
                                        </p:attrNameLst>
                                      </p:cBhvr>
                                      <p:to>
                                        <p:strVal val="visible"/>
                                      </p:to>
                                    </p:set>
                                    <p:anim calcmode="lin" valueType="num">
                                      <p:cBhvr>
                                        <p:cTn id="21" dur="500" fill="hold"/>
                                        <p:tgtEl>
                                          <p:spTgt spid="355336"/>
                                        </p:tgtEl>
                                        <p:attrNameLst>
                                          <p:attrName>ppt_w</p:attrName>
                                        </p:attrNameLst>
                                      </p:cBhvr>
                                      <p:tavLst>
                                        <p:tav tm="0">
                                          <p:val>
                                            <p:fltVal val="0"/>
                                          </p:val>
                                        </p:tav>
                                        <p:tav tm="100000">
                                          <p:val>
                                            <p:strVal val="#ppt_w"/>
                                          </p:val>
                                        </p:tav>
                                      </p:tavLst>
                                    </p:anim>
                                    <p:anim calcmode="lin" valueType="num">
                                      <p:cBhvr>
                                        <p:cTn id="22" dur="500" fill="hold"/>
                                        <p:tgtEl>
                                          <p:spTgt spid="355336"/>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355337"/>
                                        </p:tgtEl>
                                        <p:attrNameLst>
                                          <p:attrName>style.visibility</p:attrName>
                                        </p:attrNameLst>
                                      </p:cBhvr>
                                      <p:to>
                                        <p:strVal val="visible"/>
                                      </p:to>
                                    </p:set>
                                    <p:anim calcmode="lin" valueType="num">
                                      <p:cBhvr>
                                        <p:cTn id="27" dur="500" fill="hold"/>
                                        <p:tgtEl>
                                          <p:spTgt spid="355337"/>
                                        </p:tgtEl>
                                        <p:attrNameLst>
                                          <p:attrName>ppt_w</p:attrName>
                                        </p:attrNameLst>
                                      </p:cBhvr>
                                      <p:tavLst>
                                        <p:tav tm="0">
                                          <p:val>
                                            <p:fltVal val="0"/>
                                          </p:val>
                                        </p:tav>
                                        <p:tav tm="100000">
                                          <p:val>
                                            <p:strVal val="#ppt_w"/>
                                          </p:val>
                                        </p:tav>
                                      </p:tavLst>
                                    </p:anim>
                                    <p:anim calcmode="lin" valueType="num">
                                      <p:cBhvr>
                                        <p:cTn id="28" dur="500" fill="hold"/>
                                        <p:tgtEl>
                                          <p:spTgt spid="3553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4" grpId="0" animBg="1"/>
      <p:bldP spid="35533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63" name="Text Box 23">
            <a:extLst>
              <a:ext uri="{FF2B5EF4-FFF2-40B4-BE49-F238E27FC236}">
                <a16:creationId xmlns:a16="http://schemas.microsoft.com/office/drawing/2014/main" id="{53506393-1323-4914-9210-C33EAED1211F}"/>
              </a:ext>
            </a:extLst>
          </p:cNvPr>
          <p:cNvSpPr txBox="1">
            <a:spLocks noChangeArrowheads="1"/>
          </p:cNvSpPr>
          <p:nvPr/>
        </p:nvSpPr>
        <p:spPr bwMode="auto">
          <a:xfrm>
            <a:off x="1066800" y="2133600"/>
            <a:ext cx="6858000" cy="2538413"/>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spcBef>
                <a:spcPct val="50000"/>
              </a:spcBef>
            </a:pPr>
            <a:r>
              <a:rPr lang="en-US" altLang="en-US" sz="3200" b="1">
                <a:solidFill>
                  <a:srgbClr val="FFFF00"/>
                </a:solidFill>
              </a:rPr>
              <a:t>Ngoài khơi biển miền Trung</a:t>
            </a:r>
            <a:r>
              <a:rPr lang="en-US" altLang="en-US" sz="3200" b="1"/>
              <a:t> có quần đảo Hoàng Sa, Trường Sa. Một số đảo đá có chim yến làm tổ.Ven biển có một số đảo nhỏ như L</a:t>
            </a:r>
            <a:r>
              <a:rPr lang="en-US" altLang="en-US" b="1"/>
              <a:t>ý</a:t>
            </a:r>
            <a:r>
              <a:rPr lang="en-US" altLang="en-US" sz="3200" b="1"/>
              <a:t> Sơn và Phú Quý.</a:t>
            </a:r>
          </a:p>
        </p:txBody>
      </p:sp>
      <p:sp>
        <p:nvSpPr>
          <p:cNvPr id="26627" name="Text Box 26">
            <a:extLst>
              <a:ext uri="{FF2B5EF4-FFF2-40B4-BE49-F238E27FC236}">
                <a16:creationId xmlns:a16="http://schemas.microsoft.com/office/drawing/2014/main" id="{E311223A-58FD-49C6-9E7A-FB58AB29FB44}"/>
              </a:ext>
            </a:extLst>
          </p:cNvPr>
          <p:cNvSpPr txBox="1">
            <a:spLocks noChangeArrowheads="1"/>
          </p:cNvSpPr>
          <p:nvPr/>
        </p:nvSpPr>
        <p:spPr bwMode="auto">
          <a:xfrm>
            <a:off x="762000" y="381000"/>
            <a:ext cx="7467600" cy="528638"/>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FF0000"/>
                </a:solidFill>
              </a:rPr>
              <a:t>Hoạt động 2: Đảo và quần đảo nước ta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5863"/>
                                        </p:tgtEl>
                                        <p:attrNameLst>
                                          <p:attrName>style.visibility</p:attrName>
                                        </p:attrNameLst>
                                      </p:cBhvr>
                                      <p:to>
                                        <p:strVal val="visible"/>
                                      </p:to>
                                    </p:set>
                                    <p:anim calcmode="lin" valueType="num">
                                      <p:cBhvr>
                                        <p:cTn id="7" dur="500" fill="hold"/>
                                        <p:tgtEl>
                                          <p:spTgt spid="35863"/>
                                        </p:tgtEl>
                                        <p:attrNameLst>
                                          <p:attrName>ppt_w</p:attrName>
                                        </p:attrNameLst>
                                      </p:cBhvr>
                                      <p:tavLst>
                                        <p:tav tm="0">
                                          <p:val>
                                            <p:fltVal val="0"/>
                                          </p:val>
                                        </p:tav>
                                        <p:tav tm="100000">
                                          <p:val>
                                            <p:strVal val="#ppt_w"/>
                                          </p:val>
                                        </p:tav>
                                      </p:tavLst>
                                    </p:anim>
                                    <p:anim calcmode="lin" valueType="num">
                                      <p:cBhvr>
                                        <p:cTn id="8" dur="500" fill="hold"/>
                                        <p:tgtEl>
                                          <p:spTgt spid="358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2" descr="truong sa tren cao">
            <a:extLst>
              <a:ext uri="{FF2B5EF4-FFF2-40B4-BE49-F238E27FC236}">
                <a16:creationId xmlns:a16="http://schemas.microsoft.com/office/drawing/2014/main" id="{A4F3A59F-AB21-42AF-9FF3-48B9B804E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763000" cy="5486400"/>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7651" name="Text Box 3">
            <a:extLst>
              <a:ext uri="{FF2B5EF4-FFF2-40B4-BE49-F238E27FC236}">
                <a16:creationId xmlns:a16="http://schemas.microsoft.com/office/drawing/2014/main" id="{BE80ACD7-F6C4-4F09-B79A-8148EBE734CA}"/>
              </a:ext>
            </a:extLst>
          </p:cNvPr>
          <p:cNvSpPr txBox="1">
            <a:spLocks noChangeArrowheads="1"/>
          </p:cNvSpPr>
          <p:nvPr/>
        </p:nvSpPr>
        <p:spPr bwMode="auto">
          <a:xfrm>
            <a:off x="762000" y="228600"/>
            <a:ext cx="7467600" cy="528638"/>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FF0000"/>
                </a:solidFill>
              </a:rPr>
              <a:t>Hoạt động 2: Đảo và quần đảo nước ta</a:t>
            </a:r>
          </a:p>
        </p:txBody>
      </p:sp>
      <p:grpSp>
        <p:nvGrpSpPr>
          <p:cNvPr id="352260" name="Group 4">
            <a:extLst>
              <a:ext uri="{FF2B5EF4-FFF2-40B4-BE49-F238E27FC236}">
                <a16:creationId xmlns:a16="http://schemas.microsoft.com/office/drawing/2014/main" id="{A1BAD282-2117-4D73-BE8A-299E875B3539}"/>
              </a:ext>
            </a:extLst>
          </p:cNvPr>
          <p:cNvGrpSpPr>
            <a:grpSpLocks/>
          </p:cNvGrpSpPr>
          <p:nvPr/>
        </p:nvGrpSpPr>
        <p:grpSpPr bwMode="auto">
          <a:xfrm>
            <a:off x="88900" y="1044575"/>
            <a:ext cx="9398000" cy="5508625"/>
            <a:chOff x="56" y="658"/>
            <a:chExt cx="5920" cy="3470"/>
          </a:xfrm>
        </p:grpSpPr>
        <p:pic>
          <p:nvPicPr>
            <p:cNvPr id="27664" name="Picture 5" descr="untitled">
              <a:extLst>
                <a:ext uri="{FF2B5EF4-FFF2-40B4-BE49-F238E27FC236}">
                  <a16:creationId xmlns:a16="http://schemas.microsoft.com/office/drawing/2014/main" id="{4E4E6BDE-DFB4-4167-B0E1-F5E09AE8B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 y="658"/>
              <a:ext cx="5664" cy="347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7665" name="Rectangle 6">
              <a:extLst>
                <a:ext uri="{FF2B5EF4-FFF2-40B4-BE49-F238E27FC236}">
                  <a16:creationId xmlns:a16="http://schemas.microsoft.com/office/drawing/2014/main" id="{0B438216-057D-4D70-9CEF-2C07B68ED5D2}"/>
                </a:ext>
              </a:extLst>
            </p:cNvPr>
            <p:cNvSpPr>
              <a:spLocks noChangeArrowheads="1"/>
            </p:cNvSpPr>
            <p:nvPr/>
          </p:nvSpPr>
          <p:spPr bwMode="auto">
            <a:xfrm>
              <a:off x="216" y="3672"/>
              <a:ext cx="576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20000"/>
                </a:spcBef>
                <a:buClr>
                  <a:schemeClr val="hlink"/>
                </a:buClr>
                <a:buFontTx/>
                <a:buChar char="•"/>
              </a:pPr>
              <a:r>
                <a:rPr lang="en-US" altLang="en-US" sz="3200" b="1">
                  <a:solidFill>
                    <a:srgbClr val="FF9900"/>
                  </a:solidFill>
                </a:rPr>
                <a:t>Cảnh chụp đảo Phú Lâm – Quần đảo Hoàng Sa</a:t>
              </a:r>
            </a:p>
          </p:txBody>
        </p:sp>
      </p:grpSp>
      <p:grpSp>
        <p:nvGrpSpPr>
          <p:cNvPr id="352274" name="Group 18">
            <a:extLst>
              <a:ext uri="{FF2B5EF4-FFF2-40B4-BE49-F238E27FC236}">
                <a16:creationId xmlns:a16="http://schemas.microsoft.com/office/drawing/2014/main" id="{1C95C559-D9F4-403E-95F3-48D987DC7132}"/>
              </a:ext>
            </a:extLst>
          </p:cNvPr>
          <p:cNvGrpSpPr>
            <a:grpSpLocks/>
          </p:cNvGrpSpPr>
          <p:nvPr/>
        </p:nvGrpSpPr>
        <p:grpSpPr bwMode="auto">
          <a:xfrm>
            <a:off x="50800" y="1066800"/>
            <a:ext cx="8991600" cy="5486400"/>
            <a:chOff x="0" y="672"/>
            <a:chExt cx="5760" cy="3448"/>
          </a:xfrm>
        </p:grpSpPr>
        <p:grpSp>
          <p:nvGrpSpPr>
            <p:cNvPr id="27660" name="Group 19">
              <a:extLst>
                <a:ext uri="{FF2B5EF4-FFF2-40B4-BE49-F238E27FC236}">
                  <a16:creationId xmlns:a16="http://schemas.microsoft.com/office/drawing/2014/main" id="{C5A62F88-2BB9-4E68-9B53-239A0322008B}"/>
                </a:ext>
              </a:extLst>
            </p:cNvPr>
            <p:cNvGrpSpPr>
              <a:grpSpLocks/>
            </p:cNvGrpSpPr>
            <p:nvPr/>
          </p:nvGrpSpPr>
          <p:grpSpPr bwMode="auto">
            <a:xfrm>
              <a:off x="0" y="672"/>
              <a:ext cx="5760" cy="3448"/>
              <a:chOff x="2760" y="1728"/>
              <a:chExt cx="3000" cy="1998"/>
            </a:xfrm>
          </p:grpSpPr>
          <p:pic>
            <p:nvPicPr>
              <p:cNvPr id="27662" name="Picture 20" descr="29-4-dao-ly-son-1">
                <a:extLst>
                  <a:ext uri="{FF2B5EF4-FFF2-40B4-BE49-F238E27FC236}">
                    <a16:creationId xmlns:a16="http://schemas.microsoft.com/office/drawing/2014/main" id="{FF5F4CE2-97E0-4D38-B395-2766EBE75E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 y="1728"/>
                <a:ext cx="3000" cy="1998"/>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7663" name="Text Box 21">
                <a:extLst>
                  <a:ext uri="{FF2B5EF4-FFF2-40B4-BE49-F238E27FC236}">
                    <a16:creationId xmlns:a16="http://schemas.microsoft.com/office/drawing/2014/main" id="{127B6AC8-2C60-4F04-AD2C-508E9984DB82}"/>
                  </a:ext>
                </a:extLst>
              </p:cNvPr>
              <p:cNvSpPr txBox="1">
                <a:spLocks noChangeArrowheads="1"/>
              </p:cNvSpPr>
              <p:nvPr/>
            </p:nvSpPr>
            <p:spPr bwMode="auto">
              <a:xfrm>
                <a:off x="3744" y="1776"/>
                <a:ext cx="1392" cy="200"/>
              </a:xfrm>
              <a:prstGeom prst="rect">
                <a:avLst/>
              </a:prstGeom>
              <a:solidFill>
                <a:schemeClr val="bg1"/>
              </a:solidFill>
              <a:ln w="2857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a:t>Đảo Lý Sơn</a:t>
                </a:r>
              </a:p>
            </p:txBody>
          </p:sp>
        </p:grpSp>
        <p:sp>
          <p:nvSpPr>
            <p:cNvPr id="27661" name="Rectangle 22">
              <a:extLst>
                <a:ext uri="{FF2B5EF4-FFF2-40B4-BE49-F238E27FC236}">
                  <a16:creationId xmlns:a16="http://schemas.microsoft.com/office/drawing/2014/main" id="{F3F2C923-D0E3-4398-B2C9-2DDCFD9FB56D}"/>
                </a:ext>
              </a:extLst>
            </p:cNvPr>
            <p:cNvSpPr>
              <a:spLocks noChangeArrowheads="1"/>
            </p:cNvSpPr>
            <p:nvPr/>
          </p:nvSpPr>
          <p:spPr bwMode="auto">
            <a:xfrm>
              <a:off x="144" y="3648"/>
              <a:ext cx="5490"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sz="3200"/>
                <a:t>Với gần 100  di tích văn hóa, lịch sử và thắng cảnh </a:t>
              </a:r>
            </a:p>
          </p:txBody>
        </p:sp>
      </p:grpSp>
      <p:grpSp>
        <p:nvGrpSpPr>
          <p:cNvPr id="352282" name="Group 26">
            <a:extLst>
              <a:ext uri="{FF2B5EF4-FFF2-40B4-BE49-F238E27FC236}">
                <a16:creationId xmlns:a16="http://schemas.microsoft.com/office/drawing/2014/main" id="{909E0486-910F-4E86-B77F-A4D36CDB9871}"/>
              </a:ext>
            </a:extLst>
          </p:cNvPr>
          <p:cNvGrpSpPr>
            <a:grpSpLocks/>
          </p:cNvGrpSpPr>
          <p:nvPr/>
        </p:nvGrpSpPr>
        <p:grpSpPr bwMode="auto">
          <a:xfrm>
            <a:off x="50800" y="1066800"/>
            <a:ext cx="9067800" cy="5562600"/>
            <a:chOff x="16" y="672"/>
            <a:chExt cx="5712" cy="3426"/>
          </a:xfrm>
        </p:grpSpPr>
        <p:pic>
          <p:nvPicPr>
            <p:cNvPr id="27658" name="Picture 27" descr="ảnh">
              <a:extLst>
                <a:ext uri="{FF2B5EF4-FFF2-40B4-BE49-F238E27FC236}">
                  <a16:creationId xmlns:a16="http://schemas.microsoft.com/office/drawing/2014/main" id="{3A8CF790-96AF-4A82-BC89-D732306BF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 y="672"/>
              <a:ext cx="5712" cy="3426"/>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7659" name="Text Box 28">
              <a:extLst>
                <a:ext uri="{FF2B5EF4-FFF2-40B4-BE49-F238E27FC236}">
                  <a16:creationId xmlns:a16="http://schemas.microsoft.com/office/drawing/2014/main" id="{FABD1106-15DB-42C2-92DD-078D92A10E0A}"/>
                </a:ext>
              </a:extLst>
            </p:cNvPr>
            <p:cNvSpPr txBox="1">
              <a:spLocks noChangeArrowheads="1"/>
            </p:cNvSpPr>
            <p:nvPr/>
          </p:nvSpPr>
          <p:spPr bwMode="auto">
            <a:xfrm>
              <a:off x="432" y="3648"/>
              <a:ext cx="4867"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3200" b="1"/>
                <a:t>Bình minh trên đảo Phú Quý – Bình Thuận</a:t>
              </a:r>
            </a:p>
          </p:txBody>
        </p:sp>
      </p:grpSp>
      <p:grpSp>
        <p:nvGrpSpPr>
          <p:cNvPr id="352285" name="Group 29">
            <a:extLst>
              <a:ext uri="{FF2B5EF4-FFF2-40B4-BE49-F238E27FC236}">
                <a16:creationId xmlns:a16="http://schemas.microsoft.com/office/drawing/2014/main" id="{1EF86798-1CFF-4000-A927-65E0C352BA6B}"/>
              </a:ext>
            </a:extLst>
          </p:cNvPr>
          <p:cNvGrpSpPr>
            <a:grpSpLocks/>
          </p:cNvGrpSpPr>
          <p:nvPr/>
        </p:nvGrpSpPr>
        <p:grpSpPr bwMode="auto">
          <a:xfrm>
            <a:off x="25400" y="990600"/>
            <a:ext cx="9080500" cy="5638800"/>
            <a:chOff x="32" y="624"/>
            <a:chExt cx="5720" cy="3552"/>
          </a:xfrm>
        </p:grpSpPr>
        <p:pic>
          <p:nvPicPr>
            <p:cNvPr id="27656" name="Picture 30" descr="Du khách đến đảo yến săn ảnh đẹp.">
              <a:extLst>
                <a:ext uri="{FF2B5EF4-FFF2-40B4-BE49-F238E27FC236}">
                  <a16:creationId xmlns:a16="http://schemas.microsoft.com/office/drawing/2014/main" id="{D573A52D-64C4-41CB-B547-3534A5DAE2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 y="624"/>
              <a:ext cx="5720" cy="3552"/>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7657" name="Text Box 31">
              <a:extLst>
                <a:ext uri="{FF2B5EF4-FFF2-40B4-BE49-F238E27FC236}">
                  <a16:creationId xmlns:a16="http://schemas.microsoft.com/office/drawing/2014/main" id="{B2468FE9-FA9B-4BD0-ACE1-6AB588AED418}"/>
                </a:ext>
              </a:extLst>
            </p:cNvPr>
            <p:cNvSpPr txBox="1">
              <a:spLocks noChangeArrowheads="1"/>
            </p:cNvSpPr>
            <p:nvPr/>
          </p:nvSpPr>
          <p:spPr bwMode="auto">
            <a:xfrm>
              <a:off x="1532" y="745"/>
              <a:ext cx="2773" cy="3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3200" b="1">
                  <a:solidFill>
                    <a:srgbClr val="FF0066"/>
                  </a:solidFill>
                </a:rPr>
                <a:t>ĐẢO YẾN (Nha Trang)</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52260"/>
                                        </p:tgtEl>
                                        <p:attrNameLst>
                                          <p:attrName>style.visibility</p:attrName>
                                        </p:attrNameLst>
                                      </p:cBhvr>
                                      <p:to>
                                        <p:strVal val="visible"/>
                                      </p:to>
                                    </p:set>
                                    <p:anim calcmode="lin" valueType="num">
                                      <p:cBhvr>
                                        <p:cTn id="7" dur="500" fill="hold"/>
                                        <p:tgtEl>
                                          <p:spTgt spid="352260"/>
                                        </p:tgtEl>
                                        <p:attrNameLst>
                                          <p:attrName>ppt_w</p:attrName>
                                        </p:attrNameLst>
                                      </p:cBhvr>
                                      <p:tavLst>
                                        <p:tav tm="0">
                                          <p:val>
                                            <p:fltVal val="0"/>
                                          </p:val>
                                        </p:tav>
                                        <p:tav tm="100000">
                                          <p:val>
                                            <p:strVal val="#ppt_w"/>
                                          </p:val>
                                        </p:tav>
                                      </p:tavLst>
                                    </p:anim>
                                    <p:anim calcmode="lin" valueType="num">
                                      <p:cBhvr>
                                        <p:cTn id="8" dur="500" fill="hold"/>
                                        <p:tgtEl>
                                          <p:spTgt spid="35226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52274"/>
                                        </p:tgtEl>
                                        <p:attrNameLst>
                                          <p:attrName>style.visibility</p:attrName>
                                        </p:attrNameLst>
                                      </p:cBhvr>
                                      <p:to>
                                        <p:strVal val="visible"/>
                                      </p:to>
                                    </p:set>
                                    <p:anim calcmode="lin" valueType="num">
                                      <p:cBhvr>
                                        <p:cTn id="13" dur="500" fill="hold"/>
                                        <p:tgtEl>
                                          <p:spTgt spid="352274"/>
                                        </p:tgtEl>
                                        <p:attrNameLst>
                                          <p:attrName>ppt_w</p:attrName>
                                        </p:attrNameLst>
                                      </p:cBhvr>
                                      <p:tavLst>
                                        <p:tav tm="0">
                                          <p:val>
                                            <p:fltVal val="0"/>
                                          </p:val>
                                        </p:tav>
                                        <p:tav tm="100000">
                                          <p:val>
                                            <p:strVal val="#ppt_w"/>
                                          </p:val>
                                        </p:tav>
                                      </p:tavLst>
                                    </p:anim>
                                    <p:anim calcmode="lin" valueType="num">
                                      <p:cBhvr>
                                        <p:cTn id="14" dur="500" fill="hold"/>
                                        <p:tgtEl>
                                          <p:spTgt spid="35227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52282"/>
                                        </p:tgtEl>
                                        <p:attrNameLst>
                                          <p:attrName>style.visibility</p:attrName>
                                        </p:attrNameLst>
                                      </p:cBhvr>
                                      <p:to>
                                        <p:strVal val="visible"/>
                                      </p:to>
                                    </p:set>
                                    <p:anim calcmode="lin" valueType="num">
                                      <p:cBhvr>
                                        <p:cTn id="19" dur="500" fill="hold"/>
                                        <p:tgtEl>
                                          <p:spTgt spid="352282"/>
                                        </p:tgtEl>
                                        <p:attrNameLst>
                                          <p:attrName>ppt_w</p:attrName>
                                        </p:attrNameLst>
                                      </p:cBhvr>
                                      <p:tavLst>
                                        <p:tav tm="0">
                                          <p:val>
                                            <p:fltVal val="0"/>
                                          </p:val>
                                        </p:tav>
                                        <p:tav tm="100000">
                                          <p:val>
                                            <p:strVal val="#ppt_w"/>
                                          </p:val>
                                        </p:tav>
                                      </p:tavLst>
                                    </p:anim>
                                    <p:anim calcmode="lin" valueType="num">
                                      <p:cBhvr>
                                        <p:cTn id="20" dur="500" fill="hold"/>
                                        <p:tgtEl>
                                          <p:spTgt spid="352282"/>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52285"/>
                                        </p:tgtEl>
                                        <p:attrNameLst>
                                          <p:attrName>style.visibility</p:attrName>
                                        </p:attrNameLst>
                                      </p:cBhvr>
                                      <p:to>
                                        <p:strVal val="visible"/>
                                      </p:to>
                                    </p:set>
                                    <p:anim calcmode="lin" valueType="num">
                                      <p:cBhvr>
                                        <p:cTn id="25" dur="500" fill="hold"/>
                                        <p:tgtEl>
                                          <p:spTgt spid="352285"/>
                                        </p:tgtEl>
                                        <p:attrNameLst>
                                          <p:attrName>ppt_w</p:attrName>
                                        </p:attrNameLst>
                                      </p:cBhvr>
                                      <p:tavLst>
                                        <p:tav tm="0">
                                          <p:val>
                                            <p:fltVal val="0"/>
                                          </p:val>
                                        </p:tav>
                                        <p:tav tm="100000">
                                          <p:val>
                                            <p:strVal val="#ppt_w"/>
                                          </p:val>
                                        </p:tav>
                                      </p:tavLst>
                                    </p:anim>
                                    <p:anim calcmode="lin" valueType="num">
                                      <p:cBhvr>
                                        <p:cTn id="26" dur="500" fill="hold"/>
                                        <p:tgtEl>
                                          <p:spTgt spid="3522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Text Box 11">
            <a:extLst>
              <a:ext uri="{FF2B5EF4-FFF2-40B4-BE49-F238E27FC236}">
                <a16:creationId xmlns:a16="http://schemas.microsoft.com/office/drawing/2014/main" id="{11162F0D-CC93-4851-BAEA-EC8FA6085DB7}"/>
              </a:ext>
            </a:extLst>
          </p:cNvPr>
          <p:cNvSpPr txBox="1">
            <a:spLocks noChangeArrowheads="1"/>
          </p:cNvSpPr>
          <p:nvPr/>
        </p:nvSpPr>
        <p:spPr bwMode="auto">
          <a:xfrm>
            <a:off x="762000" y="228600"/>
            <a:ext cx="7467600" cy="528638"/>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FF0000"/>
                </a:solidFill>
              </a:rPr>
              <a:t>Hoạt động 2: Đảo và quần đảo nước ta</a:t>
            </a:r>
          </a:p>
        </p:txBody>
      </p:sp>
      <p:sp>
        <p:nvSpPr>
          <p:cNvPr id="28675" name="Text Box 12">
            <a:extLst>
              <a:ext uri="{FF2B5EF4-FFF2-40B4-BE49-F238E27FC236}">
                <a16:creationId xmlns:a16="http://schemas.microsoft.com/office/drawing/2014/main" id="{067D4F7F-C671-4ED1-B0C9-8B1725262CBF}"/>
              </a:ext>
            </a:extLst>
          </p:cNvPr>
          <p:cNvSpPr txBox="1">
            <a:spLocks noChangeArrowheads="1"/>
          </p:cNvSpPr>
          <p:nvPr/>
        </p:nvSpPr>
        <p:spPr bwMode="auto">
          <a:xfrm>
            <a:off x="1524000" y="990600"/>
            <a:ext cx="662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b="1">
                <a:latin typeface="Arial" panose="020B0604020202020204" pitchFamily="34" charset="0"/>
              </a:rPr>
              <a:t>Xem phim đảo Phú Quý,  đảo Lý Sơn</a:t>
            </a:r>
          </a:p>
        </p:txBody>
      </p:sp>
      <p:pic>
        <p:nvPicPr>
          <p:cNvPr id="28676" name="Picture 34" descr="ObjectMedia">
            <a:extLst>
              <a:ext uri="{FF2B5EF4-FFF2-40B4-BE49-F238E27FC236}">
                <a16:creationId xmlns:a16="http://schemas.microsoft.com/office/drawing/2014/main" id="{9952646E-A216-4825-9196-D063D34CD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35" descr="hong20do">
            <a:extLst>
              <a:ext uri="{FF2B5EF4-FFF2-40B4-BE49-F238E27FC236}">
                <a16:creationId xmlns:a16="http://schemas.microsoft.com/office/drawing/2014/main" id="{614EA724-6D96-48F9-ADD8-F8927E69A4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537200"/>
            <a:ext cx="34671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AutoShape 36">
            <a:hlinkClick r:id="rId5" action="ppaction://hlinksldjump"/>
            <a:extLst>
              <a:ext uri="{FF2B5EF4-FFF2-40B4-BE49-F238E27FC236}">
                <a16:creationId xmlns:a16="http://schemas.microsoft.com/office/drawing/2014/main" id="{EB187F6F-3F7C-4330-993D-A94654C9065B}"/>
              </a:ext>
            </a:extLst>
          </p:cNvPr>
          <p:cNvSpPr>
            <a:spLocks noChangeArrowheads="1"/>
          </p:cNvSpPr>
          <p:nvPr/>
        </p:nvSpPr>
        <p:spPr bwMode="auto">
          <a:xfrm>
            <a:off x="7696200" y="5791200"/>
            <a:ext cx="914400" cy="762000"/>
          </a:xfrm>
          <a:prstGeom prst="upArrowCallout">
            <a:avLst>
              <a:gd name="adj1" fmla="val 30000"/>
              <a:gd name="adj2" fmla="val 30000"/>
              <a:gd name="adj3" fmla="val 16667"/>
              <a:gd name="adj4" fmla="val 6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a:solidFill>
                  <a:schemeClr val="bg2"/>
                </a:solidFill>
                <a:latin typeface="Arial" panose="020B0604020202020204" pitchFamily="34" charset="0"/>
              </a:rPr>
              <a:t>27</a:t>
            </a:r>
          </a:p>
        </p:txBody>
      </p:sp>
      <p:pic>
        <p:nvPicPr>
          <p:cNvPr id="302132" name="LÍ SON - PHU QUY HHH_all.mpg">
            <a:hlinkClick r:id="" action="ppaction://media"/>
            <a:extLst>
              <a:ext uri="{FF2B5EF4-FFF2-40B4-BE49-F238E27FC236}">
                <a16:creationId xmlns:a16="http://schemas.microsoft.com/office/drawing/2014/main" id="{CDE4E18E-5200-4756-ACB5-AA79D1D5EBD1}"/>
              </a:ext>
            </a:extLst>
          </p:cNvPr>
          <p:cNvPicPr>
            <a:picLocks noRot="1" noChangeAspect="1" noChangeArrowheads="1"/>
          </p:cNvPicPr>
          <p:nvPr>
            <p:ph/>
            <a:videoFile r:link="rId1"/>
          </p:nvPr>
        </p:nvPicPr>
        <p:blipFill>
          <a:blip r:embed="rId6">
            <a:extLst>
              <a:ext uri="{28A0092B-C50C-407E-A947-70E740481C1C}">
                <a14:useLocalDpi xmlns:a14="http://schemas.microsoft.com/office/drawing/2010/main" val="0"/>
              </a:ext>
            </a:extLst>
          </a:blip>
          <a:srcRect/>
          <a:stretch>
            <a:fillRect/>
          </a:stretch>
        </p:blipFill>
        <p:spPr>
          <a:xfrm>
            <a:off x="2082800" y="1841500"/>
            <a:ext cx="5016500" cy="37623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0213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02132"/>
                                        </p:tgtEl>
                                      </p:cBhvr>
                                    </p:cmd>
                                  </p:childTnLst>
                                </p:cTn>
                              </p:par>
                            </p:childTnLst>
                          </p:cTn>
                        </p:par>
                      </p:childTnLst>
                    </p:cTn>
                  </p:par>
                </p:childTnLst>
              </p:cTn>
              <p:nextCondLst>
                <p:cond evt="onClick" delay="0">
                  <p:tgtEl>
                    <p:spTgt spid="302132"/>
                  </p:tgtEl>
                </p:cond>
              </p:nextCondLst>
            </p:seq>
            <p:video>
              <p:cMediaNode>
                <p:cTn id="7" fill="hold" display="0">
                  <p:stCondLst>
                    <p:cond delay="indefinite"/>
                  </p:stCondLst>
                  <p:endCondLst>
                    <p:cond evt="onNext" delay="0">
                      <p:tgtEl>
                        <p:sldTgt/>
                      </p:tgtEl>
                    </p:cond>
                    <p:cond evt="onPrev" delay="0">
                      <p:tgtEl>
                        <p:sldTgt/>
                      </p:tgtEl>
                    </p:cond>
                  </p:endCondLst>
                </p:cTn>
                <p:tgtEl>
                  <p:spTgt spid="302132"/>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3">
            <a:extLst>
              <a:ext uri="{FF2B5EF4-FFF2-40B4-BE49-F238E27FC236}">
                <a16:creationId xmlns:a16="http://schemas.microsoft.com/office/drawing/2014/main" id="{E6154C5A-BB11-4361-92C7-2874396C36DE}"/>
              </a:ext>
            </a:extLst>
          </p:cNvPr>
          <p:cNvSpPr txBox="1">
            <a:spLocks noChangeArrowheads="1"/>
          </p:cNvSpPr>
          <p:nvPr/>
        </p:nvSpPr>
        <p:spPr bwMode="auto">
          <a:xfrm>
            <a:off x="762000" y="381000"/>
            <a:ext cx="7467600" cy="528638"/>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FF0000"/>
                </a:solidFill>
              </a:rPr>
              <a:t>Hoạt động 2: Đảo và quần đảo nước ta</a:t>
            </a:r>
          </a:p>
        </p:txBody>
      </p:sp>
      <p:sp>
        <p:nvSpPr>
          <p:cNvPr id="207891" name="Text Box 19">
            <a:extLst>
              <a:ext uri="{FF2B5EF4-FFF2-40B4-BE49-F238E27FC236}">
                <a16:creationId xmlns:a16="http://schemas.microsoft.com/office/drawing/2014/main" id="{DC615E35-EF48-4BBD-AB94-B8DA9EC95653}"/>
              </a:ext>
            </a:extLst>
          </p:cNvPr>
          <p:cNvSpPr txBox="1">
            <a:spLocks noChangeArrowheads="1"/>
          </p:cNvSpPr>
          <p:nvPr/>
        </p:nvSpPr>
        <p:spPr bwMode="auto">
          <a:xfrm>
            <a:off x="990600" y="1752600"/>
            <a:ext cx="7239000" cy="4246563"/>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3200" b="1">
                <a:solidFill>
                  <a:srgbClr val="FFFF00"/>
                </a:solidFill>
              </a:rPr>
              <a:t>         Biển phía nam và tây nam:</a:t>
            </a:r>
          </a:p>
          <a:p>
            <a:pPr>
              <a:spcBef>
                <a:spcPct val="50000"/>
              </a:spcBef>
            </a:pPr>
            <a:r>
              <a:rPr lang="en-US" altLang="en-US" sz="3200" b="1"/>
              <a:t>Có một số đảo, lớn hơn cả là đảo Phú Quốc, Côn Đảo.</a:t>
            </a:r>
          </a:p>
          <a:p>
            <a:pPr>
              <a:spcBef>
                <a:spcPct val="50000"/>
              </a:spcBef>
            </a:pPr>
            <a:r>
              <a:rPr lang="en-US" altLang="en-US" sz="3200" b="1"/>
              <a:t>Hoạt động kinh tế là trồng trọt, đánh bắt và chế biến hải sản, </a:t>
            </a:r>
            <a:r>
              <a:rPr lang="en-US" altLang="en-US" b="1"/>
              <a:t>phát triển du lịch.</a:t>
            </a:r>
          </a:p>
          <a:p>
            <a:pPr>
              <a:spcBef>
                <a:spcPct val="50000"/>
              </a:spcBef>
            </a:pPr>
            <a:r>
              <a:rPr lang="en-US" altLang="en-US" sz="3200" b="1"/>
              <a:t>Phú Quốc nổi tiếng trồng hồ tiêu xuất khẩu, làm nước mắm ngon.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7891"/>
                                        </p:tgtEl>
                                        <p:attrNameLst>
                                          <p:attrName>style.visibility</p:attrName>
                                        </p:attrNameLst>
                                      </p:cBhvr>
                                      <p:to>
                                        <p:strVal val="visible"/>
                                      </p:to>
                                    </p:set>
                                    <p:anim calcmode="lin" valueType="num">
                                      <p:cBhvr>
                                        <p:cTn id="7" dur="500" fill="hold"/>
                                        <p:tgtEl>
                                          <p:spTgt spid="207891"/>
                                        </p:tgtEl>
                                        <p:attrNameLst>
                                          <p:attrName>ppt_w</p:attrName>
                                        </p:attrNameLst>
                                      </p:cBhvr>
                                      <p:tavLst>
                                        <p:tav tm="0">
                                          <p:val>
                                            <p:fltVal val="0"/>
                                          </p:val>
                                        </p:tav>
                                        <p:tav tm="100000">
                                          <p:val>
                                            <p:strVal val="#ppt_w"/>
                                          </p:val>
                                        </p:tav>
                                      </p:tavLst>
                                    </p:anim>
                                    <p:anim calcmode="lin" valueType="num">
                                      <p:cBhvr>
                                        <p:cTn id="8" dur="500" fill="hold"/>
                                        <p:tgtEl>
                                          <p:spTgt spid="2078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0DFFC2A1-7871-4F89-AB20-78603C53BCFA}"/>
              </a:ext>
            </a:extLst>
          </p:cNvPr>
          <p:cNvSpPr txBox="1">
            <a:spLocks noChangeArrowheads="1"/>
          </p:cNvSpPr>
          <p:nvPr/>
        </p:nvSpPr>
        <p:spPr bwMode="auto">
          <a:xfrm>
            <a:off x="1066800" y="177800"/>
            <a:ext cx="7467600" cy="528638"/>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FF0000"/>
                </a:solidFill>
              </a:rPr>
              <a:t>Hoạt động 2: Đảo và quần đảo nước ta</a:t>
            </a:r>
          </a:p>
        </p:txBody>
      </p:sp>
      <p:sp>
        <p:nvSpPr>
          <p:cNvPr id="30723" name="Text Box 3">
            <a:extLst>
              <a:ext uri="{FF2B5EF4-FFF2-40B4-BE49-F238E27FC236}">
                <a16:creationId xmlns:a16="http://schemas.microsoft.com/office/drawing/2014/main" id="{C259372E-E383-4827-9C2F-D9AD6BB7F356}"/>
              </a:ext>
            </a:extLst>
          </p:cNvPr>
          <p:cNvSpPr txBox="1">
            <a:spLocks noChangeArrowheads="1"/>
          </p:cNvSpPr>
          <p:nvPr/>
        </p:nvSpPr>
        <p:spPr bwMode="auto">
          <a:xfrm>
            <a:off x="1447800" y="12192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endParaRPr lang="en-US" altLang="en-US" sz="1800">
              <a:latin typeface="Arial" panose="020B0604020202020204" pitchFamily="34" charset="0"/>
            </a:endParaRPr>
          </a:p>
        </p:txBody>
      </p:sp>
      <p:pic>
        <p:nvPicPr>
          <p:cNvPr id="30724" name="Picture 4" descr="Con_Dao_Island">
            <a:extLst>
              <a:ext uri="{FF2B5EF4-FFF2-40B4-BE49-F238E27FC236}">
                <a16:creationId xmlns:a16="http://schemas.microsoft.com/office/drawing/2014/main" id="{E6614BF7-B01F-4B88-A1D7-0D0B7852A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00100"/>
            <a:ext cx="8229600" cy="2971800"/>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30725" name="Text Box 5">
            <a:extLst>
              <a:ext uri="{FF2B5EF4-FFF2-40B4-BE49-F238E27FC236}">
                <a16:creationId xmlns:a16="http://schemas.microsoft.com/office/drawing/2014/main" id="{11877A90-106A-4C97-B4D6-1D9F3816B314}"/>
              </a:ext>
            </a:extLst>
          </p:cNvPr>
          <p:cNvSpPr txBox="1">
            <a:spLocks noChangeArrowheads="1"/>
          </p:cNvSpPr>
          <p:nvPr/>
        </p:nvSpPr>
        <p:spPr bwMode="auto">
          <a:xfrm>
            <a:off x="3581400" y="914400"/>
            <a:ext cx="22098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3200" b="1">
                <a:solidFill>
                  <a:srgbClr val="FF0066"/>
                </a:solidFill>
              </a:rPr>
              <a:t>CÔN ĐẢO</a:t>
            </a:r>
          </a:p>
        </p:txBody>
      </p:sp>
      <p:pic>
        <p:nvPicPr>
          <p:cNvPr id="30726" name="Picture 6" descr="Hình ảnh khu du lịch Côn Đảo">
            <a:extLst>
              <a:ext uri="{FF2B5EF4-FFF2-40B4-BE49-F238E27FC236}">
                <a16:creationId xmlns:a16="http://schemas.microsoft.com/office/drawing/2014/main" id="{6A069BDB-2D11-466B-A986-932758419F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48100"/>
            <a:ext cx="8229600" cy="297180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354311" name="69-2 CÔN ĐẢO.mp3">
            <a:hlinkClick r:id="" action="ppaction://media"/>
            <a:extLst>
              <a:ext uri="{FF2B5EF4-FFF2-40B4-BE49-F238E27FC236}">
                <a16:creationId xmlns:a16="http://schemas.microsoft.com/office/drawing/2014/main" id="{FEB53B41-A7FC-4749-9BB5-BA5E56488AFF}"/>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533400" y="152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43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2662" fill="hold"/>
                                        <p:tgtEl>
                                          <p:spTgt spid="354311"/>
                                        </p:tgtEl>
                                      </p:cBhvr>
                                    </p:cmd>
                                  </p:childTnLst>
                                </p:cTn>
                              </p:par>
                            </p:childTnLst>
                          </p:cTn>
                        </p:par>
                      </p:childTnLst>
                    </p:cTn>
                  </p:par>
                </p:childTnLst>
              </p:cTn>
              <p:nextCondLst>
                <p:cond evt="onClick" delay="0">
                  <p:tgtEl>
                    <p:spTgt spid="3543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54311"/>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3D1CD468-0921-4CC0-9F00-E139CB662827}"/>
              </a:ext>
            </a:extLst>
          </p:cNvPr>
          <p:cNvSpPr txBox="1">
            <a:spLocks noChangeArrowheads="1"/>
          </p:cNvSpPr>
          <p:nvPr/>
        </p:nvSpPr>
        <p:spPr bwMode="auto">
          <a:xfrm>
            <a:off x="1066800" y="228600"/>
            <a:ext cx="7467600" cy="528638"/>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FF0000"/>
                </a:solidFill>
              </a:rPr>
              <a:t>Hoạt động2:Đảo và quần đảo nước ta</a:t>
            </a:r>
          </a:p>
        </p:txBody>
      </p:sp>
      <p:sp>
        <p:nvSpPr>
          <p:cNvPr id="31747" name="Text Box 3">
            <a:extLst>
              <a:ext uri="{FF2B5EF4-FFF2-40B4-BE49-F238E27FC236}">
                <a16:creationId xmlns:a16="http://schemas.microsoft.com/office/drawing/2014/main" id="{49E12DE5-5755-495C-BA96-B14C8F0C53DC}"/>
              </a:ext>
            </a:extLst>
          </p:cNvPr>
          <p:cNvSpPr txBox="1">
            <a:spLocks noChangeArrowheads="1"/>
          </p:cNvSpPr>
          <p:nvPr/>
        </p:nvSpPr>
        <p:spPr bwMode="auto">
          <a:xfrm>
            <a:off x="1447800" y="12192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endParaRPr lang="en-US" altLang="en-US" sz="1800">
              <a:latin typeface="Arial" panose="020B0604020202020204" pitchFamily="34" charset="0"/>
            </a:endParaRPr>
          </a:p>
        </p:txBody>
      </p:sp>
      <p:pic>
        <p:nvPicPr>
          <p:cNvPr id="353291" name="Picture 11" descr="phu quoc1">
            <a:extLst>
              <a:ext uri="{FF2B5EF4-FFF2-40B4-BE49-F238E27FC236}">
                <a16:creationId xmlns:a16="http://schemas.microsoft.com/office/drawing/2014/main" id="{B7BA3FD7-88C8-41D7-B001-403210BD4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458200" cy="533400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31749" name="Text Box 12">
            <a:extLst>
              <a:ext uri="{FF2B5EF4-FFF2-40B4-BE49-F238E27FC236}">
                <a16:creationId xmlns:a16="http://schemas.microsoft.com/office/drawing/2014/main" id="{C5DF827A-84DD-4017-B1E8-AC1F6B3ECB14}"/>
              </a:ext>
            </a:extLst>
          </p:cNvPr>
          <p:cNvSpPr txBox="1">
            <a:spLocks noChangeArrowheads="1"/>
          </p:cNvSpPr>
          <p:nvPr/>
        </p:nvSpPr>
        <p:spPr bwMode="auto">
          <a:xfrm>
            <a:off x="447675" y="1081088"/>
            <a:ext cx="3133725"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b="1"/>
              <a:t>ĐẢO PHÚ QUỐC</a:t>
            </a:r>
          </a:p>
        </p:txBody>
      </p:sp>
      <p:pic>
        <p:nvPicPr>
          <p:cNvPr id="353293" name="Picture 13" descr="phuquoc6danh bat">
            <a:extLst>
              <a:ext uri="{FF2B5EF4-FFF2-40B4-BE49-F238E27FC236}">
                <a16:creationId xmlns:a16="http://schemas.microsoft.com/office/drawing/2014/main" id="{9977BCEC-FA3B-4890-855F-492FD7E70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8458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3294" name="Group 14">
            <a:extLst>
              <a:ext uri="{FF2B5EF4-FFF2-40B4-BE49-F238E27FC236}">
                <a16:creationId xmlns:a16="http://schemas.microsoft.com/office/drawing/2014/main" id="{5C0328BB-F4C1-41D1-A29C-A8DD672DAA06}"/>
              </a:ext>
            </a:extLst>
          </p:cNvPr>
          <p:cNvGrpSpPr>
            <a:grpSpLocks/>
          </p:cNvGrpSpPr>
          <p:nvPr/>
        </p:nvGrpSpPr>
        <p:grpSpPr bwMode="auto">
          <a:xfrm>
            <a:off x="127000" y="901700"/>
            <a:ext cx="8839200" cy="5715000"/>
            <a:chOff x="3072" y="576"/>
            <a:chExt cx="2688" cy="1838"/>
          </a:xfrm>
        </p:grpSpPr>
        <p:pic>
          <p:nvPicPr>
            <p:cNvPr id="31755" name="Picture 15" descr="nuocmam phu quoc">
              <a:extLst>
                <a:ext uri="{FF2B5EF4-FFF2-40B4-BE49-F238E27FC236}">
                  <a16:creationId xmlns:a16="http://schemas.microsoft.com/office/drawing/2014/main" id="{799CCC7E-336C-408E-8BC0-D48480B1B9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576"/>
              <a:ext cx="2688" cy="1838"/>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31756" name="Text Box 16">
              <a:extLst>
                <a:ext uri="{FF2B5EF4-FFF2-40B4-BE49-F238E27FC236}">
                  <a16:creationId xmlns:a16="http://schemas.microsoft.com/office/drawing/2014/main" id="{AC510BDB-24FA-47B8-A33F-3C28663D1125}"/>
                </a:ext>
              </a:extLst>
            </p:cNvPr>
            <p:cNvSpPr txBox="1">
              <a:spLocks noChangeArrowheads="1"/>
            </p:cNvSpPr>
            <p:nvPr/>
          </p:nvSpPr>
          <p:spPr bwMode="auto">
            <a:xfrm>
              <a:off x="3072" y="1920"/>
              <a:ext cx="966" cy="11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800">
                  <a:latin typeface="Arial" panose="020B0604020202020204" pitchFamily="34" charset="0"/>
                </a:rPr>
                <a:t>NƯỚC MẮM PHÚ QUỐC</a:t>
              </a:r>
            </a:p>
          </p:txBody>
        </p:sp>
      </p:grpSp>
      <p:grpSp>
        <p:nvGrpSpPr>
          <p:cNvPr id="353300" name="Group 20">
            <a:extLst>
              <a:ext uri="{FF2B5EF4-FFF2-40B4-BE49-F238E27FC236}">
                <a16:creationId xmlns:a16="http://schemas.microsoft.com/office/drawing/2014/main" id="{0419F659-7494-419A-9C4E-8A6DB2D85F79}"/>
              </a:ext>
            </a:extLst>
          </p:cNvPr>
          <p:cNvGrpSpPr>
            <a:grpSpLocks/>
          </p:cNvGrpSpPr>
          <p:nvPr/>
        </p:nvGrpSpPr>
        <p:grpSpPr bwMode="auto">
          <a:xfrm>
            <a:off x="76200" y="901700"/>
            <a:ext cx="8915400" cy="5727700"/>
            <a:chOff x="48" y="568"/>
            <a:chExt cx="5616" cy="3608"/>
          </a:xfrm>
        </p:grpSpPr>
        <p:pic>
          <p:nvPicPr>
            <p:cNvPr id="31753" name="Picture 18" descr="hồ tiêu trên đảo phú quốc">
              <a:extLst>
                <a:ext uri="{FF2B5EF4-FFF2-40B4-BE49-F238E27FC236}">
                  <a16:creationId xmlns:a16="http://schemas.microsoft.com/office/drawing/2014/main" id="{753791D1-8731-4BB1-A67C-30892BCDD6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 y="568"/>
              <a:ext cx="5616" cy="360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1754" name="Text Box 19">
              <a:extLst>
                <a:ext uri="{FF2B5EF4-FFF2-40B4-BE49-F238E27FC236}">
                  <a16:creationId xmlns:a16="http://schemas.microsoft.com/office/drawing/2014/main" id="{DE48ADF8-8A7A-4D52-9B86-E88AFAF7A4E8}"/>
                </a:ext>
              </a:extLst>
            </p:cNvPr>
            <p:cNvSpPr txBox="1">
              <a:spLocks noChangeArrowheads="1"/>
            </p:cNvSpPr>
            <p:nvPr/>
          </p:nvSpPr>
          <p:spPr bwMode="auto">
            <a:xfrm>
              <a:off x="809" y="3773"/>
              <a:ext cx="4189" cy="3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sz="3200">
                  <a:solidFill>
                    <a:srgbClr val="FFFF00"/>
                  </a:solidFill>
                </a:rPr>
                <a:t>VƯỜN TIÊU PHÚ QUỐC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xit" presetSubtype="32" fill="hold" nodeType="clickEffect">
                                  <p:stCondLst>
                                    <p:cond delay="0"/>
                                  </p:stCondLst>
                                  <p:childTnLst>
                                    <p:anim calcmode="lin" valueType="num">
                                      <p:cBhvr>
                                        <p:cTn id="6" dur="500"/>
                                        <p:tgtEl>
                                          <p:spTgt spid="353291"/>
                                        </p:tgtEl>
                                        <p:attrNameLst>
                                          <p:attrName>ppt_w</p:attrName>
                                        </p:attrNameLst>
                                      </p:cBhvr>
                                      <p:tavLst>
                                        <p:tav tm="0">
                                          <p:val>
                                            <p:strVal val="ppt_w"/>
                                          </p:val>
                                        </p:tav>
                                        <p:tav tm="100000">
                                          <p:val>
                                            <p:fltVal val="0"/>
                                          </p:val>
                                        </p:tav>
                                      </p:tavLst>
                                    </p:anim>
                                    <p:anim calcmode="lin" valueType="num">
                                      <p:cBhvr>
                                        <p:cTn id="7" dur="500"/>
                                        <p:tgtEl>
                                          <p:spTgt spid="353291"/>
                                        </p:tgtEl>
                                        <p:attrNameLst>
                                          <p:attrName>ppt_h</p:attrName>
                                        </p:attrNameLst>
                                      </p:cBhvr>
                                      <p:tavLst>
                                        <p:tav tm="0">
                                          <p:val>
                                            <p:strVal val="ppt_h"/>
                                          </p:val>
                                        </p:tav>
                                        <p:tav tm="100000">
                                          <p:val>
                                            <p:fltVal val="0"/>
                                          </p:val>
                                        </p:tav>
                                      </p:tavLst>
                                    </p:anim>
                                    <p:set>
                                      <p:cBhvr>
                                        <p:cTn id="8" dur="1" fill="hold">
                                          <p:stCondLst>
                                            <p:cond delay="499"/>
                                          </p:stCondLst>
                                        </p:cTn>
                                        <p:tgtEl>
                                          <p:spTgt spid="353291"/>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53293"/>
                                        </p:tgtEl>
                                        <p:attrNameLst>
                                          <p:attrName>style.visibility</p:attrName>
                                        </p:attrNameLst>
                                      </p:cBhvr>
                                      <p:to>
                                        <p:strVal val="visible"/>
                                      </p:to>
                                    </p:set>
                                    <p:anim calcmode="lin" valueType="num">
                                      <p:cBhvr>
                                        <p:cTn id="13" dur="500" fill="hold"/>
                                        <p:tgtEl>
                                          <p:spTgt spid="353293"/>
                                        </p:tgtEl>
                                        <p:attrNameLst>
                                          <p:attrName>ppt_w</p:attrName>
                                        </p:attrNameLst>
                                      </p:cBhvr>
                                      <p:tavLst>
                                        <p:tav tm="0">
                                          <p:val>
                                            <p:fltVal val="0"/>
                                          </p:val>
                                        </p:tav>
                                        <p:tav tm="100000">
                                          <p:val>
                                            <p:strVal val="#ppt_w"/>
                                          </p:val>
                                        </p:tav>
                                      </p:tavLst>
                                    </p:anim>
                                    <p:anim calcmode="lin" valueType="num">
                                      <p:cBhvr>
                                        <p:cTn id="14" dur="500" fill="hold"/>
                                        <p:tgtEl>
                                          <p:spTgt spid="35329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xit" presetSubtype="32" fill="hold" nodeType="clickEffect">
                                  <p:stCondLst>
                                    <p:cond delay="0"/>
                                  </p:stCondLst>
                                  <p:childTnLst>
                                    <p:anim calcmode="lin" valueType="num">
                                      <p:cBhvr>
                                        <p:cTn id="18" dur="500"/>
                                        <p:tgtEl>
                                          <p:spTgt spid="353293"/>
                                        </p:tgtEl>
                                        <p:attrNameLst>
                                          <p:attrName>ppt_w</p:attrName>
                                        </p:attrNameLst>
                                      </p:cBhvr>
                                      <p:tavLst>
                                        <p:tav tm="0">
                                          <p:val>
                                            <p:strVal val="ppt_w"/>
                                          </p:val>
                                        </p:tav>
                                        <p:tav tm="100000">
                                          <p:val>
                                            <p:fltVal val="0"/>
                                          </p:val>
                                        </p:tav>
                                      </p:tavLst>
                                    </p:anim>
                                    <p:anim calcmode="lin" valueType="num">
                                      <p:cBhvr>
                                        <p:cTn id="19" dur="500"/>
                                        <p:tgtEl>
                                          <p:spTgt spid="353293"/>
                                        </p:tgtEl>
                                        <p:attrNameLst>
                                          <p:attrName>ppt_h</p:attrName>
                                        </p:attrNameLst>
                                      </p:cBhvr>
                                      <p:tavLst>
                                        <p:tav tm="0">
                                          <p:val>
                                            <p:strVal val="ppt_h"/>
                                          </p:val>
                                        </p:tav>
                                        <p:tav tm="100000">
                                          <p:val>
                                            <p:fltVal val="0"/>
                                          </p:val>
                                        </p:tav>
                                      </p:tavLst>
                                    </p:anim>
                                    <p:set>
                                      <p:cBhvr>
                                        <p:cTn id="20" dur="1" fill="hold">
                                          <p:stCondLst>
                                            <p:cond delay="499"/>
                                          </p:stCondLst>
                                        </p:cTn>
                                        <p:tgtEl>
                                          <p:spTgt spid="353293"/>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53294"/>
                                        </p:tgtEl>
                                        <p:attrNameLst>
                                          <p:attrName>style.visibility</p:attrName>
                                        </p:attrNameLst>
                                      </p:cBhvr>
                                      <p:to>
                                        <p:strVal val="visible"/>
                                      </p:to>
                                    </p:set>
                                    <p:anim calcmode="lin" valueType="num">
                                      <p:cBhvr>
                                        <p:cTn id="25" dur="500" fill="hold"/>
                                        <p:tgtEl>
                                          <p:spTgt spid="353294"/>
                                        </p:tgtEl>
                                        <p:attrNameLst>
                                          <p:attrName>ppt_w</p:attrName>
                                        </p:attrNameLst>
                                      </p:cBhvr>
                                      <p:tavLst>
                                        <p:tav tm="0">
                                          <p:val>
                                            <p:fltVal val="0"/>
                                          </p:val>
                                        </p:tav>
                                        <p:tav tm="100000">
                                          <p:val>
                                            <p:strVal val="#ppt_w"/>
                                          </p:val>
                                        </p:tav>
                                      </p:tavLst>
                                    </p:anim>
                                    <p:anim calcmode="lin" valueType="num">
                                      <p:cBhvr>
                                        <p:cTn id="26" dur="500" fill="hold"/>
                                        <p:tgtEl>
                                          <p:spTgt spid="353294"/>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xit" presetSubtype="32" fill="hold" nodeType="clickEffect">
                                  <p:stCondLst>
                                    <p:cond delay="0"/>
                                  </p:stCondLst>
                                  <p:childTnLst>
                                    <p:anim calcmode="lin" valueType="num">
                                      <p:cBhvr>
                                        <p:cTn id="30" dur="500"/>
                                        <p:tgtEl>
                                          <p:spTgt spid="353294"/>
                                        </p:tgtEl>
                                        <p:attrNameLst>
                                          <p:attrName>ppt_w</p:attrName>
                                        </p:attrNameLst>
                                      </p:cBhvr>
                                      <p:tavLst>
                                        <p:tav tm="0">
                                          <p:val>
                                            <p:strVal val="ppt_w"/>
                                          </p:val>
                                        </p:tav>
                                        <p:tav tm="100000">
                                          <p:val>
                                            <p:fltVal val="0"/>
                                          </p:val>
                                        </p:tav>
                                      </p:tavLst>
                                    </p:anim>
                                    <p:anim calcmode="lin" valueType="num">
                                      <p:cBhvr>
                                        <p:cTn id="31" dur="500"/>
                                        <p:tgtEl>
                                          <p:spTgt spid="353294"/>
                                        </p:tgtEl>
                                        <p:attrNameLst>
                                          <p:attrName>ppt_h</p:attrName>
                                        </p:attrNameLst>
                                      </p:cBhvr>
                                      <p:tavLst>
                                        <p:tav tm="0">
                                          <p:val>
                                            <p:strVal val="ppt_h"/>
                                          </p:val>
                                        </p:tav>
                                        <p:tav tm="100000">
                                          <p:val>
                                            <p:fltVal val="0"/>
                                          </p:val>
                                        </p:tav>
                                      </p:tavLst>
                                    </p:anim>
                                    <p:set>
                                      <p:cBhvr>
                                        <p:cTn id="32" dur="1" fill="hold">
                                          <p:stCondLst>
                                            <p:cond delay="499"/>
                                          </p:stCondLst>
                                        </p:cTn>
                                        <p:tgtEl>
                                          <p:spTgt spid="35329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353300"/>
                                        </p:tgtEl>
                                        <p:attrNameLst>
                                          <p:attrName>style.visibility</p:attrName>
                                        </p:attrNameLst>
                                      </p:cBhvr>
                                      <p:to>
                                        <p:strVal val="visible"/>
                                      </p:to>
                                    </p:set>
                                    <p:anim calcmode="lin" valueType="num">
                                      <p:cBhvr>
                                        <p:cTn id="37" dur="500" fill="hold"/>
                                        <p:tgtEl>
                                          <p:spTgt spid="353300"/>
                                        </p:tgtEl>
                                        <p:attrNameLst>
                                          <p:attrName>ppt_w</p:attrName>
                                        </p:attrNameLst>
                                      </p:cBhvr>
                                      <p:tavLst>
                                        <p:tav tm="0">
                                          <p:val>
                                            <p:fltVal val="0"/>
                                          </p:val>
                                        </p:tav>
                                        <p:tav tm="100000">
                                          <p:val>
                                            <p:strVal val="#ppt_w"/>
                                          </p:val>
                                        </p:tav>
                                      </p:tavLst>
                                    </p:anim>
                                    <p:anim calcmode="lin" valueType="num">
                                      <p:cBhvr>
                                        <p:cTn id="38" dur="500" fill="hold"/>
                                        <p:tgtEl>
                                          <p:spTgt spid="3533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ext Box 9">
            <a:extLst>
              <a:ext uri="{FF2B5EF4-FFF2-40B4-BE49-F238E27FC236}">
                <a16:creationId xmlns:a16="http://schemas.microsoft.com/office/drawing/2014/main" id="{A8C0F39B-E868-4200-9485-97EFBB3484DD}"/>
              </a:ext>
            </a:extLst>
          </p:cNvPr>
          <p:cNvSpPr txBox="1">
            <a:spLocks noChangeArrowheads="1"/>
          </p:cNvSpPr>
          <p:nvPr/>
        </p:nvSpPr>
        <p:spPr bwMode="auto">
          <a:xfrm>
            <a:off x="685800" y="304800"/>
            <a:ext cx="7467600" cy="708025"/>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4000" b="1">
                <a:solidFill>
                  <a:srgbClr val="FF0000"/>
                </a:solidFill>
              </a:rPr>
              <a:t>Hoạt động1:Vùng biển Việt Nam</a:t>
            </a:r>
          </a:p>
        </p:txBody>
      </p:sp>
      <p:sp>
        <p:nvSpPr>
          <p:cNvPr id="15371" name="Text Box 11">
            <a:extLst>
              <a:ext uri="{FF2B5EF4-FFF2-40B4-BE49-F238E27FC236}">
                <a16:creationId xmlns:a16="http://schemas.microsoft.com/office/drawing/2014/main" id="{AE662F6B-7D5F-45C9-83B1-29F5A036DEC4}"/>
              </a:ext>
            </a:extLst>
          </p:cNvPr>
          <p:cNvSpPr txBox="1">
            <a:spLocks noChangeArrowheads="1"/>
          </p:cNvSpPr>
          <p:nvPr/>
        </p:nvSpPr>
        <p:spPr bwMode="auto">
          <a:xfrm>
            <a:off x="762000" y="2133600"/>
            <a:ext cx="76200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spcBef>
                <a:spcPct val="50000"/>
              </a:spcBef>
              <a:buFontTx/>
              <a:buChar char="•"/>
            </a:pPr>
            <a:r>
              <a:rPr lang="en-US" altLang="en-US" sz="4400"/>
              <a:t> Biển Đông bao bọc  phía đông và phía tây nam phần đất liền của nước ta.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371"/>
                                        </p:tgtEl>
                                        <p:attrNameLst>
                                          <p:attrName>style.visibility</p:attrName>
                                        </p:attrNameLst>
                                      </p:cBhvr>
                                      <p:to>
                                        <p:strVal val="visible"/>
                                      </p:to>
                                    </p:set>
                                    <p:anim calcmode="lin" valueType="num">
                                      <p:cBhvr>
                                        <p:cTn id="7" dur="500" fill="hold"/>
                                        <p:tgtEl>
                                          <p:spTgt spid="15371"/>
                                        </p:tgtEl>
                                        <p:attrNameLst>
                                          <p:attrName>ppt_w</p:attrName>
                                        </p:attrNameLst>
                                      </p:cBhvr>
                                      <p:tavLst>
                                        <p:tav tm="0">
                                          <p:val>
                                            <p:fltVal val="0"/>
                                          </p:val>
                                        </p:tav>
                                        <p:tav tm="100000">
                                          <p:val>
                                            <p:strVal val="#ppt_w"/>
                                          </p:val>
                                        </p:tav>
                                      </p:tavLst>
                                    </p:anim>
                                    <p:anim calcmode="lin" valueType="num">
                                      <p:cBhvr>
                                        <p:cTn id="8" dur="500" fill="hold"/>
                                        <p:tgtEl>
                                          <p:spTgt spid="153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FC34B8BA-720E-4A54-A314-CDF041FE1175}"/>
              </a:ext>
            </a:extLst>
          </p:cNvPr>
          <p:cNvSpPr txBox="1">
            <a:spLocks noChangeArrowheads="1"/>
          </p:cNvSpPr>
          <p:nvPr/>
        </p:nvSpPr>
        <p:spPr bwMode="auto">
          <a:xfrm>
            <a:off x="1066800" y="228600"/>
            <a:ext cx="7467600" cy="528638"/>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FF0000"/>
                </a:solidFill>
              </a:rPr>
              <a:t>Hoạt động 2: Đảo và quần đảo nước ta</a:t>
            </a:r>
          </a:p>
        </p:txBody>
      </p:sp>
      <p:sp>
        <p:nvSpPr>
          <p:cNvPr id="32771" name="Text Box 3">
            <a:extLst>
              <a:ext uri="{FF2B5EF4-FFF2-40B4-BE49-F238E27FC236}">
                <a16:creationId xmlns:a16="http://schemas.microsoft.com/office/drawing/2014/main" id="{EEEEF14E-E209-4F3C-A66F-D5557FF36FB8}"/>
              </a:ext>
            </a:extLst>
          </p:cNvPr>
          <p:cNvSpPr txBox="1">
            <a:spLocks noChangeArrowheads="1"/>
          </p:cNvSpPr>
          <p:nvPr/>
        </p:nvSpPr>
        <p:spPr bwMode="auto">
          <a:xfrm>
            <a:off x="1447800" y="1447800"/>
            <a:ext cx="586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endParaRPr lang="en-US" altLang="en-US" sz="1800">
              <a:latin typeface="Arial" panose="020B0604020202020204" pitchFamily="34" charset="0"/>
            </a:endParaRPr>
          </a:p>
        </p:txBody>
      </p:sp>
      <p:pic>
        <p:nvPicPr>
          <p:cNvPr id="271384" name="phu quoc ut ghep.mp3">
            <a:hlinkClick r:id="" action="ppaction://media"/>
            <a:extLst>
              <a:ext uri="{FF2B5EF4-FFF2-40B4-BE49-F238E27FC236}">
                <a16:creationId xmlns:a16="http://schemas.microsoft.com/office/drawing/2014/main" id="{EE11C9C9-FFB7-4D70-9180-BC84F4B02D4A}"/>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90600" y="5715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31" descr="hong20do">
            <a:extLst>
              <a:ext uri="{FF2B5EF4-FFF2-40B4-BE49-F238E27FC236}">
                <a16:creationId xmlns:a16="http://schemas.microsoft.com/office/drawing/2014/main" id="{B8493C3E-C451-44E6-9616-17A9F3109F2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876800"/>
            <a:ext cx="34671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399" name="dao phu quoïc ghep.mpg">
            <a:hlinkClick r:id="" action="ppaction://media"/>
            <a:extLst>
              <a:ext uri="{FF2B5EF4-FFF2-40B4-BE49-F238E27FC236}">
                <a16:creationId xmlns:a16="http://schemas.microsoft.com/office/drawing/2014/main" id="{19182665-43B8-435F-B6F0-BC01E63B8EB6}"/>
              </a:ext>
            </a:extLst>
          </p:cNvPr>
          <p:cNvPicPr>
            <a:picLocks noRot="1" noChangeAspect="1" noChangeArrowheads="1"/>
          </p:cNvPicPr>
          <p:nvPr>
            <p:ph/>
            <a:videoFile r:link="rId2"/>
          </p:nvPr>
        </p:nvPicPr>
        <p:blipFill>
          <a:blip r:embed="rId6">
            <a:extLst>
              <a:ext uri="{28A0092B-C50C-407E-A947-70E740481C1C}">
                <a14:useLocalDpi xmlns:a14="http://schemas.microsoft.com/office/drawing/2010/main" val="0"/>
              </a:ext>
            </a:extLst>
          </a:blip>
          <a:srcRect/>
          <a:stretch>
            <a:fillRect/>
          </a:stretch>
        </p:blipFill>
        <p:spPr>
          <a:xfrm>
            <a:off x="2032000" y="1003300"/>
            <a:ext cx="5181600" cy="3886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271384"/>
                </p:tgtEl>
              </p:cMediaNode>
            </p:audio>
            <p:seq concurrent="1" nextAc="seek">
              <p:cTn id="3" restart="whenNotActive" fill="hold" evtFilter="cancelBubble" nodeType="interactiveSeq">
                <p:stCondLst>
                  <p:cond evt="onClick" delay="0">
                    <p:tgtEl>
                      <p:spTgt spid="271399"/>
                    </p:tgtEl>
                  </p:cond>
                </p:stCondLst>
                <p:endSync evt="end" delay="0">
                  <p:rtn val="all"/>
                </p:endSync>
                <p:childTnLst>
                  <p:par>
                    <p:cTn id="4" fill="hold" nodeType="clickPar">
                      <p:stCondLst>
                        <p:cond delay="0"/>
                      </p:stCondLst>
                      <p:childTnLst>
                        <p:par>
                          <p:cTn id="5" fill="hold" nodeType="withGroup">
                            <p:stCondLst>
                              <p:cond delay="0"/>
                            </p:stCondLst>
                            <p:childTnLst>
                              <p:par>
                                <p:cTn id="6" presetID="2" presetClass="mediacall" presetSubtype="0" fill="hold" nodeType="clickEffect">
                                  <p:stCondLst>
                                    <p:cond delay="0"/>
                                  </p:stCondLst>
                                  <p:childTnLst>
                                    <p:cmd type="call" cmd="togglePause">
                                      <p:cBhvr>
                                        <p:cTn id="7" dur="1" fill="hold"/>
                                        <p:tgtEl>
                                          <p:spTgt spid="271399"/>
                                        </p:tgtEl>
                                      </p:cBhvr>
                                    </p:cmd>
                                  </p:childTnLst>
                                </p:cTn>
                              </p:par>
                            </p:childTnLst>
                          </p:cTn>
                        </p:par>
                      </p:childTnLst>
                    </p:cTn>
                  </p:par>
                </p:childTnLst>
              </p:cTn>
              <p:nextCondLst>
                <p:cond evt="onClick" delay="0">
                  <p:tgtEl>
                    <p:spTgt spid="271399"/>
                  </p:tgtEl>
                </p:cond>
              </p:nextCondLst>
            </p:seq>
            <p:video>
              <p:cMediaNode>
                <p:cTn id="8" fill="hold" display="0">
                  <p:stCondLst>
                    <p:cond delay="indefinite"/>
                  </p:stCondLst>
                  <p:endCondLst>
                    <p:cond evt="onNext" delay="0">
                      <p:tgtEl>
                        <p:sldTgt/>
                      </p:tgtEl>
                    </p:cond>
                    <p:cond evt="onPrev" delay="0">
                      <p:tgtEl>
                        <p:sldTgt/>
                      </p:tgtEl>
                    </p:cond>
                  </p:endCondLst>
                </p:cTn>
                <p:tgtEl>
                  <p:spTgt spid="271399"/>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30DB8E2-D500-453E-B161-8B0CFA6261C8}"/>
              </a:ext>
            </a:extLst>
          </p:cNvPr>
          <p:cNvSpPr>
            <a:spLocks noGrp="1" noChangeArrowheads="1"/>
          </p:cNvSpPr>
          <p:nvPr>
            <p:ph idx="1"/>
          </p:nvPr>
        </p:nvSpPr>
        <p:spPr>
          <a:xfrm>
            <a:off x="304800" y="4038600"/>
            <a:ext cx="8229600" cy="4495800"/>
          </a:xfrm>
        </p:spPr>
        <p:txBody>
          <a:bodyPr/>
          <a:lstStyle/>
          <a:p>
            <a:pPr eaLnBrk="1" hangingPunct="1">
              <a:buFontTx/>
              <a:buNone/>
            </a:pPr>
            <a:r>
              <a:rPr lang="en-US" altLang="en-US" sz="2800">
                <a:latin typeface="VNI-Times" pitchFamily="2" charset="0"/>
              </a:rPr>
              <a:t>       </a:t>
            </a:r>
            <a:endParaRPr lang="en-US" altLang="en-US" sz="2800" b="1">
              <a:latin typeface="VNI-Times" pitchFamily="2" charset="0"/>
            </a:endParaRPr>
          </a:p>
        </p:txBody>
      </p:sp>
      <p:sp>
        <p:nvSpPr>
          <p:cNvPr id="315395" name="Rectangle 3">
            <a:extLst>
              <a:ext uri="{FF2B5EF4-FFF2-40B4-BE49-F238E27FC236}">
                <a16:creationId xmlns:a16="http://schemas.microsoft.com/office/drawing/2014/main" id="{331AF2B1-C398-43E8-9BB7-5E25CCC4195F}"/>
              </a:ext>
            </a:extLst>
          </p:cNvPr>
          <p:cNvSpPr>
            <a:spLocks noGrp="1" noChangeArrowheads="1"/>
          </p:cNvSpPr>
          <p:nvPr>
            <p:ph type="body" sz="half" idx="4294967295"/>
          </p:nvPr>
        </p:nvSpPr>
        <p:spPr>
          <a:xfrm>
            <a:off x="5334000" y="1981200"/>
            <a:ext cx="3810000" cy="4114800"/>
          </a:xfrm>
        </p:spPr>
        <p:txBody>
          <a:bodyPr/>
          <a:lstStyle/>
          <a:p>
            <a:pPr eaLnBrk="1" hangingPunct="1">
              <a:buFontTx/>
              <a:buNone/>
            </a:pPr>
            <a:endParaRPr lang="en-US" altLang="en-US" sz="2800">
              <a:latin typeface="VNI-Times" pitchFamily="2" charset="0"/>
            </a:endParaRPr>
          </a:p>
          <a:p>
            <a:pPr algn="just" eaLnBrk="1" hangingPunct="1">
              <a:buFontTx/>
              <a:buNone/>
            </a:pPr>
            <a:r>
              <a:rPr lang="en-US" altLang="en-US" sz="2800">
                <a:latin typeface="VNI-Times" pitchFamily="2" charset="0"/>
              </a:rPr>
              <a:t>  </a:t>
            </a:r>
          </a:p>
        </p:txBody>
      </p:sp>
      <p:sp>
        <p:nvSpPr>
          <p:cNvPr id="315397" name="Text Box 5">
            <a:extLst>
              <a:ext uri="{FF2B5EF4-FFF2-40B4-BE49-F238E27FC236}">
                <a16:creationId xmlns:a16="http://schemas.microsoft.com/office/drawing/2014/main" id="{AEE18FB6-7B3F-44F6-B905-2DFD40516A67}"/>
              </a:ext>
            </a:extLst>
          </p:cNvPr>
          <p:cNvSpPr txBox="1">
            <a:spLocks noChangeArrowheads="1"/>
          </p:cNvSpPr>
          <p:nvPr/>
        </p:nvSpPr>
        <p:spPr bwMode="auto">
          <a:xfrm>
            <a:off x="609600" y="685800"/>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b="1" u="sng">
                <a:effectLst>
                  <a:outerShdw blurRad="38100" dist="38100" dir="2700000" algn="tl">
                    <a:srgbClr val="000000"/>
                  </a:outerShdw>
                </a:effectLst>
              </a:rPr>
              <a:t>Địa lí</a:t>
            </a:r>
            <a:r>
              <a:rPr lang="en-US" altLang="en-US" b="1">
                <a:effectLst>
                  <a:outerShdw blurRad="38100" dist="38100" dir="2700000" algn="tl">
                    <a:srgbClr val="000000"/>
                  </a:outerShdw>
                </a:effectLst>
              </a:rPr>
              <a:t>  :        BIỂN, ĐẢO, QUẦN ĐẢO     (Tr.149)</a:t>
            </a:r>
          </a:p>
        </p:txBody>
      </p:sp>
      <p:sp>
        <p:nvSpPr>
          <p:cNvPr id="33797" name="Text Box 7">
            <a:extLst>
              <a:ext uri="{FF2B5EF4-FFF2-40B4-BE49-F238E27FC236}">
                <a16:creationId xmlns:a16="http://schemas.microsoft.com/office/drawing/2014/main" id="{293476A9-9A79-48B7-A0AD-178BE566899B}"/>
              </a:ext>
            </a:extLst>
          </p:cNvPr>
          <p:cNvSpPr txBox="1">
            <a:spLocks noChangeArrowheads="1"/>
          </p:cNvSpPr>
          <p:nvPr/>
        </p:nvSpPr>
        <p:spPr bwMode="auto">
          <a:xfrm>
            <a:off x="762000" y="1295400"/>
            <a:ext cx="7467600" cy="528638"/>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FF0000"/>
                </a:solidFill>
              </a:rPr>
              <a:t>Hoạt động 2: Đảo và quần đảo nước ta</a:t>
            </a:r>
          </a:p>
        </p:txBody>
      </p:sp>
      <p:sp>
        <p:nvSpPr>
          <p:cNvPr id="33798" name="Text Box 9">
            <a:extLst>
              <a:ext uri="{FF2B5EF4-FFF2-40B4-BE49-F238E27FC236}">
                <a16:creationId xmlns:a16="http://schemas.microsoft.com/office/drawing/2014/main" id="{1620903F-5009-4E2E-B79D-94F94E285104}"/>
              </a:ext>
            </a:extLst>
          </p:cNvPr>
          <p:cNvSpPr txBox="1">
            <a:spLocks noChangeArrowheads="1"/>
          </p:cNvSpPr>
          <p:nvPr/>
        </p:nvSpPr>
        <p:spPr bwMode="auto">
          <a:xfrm>
            <a:off x="762000" y="19177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3200" b="1"/>
              <a:t>Các đảo , quần đảo nước ta có vai trò gì?</a:t>
            </a:r>
          </a:p>
        </p:txBody>
      </p:sp>
      <p:sp>
        <p:nvSpPr>
          <p:cNvPr id="315402" name="Text Box 10">
            <a:extLst>
              <a:ext uri="{FF2B5EF4-FFF2-40B4-BE49-F238E27FC236}">
                <a16:creationId xmlns:a16="http://schemas.microsoft.com/office/drawing/2014/main" id="{263083EC-99B8-4FF8-B008-D9EBB407643B}"/>
              </a:ext>
            </a:extLst>
          </p:cNvPr>
          <p:cNvSpPr txBox="1">
            <a:spLocks noChangeArrowheads="1"/>
          </p:cNvSpPr>
          <p:nvPr/>
        </p:nvSpPr>
        <p:spPr bwMode="auto">
          <a:xfrm>
            <a:off x="850900" y="3187700"/>
            <a:ext cx="7531100" cy="31384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spcBef>
                <a:spcPct val="50000"/>
              </a:spcBef>
              <a:buFontTx/>
              <a:buChar char="•"/>
            </a:pPr>
            <a:r>
              <a:rPr lang="en-US" altLang="en-US" sz="3200" b="1"/>
              <a:t> Các đảo và quần đảo nước ta có vai trò quan trọng trong sản xuất kinh tế như: </a:t>
            </a:r>
            <a:r>
              <a:rPr lang="en-US" altLang="en-US" sz="3200" b="1">
                <a:solidFill>
                  <a:srgbClr val="FFFF00"/>
                </a:solidFill>
              </a:rPr>
              <a:t>trồng trọt</a:t>
            </a:r>
            <a:r>
              <a:rPr lang="en-US" altLang="en-US" sz="3200" b="1"/>
              <a:t>, </a:t>
            </a:r>
            <a:r>
              <a:rPr lang="en-US" altLang="en-US" sz="3200" b="1">
                <a:solidFill>
                  <a:srgbClr val="FFFF00"/>
                </a:solidFill>
              </a:rPr>
              <a:t>đánh bắt và chế biến hải sản</a:t>
            </a:r>
            <a:r>
              <a:rPr lang="en-US" altLang="en-US" sz="3200" b="1"/>
              <a:t> </a:t>
            </a:r>
            <a:r>
              <a:rPr lang="en-US" altLang="en-US" sz="3200" b="1">
                <a:solidFill>
                  <a:srgbClr val="FFFF00"/>
                </a:solidFill>
              </a:rPr>
              <a:t>,</a:t>
            </a:r>
            <a:r>
              <a:rPr lang="en-US" altLang="en-US" sz="3200" b="1"/>
              <a:t> </a:t>
            </a:r>
            <a:r>
              <a:rPr lang="en-US" altLang="en-US" sz="3200" b="1">
                <a:solidFill>
                  <a:srgbClr val="FFFF00"/>
                </a:solidFill>
              </a:rPr>
              <a:t>phát triển du lịch.</a:t>
            </a:r>
          </a:p>
          <a:p>
            <a:pPr>
              <a:spcBef>
                <a:spcPct val="50000"/>
              </a:spcBef>
            </a:pPr>
            <a:r>
              <a:rPr lang="en-US" altLang="en-US" b="1" i="1"/>
              <a:t>Chúng ta cần phải bảo vệ khai thác hợp lí nguồn tài nguyên vô giá này.</a:t>
            </a:r>
            <a:endParaRPr lang="en-US" altLang="en-US" sz="3200" b="1"/>
          </a:p>
        </p:txBody>
      </p:sp>
      <p:sp>
        <p:nvSpPr>
          <p:cNvPr id="315404" name="Text Box 12">
            <a:extLst>
              <a:ext uri="{FF2B5EF4-FFF2-40B4-BE49-F238E27FC236}">
                <a16:creationId xmlns:a16="http://schemas.microsoft.com/office/drawing/2014/main" id="{6EDADAC0-42E7-4B41-B20F-DAFC76D057AB}"/>
              </a:ext>
            </a:extLst>
          </p:cNvPr>
          <p:cNvSpPr txBox="1">
            <a:spLocks noChangeArrowheads="1"/>
          </p:cNvSpPr>
          <p:nvPr/>
        </p:nvSpPr>
        <p:spPr bwMode="auto">
          <a:xfrm>
            <a:off x="2362200" y="2527300"/>
            <a:ext cx="426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sz="3200" b="1">
                <a:solidFill>
                  <a:srgbClr val="FFFF00"/>
                </a:solidFill>
              </a:rPr>
              <a:t>KẾT LUẬN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5395">
                                            <p:txEl>
                                              <p:pRg st="1" end="1"/>
                                            </p:txEl>
                                          </p:spTgt>
                                        </p:tgtEl>
                                        <p:attrNameLst>
                                          <p:attrName>style.visibility</p:attrName>
                                        </p:attrNameLst>
                                      </p:cBhvr>
                                      <p:to>
                                        <p:strVal val="visible"/>
                                      </p:to>
                                    </p:set>
                                    <p:animEffect transition="in" filter="fade">
                                      <p:cBhvr>
                                        <p:cTn id="7" dur="1000"/>
                                        <p:tgtEl>
                                          <p:spTgt spid="315395">
                                            <p:txEl>
                                              <p:pRg st="1" end="1"/>
                                            </p:txEl>
                                          </p:spTgt>
                                        </p:tgtEl>
                                      </p:cBhvr>
                                    </p:animEffect>
                                    <p:anim calcmode="lin" valueType="num">
                                      <p:cBhvr>
                                        <p:cTn id="8" dur="1000" fill="hold"/>
                                        <p:tgtEl>
                                          <p:spTgt spid="3153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153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315404"/>
                                        </p:tgtEl>
                                        <p:attrNameLst>
                                          <p:attrName>style.visibility</p:attrName>
                                        </p:attrNameLst>
                                      </p:cBhvr>
                                      <p:to>
                                        <p:strVal val="visible"/>
                                      </p:to>
                                    </p:set>
                                    <p:anim calcmode="lin" valueType="num">
                                      <p:cBhvr>
                                        <p:cTn id="14" dur="500" fill="hold"/>
                                        <p:tgtEl>
                                          <p:spTgt spid="315404"/>
                                        </p:tgtEl>
                                        <p:attrNameLst>
                                          <p:attrName>ppt_w</p:attrName>
                                        </p:attrNameLst>
                                      </p:cBhvr>
                                      <p:tavLst>
                                        <p:tav tm="0">
                                          <p:val>
                                            <p:fltVal val="0"/>
                                          </p:val>
                                        </p:tav>
                                        <p:tav tm="100000">
                                          <p:val>
                                            <p:strVal val="#ppt_w"/>
                                          </p:val>
                                        </p:tav>
                                      </p:tavLst>
                                    </p:anim>
                                    <p:anim calcmode="lin" valueType="num">
                                      <p:cBhvr>
                                        <p:cTn id="15" dur="500" fill="hold"/>
                                        <p:tgtEl>
                                          <p:spTgt spid="315404"/>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315402"/>
                                        </p:tgtEl>
                                        <p:attrNameLst>
                                          <p:attrName>style.visibility</p:attrName>
                                        </p:attrNameLst>
                                      </p:cBhvr>
                                      <p:to>
                                        <p:strVal val="visible"/>
                                      </p:to>
                                    </p:set>
                                    <p:anim calcmode="lin" valueType="num">
                                      <p:cBhvr>
                                        <p:cTn id="20" dur="500" fill="hold"/>
                                        <p:tgtEl>
                                          <p:spTgt spid="315402"/>
                                        </p:tgtEl>
                                        <p:attrNameLst>
                                          <p:attrName>ppt_w</p:attrName>
                                        </p:attrNameLst>
                                      </p:cBhvr>
                                      <p:tavLst>
                                        <p:tav tm="0">
                                          <p:val>
                                            <p:fltVal val="0"/>
                                          </p:val>
                                        </p:tav>
                                        <p:tav tm="100000">
                                          <p:val>
                                            <p:strVal val="#ppt_w"/>
                                          </p:val>
                                        </p:tav>
                                      </p:tavLst>
                                    </p:anim>
                                    <p:anim calcmode="lin" valueType="num">
                                      <p:cBhvr>
                                        <p:cTn id="21" dur="500" fill="hold"/>
                                        <p:tgtEl>
                                          <p:spTgt spid="3154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5" grpId="0" build="p"/>
      <p:bldP spid="315402" grpId="0" animBg="1"/>
      <p:bldP spid="31540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4818" name="Picture 2" descr="hinh">
            <a:extLst>
              <a:ext uri="{FF2B5EF4-FFF2-40B4-BE49-F238E27FC236}">
                <a16:creationId xmlns:a16="http://schemas.microsoft.com/office/drawing/2014/main" id="{C0BF91E2-5DEE-43AF-A9DD-BABA023B492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327150"/>
            <a:ext cx="9144000"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 Box 6">
            <a:extLst>
              <a:ext uri="{FF2B5EF4-FFF2-40B4-BE49-F238E27FC236}">
                <a16:creationId xmlns:a16="http://schemas.microsoft.com/office/drawing/2014/main" id="{E174CAEE-C03E-456A-AC21-C11DCE35A45B}"/>
              </a:ext>
            </a:extLst>
          </p:cNvPr>
          <p:cNvSpPr txBox="1">
            <a:spLocks noChangeArrowheads="1"/>
          </p:cNvSpPr>
          <p:nvPr/>
        </p:nvSpPr>
        <p:spPr bwMode="auto">
          <a:xfrm>
            <a:off x="609600" y="876300"/>
            <a:ext cx="815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3200" b="1" u="sng">
                <a:solidFill>
                  <a:schemeClr val="bg1"/>
                </a:solidFill>
                <a:effectLst>
                  <a:outerShdw blurRad="38100" dist="38100" dir="2700000" algn="tl">
                    <a:srgbClr val="C0C0C0"/>
                  </a:outerShdw>
                </a:effectLst>
              </a:rPr>
              <a:t>Địa lí</a:t>
            </a:r>
            <a:r>
              <a:rPr lang="en-US" altLang="en-US" b="1">
                <a:solidFill>
                  <a:schemeClr val="bg1"/>
                </a:solidFill>
                <a:effectLst>
                  <a:outerShdw blurRad="38100" dist="38100" dir="2700000" algn="tl">
                    <a:srgbClr val="C0C0C0"/>
                  </a:outerShdw>
                </a:effectLst>
              </a:rPr>
              <a:t>  :        </a:t>
            </a:r>
            <a:r>
              <a:rPr lang="en-US" altLang="en-US" b="1">
                <a:solidFill>
                  <a:srgbClr val="FF0000"/>
                </a:solidFill>
                <a:effectLst>
                  <a:outerShdw blurRad="38100" dist="38100" dir="2700000" algn="tl">
                    <a:srgbClr val="C0C0C0"/>
                  </a:outerShdw>
                </a:effectLst>
              </a:rPr>
              <a:t>BIỂN, ĐẢO, QUẦN ĐẢO</a:t>
            </a:r>
            <a:r>
              <a:rPr lang="en-US" altLang="en-US" b="1">
                <a:solidFill>
                  <a:schemeClr val="bg1"/>
                </a:solidFill>
                <a:effectLst>
                  <a:outerShdw blurRad="38100" dist="38100" dir="2700000" algn="tl">
                    <a:srgbClr val="C0C0C0"/>
                  </a:outerShdw>
                </a:effectLst>
              </a:rPr>
              <a:t>     (Tr.149)</a:t>
            </a:r>
          </a:p>
        </p:txBody>
      </p:sp>
      <p:sp>
        <p:nvSpPr>
          <p:cNvPr id="34820" name="Rectangle 10">
            <a:extLst>
              <a:ext uri="{FF2B5EF4-FFF2-40B4-BE49-F238E27FC236}">
                <a16:creationId xmlns:a16="http://schemas.microsoft.com/office/drawing/2014/main" id="{178B1EC9-A729-4242-8403-5549569648CF}"/>
              </a:ext>
            </a:extLst>
          </p:cNvPr>
          <p:cNvSpPr>
            <a:spLocks noChangeArrowheads="1"/>
          </p:cNvSpPr>
          <p:nvPr/>
        </p:nvSpPr>
        <p:spPr bwMode="auto">
          <a:xfrm>
            <a:off x="2133600" y="2286000"/>
            <a:ext cx="533400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sz="3200" b="1">
                <a:solidFill>
                  <a:schemeClr val="bg2"/>
                </a:solidFill>
              </a:rPr>
              <a:t> Bài học</a:t>
            </a:r>
          </a:p>
          <a:p>
            <a:pPr algn="just">
              <a:spcBef>
                <a:spcPct val="50000"/>
              </a:spcBef>
              <a:buFontTx/>
              <a:buChar char="•"/>
            </a:pPr>
            <a:r>
              <a:rPr lang="en-US" altLang="en-US" sz="3200" b="1">
                <a:solidFill>
                  <a:schemeClr val="bg2"/>
                </a:solidFill>
              </a:rPr>
              <a:t>Nước ta có vùng biển rộng với nhiều đảo và quần đảo.</a:t>
            </a:r>
          </a:p>
          <a:p>
            <a:pPr algn="just">
              <a:spcBef>
                <a:spcPct val="50000"/>
              </a:spcBef>
              <a:buFontTx/>
              <a:buChar char="•"/>
            </a:pPr>
            <a:r>
              <a:rPr lang="en-US" altLang="en-US" sz="3200" b="1">
                <a:solidFill>
                  <a:schemeClr val="bg2"/>
                </a:solidFill>
              </a:rPr>
              <a:t>Biển, đảo và quần đảo nước ta có nhiều tài nguyên quý cần được bảo vệ và khai thác hợp lí.</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AEADC11B-8B09-4E4D-A9BC-91963BBE8A3C}"/>
              </a:ext>
            </a:extLst>
          </p:cNvPr>
          <p:cNvSpPr txBox="1">
            <a:spLocks noChangeArrowheads="1"/>
          </p:cNvSpPr>
          <p:nvPr/>
        </p:nvSpPr>
        <p:spPr bwMode="auto">
          <a:xfrm>
            <a:off x="685800" y="304800"/>
            <a:ext cx="7467600" cy="528638"/>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FF0000"/>
                </a:solidFill>
              </a:rPr>
              <a:t>Hoạt động 1: Vùng biển Việt Nam</a:t>
            </a:r>
          </a:p>
        </p:txBody>
      </p:sp>
      <p:sp>
        <p:nvSpPr>
          <p:cNvPr id="273414" name="Text Box 6">
            <a:extLst>
              <a:ext uri="{FF2B5EF4-FFF2-40B4-BE49-F238E27FC236}">
                <a16:creationId xmlns:a16="http://schemas.microsoft.com/office/drawing/2014/main" id="{528EBC42-ED28-4785-A5CD-7B07BE1F8B0A}"/>
              </a:ext>
            </a:extLst>
          </p:cNvPr>
          <p:cNvSpPr txBox="1">
            <a:spLocks noChangeArrowheads="1"/>
          </p:cNvSpPr>
          <p:nvPr/>
        </p:nvSpPr>
        <p:spPr bwMode="auto">
          <a:xfrm>
            <a:off x="304800" y="1600200"/>
            <a:ext cx="40386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3600" b="1"/>
              <a:t>Quan sát hình 1 SGK trang 149 và đọc SGK trang 150 cho biết:</a:t>
            </a:r>
          </a:p>
          <a:p>
            <a:pPr>
              <a:spcBef>
                <a:spcPct val="50000"/>
              </a:spcBef>
              <a:buFontTx/>
              <a:buChar char="•"/>
            </a:pPr>
            <a:r>
              <a:rPr lang="en-US" altLang="en-US" sz="3600" b="1">
                <a:solidFill>
                  <a:srgbClr val="FFFF00"/>
                </a:solidFill>
              </a:rPr>
              <a:t>Vùng biển nước ta có đặc điểm gì?</a:t>
            </a:r>
          </a:p>
          <a:p>
            <a:pPr>
              <a:spcBef>
                <a:spcPct val="50000"/>
              </a:spcBef>
              <a:buFontTx/>
              <a:buChar char="•"/>
            </a:pPr>
            <a:endParaRPr lang="en-US" altLang="en-US" sz="3600" b="1">
              <a:solidFill>
                <a:srgbClr val="FFFF00"/>
              </a:solidFill>
            </a:endParaRPr>
          </a:p>
        </p:txBody>
      </p:sp>
      <p:pic>
        <p:nvPicPr>
          <p:cNvPr id="273417" name="Picture 9" descr="01">
            <a:extLst>
              <a:ext uri="{FF2B5EF4-FFF2-40B4-BE49-F238E27FC236}">
                <a16:creationId xmlns:a16="http://schemas.microsoft.com/office/drawing/2014/main" id="{4ABBEB70-D708-4522-8EBC-E02C2DE17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1338" y="863600"/>
            <a:ext cx="47926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73417"/>
                                        </p:tgtEl>
                                        <p:attrNameLst>
                                          <p:attrName>style.visibility</p:attrName>
                                        </p:attrNameLst>
                                      </p:cBhvr>
                                      <p:to>
                                        <p:strVal val="visible"/>
                                      </p:to>
                                    </p:set>
                                    <p:anim calcmode="lin" valueType="num">
                                      <p:cBhvr>
                                        <p:cTn id="7" dur="500" fill="hold"/>
                                        <p:tgtEl>
                                          <p:spTgt spid="273417"/>
                                        </p:tgtEl>
                                        <p:attrNameLst>
                                          <p:attrName>ppt_w</p:attrName>
                                        </p:attrNameLst>
                                      </p:cBhvr>
                                      <p:tavLst>
                                        <p:tav tm="0">
                                          <p:val>
                                            <p:fltVal val="0"/>
                                          </p:val>
                                        </p:tav>
                                        <p:tav tm="100000">
                                          <p:val>
                                            <p:strVal val="#ppt_w"/>
                                          </p:val>
                                        </p:tav>
                                      </p:tavLst>
                                    </p:anim>
                                    <p:anim calcmode="lin" valueType="num">
                                      <p:cBhvr>
                                        <p:cTn id="8" dur="500" fill="hold"/>
                                        <p:tgtEl>
                                          <p:spTgt spid="27341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73414"/>
                                        </p:tgtEl>
                                        <p:attrNameLst>
                                          <p:attrName>style.visibility</p:attrName>
                                        </p:attrNameLst>
                                      </p:cBhvr>
                                      <p:to>
                                        <p:strVal val="visible"/>
                                      </p:to>
                                    </p:set>
                                    <p:anim calcmode="lin" valueType="num">
                                      <p:cBhvr>
                                        <p:cTn id="11" dur="500" fill="hold"/>
                                        <p:tgtEl>
                                          <p:spTgt spid="273414"/>
                                        </p:tgtEl>
                                        <p:attrNameLst>
                                          <p:attrName>ppt_w</p:attrName>
                                        </p:attrNameLst>
                                      </p:cBhvr>
                                      <p:tavLst>
                                        <p:tav tm="0">
                                          <p:val>
                                            <p:fltVal val="0"/>
                                          </p:val>
                                        </p:tav>
                                        <p:tav tm="100000">
                                          <p:val>
                                            <p:strVal val="#ppt_w"/>
                                          </p:val>
                                        </p:tav>
                                      </p:tavLst>
                                    </p:anim>
                                    <p:anim calcmode="lin" valueType="num">
                                      <p:cBhvr>
                                        <p:cTn id="12" dur="500" fill="hold"/>
                                        <p:tgtEl>
                                          <p:spTgt spid="2734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4"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783AE940-293B-4EE5-8E41-F3FEE669DD6A}"/>
              </a:ext>
            </a:extLst>
          </p:cNvPr>
          <p:cNvSpPr txBox="1">
            <a:spLocks noChangeArrowheads="1"/>
          </p:cNvSpPr>
          <p:nvPr/>
        </p:nvSpPr>
        <p:spPr bwMode="auto">
          <a:xfrm>
            <a:off x="685800" y="304800"/>
            <a:ext cx="7467600" cy="528638"/>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FF0000"/>
                </a:solidFill>
              </a:rPr>
              <a:t>Họat động 1:Vùng biển Việt Nam</a:t>
            </a:r>
          </a:p>
        </p:txBody>
      </p:sp>
      <p:sp>
        <p:nvSpPr>
          <p:cNvPr id="7171" name="Text Box 3">
            <a:extLst>
              <a:ext uri="{FF2B5EF4-FFF2-40B4-BE49-F238E27FC236}">
                <a16:creationId xmlns:a16="http://schemas.microsoft.com/office/drawing/2014/main" id="{620415CB-49C2-4C7E-B43B-7BBB1DE604E9}"/>
              </a:ext>
            </a:extLst>
          </p:cNvPr>
          <p:cNvSpPr txBox="1">
            <a:spLocks noChangeArrowheads="1"/>
          </p:cNvSpPr>
          <p:nvPr/>
        </p:nvSpPr>
        <p:spPr bwMode="auto">
          <a:xfrm>
            <a:off x="762000" y="2667000"/>
            <a:ext cx="678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endParaRPr lang="en-US" altLang="en-US" sz="1800">
              <a:latin typeface="Arial" panose="020B0604020202020204" pitchFamily="34" charset="0"/>
            </a:endParaRPr>
          </a:p>
        </p:txBody>
      </p:sp>
      <p:sp>
        <p:nvSpPr>
          <p:cNvPr id="283652" name="Text Box 4">
            <a:extLst>
              <a:ext uri="{FF2B5EF4-FFF2-40B4-BE49-F238E27FC236}">
                <a16:creationId xmlns:a16="http://schemas.microsoft.com/office/drawing/2014/main" id="{223FCD9B-12D6-4747-BAA8-89F8EDC5C74D}"/>
              </a:ext>
            </a:extLst>
          </p:cNvPr>
          <p:cNvSpPr txBox="1">
            <a:spLocks noChangeArrowheads="1"/>
          </p:cNvSpPr>
          <p:nvPr/>
        </p:nvSpPr>
        <p:spPr bwMode="auto">
          <a:xfrm>
            <a:off x="533400" y="2133600"/>
            <a:ext cx="8077200" cy="229870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spcBef>
                <a:spcPct val="50000"/>
              </a:spcBef>
              <a:buFontTx/>
              <a:buChar char="•"/>
            </a:pPr>
            <a:r>
              <a:rPr lang="en-US" altLang="en-US" sz="3600">
                <a:solidFill>
                  <a:srgbClr val="FFFF00"/>
                </a:solidFill>
              </a:rPr>
              <a:t> Vùng biển nước ta có diện tích rộng và là một bộ phận của Biển Đông: phía bắc có vịnh Bắc Bộ, phía tây nam có vịnh Thái Lan.</a:t>
            </a:r>
          </a:p>
        </p:txBody>
      </p:sp>
      <p:sp>
        <p:nvSpPr>
          <p:cNvPr id="7173" name="Text Box 5">
            <a:extLst>
              <a:ext uri="{FF2B5EF4-FFF2-40B4-BE49-F238E27FC236}">
                <a16:creationId xmlns:a16="http://schemas.microsoft.com/office/drawing/2014/main" id="{B53511D4-A164-494D-8B09-B2276D1CC277}"/>
              </a:ext>
            </a:extLst>
          </p:cNvPr>
          <p:cNvSpPr txBox="1">
            <a:spLocks noChangeArrowheads="1"/>
          </p:cNvSpPr>
          <p:nvPr/>
        </p:nvSpPr>
        <p:spPr bwMode="auto">
          <a:xfrm>
            <a:off x="3276600" y="12192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sz="3200" b="1">
                <a:solidFill>
                  <a:srgbClr val="FFFF99"/>
                </a:solidFill>
              </a:rPr>
              <a:t>KẾT LUẬN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83652"/>
                                        </p:tgtEl>
                                        <p:attrNameLst>
                                          <p:attrName>style.visibility</p:attrName>
                                        </p:attrNameLst>
                                      </p:cBhvr>
                                      <p:to>
                                        <p:strVal val="visible"/>
                                      </p:to>
                                    </p:set>
                                    <p:anim calcmode="lin" valueType="num">
                                      <p:cBhvr>
                                        <p:cTn id="7" dur="500" fill="hold"/>
                                        <p:tgtEl>
                                          <p:spTgt spid="283652"/>
                                        </p:tgtEl>
                                        <p:attrNameLst>
                                          <p:attrName>ppt_w</p:attrName>
                                        </p:attrNameLst>
                                      </p:cBhvr>
                                      <p:tavLst>
                                        <p:tav tm="0">
                                          <p:val>
                                            <p:fltVal val="0"/>
                                          </p:val>
                                        </p:tav>
                                        <p:tav tm="100000">
                                          <p:val>
                                            <p:strVal val="#ppt_w"/>
                                          </p:val>
                                        </p:tav>
                                      </p:tavLst>
                                    </p:anim>
                                    <p:anim calcmode="lin" valueType="num">
                                      <p:cBhvr>
                                        <p:cTn id="8" dur="500" fill="hold"/>
                                        <p:tgtEl>
                                          <p:spTgt spid="2836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EAB62B82-84B5-4527-BF9D-ADD52C66F239}"/>
              </a:ext>
            </a:extLst>
          </p:cNvPr>
          <p:cNvSpPr txBox="1">
            <a:spLocks noChangeArrowheads="1"/>
          </p:cNvSpPr>
          <p:nvPr/>
        </p:nvSpPr>
        <p:spPr bwMode="auto">
          <a:xfrm>
            <a:off x="685800" y="152400"/>
            <a:ext cx="7467600" cy="650875"/>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sz="3600" b="1">
                <a:solidFill>
                  <a:srgbClr val="FF0000"/>
                </a:solidFill>
              </a:rPr>
              <a:t>Hoạt động1:Vùng biển Việt Nam</a:t>
            </a:r>
          </a:p>
        </p:txBody>
      </p:sp>
      <p:pic>
        <p:nvPicPr>
          <p:cNvPr id="8195" name="Picture 3" descr="01">
            <a:extLst>
              <a:ext uri="{FF2B5EF4-FFF2-40B4-BE49-F238E27FC236}">
                <a16:creationId xmlns:a16="http://schemas.microsoft.com/office/drawing/2014/main" id="{E5C7AA04-F3BA-4C6D-99EE-BF0CB2907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14400"/>
            <a:ext cx="48545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676" name="AutoShape 4">
            <a:extLst>
              <a:ext uri="{FF2B5EF4-FFF2-40B4-BE49-F238E27FC236}">
                <a16:creationId xmlns:a16="http://schemas.microsoft.com/office/drawing/2014/main" id="{9F4D7BCF-98AC-4A50-B69E-8E39996C3A66}"/>
              </a:ext>
            </a:extLst>
          </p:cNvPr>
          <p:cNvSpPr>
            <a:spLocks noChangeArrowheads="1"/>
          </p:cNvSpPr>
          <p:nvPr/>
        </p:nvSpPr>
        <p:spPr bwMode="auto">
          <a:xfrm rot="10800000">
            <a:off x="4038600" y="1905000"/>
            <a:ext cx="4953000" cy="1295400"/>
          </a:xfrm>
          <a:prstGeom prst="wedgeRectCallout">
            <a:avLst>
              <a:gd name="adj1" fmla="val 43523"/>
              <a:gd name="adj2" fmla="val -138116"/>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b="1"/>
              <a:t>Đường bờ biển :3200km</a:t>
            </a:r>
          </a:p>
          <a:p>
            <a:r>
              <a:rPr lang="en-US" altLang="en-US" b="1"/>
              <a:t>Diện tích biển: 1000000km</a:t>
            </a:r>
            <a:r>
              <a:rPr lang="en-US" altLang="en-US" b="1" baseline="30000"/>
              <a:t>2</a:t>
            </a:r>
            <a:endParaRPr lang="en-US" altLang="en-US" b="1"/>
          </a:p>
        </p:txBody>
      </p:sp>
      <mc:AlternateContent xmlns:mc="http://schemas.openxmlformats.org/markup-compatibility/2006">
        <mc:Choice xmlns:p14="http://schemas.microsoft.com/office/powerpoint/2010/main" Requires="p14">
          <p:contentPart p14:bwMode="auto" r:id="rId3">
            <p14:nvContentPartPr>
              <p14:cNvPr id="284677" name="Ink 5">
                <a:extLst>
                  <a:ext uri="{FF2B5EF4-FFF2-40B4-BE49-F238E27FC236}">
                    <a16:creationId xmlns:a16="http://schemas.microsoft.com/office/drawing/2014/main" id="{6EBB8DB7-C665-49FD-B41C-E5C44C0BE5FC}"/>
                  </a:ext>
                </a:extLst>
              </p14:cNvPr>
              <p14:cNvContentPartPr>
                <a14:cpLocks xmlns:a14="http://schemas.microsoft.com/office/drawing/2010/main" noRot="1" noChangeAspect="1" noEditPoints="1" noChangeArrowheads="1" noChangeShapeType="1"/>
              </p14:cNvContentPartPr>
              <p14:nvPr/>
            </p14:nvContentPartPr>
            <p14:xfrm>
              <a:off x="3381375" y="4921250"/>
              <a:ext cx="1588" cy="1588"/>
            </p14:xfrm>
          </p:contentPart>
        </mc:Choice>
        <mc:Fallback>
          <p:pic>
            <p:nvPicPr>
              <p:cNvPr id="284677" name="Ink 5">
                <a:extLst>
                  <a:ext uri="{FF2B5EF4-FFF2-40B4-BE49-F238E27FC236}">
                    <a16:creationId xmlns:a16="http://schemas.microsoft.com/office/drawing/2014/main" id="{6EBB8DB7-C665-49FD-B41C-E5C44C0BE5FC}"/>
                  </a:ext>
                </a:extLst>
              </p:cNvPr>
              <p:cNvPicPr>
                <a:picLocks noRot="1" noChangeAspect="1" noEditPoints="1" noChangeArrowheads="1" noChangeShapeType="1"/>
              </p:cNvPicPr>
              <p:nvPr/>
            </p:nvPicPr>
            <p:blipFill>
              <a:blip r:embed="rId4"/>
              <a:stretch>
                <a:fillRect/>
              </a:stretch>
            </p:blipFill>
            <p:spPr>
              <a:xfrm>
                <a:off x="3340087" y="4879962"/>
                <a:ext cx="84164" cy="84164"/>
              </a:xfrm>
              <a:prstGeom prst="rect">
                <a:avLst/>
              </a:prstGeom>
            </p:spPr>
          </p:pic>
        </mc:Fallback>
      </mc:AlternateContent>
      <p:sp>
        <p:nvSpPr>
          <p:cNvPr id="8198" name="Line 6">
            <a:extLst>
              <a:ext uri="{FF2B5EF4-FFF2-40B4-BE49-F238E27FC236}">
                <a16:creationId xmlns:a16="http://schemas.microsoft.com/office/drawing/2014/main" id="{DDD93C0A-0878-4422-A1FD-8B0FE05DA367}"/>
              </a:ext>
            </a:extLst>
          </p:cNvPr>
          <p:cNvSpPr>
            <a:spLocks noChangeShapeType="1"/>
          </p:cNvSpPr>
          <p:nvPr/>
        </p:nvSpPr>
        <p:spPr bwMode="auto">
          <a:xfrm flipH="1">
            <a:off x="3886200" y="17526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4679" name="Freeform 7">
            <a:extLst>
              <a:ext uri="{FF2B5EF4-FFF2-40B4-BE49-F238E27FC236}">
                <a16:creationId xmlns:a16="http://schemas.microsoft.com/office/drawing/2014/main" id="{0F577365-6216-403A-8406-050DCE0D130D}"/>
              </a:ext>
            </a:extLst>
          </p:cNvPr>
          <p:cNvSpPr>
            <a:spLocks/>
          </p:cNvSpPr>
          <p:nvPr/>
        </p:nvSpPr>
        <p:spPr bwMode="auto">
          <a:xfrm>
            <a:off x="2981325" y="1800225"/>
            <a:ext cx="1371600" cy="3810000"/>
          </a:xfrm>
          <a:custGeom>
            <a:avLst/>
            <a:gdLst>
              <a:gd name="T0" fmla="*/ 2147483647 w 1374"/>
              <a:gd name="T1" fmla="*/ 2147483647 h 3001"/>
              <a:gd name="T2" fmla="*/ 2147483647 w 1374"/>
              <a:gd name="T3" fmla="*/ 2147483647 h 3001"/>
              <a:gd name="T4" fmla="*/ 2147483647 w 1374"/>
              <a:gd name="T5" fmla="*/ 2147483647 h 3001"/>
              <a:gd name="T6" fmla="*/ 2147483647 w 1374"/>
              <a:gd name="T7" fmla="*/ 2147483647 h 3001"/>
              <a:gd name="T8" fmla="*/ 2147483647 w 1374"/>
              <a:gd name="T9" fmla="*/ 2147483647 h 3001"/>
              <a:gd name="T10" fmla="*/ 2147483647 w 1374"/>
              <a:gd name="T11" fmla="*/ 2147483647 h 3001"/>
              <a:gd name="T12" fmla="*/ 2147483647 w 1374"/>
              <a:gd name="T13" fmla="*/ 2147483647 h 3001"/>
              <a:gd name="T14" fmla="*/ 2147483647 w 1374"/>
              <a:gd name="T15" fmla="*/ 2147483647 h 3001"/>
              <a:gd name="T16" fmla="*/ 2147483647 w 1374"/>
              <a:gd name="T17" fmla="*/ 2147483647 h 3001"/>
              <a:gd name="T18" fmla="*/ 2147483647 w 1374"/>
              <a:gd name="T19" fmla="*/ 2147483647 h 3001"/>
              <a:gd name="T20" fmla="*/ 2147483647 w 1374"/>
              <a:gd name="T21" fmla="*/ 2147483647 h 3001"/>
              <a:gd name="T22" fmla="*/ 2147483647 w 1374"/>
              <a:gd name="T23" fmla="*/ 2147483647 h 3001"/>
              <a:gd name="T24" fmla="*/ 2147483647 w 1374"/>
              <a:gd name="T25" fmla="*/ 2147483647 h 3001"/>
              <a:gd name="T26" fmla="*/ 2147483647 w 1374"/>
              <a:gd name="T27" fmla="*/ 2147483647 h 3001"/>
              <a:gd name="T28" fmla="*/ 2147483647 w 1374"/>
              <a:gd name="T29" fmla="*/ 2147483647 h 3001"/>
              <a:gd name="T30" fmla="*/ 2147483647 w 1374"/>
              <a:gd name="T31" fmla="*/ 2147483647 h 3001"/>
              <a:gd name="T32" fmla="*/ 2147483647 w 1374"/>
              <a:gd name="T33" fmla="*/ 2147483647 h 3001"/>
              <a:gd name="T34" fmla="*/ 2147483647 w 1374"/>
              <a:gd name="T35" fmla="*/ 2147483647 h 3001"/>
              <a:gd name="T36" fmla="*/ 2147483647 w 1374"/>
              <a:gd name="T37" fmla="*/ 2147483647 h 3001"/>
              <a:gd name="T38" fmla="*/ 2147483647 w 1374"/>
              <a:gd name="T39" fmla="*/ 2147483647 h 3001"/>
              <a:gd name="T40" fmla="*/ 2147483647 w 1374"/>
              <a:gd name="T41" fmla="*/ 2147483647 h 3001"/>
              <a:gd name="T42" fmla="*/ 2147483647 w 1374"/>
              <a:gd name="T43" fmla="*/ 2147483647 h 3001"/>
              <a:gd name="T44" fmla="*/ 2147483647 w 1374"/>
              <a:gd name="T45" fmla="*/ 2147483647 h 3001"/>
              <a:gd name="T46" fmla="*/ 2147483647 w 1374"/>
              <a:gd name="T47" fmla="*/ 2147483647 h 3001"/>
              <a:gd name="T48" fmla="*/ 2147483647 w 1374"/>
              <a:gd name="T49" fmla="*/ 2147483647 h 3001"/>
              <a:gd name="T50" fmla="*/ 2147483647 w 1374"/>
              <a:gd name="T51" fmla="*/ 2147483647 h 3001"/>
              <a:gd name="T52" fmla="*/ 2147483647 w 1374"/>
              <a:gd name="T53" fmla="*/ 2147483647 h 3001"/>
              <a:gd name="T54" fmla="*/ 2147483647 w 1374"/>
              <a:gd name="T55" fmla="*/ 2147483647 h 3001"/>
              <a:gd name="T56" fmla="*/ 2147483647 w 1374"/>
              <a:gd name="T57" fmla="*/ 2147483647 h 3001"/>
              <a:gd name="T58" fmla="*/ 2147483647 w 1374"/>
              <a:gd name="T59" fmla="*/ 2147483647 h 3001"/>
              <a:gd name="T60" fmla="*/ 2147483647 w 1374"/>
              <a:gd name="T61" fmla="*/ 2147483647 h 3001"/>
              <a:gd name="T62" fmla="*/ 2147483647 w 1374"/>
              <a:gd name="T63" fmla="*/ 2147483647 h 3001"/>
              <a:gd name="T64" fmla="*/ 2147483647 w 1374"/>
              <a:gd name="T65" fmla="*/ 2147483647 h 3001"/>
              <a:gd name="T66" fmla="*/ 2147483647 w 1374"/>
              <a:gd name="T67" fmla="*/ 2147483647 h 3001"/>
              <a:gd name="T68" fmla="*/ 2147483647 w 1374"/>
              <a:gd name="T69" fmla="*/ 2147483647 h 3001"/>
              <a:gd name="T70" fmla="*/ 2147483647 w 1374"/>
              <a:gd name="T71" fmla="*/ 2147483647 h 3001"/>
              <a:gd name="T72" fmla="*/ 2147483647 w 1374"/>
              <a:gd name="T73" fmla="*/ 2147483647 h 3001"/>
              <a:gd name="T74" fmla="*/ 2147483647 w 1374"/>
              <a:gd name="T75" fmla="*/ 2147483647 h 3001"/>
              <a:gd name="T76" fmla="*/ 2147483647 w 1374"/>
              <a:gd name="T77" fmla="*/ 2147483647 h 3001"/>
              <a:gd name="T78" fmla="*/ 2147483647 w 1374"/>
              <a:gd name="T79" fmla="*/ 2147483647 h 3001"/>
              <a:gd name="T80" fmla="*/ 2147483647 w 1374"/>
              <a:gd name="T81" fmla="*/ 2147483647 h 3001"/>
              <a:gd name="T82" fmla="*/ 2147483647 w 1374"/>
              <a:gd name="T83" fmla="*/ 2147483647 h 3001"/>
              <a:gd name="T84" fmla="*/ 2147483647 w 1374"/>
              <a:gd name="T85" fmla="*/ 2147483647 h 3001"/>
              <a:gd name="T86" fmla="*/ 0 w 1374"/>
              <a:gd name="T87" fmla="*/ 2147483647 h 30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4" h="3001">
                <a:moveTo>
                  <a:pt x="954" y="2"/>
                </a:moveTo>
                <a:cubicBezTo>
                  <a:pt x="925" y="12"/>
                  <a:pt x="891" y="0"/>
                  <a:pt x="864" y="14"/>
                </a:cubicBezTo>
                <a:cubicBezTo>
                  <a:pt x="853" y="20"/>
                  <a:pt x="860" y="38"/>
                  <a:pt x="858" y="50"/>
                </a:cubicBezTo>
                <a:cubicBezTo>
                  <a:pt x="850" y="48"/>
                  <a:pt x="842" y="44"/>
                  <a:pt x="834" y="44"/>
                </a:cubicBezTo>
                <a:cubicBezTo>
                  <a:pt x="774" y="44"/>
                  <a:pt x="808" y="101"/>
                  <a:pt x="774" y="128"/>
                </a:cubicBezTo>
                <a:cubicBezTo>
                  <a:pt x="758" y="141"/>
                  <a:pt x="734" y="137"/>
                  <a:pt x="714" y="140"/>
                </a:cubicBezTo>
                <a:cubicBezTo>
                  <a:pt x="703" y="137"/>
                  <a:pt x="677" y="127"/>
                  <a:pt x="666" y="140"/>
                </a:cubicBezTo>
                <a:cubicBezTo>
                  <a:pt x="658" y="150"/>
                  <a:pt x="666" y="172"/>
                  <a:pt x="654" y="176"/>
                </a:cubicBezTo>
                <a:cubicBezTo>
                  <a:pt x="611" y="190"/>
                  <a:pt x="629" y="181"/>
                  <a:pt x="600" y="200"/>
                </a:cubicBezTo>
                <a:cubicBezTo>
                  <a:pt x="593" y="246"/>
                  <a:pt x="597" y="262"/>
                  <a:pt x="564" y="290"/>
                </a:cubicBezTo>
                <a:cubicBezTo>
                  <a:pt x="551" y="301"/>
                  <a:pt x="544" y="314"/>
                  <a:pt x="528" y="320"/>
                </a:cubicBezTo>
                <a:cubicBezTo>
                  <a:pt x="513" y="326"/>
                  <a:pt x="496" y="327"/>
                  <a:pt x="480" y="332"/>
                </a:cubicBezTo>
                <a:cubicBezTo>
                  <a:pt x="469" y="400"/>
                  <a:pt x="490" y="346"/>
                  <a:pt x="420" y="374"/>
                </a:cubicBezTo>
                <a:cubicBezTo>
                  <a:pt x="414" y="376"/>
                  <a:pt x="418" y="388"/>
                  <a:pt x="414" y="392"/>
                </a:cubicBezTo>
                <a:cubicBezTo>
                  <a:pt x="410" y="396"/>
                  <a:pt x="402" y="396"/>
                  <a:pt x="396" y="398"/>
                </a:cubicBezTo>
                <a:cubicBezTo>
                  <a:pt x="359" y="435"/>
                  <a:pt x="386" y="501"/>
                  <a:pt x="342" y="530"/>
                </a:cubicBezTo>
                <a:cubicBezTo>
                  <a:pt x="335" y="598"/>
                  <a:pt x="337" y="598"/>
                  <a:pt x="372" y="650"/>
                </a:cubicBezTo>
                <a:cubicBezTo>
                  <a:pt x="389" y="719"/>
                  <a:pt x="419" y="718"/>
                  <a:pt x="474" y="746"/>
                </a:cubicBezTo>
                <a:cubicBezTo>
                  <a:pt x="492" y="755"/>
                  <a:pt x="528" y="776"/>
                  <a:pt x="528" y="776"/>
                </a:cubicBezTo>
                <a:cubicBezTo>
                  <a:pt x="532" y="782"/>
                  <a:pt x="535" y="789"/>
                  <a:pt x="540" y="794"/>
                </a:cubicBezTo>
                <a:cubicBezTo>
                  <a:pt x="545" y="799"/>
                  <a:pt x="556" y="799"/>
                  <a:pt x="558" y="806"/>
                </a:cubicBezTo>
                <a:cubicBezTo>
                  <a:pt x="572" y="844"/>
                  <a:pt x="558" y="910"/>
                  <a:pt x="606" y="926"/>
                </a:cubicBezTo>
                <a:cubicBezTo>
                  <a:pt x="620" y="947"/>
                  <a:pt x="620" y="960"/>
                  <a:pt x="642" y="974"/>
                </a:cubicBezTo>
                <a:cubicBezTo>
                  <a:pt x="661" y="1003"/>
                  <a:pt x="697" y="1003"/>
                  <a:pt x="726" y="1022"/>
                </a:cubicBezTo>
                <a:cubicBezTo>
                  <a:pt x="728" y="1028"/>
                  <a:pt x="727" y="1036"/>
                  <a:pt x="732" y="1040"/>
                </a:cubicBezTo>
                <a:cubicBezTo>
                  <a:pt x="742" y="1047"/>
                  <a:pt x="768" y="1052"/>
                  <a:pt x="768" y="1052"/>
                </a:cubicBezTo>
                <a:cubicBezTo>
                  <a:pt x="764" y="1058"/>
                  <a:pt x="754" y="1063"/>
                  <a:pt x="756" y="1070"/>
                </a:cubicBezTo>
                <a:cubicBezTo>
                  <a:pt x="758" y="1076"/>
                  <a:pt x="768" y="1073"/>
                  <a:pt x="774" y="1076"/>
                </a:cubicBezTo>
                <a:cubicBezTo>
                  <a:pt x="787" y="1083"/>
                  <a:pt x="798" y="1092"/>
                  <a:pt x="810" y="1100"/>
                </a:cubicBezTo>
                <a:cubicBezTo>
                  <a:pt x="817" y="1105"/>
                  <a:pt x="823" y="1111"/>
                  <a:pt x="828" y="1118"/>
                </a:cubicBezTo>
                <a:cubicBezTo>
                  <a:pt x="833" y="1124"/>
                  <a:pt x="834" y="1131"/>
                  <a:pt x="840" y="1136"/>
                </a:cubicBezTo>
                <a:cubicBezTo>
                  <a:pt x="845" y="1140"/>
                  <a:pt x="852" y="1139"/>
                  <a:pt x="858" y="1142"/>
                </a:cubicBezTo>
                <a:cubicBezTo>
                  <a:pt x="871" y="1149"/>
                  <a:pt x="882" y="1158"/>
                  <a:pt x="894" y="1166"/>
                </a:cubicBezTo>
                <a:cubicBezTo>
                  <a:pt x="905" y="1173"/>
                  <a:pt x="919" y="1171"/>
                  <a:pt x="930" y="1178"/>
                </a:cubicBezTo>
                <a:cubicBezTo>
                  <a:pt x="953" y="1193"/>
                  <a:pt x="979" y="1199"/>
                  <a:pt x="1002" y="1214"/>
                </a:cubicBezTo>
                <a:cubicBezTo>
                  <a:pt x="1031" y="1258"/>
                  <a:pt x="1024" y="1243"/>
                  <a:pt x="1062" y="1268"/>
                </a:cubicBezTo>
                <a:cubicBezTo>
                  <a:pt x="1074" y="1303"/>
                  <a:pt x="1078" y="1339"/>
                  <a:pt x="1116" y="1352"/>
                </a:cubicBezTo>
                <a:cubicBezTo>
                  <a:pt x="1142" y="1391"/>
                  <a:pt x="1182" y="1400"/>
                  <a:pt x="1218" y="1424"/>
                </a:cubicBezTo>
                <a:cubicBezTo>
                  <a:pt x="1246" y="1465"/>
                  <a:pt x="1237" y="1446"/>
                  <a:pt x="1248" y="1478"/>
                </a:cubicBezTo>
                <a:cubicBezTo>
                  <a:pt x="1252" y="1532"/>
                  <a:pt x="1236" y="1570"/>
                  <a:pt x="1278" y="1598"/>
                </a:cubicBezTo>
                <a:cubicBezTo>
                  <a:pt x="1285" y="1635"/>
                  <a:pt x="1305" y="1686"/>
                  <a:pt x="1326" y="1718"/>
                </a:cubicBezTo>
                <a:cubicBezTo>
                  <a:pt x="1330" y="1780"/>
                  <a:pt x="1321" y="1801"/>
                  <a:pt x="1350" y="1844"/>
                </a:cubicBezTo>
                <a:cubicBezTo>
                  <a:pt x="1357" y="1957"/>
                  <a:pt x="1353" y="1918"/>
                  <a:pt x="1374" y="1982"/>
                </a:cubicBezTo>
                <a:cubicBezTo>
                  <a:pt x="1365" y="2025"/>
                  <a:pt x="1345" y="2027"/>
                  <a:pt x="1332" y="2066"/>
                </a:cubicBezTo>
                <a:cubicBezTo>
                  <a:pt x="1342" y="2137"/>
                  <a:pt x="1344" y="2085"/>
                  <a:pt x="1326" y="2126"/>
                </a:cubicBezTo>
                <a:cubicBezTo>
                  <a:pt x="1321" y="2138"/>
                  <a:pt x="1314" y="2162"/>
                  <a:pt x="1314" y="2162"/>
                </a:cubicBezTo>
                <a:cubicBezTo>
                  <a:pt x="1310" y="2190"/>
                  <a:pt x="1299" y="2214"/>
                  <a:pt x="1308" y="2240"/>
                </a:cubicBezTo>
                <a:cubicBezTo>
                  <a:pt x="1302" y="2298"/>
                  <a:pt x="1312" y="2303"/>
                  <a:pt x="1266" y="2318"/>
                </a:cubicBezTo>
                <a:cubicBezTo>
                  <a:pt x="1252" y="2361"/>
                  <a:pt x="1276" y="2370"/>
                  <a:pt x="1224" y="2360"/>
                </a:cubicBezTo>
                <a:cubicBezTo>
                  <a:pt x="1151" y="2375"/>
                  <a:pt x="1220" y="2352"/>
                  <a:pt x="1188" y="2384"/>
                </a:cubicBezTo>
                <a:cubicBezTo>
                  <a:pt x="1185" y="2387"/>
                  <a:pt x="1146" y="2396"/>
                  <a:pt x="1146" y="2396"/>
                </a:cubicBezTo>
                <a:cubicBezTo>
                  <a:pt x="1101" y="2441"/>
                  <a:pt x="1091" y="2432"/>
                  <a:pt x="1038" y="2450"/>
                </a:cubicBezTo>
                <a:cubicBezTo>
                  <a:pt x="1032" y="2456"/>
                  <a:pt x="1027" y="2464"/>
                  <a:pt x="1020" y="2468"/>
                </a:cubicBezTo>
                <a:cubicBezTo>
                  <a:pt x="1009" y="2474"/>
                  <a:pt x="984" y="2480"/>
                  <a:pt x="984" y="2480"/>
                </a:cubicBezTo>
                <a:cubicBezTo>
                  <a:pt x="1035" y="2514"/>
                  <a:pt x="936" y="2509"/>
                  <a:pt x="924" y="2510"/>
                </a:cubicBezTo>
                <a:cubicBezTo>
                  <a:pt x="864" y="2530"/>
                  <a:pt x="813" y="2554"/>
                  <a:pt x="750" y="2564"/>
                </a:cubicBezTo>
                <a:cubicBezTo>
                  <a:pt x="727" y="2580"/>
                  <a:pt x="717" y="2580"/>
                  <a:pt x="708" y="2552"/>
                </a:cubicBezTo>
                <a:cubicBezTo>
                  <a:pt x="694" y="2557"/>
                  <a:pt x="674" y="2552"/>
                  <a:pt x="666" y="2564"/>
                </a:cubicBezTo>
                <a:cubicBezTo>
                  <a:pt x="630" y="2622"/>
                  <a:pt x="687" y="2597"/>
                  <a:pt x="642" y="2612"/>
                </a:cubicBezTo>
                <a:cubicBezTo>
                  <a:pt x="651" y="2638"/>
                  <a:pt x="647" y="2645"/>
                  <a:pt x="624" y="2660"/>
                </a:cubicBezTo>
                <a:cubicBezTo>
                  <a:pt x="622" y="2674"/>
                  <a:pt x="628" y="2692"/>
                  <a:pt x="618" y="2702"/>
                </a:cubicBezTo>
                <a:cubicBezTo>
                  <a:pt x="608" y="2712"/>
                  <a:pt x="587" y="2699"/>
                  <a:pt x="576" y="2708"/>
                </a:cubicBezTo>
                <a:cubicBezTo>
                  <a:pt x="574" y="2710"/>
                  <a:pt x="587" y="2746"/>
                  <a:pt x="588" y="2750"/>
                </a:cubicBezTo>
                <a:cubicBezTo>
                  <a:pt x="582" y="2752"/>
                  <a:pt x="574" y="2752"/>
                  <a:pt x="570" y="2756"/>
                </a:cubicBezTo>
                <a:cubicBezTo>
                  <a:pt x="566" y="2760"/>
                  <a:pt x="570" y="2772"/>
                  <a:pt x="564" y="2774"/>
                </a:cubicBezTo>
                <a:cubicBezTo>
                  <a:pt x="547" y="2781"/>
                  <a:pt x="528" y="2778"/>
                  <a:pt x="510" y="2780"/>
                </a:cubicBezTo>
                <a:cubicBezTo>
                  <a:pt x="499" y="2777"/>
                  <a:pt x="473" y="2767"/>
                  <a:pt x="462" y="2780"/>
                </a:cubicBezTo>
                <a:cubicBezTo>
                  <a:pt x="454" y="2790"/>
                  <a:pt x="463" y="2815"/>
                  <a:pt x="450" y="2816"/>
                </a:cubicBezTo>
                <a:cubicBezTo>
                  <a:pt x="426" y="2818"/>
                  <a:pt x="402" y="2820"/>
                  <a:pt x="378" y="2822"/>
                </a:cubicBezTo>
                <a:cubicBezTo>
                  <a:pt x="363" y="2827"/>
                  <a:pt x="354" y="2828"/>
                  <a:pt x="342" y="2840"/>
                </a:cubicBezTo>
                <a:cubicBezTo>
                  <a:pt x="337" y="2845"/>
                  <a:pt x="336" y="2853"/>
                  <a:pt x="330" y="2858"/>
                </a:cubicBezTo>
                <a:cubicBezTo>
                  <a:pt x="320" y="2866"/>
                  <a:pt x="305" y="2869"/>
                  <a:pt x="294" y="2876"/>
                </a:cubicBezTo>
                <a:cubicBezTo>
                  <a:pt x="290" y="2882"/>
                  <a:pt x="288" y="2890"/>
                  <a:pt x="282" y="2894"/>
                </a:cubicBezTo>
                <a:cubicBezTo>
                  <a:pt x="271" y="2901"/>
                  <a:pt x="246" y="2906"/>
                  <a:pt x="246" y="2906"/>
                </a:cubicBezTo>
                <a:cubicBezTo>
                  <a:pt x="226" y="2936"/>
                  <a:pt x="221" y="2970"/>
                  <a:pt x="180" y="2978"/>
                </a:cubicBezTo>
                <a:cubicBezTo>
                  <a:pt x="164" y="2981"/>
                  <a:pt x="100" y="2999"/>
                  <a:pt x="84" y="3001"/>
                </a:cubicBezTo>
                <a:cubicBezTo>
                  <a:pt x="50" y="2993"/>
                  <a:pt x="105" y="2966"/>
                  <a:pt x="78" y="2948"/>
                </a:cubicBezTo>
                <a:cubicBezTo>
                  <a:pt x="84" y="2852"/>
                  <a:pt x="81" y="2874"/>
                  <a:pt x="90" y="2798"/>
                </a:cubicBezTo>
                <a:cubicBezTo>
                  <a:pt x="92" y="2777"/>
                  <a:pt x="92" y="2731"/>
                  <a:pt x="114" y="2714"/>
                </a:cubicBezTo>
                <a:cubicBezTo>
                  <a:pt x="118" y="2711"/>
                  <a:pt x="154" y="2702"/>
                  <a:pt x="156" y="2702"/>
                </a:cubicBezTo>
                <a:cubicBezTo>
                  <a:pt x="173" y="2651"/>
                  <a:pt x="153" y="2676"/>
                  <a:pt x="120" y="2654"/>
                </a:cubicBezTo>
                <a:cubicBezTo>
                  <a:pt x="108" y="2646"/>
                  <a:pt x="96" y="2638"/>
                  <a:pt x="84" y="2630"/>
                </a:cubicBezTo>
                <a:cubicBezTo>
                  <a:pt x="78" y="2626"/>
                  <a:pt x="66" y="2618"/>
                  <a:pt x="66" y="2618"/>
                </a:cubicBezTo>
                <a:cubicBezTo>
                  <a:pt x="60" y="2620"/>
                  <a:pt x="54" y="2621"/>
                  <a:pt x="48" y="2624"/>
                </a:cubicBezTo>
                <a:cubicBezTo>
                  <a:pt x="42" y="2627"/>
                  <a:pt x="36" y="2641"/>
                  <a:pt x="30" y="2636"/>
                </a:cubicBezTo>
                <a:cubicBezTo>
                  <a:pt x="20" y="2628"/>
                  <a:pt x="25" y="2611"/>
                  <a:pt x="18" y="2600"/>
                </a:cubicBezTo>
                <a:cubicBezTo>
                  <a:pt x="14" y="2594"/>
                  <a:pt x="9" y="2588"/>
                  <a:pt x="6" y="2582"/>
                </a:cubicBezTo>
                <a:cubicBezTo>
                  <a:pt x="3" y="2576"/>
                  <a:pt x="0" y="2564"/>
                  <a:pt x="0" y="2564"/>
                </a:cubicBezTo>
              </a:path>
            </a:pathLst>
          </a:cu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84679"/>
                                        </p:tgtEl>
                                        <p:attrNameLst>
                                          <p:attrName>style.visibility</p:attrName>
                                        </p:attrNameLst>
                                      </p:cBhvr>
                                      <p:to>
                                        <p:strVal val="visible"/>
                                      </p:to>
                                    </p:set>
                                    <p:animEffect transition="in" filter="strips(downLeft)">
                                      <p:cBhvr>
                                        <p:cTn id="7" dur="2000"/>
                                        <p:tgtEl>
                                          <p:spTgt spid="2846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4676"/>
                                        </p:tgtEl>
                                        <p:attrNameLst>
                                          <p:attrName>style.visibility</p:attrName>
                                        </p:attrNameLst>
                                      </p:cBhvr>
                                      <p:to>
                                        <p:strVal val="visible"/>
                                      </p:to>
                                    </p:set>
                                    <p:animEffect transition="in" filter="wipe(down)">
                                      <p:cBhvr>
                                        <p:cTn id="12" dur="500"/>
                                        <p:tgtEl>
                                          <p:spTgt spid="284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ext Box 12">
            <a:extLst>
              <a:ext uri="{FF2B5EF4-FFF2-40B4-BE49-F238E27FC236}">
                <a16:creationId xmlns:a16="http://schemas.microsoft.com/office/drawing/2014/main" id="{C77CFE4E-7415-46C1-BAEA-EEAA6A34DFF5}"/>
              </a:ext>
            </a:extLst>
          </p:cNvPr>
          <p:cNvSpPr txBox="1">
            <a:spLocks noChangeArrowheads="1"/>
          </p:cNvSpPr>
          <p:nvPr/>
        </p:nvSpPr>
        <p:spPr bwMode="auto">
          <a:xfrm>
            <a:off x="1447800" y="927100"/>
            <a:ext cx="731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buFont typeface="Wingdings" panose="05000000000000000000" pitchFamily="2" charset="2"/>
              <a:buChar char="v"/>
            </a:pPr>
            <a:r>
              <a:rPr lang="en-US" altLang="en-US" sz="3200" b="1">
                <a:solidFill>
                  <a:srgbClr val="FFFF00"/>
                </a:solidFill>
              </a:rPr>
              <a:t>Vai trò của  biển  đối với nước ta</a:t>
            </a:r>
          </a:p>
        </p:txBody>
      </p:sp>
      <p:pic>
        <p:nvPicPr>
          <p:cNvPr id="9219" name="Picture 2" descr="Picture3">
            <a:extLst>
              <a:ext uri="{FF2B5EF4-FFF2-40B4-BE49-F238E27FC236}">
                <a16:creationId xmlns:a16="http://schemas.microsoft.com/office/drawing/2014/main" id="{1ACD3581-47E1-4550-A64C-01999E8AD5F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22875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AutoShape 3">
            <a:extLst>
              <a:ext uri="{FF2B5EF4-FFF2-40B4-BE49-F238E27FC236}">
                <a16:creationId xmlns:a16="http://schemas.microsoft.com/office/drawing/2014/main" id="{D1EC5545-40B0-486A-AEFB-488F769D077D}"/>
              </a:ext>
            </a:extLst>
          </p:cNvPr>
          <p:cNvSpPr>
            <a:spLocks noChangeArrowheads="1"/>
          </p:cNvSpPr>
          <p:nvPr/>
        </p:nvSpPr>
        <p:spPr bwMode="auto">
          <a:xfrm>
            <a:off x="2286000" y="3352800"/>
            <a:ext cx="6553200" cy="1524000"/>
          </a:xfrm>
          <a:prstGeom prst="wedgeEllipseCallout">
            <a:avLst>
              <a:gd name="adj1" fmla="val -45301"/>
              <a:gd name="adj2" fmla="val -1106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3600" b="1">
                <a:solidFill>
                  <a:srgbClr val="FFFF00"/>
                </a:solidFill>
                <a:latin typeface="Arial" panose="020B0604020202020204" pitchFamily="34" charset="0"/>
              </a:rPr>
              <a:t>DU LỊCH</a:t>
            </a:r>
          </a:p>
          <a:p>
            <a:pPr algn="ctr"/>
            <a:r>
              <a:rPr lang="en-US" altLang="en-US" sz="3600" b="1">
                <a:solidFill>
                  <a:srgbClr val="FFFF00"/>
                </a:solidFill>
                <a:latin typeface="Arial" panose="020B0604020202020204" pitchFamily="34" charset="0"/>
              </a:rPr>
              <a:t> QUA MÀN  NHỎ</a:t>
            </a:r>
          </a:p>
        </p:txBody>
      </p:sp>
      <p:sp>
        <p:nvSpPr>
          <p:cNvPr id="9221" name="Rectangle 4">
            <a:extLst>
              <a:ext uri="{FF2B5EF4-FFF2-40B4-BE49-F238E27FC236}">
                <a16:creationId xmlns:a16="http://schemas.microsoft.com/office/drawing/2014/main" id="{EAA2FBEE-F0A9-4C79-AD6D-76B2413268A9}"/>
              </a:ext>
            </a:extLst>
          </p:cNvPr>
          <p:cNvSpPr>
            <a:spLocks noChangeArrowheads="1"/>
          </p:cNvSpPr>
          <p:nvPr/>
        </p:nvSpPr>
        <p:spPr bwMode="auto">
          <a:xfrm>
            <a:off x="914400" y="1905000"/>
            <a:ext cx="3810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20000"/>
              </a:spcBef>
              <a:buClr>
                <a:schemeClr val="tx2"/>
              </a:buClr>
              <a:buFontTx/>
              <a:buChar char="•"/>
            </a:pPr>
            <a:endParaRPr lang="en-US" altLang="en-US" sz="2400">
              <a:latin typeface="Arial" panose="020B0604020202020204" pitchFamily="34" charset="0"/>
            </a:endParaRPr>
          </a:p>
        </p:txBody>
      </p:sp>
      <p:sp>
        <p:nvSpPr>
          <p:cNvPr id="9222" name="Text Box 5">
            <a:extLst>
              <a:ext uri="{FF2B5EF4-FFF2-40B4-BE49-F238E27FC236}">
                <a16:creationId xmlns:a16="http://schemas.microsoft.com/office/drawing/2014/main" id="{D54743FC-0A1F-4A6B-AD1A-C85A271F548D}"/>
              </a:ext>
            </a:extLst>
          </p:cNvPr>
          <p:cNvSpPr txBox="1">
            <a:spLocks noChangeArrowheads="1"/>
          </p:cNvSpPr>
          <p:nvPr/>
        </p:nvSpPr>
        <p:spPr bwMode="auto">
          <a:xfrm>
            <a:off x="914400" y="228600"/>
            <a:ext cx="7467600" cy="528638"/>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FF0000"/>
                </a:solidFill>
              </a:rPr>
              <a:t>Hoạt động1:  Vùng biển Việt Nam</a:t>
            </a:r>
          </a:p>
        </p:txBody>
      </p:sp>
      <p:pic>
        <p:nvPicPr>
          <p:cNvPr id="285704" name="Picture 8" descr="DownloadCánh đồng muối ở mũi Né">
            <a:extLst>
              <a:ext uri="{FF2B5EF4-FFF2-40B4-BE49-F238E27FC236}">
                <a16:creationId xmlns:a16="http://schemas.microsoft.com/office/drawing/2014/main" id="{9440E21F-2020-467D-8EE1-E39EEF9566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0" y="1828800"/>
            <a:ext cx="4413250" cy="48387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85705" name="Picture 9" descr="small_nvn_1244728085">
            <a:extLst>
              <a:ext uri="{FF2B5EF4-FFF2-40B4-BE49-F238E27FC236}">
                <a16:creationId xmlns:a16="http://schemas.microsoft.com/office/drawing/2014/main" id="{5839A21F-EFE1-4098-9EA9-77FBC6B3A9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828800"/>
            <a:ext cx="4413250" cy="4840288"/>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285706" name="Text Box 10">
            <a:extLst>
              <a:ext uri="{FF2B5EF4-FFF2-40B4-BE49-F238E27FC236}">
                <a16:creationId xmlns:a16="http://schemas.microsoft.com/office/drawing/2014/main" id="{D607A21C-7BC9-4769-A2CE-7915F6BDB873}"/>
              </a:ext>
            </a:extLst>
          </p:cNvPr>
          <p:cNvSpPr txBox="1">
            <a:spLocks noChangeArrowheads="1"/>
          </p:cNvSpPr>
          <p:nvPr/>
        </p:nvSpPr>
        <p:spPr bwMode="auto">
          <a:xfrm>
            <a:off x="2819400" y="1866900"/>
            <a:ext cx="3733800" cy="5191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b="1"/>
              <a:t>CÁNH ĐỒNG MUỐI</a:t>
            </a:r>
          </a:p>
        </p:txBody>
      </p:sp>
    </p:spTree>
  </p:cSld>
  <p:clrMapOvr>
    <a:masterClrMapping/>
  </p:clrMapOvr>
  <p:transition>
    <p:comb dir="vert"/>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85705"/>
                                        </p:tgtEl>
                                        <p:attrNameLst>
                                          <p:attrName>style.visibility</p:attrName>
                                        </p:attrNameLst>
                                      </p:cBhvr>
                                      <p:to>
                                        <p:strVal val="visible"/>
                                      </p:to>
                                    </p:set>
                                    <p:anim calcmode="lin" valueType="num">
                                      <p:cBhvr>
                                        <p:cTn id="7" dur="500" fill="hold"/>
                                        <p:tgtEl>
                                          <p:spTgt spid="285705"/>
                                        </p:tgtEl>
                                        <p:attrNameLst>
                                          <p:attrName>ppt_w</p:attrName>
                                        </p:attrNameLst>
                                      </p:cBhvr>
                                      <p:tavLst>
                                        <p:tav tm="0">
                                          <p:val>
                                            <p:fltVal val="0"/>
                                          </p:val>
                                        </p:tav>
                                        <p:tav tm="100000">
                                          <p:val>
                                            <p:strVal val="#ppt_w"/>
                                          </p:val>
                                        </p:tav>
                                      </p:tavLst>
                                    </p:anim>
                                    <p:anim calcmode="lin" valueType="num">
                                      <p:cBhvr>
                                        <p:cTn id="8" dur="500" fill="hold"/>
                                        <p:tgtEl>
                                          <p:spTgt spid="28570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85704"/>
                                        </p:tgtEl>
                                        <p:attrNameLst>
                                          <p:attrName>style.visibility</p:attrName>
                                        </p:attrNameLst>
                                      </p:cBhvr>
                                      <p:to>
                                        <p:strVal val="visible"/>
                                      </p:to>
                                    </p:set>
                                    <p:anim calcmode="lin" valueType="num">
                                      <p:cBhvr>
                                        <p:cTn id="11" dur="500" fill="hold"/>
                                        <p:tgtEl>
                                          <p:spTgt spid="285704"/>
                                        </p:tgtEl>
                                        <p:attrNameLst>
                                          <p:attrName>ppt_w</p:attrName>
                                        </p:attrNameLst>
                                      </p:cBhvr>
                                      <p:tavLst>
                                        <p:tav tm="0">
                                          <p:val>
                                            <p:fltVal val="0"/>
                                          </p:val>
                                        </p:tav>
                                        <p:tav tm="100000">
                                          <p:val>
                                            <p:strVal val="#ppt_w"/>
                                          </p:val>
                                        </p:tav>
                                      </p:tavLst>
                                    </p:anim>
                                    <p:anim calcmode="lin" valueType="num">
                                      <p:cBhvr>
                                        <p:cTn id="12" dur="500" fill="hold"/>
                                        <p:tgtEl>
                                          <p:spTgt spid="285704"/>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85706"/>
                                        </p:tgtEl>
                                        <p:attrNameLst>
                                          <p:attrName>style.visibility</p:attrName>
                                        </p:attrNameLst>
                                      </p:cBhvr>
                                      <p:to>
                                        <p:strVal val="visible"/>
                                      </p:to>
                                    </p:set>
                                    <p:anim calcmode="lin" valueType="num">
                                      <p:cBhvr>
                                        <p:cTn id="15" dur="500" fill="hold"/>
                                        <p:tgtEl>
                                          <p:spTgt spid="285706"/>
                                        </p:tgtEl>
                                        <p:attrNameLst>
                                          <p:attrName>ppt_w</p:attrName>
                                        </p:attrNameLst>
                                      </p:cBhvr>
                                      <p:tavLst>
                                        <p:tav tm="0">
                                          <p:val>
                                            <p:fltVal val="0"/>
                                          </p:val>
                                        </p:tav>
                                        <p:tav tm="100000">
                                          <p:val>
                                            <p:strVal val="#ppt_w"/>
                                          </p:val>
                                        </p:tav>
                                      </p:tavLst>
                                    </p:anim>
                                    <p:anim calcmode="lin" valueType="num">
                                      <p:cBhvr>
                                        <p:cTn id="16" dur="500" fill="hold"/>
                                        <p:tgtEl>
                                          <p:spTgt spid="2857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2803" name="Rectangle 3">
            <a:extLst>
              <a:ext uri="{FF2B5EF4-FFF2-40B4-BE49-F238E27FC236}">
                <a16:creationId xmlns:a16="http://schemas.microsoft.com/office/drawing/2014/main" id="{7F3D7CC0-57EA-4ACC-A793-EC55D3C08888}"/>
              </a:ext>
            </a:extLst>
          </p:cNvPr>
          <p:cNvSpPr>
            <a:spLocks noGrp="1" noChangeArrowheads="1"/>
          </p:cNvSpPr>
          <p:nvPr>
            <p:ph type="title"/>
          </p:nvPr>
        </p:nvSpPr>
        <p:spPr>
          <a:xfrm>
            <a:off x="457200" y="-914400"/>
            <a:ext cx="8229600" cy="914400"/>
          </a:xfrm>
        </p:spPr>
        <p:txBody>
          <a:bodyPr/>
          <a:lstStyle/>
          <a:p>
            <a:pPr eaLnBrk="1" hangingPunct="1">
              <a:defRPr/>
            </a:pPr>
            <a:endParaRPr lang="en-US" altLang="en-US"/>
          </a:p>
        </p:txBody>
      </p:sp>
      <p:sp>
        <p:nvSpPr>
          <p:cNvPr id="10243" name="Text Box 4">
            <a:extLst>
              <a:ext uri="{FF2B5EF4-FFF2-40B4-BE49-F238E27FC236}">
                <a16:creationId xmlns:a16="http://schemas.microsoft.com/office/drawing/2014/main" id="{671FD3FC-5670-4108-9E2D-012FAA48625C}"/>
              </a:ext>
            </a:extLst>
          </p:cNvPr>
          <p:cNvSpPr txBox="1">
            <a:spLocks noChangeArrowheads="1"/>
          </p:cNvSpPr>
          <p:nvPr/>
        </p:nvSpPr>
        <p:spPr bwMode="auto">
          <a:xfrm>
            <a:off x="685800" y="152400"/>
            <a:ext cx="7467600" cy="466725"/>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sz="2400" b="1">
                <a:solidFill>
                  <a:srgbClr val="FF0000"/>
                </a:solidFill>
              </a:rPr>
              <a:t>Hoạt động 1:Vùng biển Việt Nam</a:t>
            </a:r>
          </a:p>
        </p:txBody>
      </p:sp>
      <p:sp>
        <p:nvSpPr>
          <p:cNvPr id="10244" name="Text Box 5">
            <a:extLst>
              <a:ext uri="{FF2B5EF4-FFF2-40B4-BE49-F238E27FC236}">
                <a16:creationId xmlns:a16="http://schemas.microsoft.com/office/drawing/2014/main" id="{CA08D708-793E-4C4F-8336-B645F7C2612B}"/>
              </a:ext>
            </a:extLst>
          </p:cNvPr>
          <p:cNvSpPr txBox="1">
            <a:spLocks noChangeArrowheads="1"/>
          </p:cNvSpPr>
          <p:nvPr/>
        </p:nvSpPr>
        <p:spPr bwMode="auto">
          <a:xfrm>
            <a:off x="5257800" y="2362200"/>
            <a:ext cx="3429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3600" b="1">
                <a:solidFill>
                  <a:srgbClr val="FFFF00"/>
                </a:solidFill>
                <a:latin typeface="Arial" panose="020B0604020202020204" pitchFamily="34" charset="0"/>
              </a:rPr>
              <a:t>Tìm trên bản đồ nơi có các mỏ dầu của nước ta</a:t>
            </a:r>
          </a:p>
        </p:txBody>
      </p:sp>
      <p:sp>
        <p:nvSpPr>
          <p:cNvPr id="10245" name="Line 7">
            <a:extLst>
              <a:ext uri="{FF2B5EF4-FFF2-40B4-BE49-F238E27FC236}">
                <a16:creationId xmlns:a16="http://schemas.microsoft.com/office/drawing/2014/main" id="{82860348-5D8A-4E9C-8DD1-67EDFA539A8B}"/>
              </a:ext>
            </a:extLst>
          </p:cNvPr>
          <p:cNvSpPr>
            <a:spLocks noChangeShapeType="1"/>
          </p:cNvSpPr>
          <p:nvPr/>
        </p:nvSpPr>
        <p:spPr bwMode="auto">
          <a:xfrm>
            <a:off x="1981200" y="5715000"/>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810" name="Line 10">
            <a:extLst>
              <a:ext uri="{FF2B5EF4-FFF2-40B4-BE49-F238E27FC236}">
                <a16:creationId xmlns:a16="http://schemas.microsoft.com/office/drawing/2014/main" id="{FDE43D32-53EE-4B9A-9934-F4EF4F3D4653}"/>
              </a:ext>
            </a:extLst>
          </p:cNvPr>
          <p:cNvSpPr>
            <a:spLocks noChangeShapeType="1"/>
          </p:cNvSpPr>
          <p:nvPr/>
        </p:nvSpPr>
        <p:spPr bwMode="auto">
          <a:xfrm flipV="1">
            <a:off x="2057400" y="5486400"/>
            <a:ext cx="1219200" cy="228600"/>
          </a:xfrm>
          <a:prstGeom prst="line">
            <a:avLst/>
          </a:prstGeom>
          <a:noFill/>
          <a:ln w="31750">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247" name="Group 24">
            <a:extLst>
              <a:ext uri="{FF2B5EF4-FFF2-40B4-BE49-F238E27FC236}">
                <a16:creationId xmlns:a16="http://schemas.microsoft.com/office/drawing/2014/main" id="{FB620A73-396D-4400-AFE7-A4D1433EDEEB}"/>
              </a:ext>
            </a:extLst>
          </p:cNvPr>
          <p:cNvGrpSpPr>
            <a:grpSpLocks/>
          </p:cNvGrpSpPr>
          <p:nvPr/>
        </p:nvGrpSpPr>
        <p:grpSpPr bwMode="auto">
          <a:xfrm>
            <a:off x="0" y="685800"/>
            <a:ext cx="4724400" cy="6172200"/>
            <a:chOff x="2016" y="0"/>
            <a:chExt cx="3744" cy="4320"/>
          </a:xfrm>
        </p:grpSpPr>
        <p:grpSp>
          <p:nvGrpSpPr>
            <p:cNvPr id="10267" name="Group 25">
              <a:extLst>
                <a:ext uri="{FF2B5EF4-FFF2-40B4-BE49-F238E27FC236}">
                  <a16:creationId xmlns:a16="http://schemas.microsoft.com/office/drawing/2014/main" id="{588D02A4-A1DF-48C1-BA0C-632560CF2921}"/>
                </a:ext>
              </a:extLst>
            </p:cNvPr>
            <p:cNvGrpSpPr>
              <a:grpSpLocks/>
            </p:cNvGrpSpPr>
            <p:nvPr/>
          </p:nvGrpSpPr>
          <p:grpSpPr bwMode="auto">
            <a:xfrm>
              <a:off x="2016" y="0"/>
              <a:ext cx="3744" cy="4320"/>
              <a:chOff x="2016" y="0"/>
              <a:chExt cx="3744" cy="4320"/>
            </a:xfrm>
          </p:grpSpPr>
          <p:pic>
            <p:nvPicPr>
              <p:cNvPr id="10269" name="Picture 26" descr="Untitled-1bản do lam lai">
                <a:extLst>
                  <a:ext uri="{FF2B5EF4-FFF2-40B4-BE49-F238E27FC236}">
                    <a16:creationId xmlns:a16="http://schemas.microsoft.com/office/drawing/2014/main" id="{6B4D76AC-2851-4ECD-81FA-CE2229377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 y="0"/>
                <a:ext cx="374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0" name="Text Box 27">
                <a:extLst>
                  <a:ext uri="{FF2B5EF4-FFF2-40B4-BE49-F238E27FC236}">
                    <a16:creationId xmlns:a16="http://schemas.microsoft.com/office/drawing/2014/main" id="{A87D8EE4-C946-4817-AD6D-3D8E001D3C11}"/>
                  </a:ext>
                </a:extLst>
              </p:cNvPr>
              <p:cNvSpPr txBox="1">
                <a:spLocks noChangeArrowheads="1"/>
              </p:cNvSpPr>
              <p:nvPr/>
            </p:nvSpPr>
            <p:spPr bwMode="auto">
              <a:xfrm rot="-267131">
                <a:off x="3464" y="1912"/>
                <a:ext cx="1488"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100" b="1">
                    <a:solidFill>
                      <a:srgbClr val="000000"/>
                    </a:solidFill>
                  </a:rPr>
                  <a:t>Đ.Lý Sơn</a:t>
                </a:r>
              </a:p>
            </p:txBody>
          </p:sp>
        </p:grpSp>
        <p:sp>
          <p:nvSpPr>
            <p:cNvPr id="10268" name="Text Box 28">
              <a:extLst>
                <a:ext uri="{FF2B5EF4-FFF2-40B4-BE49-F238E27FC236}">
                  <a16:creationId xmlns:a16="http://schemas.microsoft.com/office/drawing/2014/main" id="{149EA0EE-6E0F-4424-805C-A50F1ED1958B}"/>
                </a:ext>
              </a:extLst>
            </p:cNvPr>
            <p:cNvSpPr txBox="1">
              <a:spLocks noChangeArrowheads="1"/>
            </p:cNvSpPr>
            <p:nvPr/>
          </p:nvSpPr>
          <p:spPr bwMode="auto">
            <a:xfrm>
              <a:off x="3458" y="3280"/>
              <a:ext cx="1681"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Đảo Phú Quý</a:t>
              </a:r>
            </a:p>
          </p:txBody>
        </p:sp>
      </p:grpSp>
      <p:grpSp>
        <p:nvGrpSpPr>
          <p:cNvPr id="332830" name="Group 30">
            <a:extLst>
              <a:ext uri="{FF2B5EF4-FFF2-40B4-BE49-F238E27FC236}">
                <a16:creationId xmlns:a16="http://schemas.microsoft.com/office/drawing/2014/main" id="{EC2A7C22-67BF-4420-AC5A-50CD033E2B45}"/>
              </a:ext>
            </a:extLst>
          </p:cNvPr>
          <p:cNvGrpSpPr>
            <a:grpSpLocks/>
          </p:cNvGrpSpPr>
          <p:nvPr/>
        </p:nvGrpSpPr>
        <p:grpSpPr bwMode="auto">
          <a:xfrm>
            <a:off x="3276600" y="2209800"/>
            <a:ext cx="5867400" cy="4267200"/>
            <a:chOff x="1776" y="2016"/>
            <a:chExt cx="3696" cy="2688"/>
          </a:xfrm>
        </p:grpSpPr>
        <p:pic>
          <p:nvPicPr>
            <p:cNvPr id="10265" name="Picture 29" descr="98QTF5MSQS_Dau-khi--khai-thac mỏ Rồng">
              <a:extLst>
                <a:ext uri="{FF2B5EF4-FFF2-40B4-BE49-F238E27FC236}">
                  <a16:creationId xmlns:a16="http://schemas.microsoft.com/office/drawing/2014/main" id="{F7CFBF29-9325-41F4-910B-601D76DD9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2016"/>
              <a:ext cx="3696" cy="26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266" name="Text Box 9">
              <a:extLst>
                <a:ext uri="{FF2B5EF4-FFF2-40B4-BE49-F238E27FC236}">
                  <a16:creationId xmlns:a16="http://schemas.microsoft.com/office/drawing/2014/main" id="{A1991EC2-51D8-4DE2-A31D-787F498C84C1}"/>
                </a:ext>
              </a:extLst>
            </p:cNvPr>
            <p:cNvSpPr txBox="1">
              <a:spLocks noChangeArrowheads="1"/>
            </p:cNvSpPr>
            <p:nvPr/>
          </p:nvSpPr>
          <p:spPr bwMode="auto">
            <a:xfrm>
              <a:off x="3648" y="2064"/>
              <a:ext cx="1488" cy="327"/>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FFFF00"/>
                  </a:solidFill>
                  <a:latin typeface="Arial" panose="020B0604020202020204" pitchFamily="34" charset="0"/>
                </a:rPr>
                <a:t>Mỏ Rồng</a:t>
              </a:r>
            </a:p>
          </p:txBody>
        </p:sp>
      </p:grpSp>
      <p:sp>
        <p:nvSpPr>
          <p:cNvPr id="332832" name="Oval 32">
            <a:extLst>
              <a:ext uri="{FF2B5EF4-FFF2-40B4-BE49-F238E27FC236}">
                <a16:creationId xmlns:a16="http://schemas.microsoft.com/office/drawing/2014/main" id="{6DF82711-72D8-455E-AD6D-099DE52E5381}"/>
              </a:ext>
            </a:extLst>
          </p:cNvPr>
          <p:cNvSpPr>
            <a:spLocks noChangeArrowheads="1"/>
          </p:cNvSpPr>
          <p:nvPr/>
        </p:nvSpPr>
        <p:spPr bwMode="auto">
          <a:xfrm>
            <a:off x="1371600" y="5867400"/>
            <a:ext cx="304800" cy="152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a:p>
        </p:txBody>
      </p:sp>
      <p:grpSp>
        <p:nvGrpSpPr>
          <p:cNvPr id="332837" name="Group 37">
            <a:extLst>
              <a:ext uri="{FF2B5EF4-FFF2-40B4-BE49-F238E27FC236}">
                <a16:creationId xmlns:a16="http://schemas.microsoft.com/office/drawing/2014/main" id="{D8C8E9ED-8B34-4C95-ACE8-42B9788627A5}"/>
              </a:ext>
            </a:extLst>
          </p:cNvPr>
          <p:cNvGrpSpPr>
            <a:grpSpLocks/>
          </p:cNvGrpSpPr>
          <p:nvPr/>
        </p:nvGrpSpPr>
        <p:grpSpPr bwMode="auto">
          <a:xfrm>
            <a:off x="3276600" y="2209800"/>
            <a:ext cx="5867400" cy="4329113"/>
            <a:chOff x="2064" y="1392"/>
            <a:chExt cx="3696" cy="2727"/>
          </a:xfrm>
        </p:grpSpPr>
        <p:pic>
          <p:nvPicPr>
            <p:cNvPr id="10263" name="Picture 34" descr="Một  giếng dầu ở mỏ Bạch Hổ đang được khai thác">
              <a:extLst>
                <a:ext uri="{FF2B5EF4-FFF2-40B4-BE49-F238E27FC236}">
                  <a16:creationId xmlns:a16="http://schemas.microsoft.com/office/drawing/2014/main" id="{8DBAAD14-724A-4E33-AB6F-E0087B4695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 y="1392"/>
              <a:ext cx="3696" cy="272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264" name="Text Box 36">
              <a:extLst>
                <a:ext uri="{FF2B5EF4-FFF2-40B4-BE49-F238E27FC236}">
                  <a16:creationId xmlns:a16="http://schemas.microsoft.com/office/drawing/2014/main" id="{DD13632D-7A2E-4F33-9C01-C50BB8C158CB}"/>
                </a:ext>
              </a:extLst>
            </p:cNvPr>
            <p:cNvSpPr txBox="1">
              <a:spLocks noChangeArrowheads="1"/>
            </p:cNvSpPr>
            <p:nvPr/>
          </p:nvSpPr>
          <p:spPr bwMode="auto">
            <a:xfrm>
              <a:off x="3984" y="1504"/>
              <a:ext cx="17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FF0000"/>
                  </a:solidFill>
                  <a:latin typeface="Arial" panose="020B0604020202020204" pitchFamily="34" charset="0"/>
                </a:rPr>
                <a:t>Mỏ Bạch Hổ</a:t>
              </a:r>
            </a:p>
          </p:txBody>
        </p:sp>
      </p:grpSp>
      <p:sp>
        <p:nvSpPr>
          <p:cNvPr id="332839" name="Oval 39">
            <a:extLst>
              <a:ext uri="{FF2B5EF4-FFF2-40B4-BE49-F238E27FC236}">
                <a16:creationId xmlns:a16="http://schemas.microsoft.com/office/drawing/2014/main" id="{C3B28FEF-B868-4948-ABEA-19C0F4464444}"/>
              </a:ext>
            </a:extLst>
          </p:cNvPr>
          <p:cNvSpPr>
            <a:spLocks noChangeArrowheads="1"/>
          </p:cNvSpPr>
          <p:nvPr/>
        </p:nvSpPr>
        <p:spPr bwMode="auto">
          <a:xfrm>
            <a:off x="1533525" y="5662613"/>
            <a:ext cx="185738" cy="20955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a:p>
        </p:txBody>
      </p:sp>
      <p:grpSp>
        <p:nvGrpSpPr>
          <p:cNvPr id="332844" name="Group 44">
            <a:extLst>
              <a:ext uri="{FF2B5EF4-FFF2-40B4-BE49-F238E27FC236}">
                <a16:creationId xmlns:a16="http://schemas.microsoft.com/office/drawing/2014/main" id="{8EDD9853-60C7-434C-A2B8-FE3E1B857848}"/>
              </a:ext>
            </a:extLst>
          </p:cNvPr>
          <p:cNvGrpSpPr>
            <a:grpSpLocks/>
          </p:cNvGrpSpPr>
          <p:nvPr/>
        </p:nvGrpSpPr>
        <p:grpSpPr bwMode="auto">
          <a:xfrm>
            <a:off x="3276600" y="2209800"/>
            <a:ext cx="5867400" cy="4343400"/>
            <a:chOff x="2064" y="1392"/>
            <a:chExt cx="3696" cy="2736"/>
          </a:xfrm>
        </p:grpSpPr>
        <p:pic>
          <p:nvPicPr>
            <p:cNvPr id="10261" name="Picture 41" descr="rạng đong 2">
              <a:extLst>
                <a:ext uri="{FF2B5EF4-FFF2-40B4-BE49-F238E27FC236}">
                  <a16:creationId xmlns:a16="http://schemas.microsoft.com/office/drawing/2014/main" id="{5D91C002-7882-4906-9730-06A583D3CA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1392"/>
              <a:ext cx="3696" cy="273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262" name="Text Box 43">
              <a:extLst>
                <a:ext uri="{FF2B5EF4-FFF2-40B4-BE49-F238E27FC236}">
                  <a16:creationId xmlns:a16="http://schemas.microsoft.com/office/drawing/2014/main" id="{D0D4BBCE-B8EE-4352-A634-3E71FADCBA64}"/>
                </a:ext>
              </a:extLst>
            </p:cNvPr>
            <p:cNvSpPr txBox="1">
              <a:spLocks noChangeArrowheads="1"/>
            </p:cNvSpPr>
            <p:nvPr/>
          </p:nvSpPr>
          <p:spPr bwMode="auto">
            <a:xfrm>
              <a:off x="3792" y="1488"/>
              <a:ext cx="182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b="1">
                  <a:solidFill>
                    <a:schemeClr val="bg1"/>
                  </a:solidFill>
                  <a:latin typeface="Arial" panose="020B0604020202020204" pitchFamily="34" charset="0"/>
                </a:rPr>
                <a:t>Mỏ Rạng Đông</a:t>
              </a:r>
            </a:p>
          </p:txBody>
        </p:sp>
      </p:grpSp>
      <p:sp>
        <p:nvSpPr>
          <p:cNvPr id="332845" name="Oval 45">
            <a:extLst>
              <a:ext uri="{FF2B5EF4-FFF2-40B4-BE49-F238E27FC236}">
                <a16:creationId xmlns:a16="http://schemas.microsoft.com/office/drawing/2014/main" id="{317B89C6-2102-48A3-98A8-BF89BCEAD317}"/>
              </a:ext>
            </a:extLst>
          </p:cNvPr>
          <p:cNvSpPr>
            <a:spLocks noChangeArrowheads="1"/>
          </p:cNvSpPr>
          <p:nvPr/>
        </p:nvSpPr>
        <p:spPr bwMode="auto">
          <a:xfrm>
            <a:off x="1709738" y="5619750"/>
            <a:ext cx="152400" cy="152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a:p>
        </p:txBody>
      </p:sp>
      <p:sp>
        <p:nvSpPr>
          <p:cNvPr id="10254" name="Text Box 6">
            <a:extLst>
              <a:ext uri="{FF2B5EF4-FFF2-40B4-BE49-F238E27FC236}">
                <a16:creationId xmlns:a16="http://schemas.microsoft.com/office/drawing/2014/main" id="{8E464134-7184-45C0-A97F-662C1B259559}"/>
              </a:ext>
            </a:extLst>
          </p:cNvPr>
          <p:cNvSpPr txBox="1">
            <a:spLocks noChangeArrowheads="1"/>
          </p:cNvSpPr>
          <p:nvPr/>
        </p:nvSpPr>
        <p:spPr bwMode="auto">
          <a:xfrm>
            <a:off x="4724400" y="838200"/>
            <a:ext cx="419100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400" b="1">
                <a:solidFill>
                  <a:schemeClr val="bg2"/>
                </a:solidFill>
              </a:rPr>
              <a:t>KHAI THÁC KHOÁNG SẢN </a:t>
            </a:r>
          </a:p>
        </p:txBody>
      </p:sp>
      <p:grpSp>
        <p:nvGrpSpPr>
          <p:cNvPr id="332848" name="Group 48">
            <a:extLst>
              <a:ext uri="{FF2B5EF4-FFF2-40B4-BE49-F238E27FC236}">
                <a16:creationId xmlns:a16="http://schemas.microsoft.com/office/drawing/2014/main" id="{C0CC5D9B-5CA8-47C8-8C4F-95E113DAD272}"/>
              </a:ext>
            </a:extLst>
          </p:cNvPr>
          <p:cNvGrpSpPr>
            <a:grpSpLocks/>
          </p:cNvGrpSpPr>
          <p:nvPr/>
        </p:nvGrpSpPr>
        <p:grpSpPr bwMode="auto">
          <a:xfrm>
            <a:off x="0" y="685800"/>
            <a:ext cx="9144000" cy="6172200"/>
            <a:chOff x="0" y="432"/>
            <a:chExt cx="5760" cy="3888"/>
          </a:xfrm>
        </p:grpSpPr>
        <p:pic>
          <p:nvPicPr>
            <p:cNvPr id="10259" name="Picture 46" descr="Cát trắng ở Quảng Nam, tài nguyên quý">
              <a:extLst>
                <a:ext uri="{FF2B5EF4-FFF2-40B4-BE49-F238E27FC236}">
                  <a16:creationId xmlns:a16="http://schemas.microsoft.com/office/drawing/2014/main" id="{EC60E438-05B5-4AFD-A4DD-E6B9865439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32"/>
              <a:ext cx="5760" cy="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0" name="Rectangle 47">
              <a:extLst>
                <a:ext uri="{FF2B5EF4-FFF2-40B4-BE49-F238E27FC236}">
                  <a16:creationId xmlns:a16="http://schemas.microsoft.com/office/drawing/2014/main" id="{FF27FF09-FFC2-4F56-A3F5-85E376ED0ABD}"/>
                </a:ext>
              </a:extLst>
            </p:cNvPr>
            <p:cNvSpPr>
              <a:spLocks noChangeArrowheads="1"/>
            </p:cNvSpPr>
            <p:nvPr/>
          </p:nvSpPr>
          <p:spPr bwMode="auto">
            <a:xfrm>
              <a:off x="624" y="3552"/>
              <a:ext cx="441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b="1">
                  <a:solidFill>
                    <a:schemeClr val="bg1"/>
                  </a:solidFill>
                  <a:latin typeface="Arial" panose="020B0604020202020204" pitchFamily="34" charset="0"/>
                </a:rPr>
                <a:t>Cát trắng ở Quảng Nam, tài nguyên quý </a:t>
              </a:r>
            </a:p>
          </p:txBody>
        </p:sp>
      </p:grpSp>
      <p:grpSp>
        <p:nvGrpSpPr>
          <p:cNvPr id="332852" name="Group 52">
            <a:extLst>
              <a:ext uri="{FF2B5EF4-FFF2-40B4-BE49-F238E27FC236}">
                <a16:creationId xmlns:a16="http://schemas.microsoft.com/office/drawing/2014/main" id="{F713F76F-DD5A-44BF-A928-36EBB2B817E6}"/>
              </a:ext>
            </a:extLst>
          </p:cNvPr>
          <p:cNvGrpSpPr>
            <a:grpSpLocks/>
          </p:cNvGrpSpPr>
          <p:nvPr/>
        </p:nvGrpSpPr>
        <p:grpSpPr bwMode="auto">
          <a:xfrm>
            <a:off x="0" y="685800"/>
            <a:ext cx="9448800" cy="6172200"/>
            <a:chOff x="0" y="432"/>
            <a:chExt cx="5952" cy="3888"/>
          </a:xfrm>
        </p:grpSpPr>
        <p:pic>
          <p:nvPicPr>
            <p:cNvPr id="10257" name="Picture 50" descr="Khu vực tập trung lớn trữ lượng sa khoáng ở huyện Hàm Thuận Nam">
              <a:extLst>
                <a:ext uri="{FF2B5EF4-FFF2-40B4-BE49-F238E27FC236}">
                  <a16:creationId xmlns:a16="http://schemas.microsoft.com/office/drawing/2014/main" id="{F0466C1C-8DDF-4F2F-9DCB-0B6C12EAD0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32"/>
              <a:ext cx="5952" cy="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8" name="Rectangle 51">
              <a:extLst>
                <a:ext uri="{FF2B5EF4-FFF2-40B4-BE49-F238E27FC236}">
                  <a16:creationId xmlns:a16="http://schemas.microsoft.com/office/drawing/2014/main" id="{18C36293-250D-422B-A7D4-8465F2C9AF9A}"/>
                </a:ext>
              </a:extLst>
            </p:cNvPr>
            <p:cNvSpPr>
              <a:spLocks noChangeArrowheads="1"/>
            </p:cNvSpPr>
            <p:nvPr/>
          </p:nvSpPr>
          <p:spPr bwMode="auto">
            <a:xfrm>
              <a:off x="384" y="624"/>
              <a:ext cx="4861" cy="596"/>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a:t>Khu vực tập trung lớn trữ lượng sa khoáng ở huyện Hàm Thuận Nam : cát đen.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32810"/>
                                        </p:tgtEl>
                                        <p:attrNameLst>
                                          <p:attrName>style.visibility</p:attrName>
                                        </p:attrNameLst>
                                      </p:cBhvr>
                                      <p:to>
                                        <p:strVal val="visible"/>
                                      </p:to>
                                    </p:set>
                                    <p:anim calcmode="lin" valueType="num">
                                      <p:cBhvr>
                                        <p:cTn id="7" dur="500" fill="hold"/>
                                        <p:tgtEl>
                                          <p:spTgt spid="332810"/>
                                        </p:tgtEl>
                                        <p:attrNameLst>
                                          <p:attrName>ppt_w</p:attrName>
                                        </p:attrNameLst>
                                      </p:cBhvr>
                                      <p:tavLst>
                                        <p:tav tm="0">
                                          <p:val>
                                            <p:fltVal val="0"/>
                                          </p:val>
                                        </p:tav>
                                        <p:tav tm="100000">
                                          <p:val>
                                            <p:strVal val="#ppt_w"/>
                                          </p:val>
                                        </p:tav>
                                      </p:tavLst>
                                    </p:anim>
                                    <p:anim calcmode="lin" valueType="num">
                                      <p:cBhvr>
                                        <p:cTn id="8" dur="500" fill="hold"/>
                                        <p:tgtEl>
                                          <p:spTgt spid="332810"/>
                                        </p:tgtEl>
                                        <p:attrNameLst>
                                          <p:attrName>ppt_h</p:attrName>
                                        </p:attrNameLst>
                                      </p:cBhvr>
                                      <p:tavLst>
                                        <p:tav tm="0">
                                          <p:val>
                                            <p:fltVal val="0"/>
                                          </p:val>
                                        </p:tav>
                                        <p:tav tm="100000">
                                          <p:val>
                                            <p:strVal val="#ppt_h"/>
                                          </p:val>
                                        </p:tav>
                                      </p:tavLst>
                                    </p:anim>
                                    <p:animEffect transition="in" filter="fade">
                                      <p:cBhvr>
                                        <p:cTn id="9" dur="500"/>
                                        <p:tgtEl>
                                          <p:spTgt spid="3328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xit" presetSubtype="4" fill="hold" nodeType="clickEffect">
                                  <p:stCondLst>
                                    <p:cond delay="0"/>
                                  </p:stCondLst>
                                  <p:childTnLst>
                                    <p:anim calcmode="lin" valueType="num">
                                      <p:cBhvr additive="base">
                                        <p:cTn id="13" dur="500"/>
                                        <p:tgtEl>
                                          <p:spTgt spid="332810"/>
                                        </p:tgtEl>
                                        <p:attrNameLst>
                                          <p:attrName>ppt_x</p:attrName>
                                        </p:attrNameLst>
                                      </p:cBhvr>
                                      <p:tavLst>
                                        <p:tav tm="0">
                                          <p:val>
                                            <p:strVal val="ppt_x"/>
                                          </p:val>
                                        </p:tav>
                                        <p:tav tm="100000">
                                          <p:val>
                                            <p:strVal val="ppt_x"/>
                                          </p:val>
                                        </p:tav>
                                      </p:tavLst>
                                    </p:anim>
                                    <p:anim calcmode="lin" valueType="num">
                                      <p:cBhvr additive="base">
                                        <p:cTn id="14" dur="500"/>
                                        <p:tgtEl>
                                          <p:spTgt spid="332810"/>
                                        </p:tgtEl>
                                        <p:attrNameLst>
                                          <p:attrName>ppt_y</p:attrName>
                                        </p:attrNameLst>
                                      </p:cBhvr>
                                      <p:tavLst>
                                        <p:tav tm="0">
                                          <p:val>
                                            <p:strVal val="ppt_y"/>
                                          </p:val>
                                        </p:tav>
                                        <p:tav tm="100000">
                                          <p:val>
                                            <p:strVal val="1+ppt_h/2"/>
                                          </p:val>
                                        </p:tav>
                                      </p:tavLst>
                                    </p:anim>
                                    <p:set>
                                      <p:cBhvr>
                                        <p:cTn id="15" dur="1" fill="hold">
                                          <p:stCondLst>
                                            <p:cond delay="499"/>
                                          </p:stCondLst>
                                        </p:cTn>
                                        <p:tgtEl>
                                          <p:spTgt spid="332810"/>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repeatCount="3000" fill="hold" nodeType="clickEffect">
                                  <p:stCondLst>
                                    <p:cond delay="0"/>
                                  </p:stCondLst>
                                  <p:childTnLst>
                                    <p:set>
                                      <p:cBhvr>
                                        <p:cTn id="19" dur="1" fill="hold">
                                          <p:stCondLst>
                                            <p:cond delay="0"/>
                                          </p:stCondLst>
                                        </p:cTn>
                                        <p:tgtEl>
                                          <p:spTgt spid="332832"/>
                                        </p:tgtEl>
                                        <p:attrNameLst>
                                          <p:attrName>style.visibility</p:attrName>
                                        </p:attrNameLst>
                                      </p:cBhvr>
                                      <p:to>
                                        <p:strVal val="visible"/>
                                      </p:to>
                                    </p:set>
                                    <p:anim calcmode="lin" valueType="num">
                                      <p:cBhvr>
                                        <p:cTn id="20" dur="500" fill="hold"/>
                                        <p:tgtEl>
                                          <p:spTgt spid="332832"/>
                                        </p:tgtEl>
                                        <p:attrNameLst>
                                          <p:attrName>ppt_w</p:attrName>
                                        </p:attrNameLst>
                                      </p:cBhvr>
                                      <p:tavLst>
                                        <p:tav tm="0">
                                          <p:val>
                                            <p:fltVal val="0"/>
                                          </p:val>
                                        </p:tav>
                                        <p:tav tm="100000">
                                          <p:val>
                                            <p:strVal val="#ppt_w"/>
                                          </p:val>
                                        </p:tav>
                                      </p:tavLst>
                                    </p:anim>
                                    <p:anim calcmode="lin" valueType="num">
                                      <p:cBhvr>
                                        <p:cTn id="21" dur="500" fill="hold"/>
                                        <p:tgtEl>
                                          <p:spTgt spid="332832"/>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332830"/>
                                        </p:tgtEl>
                                        <p:attrNameLst>
                                          <p:attrName>style.visibility</p:attrName>
                                        </p:attrNameLst>
                                      </p:cBhvr>
                                      <p:to>
                                        <p:strVal val="visible"/>
                                      </p:to>
                                    </p:set>
                                    <p:anim calcmode="lin" valueType="num">
                                      <p:cBhvr>
                                        <p:cTn id="24" dur="500" fill="hold"/>
                                        <p:tgtEl>
                                          <p:spTgt spid="332830"/>
                                        </p:tgtEl>
                                        <p:attrNameLst>
                                          <p:attrName>ppt_w</p:attrName>
                                        </p:attrNameLst>
                                      </p:cBhvr>
                                      <p:tavLst>
                                        <p:tav tm="0">
                                          <p:val>
                                            <p:fltVal val="0"/>
                                          </p:val>
                                        </p:tav>
                                        <p:tav tm="100000">
                                          <p:val>
                                            <p:strVal val="#ppt_w"/>
                                          </p:val>
                                        </p:tav>
                                      </p:tavLst>
                                    </p:anim>
                                    <p:anim calcmode="lin" valueType="num">
                                      <p:cBhvr>
                                        <p:cTn id="25" dur="500" fill="hold"/>
                                        <p:tgtEl>
                                          <p:spTgt spid="332830"/>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xit" presetSubtype="32" fill="hold" nodeType="clickEffect">
                                  <p:stCondLst>
                                    <p:cond delay="0"/>
                                  </p:stCondLst>
                                  <p:childTnLst>
                                    <p:anim calcmode="lin" valueType="num">
                                      <p:cBhvr>
                                        <p:cTn id="29" dur="500"/>
                                        <p:tgtEl>
                                          <p:spTgt spid="332830"/>
                                        </p:tgtEl>
                                        <p:attrNameLst>
                                          <p:attrName>ppt_w</p:attrName>
                                        </p:attrNameLst>
                                      </p:cBhvr>
                                      <p:tavLst>
                                        <p:tav tm="0">
                                          <p:val>
                                            <p:strVal val="ppt_w"/>
                                          </p:val>
                                        </p:tav>
                                        <p:tav tm="100000">
                                          <p:val>
                                            <p:fltVal val="0"/>
                                          </p:val>
                                        </p:tav>
                                      </p:tavLst>
                                    </p:anim>
                                    <p:anim calcmode="lin" valueType="num">
                                      <p:cBhvr>
                                        <p:cTn id="30" dur="500"/>
                                        <p:tgtEl>
                                          <p:spTgt spid="332830"/>
                                        </p:tgtEl>
                                        <p:attrNameLst>
                                          <p:attrName>ppt_h</p:attrName>
                                        </p:attrNameLst>
                                      </p:cBhvr>
                                      <p:tavLst>
                                        <p:tav tm="0">
                                          <p:val>
                                            <p:strVal val="ppt_h"/>
                                          </p:val>
                                        </p:tav>
                                        <p:tav tm="100000">
                                          <p:val>
                                            <p:fltVal val="0"/>
                                          </p:val>
                                        </p:tav>
                                      </p:tavLst>
                                    </p:anim>
                                    <p:set>
                                      <p:cBhvr>
                                        <p:cTn id="31" dur="1" fill="hold">
                                          <p:stCondLst>
                                            <p:cond delay="499"/>
                                          </p:stCondLst>
                                        </p:cTn>
                                        <p:tgtEl>
                                          <p:spTgt spid="332830"/>
                                        </p:tgtEl>
                                        <p:attrNameLst>
                                          <p:attrName>style.visibility</p:attrName>
                                        </p:attrNameLst>
                                      </p:cBhvr>
                                      <p:to>
                                        <p:strVal val="hidden"/>
                                      </p:to>
                                    </p:set>
                                  </p:childTnLst>
                                </p:cTn>
                              </p:par>
                              <p:par>
                                <p:cTn id="32" presetID="23" presetClass="exit" presetSubtype="32" fill="hold" nodeType="withEffect">
                                  <p:stCondLst>
                                    <p:cond delay="0"/>
                                  </p:stCondLst>
                                  <p:childTnLst>
                                    <p:anim calcmode="lin" valueType="num">
                                      <p:cBhvr>
                                        <p:cTn id="33" dur="500"/>
                                        <p:tgtEl>
                                          <p:spTgt spid="332832"/>
                                        </p:tgtEl>
                                        <p:attrNameLst>
                                          <p:attrName>ppt_w</p:attrName>
                                        </p:attrNameLst>
                                      </p:cBhvr>
                                      <p:tavLst>
                                        <p:tav tm="0">
                                          <p:val>
                                            <p:strVal val="ppt_w"/>
                                          </p:val>
                                        </p:tav>
                                        <p:tav tm="100000">
                                          <p:val>
                                            <p:fltVal val="0"/>
                                          </p:val>
                                        </p:tav>
                                      </p:tavLst>
                                    </p:anim>
                                    <p:anim calcmode="lin" valueType="num">
                                      <p:cBhvr>
                                        <p:cTn id="34" dur="500"/>
                                        <p:tgtEl>
                                          <p:spTgt spid="332832"/>
                                        </p:tgtEl>
                                        <p:attrNameLst>
                                          <p:attrName>ppt_h</p:attrName>
                                        </p:attrNameLst>
                                      </p:cBhvr>
                                      <p:tavLst>
                                        <p:tav tm="0">
                                          <p:val>
                                            <p:strVal val="ppt_h"/>
                                          </p:val>
                                        </p:tav>
                                        <p:tav tm="100000">
                                          <p:val>
                                            <p:fltVal val="0"/>
                                          </p:val>
                                        </p:tav>
                                      </p:tavLst>
                                    </p:anim>
                                    <p:set>
                                      <p:cBhvr>
                                        <p:cTn id="35" dur="1" fill="hold">
                                          <p:stCondLst>
                                            <p:cond delay="499"/>
                                          </p:stCondLst>
                                        </p:cTn>
                                        <p:tgtEl>
                                          <p:spTgt spid="332832"/>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repeatCount="3000" fill="hold" nodeType="clickEffect">
                                  <p:stCondLst>
                                    <p:cond delay="0"/>
                                  </p:stCondLst>
                                  <p:childTnLst>
                                    <p:set>
                                      <p:cBhvr>
                                        <p:cTn id="39" dur="1" fill="hold">
                                          <p:stCondLst>
                                            <p:cond delay="0"/>
                                          </p:stCondLst>
                                        </p:cTn>
                                        <p:tgtEl>
                                          <p:spTgt spid="332839"/>
                                        </p:tgtEl>
                                        <p:attrNameLst>
                                          <p:attrName>style.visibility</p:attrName>
                                        </p:attrNameLst>
                                      </p:cBhvr>
                                      <p:to>
                                        <p:strVal val="visible"/>
                                      </p:to>
                                    </p:set>
                                    <p:anim calcmode="lin" valueType="num">
                                      <p:cBhvr>
                                        <p:cTn id="40" dur="500" fill="hold"/>
                                        <p:tgtEl>
                                          <p:spTgt spid="332839"/>
                                        </p:tgtEl>
                                        <p:attrNameLst>
                                          <p:attrName>ppt_w</p:attrName>
                                        </p:attrNameLst>
                                      </p:cBhvr>
                                      <p:tavLst>
                                        <p:tav tm="0">
                                          <p:val>
                                            <p:fltVal val="0"/>
                                          </p:val>
                                        </p:tav>
                                        <p:tav tm="100000">
                                          <p:val>
                                            <p:strVal val="#ppt_w"/>
                                          </p:val>
                                        </p:tav>
                                      </p:tavLst>
                                    </p:anim>
                                    <p:anim calcmode="lin" valueType="num">
                                      <p:cBhvr>
                                        <p:cTn id="41" dur="500" fill="hold"/>
                                        <p:tgtEl>
                                          <p:spTgt spid="332839"/>
                                        </p:tgtEl>
                                        <p:attrNameLst>
                                          <p:attrName>ppt_h</p:attrName>
                                        </p:attrNameLst>
                                      </p:cBhvr>
                                      <p:tavLst>
                                        <p:tav tm="0">
                                          <p:val>
                                            <p:flt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332837"/>
                                        </p:tgtEl>
                                        <p:attrNameLst>
                                          <p:attrName>style.visibility</p:attrName>
                                        </p:attrNameLst>
                                      </p:cBhvr>
                                      <p:to>
                                        <p:strVal val="visible"/>
                                      </p:to>
                                    </p:set>
                                    <p:anim calcmode="lin" valueType="num">
                                      <p:cBhvr>
                                        <p:cTn id="44" dur="500" fill="hold"/>
                                        <p:tgtEl>
                                          <p:spTgt spid="332837"/>
                                        </p:tgtEl>
                                        <p:attrNameLst>
                                          <p:attrName>ppt_w</p:attrName>
                                        </p:attrNameLst>
                                      </p:cBhvr>
                                      <p:tavLst>
                                        <p:tav tm="0">
                                          <p:val>
                                            <p:fltVal val="0"/>
                                          </p:val>
                                        </p:tav>
                                        <p:tav tm="100000">
                                          <p:val>
                                            <p:strVal val="#ppt_w"/>
                                          </p:val>
                                        </p:tav>
                                      </p:tavLst>
                                    </p:anim>
                                    <p:anim calcmode="lin" valueType="num">
                                      <p:cBhvr>
                                        <p:cTn id="45" dur="500" fill="hold"/>
                                        <p:tgtEl>
                                          <p:spTgt spid="332837"/>
                                        </p:tgtEl>
                                        <p:attrNameLst>
                                          <p:attrName>ppt_h</p:attrName>
                                        </p:attrNameLst>
                                      </p:cBhvr>
                                      <p:tavLst>
                                        <p:tav tm="0">
                                          <p:val>
                                            <p:fltVal val="0"/>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xit" presetSubtype="32" fill="hold" nodeType="clickEffect">
                                  <p:stCondLst>
                                    <p:cond delay="0"/>
                                  </p:stCondLst>
                                  <p:childTnLst>
                                    <p:anim calcmode="lin" valueType="num">
                                      <p:cBhvr>
                                        <p:cTn id="49" dur="500"/>
                                        <p:tgtEl>
                                          <p:spTgt spid="332837"/>
                                        </p:tgtEl>
                                        <p:attrNameLst>
                                          <p:attrName>ppt_w</p:attrName>
                                        </p:attrNameLst>
                                      </p:cBhvr>
                                      <p:tavLst>
                                        <p:tav tm="0">
                                          <p:val>
                                            <p:strVal val="ppt_w"/>
                                          </p:val>
                                        </p:tav>
                                        <p:tav tm="100000">
                                          <p:val>
                                            <p:fltVal val="0"/>
                                          </p:val>
                                        </p:tav>
                                      </p:tavLst>
                                    </p:anim>
                                    <p:anim calcmode="lin" valueType="num">
                                      <p:cBhvr>
                                        <p:cTn id="50" dur="500"/>
                                        <p:tgtEl>
                                          <p:spTgt spid="332837"/>
                                        </p:tgtEl>
                                        <p:attrNameLst>
                                          <p:attrName>ppt_h</p:attrName>
                                        </p:attrNameLst>
                                      </p:cBhvr>
                                      <p:tavLst>
                                        <p:tav tm="0">
                                          <p:val>
                                            <p:strVal val="ppt_h"/>
                                          </p:val>
                                        </p:tav>
                                        <p:tav tm="100000">
                                          <p:val>
                                            <p:fltVal val="0"/>
                                          </p:val>
                                        </p:tav>
                                      </p:tavLst>
                                    </p:anim>
                                    <p:set>
                                      <p:cBhvr>
                                        <p:cTn id="51" dur="1" fill="hold">
                                          <p:stCondLst>
                                            <p:cond delay="499"/>
                                          </p:stCondLst>
                                        </p:cTn>
                                        <p:tgtEl>
                                          <p:spTgt spid="332837"/>
                                        </p:tgtEl>
                                        <p:attrNameLst>
                                          <p:attrName>style.visibility</p:attrName>
                                        </p:attrNameLst>
                                      </p:cBhvr>
                                      <p:to>
                                        <p:strVal val="hidden"/>
                                      </p:to>
                                    </p:set>
                                  </p:childTnLst>
                                </p:cTn>
                              </p:par>
                              <p:par>
                                <p:cTn id="52" presetID="23" presetClass="exit" presetSubtype="32" fill="hold" nodeType="withEffect">
                                  <p:stCondLst>
                                    <p:cond delay="0"/>
                                  </p:stCondLst>
                                  <p:childTnLst>
                                    <p:anim calcmode="lin" valueType="num">
                                      <p:cBhvr>
                                        <p:cTn id="53" dur="500"/>
                                        <p:tgtEl>
                                          <p:spTgt spid="332839"/>
                                        </p:tgtEl>
                                        <p:attrNameLst>
                                          <p:attrName>ppt_w</p:attrName>
                                        </p:attrNameLst>
                                      </p:cBhvr>
                                      <p:tavLst>
                                        <p:tav tm="0">
                                          <p:val>
                                            <p:strVal val="ppt_w"/>
                                          </p:val>
                                        </p:tav>
                                        <p:tav tm="100000">
                                          <p:val>
                                            <p:fltVal val="0"/>
                                          </p:val>
                                        </p:tav>
                                      </p:tavLst>
                                    </p:anim>
                                    <p:anim calcmode="lin" valueType="num">
                                      <p:cBhvr>
                                        <p:cTn id="54" dur="500"/>
                                        <p:tgtEl>
                                          <p:spTgt spid="332839"/>
                                        </p:tgtEl>
                                        <p:attrNameLst>
                                          <p:attrName>ppt_h</p:attrName>
                                        </p:attrNameLst>
                                      </p:cBhvr>
                                      <p:tavLst>
                                        <p:tav tm="0">
                                          <p:val>
                                            <p:strVal val="ppt_h"/>
                                          </p:val>
                                        </p:tav>
                                        <p:tav tm="100000">
                                          <p:val>
                                            <p:fltVal val="0"/>
                                          </p:val>
                                        </p:tav>
                                      </p:tavLst>
                                    </p:anim>
                                    <p:set>
                                      <p:cBhvr>
                                        <p:cTn id="55" dur="1" fill="hold">
                                          <p:stCondLst>
                                            <p:cond delay="499"/>
                                          </p:stCondLst>
                                        </p:cTn>
                                        <p:tgtEl>
                                          <p:spTgt spid="332839"/>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16" repeatCount="3000" fill="hold" nodeType="clickEffect">
                                  <p:stCondLst>
                                    <p:cond delay="0"/>
                                  </p:stCondLst>
                                  <p:childTnLst>
                                    <p:set>
                                      <p:cBhvr>
                                        <p:cTn id="59" dur="1" fill="hold">
                                          <p:stCondLst>
                                            <p:cond delay="0"/>
                                          </p:stCondLst>
                                        </p:cTn>
                                        <p:tgtEl>
                                          <p:spTgt spid="332845"/>
                                        </p:tgtEl>
                                        <p:attrNameLst>
                                          <p:attrName>style.visibility</p:attrName>
                                        </p:attrNameLst>
                                      </p:cBhvr>
                                      <p:to>
                                        <p:strVal val="visible"/>
                                      </p:to>
                                    </p:set>
                                    <p:anim calcmode="lin" valueType="num">
                                      <p:cBhvr>
                                        <p:cTn id="60" dur="500" fill="hold"/>
                                        <p:tgtEl>
                                          <p:spTgt spid="332845"/>
                                        </p:tgtEl>
                                        <p:attrNameLst>
                                          <p:attrName>ppt_w</p:attrName>
                                        </p:attrNameLst>
                                      </p:cBhvr>
                                      <p:tavLst>
                                        <p:tav tm="0">
                                          <p:val>
                                            <p:fltVal val="0"/>
                                          </p:val>
                                        </p:tav>
                                        <p:tav tm="100000">
                                          <p:val>
                                            <p:strVal val="#ppt_w"/>
                                          </p:val>
                                        </p:tav>
                                      </p:tavLst>
                                    </p:anim>
                                    <p:anim calcmode="lin" valueType="num">
                                      <p:cBhvr>
                                        <p:cTn id="61" dur="500" fill="hold"/>
                                        <p:tgtEl>
                                          <p:spTgt spid="332845"/>
                                        </p:tgtEl>
                                        <p:attrNameLst>
                                          <p:attrName>ppt_h</p:attrName>
                                        </p:attrNameLst>
                                      </p:cBhvr>
                                      <p:tavLst>
                                        <p:tav tm="0">
                                          <p:val>
                                            <p:fltVal val="0"/>
                                          </p:val>
                                        </p:tav>
                                        <p:tav tm="100000">
                                          <p:val>
                                            <p:strVal val="#ppt_h"/>
                                          </p:val>
                                        </p:tav>
                                      </p:tavLst>
                                    </p:anim>
                                  </p:childTnLst>
                                </p:cTn>
                              </p:par>
                              <p:par>
                                <p:cTn id="62" presetID="23" presetClass="entr" presetSubtype="16" fill="hold" nodeType="withEffect">
                                  <p:stCondLst>
                                    <p:cond delay="0"/>
                                  </p:stCondLst>
                                  <p:childTnLst>
                                    <p:set>
                                      <p:cBhvr>
                                        <p:cTn id="63" dur="1" fill="hold">
                                          <p:stCondLst>
                                            <p:cond delay="0"/>
                                          </p:stCondLst>
                                        </p:cTn>
                                        <p:tgtEl>
                                          <p:spTgt spid="332844"/>
                                        </p:tgtEl>
                                        <p:attrNameLst>
                                          <p:attrName>style.visibility</p:attrName>
                                        </p:attrNameLst>
                                      </p:cBhvr>
                                      <p:to>
                                        <p:strVal val="visible"/>
                                      </p:to>
                                    </p:set>
                                    <p:anim calcmode="lin" valueType="num">
                                      <p:cBhvr>
                                        <p:cTn id="64" dur="500" fill="hold"/>
                                        <p:tgtEl>
                                          <p:spTgt spid="332844"/>
                                        </p:tgtEl>
                                        <p:attrNameLst>
                                          <p:attrName>ppt_w</p:attrName>
                                        </p:attrNameLst>
                                      </p:cBhvr>
                                      <p:tavLst>
                                        <p:tav tm="0">
                                          <p:val>
                                            <p:fltVal val="0"/>
                                          </p:val>
                                        </p:tav>
                                        <p:tav tm="100000">
                                          <p:val>
                                            <p:strVal val="#ppt_w"/>
                                          </p:val>
                                        </p:tav>
                                      </p:tavLst>
                                    </p:anim>
                                    <p:anim calcmode="lin" valueType="num">
                                      <p:cBhvr>
                                        <p:cTn id="65" dur="500" fill="hold"/>
                                        <p:tgtEl>
                                          <p:spTgt spid="332844"/>
                                        </p:tgtEl>
                                        <p:attrNameLst>
                                          <p:attrName>ppt_h</p:attrName>
                                        </p:attrNameLst>
                                      </p:cBhvr>
                                      <p:tavLst>
                                        <p:tav tm="0">
                                          <p:val>
                                            <p:fltVal val="0"/>
                                          </p:val>
                                        </p:tav>
                                        <p:tav tm="100000">
                                          <p:val>
                                            <p:strVal val="#ppt_h"/>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3" presetClass="exit" presetSubtype="32" fill="hold" nodeType="clickEffect">
                                  <p:stCondLst>
                                    <p:cond delay="0"/>
                                  </p:stCondLst>
                                  <p:childTnLst>
                                    <p:anim calcmode="lin" valueType="num">
                                      <p:cBhvr>
                                        <p:cTn id="69" dur="500"/>
                                        <p:tgtEl>
                                          <p:spTgt spid="332845"/>
                                        </p:tgtEl>
                                        <p:attrNameLst>
                                          <p:attrName>ppt_w</p:attrName>
                                        </p:attrNameLst>
                                      </p:cBhvr>
                                      <p:tavLst>
                                        <p:tav tm="0">
                                          <p:val>
                                            <p:strVal val="ppt_w"/>
                                          </p:val>
                                        </p:tav>
                                        <p:tav tm="100000">
                                          <p:val>
                                            <p:fltVal val="0"/>
                                          </p:val>
                                        </p:tav>
                                      </p:tavLst>
                                    </p:anim>
                                    <p:anim calcmode="lin" valueType="num">
                                      <p:cBhvr>
                                        <p:cTn id="70" dur="500"/>
                                        <p:tgtEl>
                                          <p:spTgt spid="332845"/>
                                        </p:tgtEl>
                                        <p:attrNameLst>
                                          <p:attrName>ppt_h</p:attrName>
                                        </p:attrNameLst>
                                      </p:cBhvr>
                                      <p:tavLst>
                                        <p:tav tm="0">
                                          <p:val>
                                            <p:strVal val="ppt_h"/>
                                          </p:val>
                                        </p:tav>
                                        <p:tav tm="100000">
                                          <p:val>
                                            <p:fltVal val="0"/>
                                          </p:val>
                                        </p:tav>
                                      </p:tavLst>
                                    </p:anim>
                                    <p:set>
                                      <p:cBhvr>
                                        <p:cTn id="71" dur="1" fill="hold">
                                          <p:stCondLst>
                                            <p:cond delay="499"/>
                                          </p:stCondLst>
                                        </p:cTn>
                                        <p:tgtEl>
                                          <p:spTgt spid="332845"/>
                                        </p:tgtEl>
                                        <p:attrNameLst>
                                          <p:attrName>style.visibility</p:attrName>
                                        </p:attrNameLst>
                                      </p:cBhvr>
                                      <p:to>
                                        <p:strVal val="hidden"/>
                                      </p:to>
                                    </p:set>
                                  </p:childTnLst>
                                </p:cTn>
                              </p:par>
                              <p:par>
                                <p:cTn id="72" presetID="23" presetClass="exit" presetSubtype="32" fill="hold" nodeType="withEffect">
                                  <p:stCondLst>
                                    <p:cond delay="0"/>
                                  </p:stCondLst>
                                  <p:childTnLst>
                                    <p:anim calcmode="lin" valueType="num">
                                      <p:cBhvr>
                                        <p:cTn id="73" dur="500"/>
                                        <p:tgtEl>
                                          <p:spTgt spid="332844"/>
                                        </p:tgtEl>
                                        <p:attrNameLst>
                                          <p:attrName>ppt_w</p:attrName>
                                        </p:attrNameLst>
                                      </p:cBhvr>
                                      <p:tavLst>
                                        <p:tav tm="0">
                                          <p:val>
                                            <p:strVal val="ppt_w"/>
                                          </p:val>
                                        </p:tav>
                                        <p:tav tm="100000">
                                          <p:val>
                                            <p:fltVal val="0"/>
                                          </p:val>
                                        </p:tav>
                                      </p:tavLst>
                                    </p:anim>
                                    <p:anim calcmode="lin" valueType="num">
                                      <p:cBhvr>
                                        <p:cTn id="74" dur="500"/>
                                        <p:tgtEl>
                                          <p:spTgt spid="332844"/>
                                        </p:tgtEl>
                                        <p:attrNameLst>
                                          <p:attrName>ppt_h</p:attrName>
                                        </p:attrNameLst>
                                      </p:cBhvr>
                                      <p:tavLst>
                                        <p:tav tm="0">
                                          <p:val>
                                            <p:strVal val="ppt_h"/>
                                          </p:val>
                                        </p:tav>
                                        <p:tav tm="100000">
                                          <p:val>
                                            <p:fltVal val="0"/>
                                          </p:val>
                                        </p:tav>
                                      </p:tavLst>
                                    </p:anim>
                                    <p:set>
                                      <p:cBhvr>
                                        <p:cTn id="75" dur="1" fill="hold">
                                          <p:stCondLst>
                                            <p:cond delay="499"/>
                                          </p:stCondLst>
                                        </p:cTn>
                                        <p:tgtEl>
                                          <p:spTgt spid="332844"/>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16" fill="hold" nodeType="clickEffect">
                                  <p:stCondLst>
                                    <p:cond delay="0"/>
                                  </p:stCondLst>
                                  <p:childTnLst>
                                    <p:set>
                                      <p:cBhvr>
                                        <p:cTn id="79" dur="1" fill="hold">
                                          <p:stCondLst>
                                            <p:cond delay="0"/>
                                          </p:stCondLst>
                                        </p:cTn>
                                        <p:tgtEl>
                                          <p:spTgt spid="332848"/>
                                        </p:tgtEl>
                                        <p:attrNameLst>
                                          <p:attrName>style.visibility</p:attrName>
                                        </p:attrNameLst>
                                      </p:cBhvr>
                                      <p:to>
                                        <p:strVal val="visible"/>
                                      </p:to>
                                    </p:set>
                                    <p:anim calcmode="lin" valueType="num">
                                      <p:cBhvr>
                                        <p:cTn id="80" dur="500" fill="hold"/>
                                        <p:tgtEl>
                                          <p:spTgt spid="332848"/>
                                        </p:tgtEl>
                                        <p:attrNameLst>
                                          <p:attrName>ppt_w</p:attrName>
                                        </p:attrNameLst>
                                      </p:cBhvr>
                                      <p:tavLst>
                                        <p:tav tm="0">
                                          <p:val>
                                            <p:fltVal val="0"/>
                                          </p:val>
                                        </p:tav>
                                        <p:tav tm="100000">
                                          <p:val>
                                            <p:strVal val="#ppt_w"/>
                                          </p:val>
                                        </p:tav>
                                      </p:tavLst>
                                    </p:anim>
                                    <p:anim calcmode="lin" valueType="num">
                                      <p:cBhvr>
                                        <p:cTn id="81" dur="500" fill="hold"/>
                                        <p:tgtEl>
                                          <p:spTgt spid="332848"/>
                                        </p:tgtEl>
                                        <p:attrNameLst>
                                          <p:attrName>ppt_h</p:attrName>
                                        </p:attrNameLst>
                                      </p:cBhvr>
                                      <p:tavLst>
                                        <p:tav tm="0">
                                          <p:val>
                                            <p:fltVal val="0"/>
                                          </p:val>
                                        </p:tav>
                                        <p:tav tm="100000">
                                          <p:val>
                                            <p:strVal val="#ppt_h"/>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3" presetClass="entr" presetSubtype="16" fill="hold" nodeType="clickEffect">
                                  <p:stCondLst>
                                    <p:cond delay="0"/>
                                  </p:stCondLst>
                                  <p:childTnLst>
                                    <p:set>
                                      <p:cBhvr>
                                        <p:cTn id="85" dur="1" fill="hold">
                                          <p:stCondLst>
                                            <p:cond delay="0"/>
                                          </p:stCondLst>
                                        </p:cTn>
                                        <p:tgtEl>
                                          <p:spTgt spid="332852"/>
                                        </p:tgtEl>
                                        <p:attrNameLst>
                                          <p:attrName>style.visibility</p:attrName>
                                        </p:attrNameLst>
                                      </p:cBhvr>
                                      <p:to>
                                        <p:strVal val="visible"/>
                                      </p:to>
                                    </p:set>
                                    <p:anim calcmode="lin" valueType="num">
                                      <p:cBhvr>
                                        <p:cTn id="86" dur="500" fill="hold"/>
                                        <p:tgtEl>
                                          <p:spTgt spid="332852"/>
                                        </p:tgtEl>
                                        <p:attrNameLst>
                                          <p:attrName>ppt_w</p:attrName>
                                        </p:attrNameLst>
                                      </p:cBhvr>
                                      <p:tavLst>
                                        <p:tav tm="0">
                                          <p:val>
                                            <p:fltVal val="0"/>
                                          </p:val>
                                        </p:tav>
                                        <p:tav tm="100000">
                                          <p:val>
                                            <p:strVal val="#ppt_w"/>
                                          </p:val>
                                        </p:tav>
                                      </p:tavLst>
                                    </p:anim>
                                    <p:anim calcmode="lin" valueType="num">
                                      <p:cBhvr>
                                        <p:cTn id="87" dur="500" fill="hold"/>
                                        <p:tgtEl>
                                          <p:spTgt spid="3328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2AC615B9-6D09-49A3-A0CC-160C8F29935B}"/>
              </a:ext>
            </a:extLst>
          </p:cNvPr>
          <p:cNvSpPr txBox="1">
            <a:spLocks noChangeArrowheads="1"/>
          </p:cNvSpPr>
          <p:nvPr/>
        </p:nvSpPr>
        <p:spPr bwMode="auto">
          <a:xfrm>
            <a:off x="685800" y="152400"/>
            <a:ext cx="7467600" cy="528638"/>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FF0000"/>
                </a:solidFill>
              </a:rPr>
              <a:t>Hoạt động 1 :Vùng biển Việt Nam</a:t>
            </a:r>
          </a:p>
        </p:txBody>
      </p:sp>
      <p:pic>
        <p:nvPicPr>
          <p:cNvPr id="11267" name="Picture 26" descr="tom9 tôm ut">
            <a:extLst>
              <a:ext uri="{FF2B5EF4-FFF2-40B4-BE49-F238E27FC236}">
                <a16:creationId xmlns:a16="http://schemas.microsoft.com/office/drawing/2014/main" id="{4B2E4404-9E80-4A24-9A57-2E6FCDD1B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962400"/>
            <a:ext cx="4495800" cy="320040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1268" name="Picture 25" descr="khai thác cá">
            <a:extLst>
              <a:ext uri="{FF2B5EF4-FFF2-40B4-BE49-F238E27FC236}">
                <a16:creationId xmlns:a16="http://schemas.microsoft.com/office/drawing/2014/main" id="{17E22BE5-1D1E-44EB-ADCB-92126F1A0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0"/>
            <a:ext cx="4495800" cy="312420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1269" name="Text Box 24">
            <a:extLst>
              <a:ext uri="{FF2B5EF4-FFF2-40B4-BE49-F238E27FC236}">
                <a16:creationId xmlns:a16="http://schemas.microsoft.com/office/drawing/2014/main" id="{4785E35D-3B6A-4DD3-BE5B-467C24C0C430}"/>
              </a:ext>
            </a:extLst>
          </p:cNvPr>
          <p:cNvSpPr txBox="1">
            <a:spLocks noChangeArrowheads="1"/>
          </p:cNvSpPr>
          <p:nvPr/>
        </p:nvSpPr>
        <p:spPr bwMode="auto">
          <a:xfrm>
            <a:off x="152400" y="730250"/>
            <a:ext cx="4495800" cy="528638"/>
          </a:xfrm>
          <a:prstGeom prst="rect">
            <a:avLst/>
          </a:prstGeom>
          <a:solidFill>
            <a:schemeClr val="tx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0000CC"/>
                </a:solidFill>
              </a:rPr>
              <a:t>Đánh bắt hải sản</a:t>
            </a:r>
          </a:p>
        </p:txBody>
      </p:sp>
      <p:pic>
        <p:nvPicPr>
          <p:cNvPr id="11270" name="Picture 30" descr="Picture13">
            <a:extLst>
              <a:ext uri="{FF2B5EF4-FFF2-40B4-BE49-F238E27FC236}">
                <a16:creationId xmlns:a16="http://schemas.microsoft.com/office/drawing/2014/main" id="{21845A8B-8083-47E6-88D3-3A5F9205DA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295400"/>
            <a:ext cx="4419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31" descr="Picture12">
            <a:extLst>
              <a:ext uri="{FF2B5EF4-FFF2-40B4-BE49-F238E27FC236}">
                <a16:creationId xmlns:a16="http://schemas.microsoft.com/office/drawing/2014/main" id="{DF123034-26A2-4D3A-A56D-072313A5A8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962400"/>
            <a:ext cx="4419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32">
            <a:extLst>
              <a:ext uri="{FF2B5EF4-FFF2-40B4-BE49-F238E27FC236}">
                <a16:creationId xmlns:a16="http://schemas.microsoft.com/office/drawing/2014/main" id="{0BC9C763-6EEA-461F-86E2-D7A9D7AF80AD}"/>
              </a:ext>
            </a:extLst>
          </p:cNvPr>
          <p:cNvSpPr txBox="1">
            <a:spLocks noChangeArrowheads="1"/>
          </p:cNvSpPr>
          <p:nvPr/>
        </p:nvSpPr>
        <p:spPr bwMode="auto">
          <a:xfrm>
            <a:off x="4724400" y="719138"/>
            <a:ext cx="4419600" cy="528637"/>
          </a:xfrm>
          <a:prstGeom prst="rect">
            <a:avLst/>
          </a:prstGeom>
          <a:solidFill>
            <a:schemeClr val="tx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b="1">
                <a:solidFill>
                  <a:srgbClr val="0000CC"/>
                </a:solidFill>
              </a:rPr>
              <a:t>Nuôi trồng hải sản</a:t>
            </a:r>
          </a:p>
        </p:txBody>
      </p:sp>
    </p:spTree>
  </p:cSld>
  <p:clrMapOvr>
    <a:masterClrMapping/>
  </p:clrMapOvr>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Mountain Top</Template>
  <TotalTime>7566</TotalTime>
  <Words>1181</Words>
  <Application>Microsoft Office PowerPoint</Application>
  <PresentationFormat>On-screen Show (4:3)</PresentationFormat>
  <Paragraphs>148</Paragraphs>
  <Slides>32</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Times New Roman</vt:lpstr>
      <vt:lpstr>Arial</vt:lpstr>
      <vt:lpstr>Wingdings</vt:lpstr>
      <vt:lpstr>VNI-Times</vt:lpstr>
      <vt:lpstr>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XIN KÍNH CHAØO CAÙC THAÀY COÂ VAØ CAÙC EM HOÏC SINH LÔÙP 4A3 TRÖÔØNG TH TAÂN PHUÙ</dc:title>
  <dc:creator>Microsoft Cop.</dc:creator>
  <cp:lastModifiedBy>Loan Nguyễn</cp:lastModifiedBy>
  <cp:revision>769</cp:revision>
  <dcterms:created xsi:type="dcterms:W3CDTF">2009-04-15T11:52:04Z</dcterms:created>
  <dcterms:modified xsi:type="dcterms:W3CDTF">2022-04-17T09:40:44Z</dcterms:modified>
</cp:coreProperties>
</file>