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34" r:id="rId2"/>
    <p:sldId id="409" r:id="rId3"/>
    <p:sldId id="410" r:id="rId4"/>
    <p:sldId id="411" r:id="rId5"/>
    <p:sldId id="412" r:id="rId6"/>
    <p:sldId id="413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5" r:id="rId26"/>
    <p:sldId id="436" r:id="rId27"/>
    <p:sldId id="437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BD"/>
    <a:srgbClr val="3333FF"/>
    <a:srgbClr val="CDC89F"/>
    <a:srgbClr val="DAD6B8"/>
    <a:srgbClr val="BEB784"/>
    <a:srgbClr val="FF99FF"/>
    <a:srgbClr val="FFFFFF"/>
    <a:srgbClr val="BC6D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0" d="100"/>
          <a:sy n="80" d="100"/>
        </p:scale>
        <p:origin x="-342" y="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5E83-DA82-49F9-8422-AB46172004A3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B45B5-9CD3-4F95-ABD9-8B31B1232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0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12BFEA27-21E4-4D08-AB77-87A3649DD5FC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6</a:t>
            </a:fld>
            <a:endParaRPr lang="en-US" altLang="vi-VN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93EEF9C5-F340-4677-BD80-58C4A4862B1C}" type="slidenum">
              <a:rPr lang="en-US" altLang="en-US" sz="1200" smtClean="0">
                <a:solidFill>
                  <a:schemeClr val="tx1"/>
                </a:solidFill>
                <a:latin typeface="Arial" pitchFamily="34" charset="0"/>
              </a:rPr>
              <a:pPr/>
              <a:t>8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9F4AD730-C9BB-478D-AA7D-CF16C586A7AA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12</a:t>
            </a:fld>
            <a:endParaRPr lang="en-US" altLang="vi-VN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00752080-E468-4440-B0C4-AB36CA018988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16</a:t>
            </a:fld>
            <a:endParaRPr lang="en-US" altLang="vi-VN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DCC69457-42A0-41BE-B19D-9FB0DEB92078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17</a:t>
            </a:fld>
            <a:endParaRPr lang="en-US" altLang="vi-VN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B6B536E5-DEB0-468B-BF61-AA5480911253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21</a:t>
            </a:fld>
            <a:endParaRPr lang="en-US" altLang="vi-VN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837;ge7f82909be_0_671:notes">
            <a:extLst>
              <a:ext uri="{FF2B5EF4-FFF2-40B4-BE49-F238E27FC236}">
                <a16:creationId xmlns:a16="http://schemas.microsoft.com/office/drawing/2014/main" xmlns="" id="{6932DF1F-F5D6-4CBE-A783-968CFCF52C6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Google Shape;838;ge7f82909be_0_671:notes">
            <a:extLst>
              <a:ext uri="{FF2B5EF4-FFF2-40B4-BE49-F238E27FC236}">
                <a16:creationId xmlns:a16="http://schemas.microsoft.com/office/drawing/2014/main" xmlns="" id="{E3929E48-D981-49A1-BABF-C8A8D043A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6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72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40800" y="6477001"/>
            <a:ext cx="3048000" cy="16827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76800" y="6477001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C8AF1AFF-9E7F-4D80-8D1C-666315FFE8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5200" y="2895601"/>
            <a:ext cx="1483784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</p:spPr>
      </p:pic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10996221" y="152401"/>
            <a:ext cx="99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3605934" y="1968500"/>
            <a:ext cx="1439333" cy="469900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 userDrawn="1"/>
        </p:nvSpPr>
        <p:spPr>
          <a:xfrm>
            <a:off x="-281510" y="6499802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n-lt"/>
              </a:rPr>
              <a:t>www.trungtamtinhoc.edu.vn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A193-151D-48F6-ABE6-FDDB0BC0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4F13-48D1-4ADC-B1EB-3904AA61B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37BA5889-3889-48EB-8ABB-7988F2FA7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F400-8CEC-4040-95AA-7F9A820918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3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79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799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799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0172" y="6245225"/>
            <a:ext cx="28449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32" y="6245225"/>
            <a:ext cx="3859338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F22DF-20DE-4BA0-8E22-23038E81639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4595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1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0172" y="6245225"/>
            <a:ext cx="28449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32" y="6245225"/>
            <a:ext cx="3859338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FFED-9475-44A4-BD50-87C34EDFF52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176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36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1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71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3;p14">
            <a:extLst>
              <a:ext uri="{FF2B5EF4-FFF2-40B4-BE49-F238E27FC236}">
                <a16:creationId xmlns:a16="http://schemas.microsoft.com/office/drawing/2014/main" xmlns="" id="{6BD36F31-D2D0-4C86-BC9B-F5B3798F6E0B}"/>
              </a:ext>
            </a:extLst>
          </p:cNvPr>
          <p:cNvSpPr>
            <a:spLocks/>
          </p:cNvSpPr>
          <p:nvPr/>
        </p:nvSpPr>
        <p:spPr bwMode="auto">
          <a:xfrm>
            <a:off x="-1248833" y="3302001"/>
            <a:ext cx="7579784" cy="3994151"/>
          </a:xfrm>
          <a:custGeom>
            <a:avLst/>
            <a:gdLst>
              <a:gd name="T0" fmla="*/ 2147483646 w 190449"/>
              <a:gd name="T1" fmla="*/ 901384 h 97404"/>
              <a:gd name="T2" fmla="*/ 2147483646 w 190449"/>
              <a:gd name="T3" fmla="*/ 70685475 h 97404"/>
              <a:gd name="T4" fmla="*/ 2147483646 w 190449"/>
              <a:gd name="T5" fmla="*/ 70685475 h 97404"/>
              <a:gd name="T6" fmla="*/ 355670257 w 190449"/>
              <a:gd name="T7" fmla="*/ 2147483646 h 97404"/>
              <a:gd name="T8" fmla="*/ 0 w 190449"/>
              <a:gd name="T9" fmla="*/ 2147483646 h 97404"/>
              <a:gd name="T10" fmla="*/ 0 w 190449"/>
              <a:gd name="T11" fmla="*/ 2147483646 h 97404"/>
              <a:gd name="T12" fmla="*/ 2147483646 w 190449"/>
              <a:gd name="T13" fmla="*/ 2147483646 h 97404"/>
              <a:gd name="T14" fmla="*/ 2147483646 w 190449"/>
              <a:gd name="T15" fmla="*/ 2147483646 h 97404"/>
              <a:gd name="T16" fmla="*/ 2147483646 w 190449"/>
              <a:gd name="T17" fmla="*/ 2147483646 h 97404"/>
              <a:gd name="T18" fmla="*/ 2147483646 w 190449"/>
              <a:gd name="T19" fmla="*/ 2147483646 h 97404"/>
              <a:gd name="T20" fmla="*/ 2147483646 w 190449"/>
              <a:gd name="T21" fmla="*/ 2147483646 h 97404"/>
              <a:gd name="T22" fmla="*/ 2147483646 w 190449"/>
              <a:gd name="T23" fmla="*/ 2147483646 h 97404"/>
              <a:gd name="T24" fmla="*/ 2147483646 w 190449"/>
              <a:gd name="T25" fmla="*/ 2147483646 h 97404"/>
              <a:gd name="T26" fmla="*/ 2147483646 w 190449"/>
              <a:gd name="T27" fmla="*/ 2147483646 h 97404"/>
              <a:gd name="T28" fmla="*/ 2147483646 w 190449"/>
              <a:gd name="T29" fmla="*/ 2147483646 h 97404"/>
              <a:gd name="T30" fmla="*/ 2147483646 w 190449"/>
              <a:gd name="T31" fmla="*/ 2147483646 h 97404"/>
              <a:gd name="T32" fmla="*/ 2147483646 w 190449"/>
              <a:gd name="T33" fmla="*/ 2147483646 h 97404"/>
              <a:gd name="T34" fmla="*/ 2147483646 w 190449"/>
              <a:gd name="T35" fmla="*/ 2147483646 h 97404"/>
              <a:gd name="T36" fmla="*/ 2147483646 w 190449"/>
              <a:gd name="T37" fmla="*/ 2147483646 h 97404"/>
              <a:gd name="T38" fmla="*/ 2147483646 w 190449"/>
              <a:gd name="T39" fmla="*/ 2147483646 h 97404"/>
              <a:gd name="T40" fmla="*/ 2147483646 w 190449"/>
              <a:gd name="T41" fmla="*/ 2147483646 h 97404"/>
              <a:gd name="T42" fmla="*/ 2147483646 w 190449"/>
              <a:gd name="T43" fmla="*/ 2147483646 h 97404"/>
              <a:gd name="T44" fmla="*/ 2147483646 w 190449"/>
              <a:gd name="T45" fmla="*/ 2147483646 h 97404"/>
              <a:gd name="T46" fmla="*/ 2147483646 w 190449"/>
              <a:gd name="T47" fmla="*/ 2147483646 h 97404"/>
              <a:gd name="T48" fmla="*/ 2147483646 w 190449"/>
              <a:gd name="T49" fmla="*/ 2147483646 h 97404"/>
              <a:gd name="T50" fmla="*/ 2147483646 w 190449"/>
              <a:gd name="T51" fmla="*/ 2147483646 h 97404"/>
              <a:gd name="T52" fmla="*/ 2147483646 w 190449"/>
              <a:gd name="T53" fmla="*/ 2147483646 h 97404"/>
              <a:gd name="T54" fmla="*/ 2147483646 w 190449"/>
              <a:gd name="T55" fmla="*/ 2147483646 h 97404"/>
              <a:gd name="T56" fmla="*/ 2147483646 w 190449"/>
              <a:gd name="T57" fmla="*/ 2147483646 h 97404"/>
              <a:gd name="T58" fmla="*/ 2147483646 w 190449"/>
              <a:gd name="T59" fmla="*/ 2147483646 h 97404"/>
              <a:gd name="T60" fmla="*/ 2147483646 w 190449"/>
              <a:gd name="T61" fmla="*/ 2147483646 h 97404"/>
              <a:gd name="T62" fmla="*/ 2147483646 w 190449"/>
              <a:gd name="T63" fmla="*/ 2147483646 h 97404"/>
              <a:gd name="T64" fmla="*/ 2147483646 w 190449"/>
              <a:gd name="T65" fmla="*/ 2147483646 h 97404"/>
              <a:gd name="T66" fmla="*/ 2147483646 w 190449"/>
              <a:gd name="T67" fmla="*/ 2147483646 h 97404"/>
              <a:gd name="T68" fmla="*/ 2147483646 w 190449"/>
              <a:gd name="T69" fmla="*/ 2147483646 h 97404"/>
              <a:gd name="T70" fmla="*/ 2147483646 w 190449"/>
              <a:gd name="T71" fmla="*/ 2147483646 h 97404"/>
              <a:gd name="T72" fmla="*/ 2147483646 w 190449"/>
              <a:gd name="T73" fmla="*/ 2147483646 h 97404"/>
              <a:gd name="T74" fmla="*/ 2147483646 w 190449"/>
              <a:gd name="T75" fmla="*/ 2147483646 h 97404"/>
              <a:gd name="T76" fmla="*/ 2147483646 w 190449"/>
              <a:gd name="T77" fmla="*/ 2147483646 h 97404"/>
              <a:gd name="T78" fmla="*/ 2147483646 w 190449"/>
              <a:gd name="T79" fmla="*/ 2147483646 h 97404"/>
              <a:gd name="T80" fmla="*/ 2147483646 w 190449"/>
              <a:gd name="T81" fmla="*/ 2147483646 h 97404"/>
              <a:gd name="T82" fmla="*/ 2147483646 w 190449"/>
              <a:gd name="T83" fmla="*/ 2147483646 h 97404"/>
              <a:gd name="T84" fmla="*/ 2147483646 w 190449"/>
              <a:gd name="T85" fmla="*/ 1845601217 h 97404"/>
              <a:gd name="T86" fmla="*/ 2147483646 w 190449"/>
              <a:gd name="T87" fmla="*/ 901384 h 974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" name="Google Shape;214;p14">
            <a:extLst>
              <a:ext uri="{FF2B5EF4-FFF2-40B4-BE49-F238E27FC236}">
                <a16:creationId xmlns:a16="http://schemas.microsoft.com/office/drawing/2014/main" xmlns="" id="{A23A8644-EE11-4218-BE57-111879131E44}"/>
              </a:ext>
            </a:extLst>
          </p:cNvPr>
          <p:cNvSpPr>
            <a:spLocks/>
          </p:cNvSpPr>
          <p:nvPr/>
        </p:nvSpPr>
        <p:spPr bwMode="auto">
          <a:xfrm>
            <a:off x="-1248834" y="3445934"/>
            <a:ext cx="7247467" cy="3706284"/>
          </a:xfrm>
          <a:custGeom>
            <a:avLst/>
            <a:gdLst>
              <a:gd name="T0" fmla="*/ 2147483646 w 182106"/>
              <a:gd name="T1" fmla="*/ 901019 h 90402"/>
              <a:gd name="T2" fmla="*/ 2147483646 w 182106"/>
              <a:gd name="T3" fmla="*/ 52735954 h 90402"/>
              <a:gd name="T4" fmla="*/ 2147483646 w 182106"/>
              <a:gd name="T5" fmla="*/ 52735954 h 90402"/>
              <a:gd name="T6" fmla="*/ 1605800637 w 182106"/>
              <a:gd name="T7" fmla="*/ 1964789962 h 90402"/>
              <a:gd name="T8" fmla="*/ 797374 w 182106"/>
              <a:gd name="T9" fmla="*/ 2147483646 h 90402"/>
              <a:gd name="T10" fmla="*/ 797374 w 182106"/>
              <a:gd name="T11" fmla="*/ 2147483646 h 90402"/>
              <a:gd name="T12" fmla="*/ 2147483646 w 182106"/>
              <a:gd name="T13" fmla="*/ 2147483646 h 90402"/>
              <a:gd name="T14" fmla="*/ 2147483646 w 182106"/>
              <a:gd name="T15" fmla="*/ 2147483646 h 90402"/>
              <a:gd name="T16" fmla="*/ 2147483646 w 182106"/>
              <a:gd name="T17" fmla="*/ 2147483646 h 90402"/>
              <a:gd name="T18" fmla="*/ 2147483646 w 182106"/>
              <a:gd name="T19" fmla="*/ 2147483646 h 90402"/>
              <a:gd name="T20" fmla="*/ 2147483646 w 182106"/>
              <a:gd name="T21" fmla="*/ 2147483646 h 90402"/>
              <a:gd name="T22" fmla="*/ 2147483646 w 182106"/>
              <a:gd name="T23" fmla="*/ 2147483646 h 90402"/>
              <a:gd name="T24" fmla="*/ 2147483646 w 182106"/>
              <a:gd name="T25" fmla="*/ 2147483646 h 90402"/>
              <a:gd name="T26" fmla="*/ 2147483646 w 182106"/>
              <a:gd name="T27" fmla="*/ 2147483646 h 90402"/>
              <a:gd name="T28" fmla="*/ 2147483646 w 182106"/>
              <a:gd name="T29" fmla="*/ 2147483646 h 90402"/>
              <a:gd name="T30" fmla="*/ 2147483646 w 182106"/>
              <a:gd name="T31" fmla="*/ 2147483646 h 90402"/>
              <a:gd name="T32" fmla="*/ 2147483646 w 182106"/>
              <a:gd name="T33" fmla="*/ 2147483646 h 90402"/>
              <a:gd name="T34" fmla="*/ 2147483646 w 182106"/>
              <a:gd name="T35" fmla="*/ 2147483646 h 90402"/>
              <a:gd name="T36" fmla="*/ 2147483646 w 182106"/>
              <a:gd name="T37" fmla="*/ 2147483646 h 90402"/>
              <a:gd name="T38" fmla="*/ 2147483646 w 182106"/>
              <a:gd name="T39" fmla="*/ 2147483646 h 90402"/>
              <a:gd name="T40" fmla="*/ 2147483646 w 182106"/>
              <a:gd name="T41" fmla="*/ 2147483646 h 90402"/>
              <a:gd name="T42" fmla="*/ 2147483646 w 182106"/>
              <a:gd name="T43" fmla="*/ 2147483646 h 90402"/>
              <a:gd name="T44" fmla="*/ 2147483646 w 182106"/>
              <a:gd name="T45" fmla="*/ 2147483646 h 90402"/>
              <a:gd name="T46" fmla="*/ 2147483646 w 182106"/>
              <a:gd name="T47" fmla="*/ 2147483646 h 90402"/>
              <a:gd name="T48" fmla="*/ 2147483646 w 182106"/>
              <a:gd name="T49" fmla="*/ 2147483646 h 90402"/>
              <a:gd name="T50" fmla="*/ 2147483646 w 182106"/>
              <a:gd name="T51" fmla="*/ 2147483646 h 90402"/>
              <a:gd name="T52" fmla="*/ 2147483646 w 182106"/>
              <a:gd name="T53" fmla="*/ 2147483646 h 90402"/>
              <a:gd name="T54" fmla="*/ 2147483646 w 182106"/>
              <a:gd name="T55" fmla="*/ 2147483646 h 90402"/>
              <a:gd name="T56" fmla="*/ 2147483646 w 182106"/>
              <a:gd name="T57" fmla="*/ 2147483646 h 90402"/>
              <a:gd name="T58" fmla="*/ 2147483646 w 182106"/>
              <a:gd name="T59" fmla="*/ 2147483646 h 90402"/>
              <a:gd name="T60" fmla="*/ 2147483646 w 182106"/>
              <a:gd name="T61" fmla="*/ 2147483646 h 90402"/>
              <a:gd name="T62" fmla="*/ 2147483646 w 182106"/>
              <a:gd name="T63" fmla="*/ 2147483646 h 90402"/>
              <a:gd name="T64" fmla="*/ 2147483646 w 182106"/>
              <a:gd name="T65" fmla="*/ 2147483646 h 90402"/>
              <a:gd name="T66" fmla="*/ 2147483646 w 182106"/>
              <a:gd name="T67" fmla="*/ 2147483646 h 90402"/>
              <a:gd name="T68" fmla="*/ 2147483646 w 182106"/>
              <a:gd name="T69" fmla="*/ 2147483646 h 90402"/>
              <a:gd name="T70" fmla="*/ 2147483646 w 182106"/>
              <a:gd name="T71" fmla="*/ 2147483646 h 90402"/>
              <a:gd name="T72" fmla="*/ 2147483646 w 182106"/>
              <a:gd name="T73" fmla="*/ 2147483646 h 90402"/>
              <a:gd name="T74" fmla="*/ 2147483646 w 182106"/>
              <a:gd name="T75" fmla="*/ 2147483646 h 90402"/>
              <a:gd name="T76" fmla="*/ 2147483646 w 182106"/>
              <a:gd name="T77" fmla="*/ 2147483646 h 90402"/>
              <a:gd name="T78" fmla="*/ 2147483646 w 182106"/>
              <a:gd name="T79" fmla="*/ 2147483646 h 90402"/>
              <a:gd name="T80" fmla="*/ 2147483646 w 182106"/>
              <a:gd name="T81" fmla="*/ 2147483646 h 90402"/>
              <a:gd name="T82" fmla="*/ 2147483646 w 182106"/>
              <a:gd name="T83" fmla="*/ 2147483646 h 90402"/>
              <a:gd name="T84" fmla="*/ 2147483646 w 182106"/>
              <a:gd name="T85" fmla="*/ 2147483646 h 90402"/>
              <a:gd name="T86" fmla="*/ 2147483646 w 182106"/>
              <a:gd name="T87" fmla="*/ 2147483646 h 90402"/>
              <a:gd name="T88" fmla="*/ 2147483646 w 182106"/>
              <a:gd name="T89" fmla="*/ 2147483646 h 90402"/>
              <a:gd name="T90" fmla="*/ 2147483646 w 182106"/>
              <a:gd name="T91" fmla="*/ 2147483646 h 90402"/>
              <a:gd name="T92" fmla="*/ 2147483646 w 182106"/>
              <a:gd name="T93" fmla="*/ 2147483646 h 90402"/>
              <a:gd name="T94" fmla="*/ 2147483646 w 182106"/>
              <a:gd name="T95" fmla="*/ 2147483646 h 90402"/>
              <a:gd name="T96" fmla="*/ 2147483646 w 182106"/>
              <a:gd name="T97" fmla="*/ 2147483646 h 90402"/>
              <a:gd name="T98" fmla="*/ 2147483646 w 182106"/>
              <a:gd name="T99" fmla="*/ 2147483646 h 90402"/>
              <a:gd name="T100" fmla="*/ 2147483646 w 182106"/>
              <a:gd name="T101" fmla="*/ 2147483646 h 90402"/>
              <a:gd name="T102" fmla="*/ 2147483646 w 182106"/>
              <a:gd name="T103" fmla="*/ 2147483646 h 90402"/>
              <a:gd name="T104" fmla="*/ 2147483646 w 182106"/>
              <a:gd name="T105" fmla="*/ 2147483646 h 90402"/>
              <a:gd name="T106" fmla="*/ 2147483646 w 182106"/>
              <a:gd name="T107" fmla="*/ 2147483646 h 90402"/>
              <a:gd name="T108" fmla="*/ 2147483646 w 182106"/>
              <a:gd name="T109" fmla="*/ 2147483646 h 90402"/>
              <a:gd name="T110" fmla="*/ 2147483646 w 182106"/>
              <a:gd name="T111" fmla="*/ 2147483646 h 90402"/>
              <a:gd name="T112" fmla="*/ 2147483646 w 182106"/>
              <a:gd name="T113" fmla="*/ 2147483646 h 90402"/>
              <a:gd name="T114" fmla="*/ 2147483646 w 182106"/>
              <a:gd name="T115" fmla="*/ 2147483646 h 90402"/>
              <a:gd name="T116" fmla="*/ 2147483646 w 182106"/>
              <a:gd name="T117" fmla="*/ 2147483646 h 90402"/>
              <a:gd name="T118" fmla="*/ 2147483646 w 182106"/>
              <a:gd name="T119" fmla="*/ 2147483646 h 90402"/>
              <a:gd name="T120" fmla="*/ 2147483646 w 182106"/>
              <a:gd name="T121" fmla="*/ 1304200770 h 90402"/>
              <a:gd name="T122" fmla="*/ 2147483646 w 182106"/>
              <a:gd name="T123" fmla="*/ 901019 h 904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6" name="Google Shape;215;p14">
            <a:extLst>
              <a:ext uri="{FF2B5EF4-FFF2-40B4-BE49-F238E27FC236}">
                <a16:creationId xmlns:a16="http://schemas.microsoft.com/office/drawing/2014/main" xmlns="" id="{7F9A0573-5ED6-4763-920C-18D92D6E3E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444499" y="340785"/>
            <a:ext cx="1985433" cy="1849967"/>
            <a:chOff x="7195051" y="-202918"/>
            <a:chExt cx="880241" cy="820118"/>
          </a:xfrm>
        </p:grpSpPr>
        <p:sp>
          <p:nvSpPr>
            <p:cNvPr id="7" name="Google Shape;216;p14">
              <a:extLst>
                <a:ext uri="{FF2B5EF4-FFF2-40B4-BE49-F238E27FC236}">
                  <a16:creationId xmlns:a16="http://schemas.microsoft.com/office/drawing/2014/main" xmlns="" id="{A627FFCD-851D-4549-868F-937A921159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95051" y="-173448"/>
              <a:ext cx="761277" cy="790648"/>
            </a:xfrm>
            <a:custGeom>
              <a:avLst/>
              <a:gdLst>
                <a:gd name="T0" fmla="*/ 2147483646 w 15448"/>
                <a:gd name="T1" fmla="*/ 0 h 16044"/>
                <a:gd name="T2" fmla="*/ 2147483646 w 15448"/>
                <a:gd name="T3" fmla="*/ 613346122 h 16044"/>
                <a:gd name="T4" fmla="*/ 2147483646 w 15448"/>
                <a:gd name="T5" fmla="*/ 613346122 h 16044"/>
                <a:gd name="T6" fmla="*/ 2147483646 w 15448"/>
                <a:gd name="T7" fmla="*/ 2147483646 h 16044"/>
                <a:gd name="T8" fmla="*/ 2147483646 w 15448"/>
                <a:gd name="T9" fmla="*/ 2147483646 h 16044"/>
                <a:gd name="T10" fmla="*/ 2147483646 w 15448"/>
                <a:gd name="T11" fmla="*/ 2147483646 h 16044"/>
                <a:gd name="T12" fmla="*/ 2147483646 w 15448"/>
                <a:gd name="T13" fmla="*/ 2147483646 h 16044"/>
                <a:gd name="T14" fmla="*/ 2147483646 w 15448"/>
                <a:gd name="T15" fmla="*/ 2147483646 h 16044"/>
                <a:gd name="T16" fmla="*/ 2147483646 w 15448"/>
                <a:gd name="T17" fmla="*/ 2147483646 h 16044"/>
                <a:gd name="T18" fmla="*/ 2147483646 w 15448"/>
                <a:gd name="T19" fmla="*/ 2147483646 h 16044"/>
                <a:gd name="T20" fmla="*/ 1686730373 w 15448"/>
                <a:gd name="T21" fmla="*/ 2147483646 h 16044"/>
                <a:gd name="T22" fmla="*/ 312596116 w 15448"/>
                <a:gd name="T23" fmla="*/ 2147483646 h 16044"/>
                <a:gd name="T24" fmla="*/ 2147483646 w 15448"/>
                <a:gd name="T25" fmla="*/ 2147483646 h 16044"/>
                <a:gd name="T26" fmla="*/ 2147483646 w 15448"/>
                <a:gd name="T27" fmla="*/ 2147483646 h 16044"/>
                <a:gd name="T28" fmla="*/ 2147483646 w 15448"/>
                <a:gd name="T29" fmla="*/ 2147483646 h 16044"/>
                <a:gd name="T30" fmla="*/ 2147483646 w 15448"/>
                <a:gd name="T31" fmla="*/ 2147483646 h 16044"/>
                <a:gd name="T32" fmla="*/ 2147483646 w 15448"/>
                <a:gd name="T33" fmla="*/ 2147483646 h 16044"/>
                <a:gd name="T34" fmla="*/ 2147483646 w 15448"/>
                <a:gd name="T35" fmla="*/ 2147483646 h 16044"/>
                <a:gd name="T36" fmla="*/ 2147483646 w 15448"/>
                <a:gd name="T37" fmla="*/ 2147483646 h 16044"/>
                <a:gd name="T38" fmla="*/ 2147483646 w 15448"/>
                <a:gd name="T39" fmla="*/ 2147483646 h 16044"/>
                <a:gd name="T40" fmla="*/ 2147483646 w 15448"/>
                <a:gd name="T41" fmla="*/ 2147483646 h 16044"/>
                <a:gd name="T42" fmla="*/ 2147483646 w 15448"/>
                <a:gd name="T43" fmla="*/ 2147483646 h 16044"/>
                <a:gd name="T44" fmla="*/ 2147483646 w 15448"/>
                <a:gd name="T45" fmla="*/ 2147483646 h 16044"/>
                <a:gd name="T46" fmla="*/ 2147483646 w 15448"/>
                <a:gd name="T47" fmla="*/ 2147483646 h 16044"/>
                <a:gd name="T48" fmla="*/ 2147483646 w 15448"/>
                <a:gd name="T49" fmla="*/ 2147483646 h 16044"/>
                <a:gd name="T50" fmla="*/ 2147483646 w 15448"/>
                <a:gd name="T51" fmla="*/ 2147483646 h 16044"/>
                <a:gd name="T52" fmla="*/ 2147483646 w 15448"/>
                <a:gd name="T53" fmla="*/ 2147483646 h 16044"/>
                <a:gd name="T54" fmla="*/ 2147483646 w 15448"/>
                <a:gd name="T55" fmla="*/ 2147483646 h 16044"/>
                <a:gd name="T56" fmla="*/ 2147483646 w 15448"/>
                <a:gd name="T57" fmla="*/ 2147483646 h 16044"/>
                <a:gd name="T58" fmla="*/ 2147483646 w 15448"/>
                <a:gd name="T59" fmla="*/ 2147483646 h 16044"/>
                <a:gd name="T60" fmla="*/ 2147483646 w 15448"/>
                <a:gd name="T61" fmla="*/ 2147483646 h 16044"/>
                <a:gd name="T62" fmla="*/ 2147483646 w 15448"/>
                <a:gd name="T63" fmla="*/ 2147483646 h 16044"/>
                <a:gd name="T64" fmla="*/ 2147483646 w 15448"/>
                <a:gd name="T65" fmla="*/ 920077432 h 16044"/>
                <a:gd name="T66" fmla="*/ 2147483646 w 15448"/>
                <a:gd name="T67" fmla="*/ 0 h 16044"/>
                <a:gd name="T68" fmla="*/ 2147483646 w 15448"/>
                <a:gd name="T69" fmla="*/ 0 h 160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lnTo>
                    <a:pt x="8178" y="0"/>
                  </a:ln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8" name="Google Shape;217;p14">
              <a:extLst>
                <a:ext uri="{FF2B5EF4-FFF2-40B4-BE49-F238E27FC236}">
                  <a16:creationId xmlns:a16="http://schemas.microsoft.com/office/drawing/2014/main" xmlns="" id="{295491ED-EF0B-4869-B7D3-00598C8B82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70549" y="-202918"/>
              <a:ext cx="804742" cy="724170"/>
            </a:xfrm>
            <a:custGeom>
              <a:avLst/>
              <a:gdLst>
                <a:gd name="T0" fmla="*/ 2147483646 w 16330"/>
                <a:gd name="T1" fmla="*/ 159291577 h 14695"/>
                <a:gd name="T2" fmla="*/ 1533423265 w 16330"/>
                <a:gd name="T3" fmla="*/ 925946529 h 14695"/>
                <a:gd name="T4" fmla="*/ 920077298 w 16330"/>
                <a:gd name="T5" fmla="*/ 1539293781 h 14695"/>
                <a:gd name="T6" fmla="*/ 306733696 w 16330"/>
                <a:gd name="T7" fmla="*/ 2147483646 h 14695"/>
                <a:gd name="T8" fmla="*/ 0 w 16330"/>
                <a:gd name="T9" fmla="*/ 2147483646 h 14695"/>
                <a:gd name="T10" fmla="*/ 1073384641 w 16330"/>
                <a:gd name="T11" fmla="*/ 2147483646 h 14695"/>
                <a:gd name="T12" fmla="*/ 2147483646 w 16330"/>
                <a:gd name="T13" fmla="*/ 2147483646 h 14695"/>
                <a:gd name="T14" fmla="*/ 2147483646 w 16330"/>
                <a:gd name="T15" fmla="*/ 2147483646 h 14695"/>
                <a:gd name="T16" fmla="*/ 2147483646 w 16330"/>
                <a:gd name="T17" fmla="*/ 2147483646 h 14695"/>
                <a:gd name="T18" fmla="*/ 2147483646 w 16330"/>
                <a:gd name="T19" fmla="*/ 2147483646 h 14695"/>
                <a:gd name="T20" fmla="*/ 2147483646 w 16330"/>
                <a:gd name="T21" fmla="*/ 2147483646 h 14695"/>
                <a:gd name="T22" fmla="*/ 2147483646 w 16330"/>
                <a:gd name="T23" fmla="*/ 2147483646 h 14695"/>
                <a:gd name="T24" fmla="*/ 2147483646 w 16330"/>
                <a:gd name="T25" fmla="*/ 2147483646 h 14695"/>
                <a:gd name="T26" fmla="*/ 2147483646 w 16330"/>
                <a:gd name="T27" fmla="*/ 2147483646 h 14695"/>
                <a:gd name="T28" fmla="*/ 2147483646 w 16330"/>
                <a:gd name="T29" fmla="*/ 2147483646 h 14695"/>
                <a:gd name="T30" fmla="*/ 2147483646 w 16330"/>
                <a:gd name="T31" fmla="*/ 2147483646 h 14695"/>
                <a:gd name="T32" fmla="*/ 2147483646 w 16330"/>
                <a:gd name="T33" fmla="*/ 2147483646 h 14695"/>
                <a:gd name="T34" fmla="*/ 2147483646 w 16330"/>
                <a:gd name="T35" fmla="*/ 2147483646 h 14695"/>
                <a:gd name="T36" fmla="*/ 2147483646 w 16330"/>
                <a:gd name="T37" fmla="*/ 2147483646 h 14695"/>
                <a:gd name="T38" fmla="*/ 2147483646 w 16330"/>
                <a:gd name="T39" fmla="*/ 2147483646 h 14695"/>
                <a:gd name="T40" fmla="*/ 2147483646 w 16330"/>
                <a:gd name="T41" fmla="*/ 2147483646 h 14695"/>
                <a:gd name="T42" fmla="*/ 2147483646 w 16330"/>
                <a:gd name="T43" fmla="*/ 2147483646 h 14695"/>
                <a:gd name="T44" fmla="*/ 2147483646 w 16330"/>
                <a:gd name="T45" fmla="*/ 2147483646 h 14695"/>
                <a:gd name="T46" fmla="*/ 2147483646 w 16330"/>
                <a:gd name="T47" fmla="*/ 2147483646 h 14695"/>
                <a:gd name="T48" fmla="*/ 2147483646 w 16330"/>
                <a:gd name="T49" fmla="*/ 2147483646 h 14695"/>
                <a:gd name="T50" fmla="*/ 2147483646 w 16330"/>
                <a:gd name="T51" fmla="*/ 2147483646 h 14695"/>
                <a:gd name="T52" fmla="*/ 2147483646 w 16330"/>
                <a:gd name="T53" fmla="*/ 2147483646 h 14695"/>
                <a:gd name="T54" fmla="*/ 2147483646 w 16330"/>
                <a:gd name="T55" fmla="*/ 2147483646 h 14695"/>
                <a:gd name="T56" fmla="*/ 2147483646 w 16330"/>
                <a:gd name="T57" fmla="*/ 2147483646 h 14695"/>
                <a:gd name="T58" fmla="*/ 2147483646 w 16330"/>
                <a:gd name="T59" fmla="*/ 2147483646 h 14695"/>
                <a:gd name="T60" fmla="*/ 2147483646 w 16330"/>
                <a:gd name="T61" fmla="*/ 2147483646 h 14695"/>
                <a:gd name="T62" fmla="*/ 2147483646 w 16330"/>
                <a:gd name="T63" fmla="*/ 2147483646 h 14695"/>
                <a:gd name="T64" fmla="*/ 2147483646 w 16330"/>
                <a:gd name="T65" fmla="*/ 2147483646 h 14695"/>
                <a:gd name="T66" fmla="*/ 2147483646 w 16330"/>
                <a:gd name="T67" fmla="*/ 2147483646 h 14695"/>
                <a:gd name="T68" fmla="*/ 2147483646 w 16330"/>
                <a:gd name="T69" fmla="*/ 2147483646 h 14695"/>
                <a:gd name="T70" fmla="*/ 2147483646 w 16330"/>
                <a:gd name="T71" fmla="*/ 2147483646 h 14695"/>
                <a:gd name="T72" fmla="*/ 2147483646 w 16330"/>
                <a:gd name="T73" fmla="*/ 2147483646 h 14695"/>
                <a:gd name="T74" fmla="*/ 2147483646 w 16330"/>
                <a:gd name="T75" fmla="*/ 2147483646 h 14695"/>
                <a:gd name="T76" fmla="*/ 2147483646 w 16330"/>
                <a:gd name="T77" fmla="*/ 2147483646 h 14695"/>
                <a:gd name="T78" fmla="*/ 2147483646 w 16330"/>
                <a:gd name="T79" fmla="*/ 2147483646 h 14695"/>
                <a:gd name="T80" fmla="*/ 2147483646 w 16330"/>
                <a:gd name="T81" fmla="*/ 2147483646 h 14695"/>
                <a:gd name="T82" fmla="*/ 2147483646 w 16330"/>
                <a:gd name="T83" fmla="*/ 2147483646 h 14695"/>
                <a:gd name="T84" fmla="*/ 2147483646 w 16330"/>
                <a:gd name="T85" fmla="*/ 2147483646 h 14695"/>
                <a:gd name="T86" fmla="*/ 2147483646 w 16330"/>
                <a:gd name="T87" fmla="*/ 2147483646 h 14695"/>
                <a:gd name="T88" fmla="*/ 2147483646 w 16330"/>
                <a:gd name="T89" fmla="*/ 2147483646 h 14695"/>
                <a:gd name="T90" fmla="*/ 2147483646 w 16330"/>
                <a:gd name="T91" fmla="*/ 2147483646 h 14695"/>
                <a:gd name="T92" fmla="*/ 2147483646 w 16330"/>
                <a:gd name="T93" fmla="*/ 2147483646 h 14695"/>
                <a:gd name="T94" fmla="*/ 2147483646 w 16330"/>
                <a:gd name="T95" fmla="*/ 2147483646 h 14695"/>
                <a:gd name="T96" fmla="*/ 2147483646 w 16330"/>
                <a:gd name="T97" fmla="*/ 2147483646 h 14695"/>
                <a:gd name="T98" fmla="*/ 2147483646 w 16330"/>
                <a:gd name="T99" fmla="*/ 2147483646 h 14695"/>
                <a:gd name="T100" fmla="*/ 2147483646 w 16330"/>
                <a:gd name="T101" fmla="*/ 2147483646 h 14695"/>
                <a:gd name="T102" fmla="*/ 2147483646 w 16330"/>
                <a:gd name="T103" fmla="*/ 2147483646 h 14695"/>
                <a:gd name="T104" fmla="*/ 2147483646 w 16330"/>
                <a:gd name="T105" fmla="*/ 2147483646 h 14695"/>
                <a:gd name="T106" fmla="*/ 2147483646 w 16330"/>
                <a:gd name="T107" fmla="*/ 2147483646 h 14695"/>
                <a:gd name="T108" fmla="*/ 2147483646 w 16330"/>
                <a:gd name="T109" fmla="*/ 2147483646 h 14695"/>
                <a:gd name="T110" fmla="*/ 2147483646 w 16330"/>
                <a:gd name="T111" fmla="*/ 2147483646 h 14695"/>
                <a:gd name="T112" fmla="*/ 2147483646 w 16330"/>
                <a:gd name="T113" fmla="*/ 2147483646 h 14695"/>
                <a:gd name="T114" fmla="*/ 2147483646 w 16330"/>
                <a:gd name="T115" fmla="*/ 2147483646 h 14695"/>
                <a:gd name="T116" fmla="*/ 2147483646 w 16330"/>
                <a:gd name="T117" fmla="*/ 2147483646 h 14695"/>
                <a:gd name="T118" fmla="*/ 2147483646 w 16330"/>
                <a:gd name="T119" fmla="*/ 2147483646 h 14695"/>
                <a:gd name="T120" fmla="*/ 2147483646 w 16330"/>
                <a:gd name="T121" fmla="*/ 2147483646 h 14695"/>
                <a:gd name="T122" fmla="*/ 2147483646 w 16330"/>
                <a:gd name="T123" fmla="*/ 1846025729 h 14695"/>
                <a:gd name="T124" fmla="*/ 2147483646 w 16330"/>
                <a:gd name="T125" fmla="*/ 5864865 h 146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9" name="Google Shape;218;p14">
              <a:extLst>
                <a:ext uri="{FF2B5EF4-FFF2-40B4-BE49-F238E27FC236}">
                  <a16:creationId xmlns:a16="http://schemas.microsoft.com/office/drawing/2014/main" xmlns="" id="{83006614-F989-46C1-BCF4-09F050289C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44955" y="275991"/>
              <a:ext cx="63620" cy="54652"/>
            </a:xfrm>
            <a:custGeom>
              <a:avLst/>
              <a:gdLst>
                <a:gd name="T0" fmla="*/ 2147483646 w 1291"/>
                <a:gd name="T1" fmla="*/ 5864963 h 1109"/>
                <a:gd name="T2" fmla="*/ 106151374 w 1291"/>
                <a:gd name="T3" fmla="*/ 2147483646 h 1109"/>
                <a:gd name="T4" fmla="*/ 2147483646 w 1291"/>
                <a:gd name="T5" fmla="*/ 2147483646 h 1109"/>
                <a:gd name="T6" fmla="*/ 2147483646 w 1291"/>
                <a:gd name="T7" fmla="*/ 872948708 h 1109"/>
                <a:gd name="T8" fmla="*/ 2147483646 w 1291"/>
                <a:gd name="T9" fmla="*/ 5864963 h 1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0" name="Google Shape;219;p14">
              <a:extLst>
                <a:ext uri="{FF2B5EF4-FFF2-40B4-BE49-F238E27FC236}">
                  <a16:creationId xmlns:a16="http://schemas.microsoft.com/office/drawing/2014/main" xmlns="" id="{409ACEF6-EEBC-41A8-88C4-A231EBC15A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9750" y="224394"/>
              <a:ext cx="33313" cy="28878"/>
            </a:xfrm>
            <a:custGeom>
              <a:avLst/>
              <a:gdLst>
                <a:gd name="T0" fmla="*/ 1686689377 w 676"/>
                <a:gd name="T1" fmla="*/ 5864846 h 586"/>
                <a:gd name="T2" fmla="*/ 5864764 w 676"/>
                <a:gd name="T3" fmla="*/ 1840024750 h 586"/>
                <a:gd name="T4" fmla="*/ 1739705489 w 676"/>
                <a:gd name="T5" fmla="*/ 2147483646 h 586"/>
                <a:gd name="T6" fmla="*/ 2147483646 w 676"/>
                <a:gd name="T7" fmla="*/ 2147483646 h 586"/>
                <a:gd name="T8" fmla="*/ 1686689377 w 676"/>
                <a:gd name="T9" fmla="*/ 5864846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1" name="Google Shape;220;p14">
              <a:extLst>
                <a:ext uri="{FF2B5EF4-FFF2-40B4-BE49-F238E27FC236}">
                  <a16:creationId xmlns:a16="http://schemas.microsoft.com/office/drawing/2014/main" xmlns="" id="{13670F51-58AF-4134-8674-BA22045154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65406" y="227942"/>
              <a:ext cx="24394" cy="20845"/>
            </a:xfrm>
            <a:custGeom>
              <a:avLst/>
              <a:gdLst>
                <a:gd name="T0" fmla="*/ 1321184067 w 495"/>
                <a:gd name="T1" fmla="*/ 5864640 h 423"/>
                <a:gd name="T2" fmla="*/ 5865057 w 495"/>
                <a:gd name="T3" fmla="*/ 1262038005 h 423"/>
                <a:gd name="T4" fmla="*/ 1380186845 w 495"/>
                <a:gd name="T5" fmla="*/ 2147483646 h 423"/>
                <a:gd name="T6" fmla="*/ 2146878240 w 495"/>
                <a:gd name="T7" fmla="*/ 347880283 h 423"/>
                <a:gd name="T8" fmla="*/ 1321184067 w 495"/>
                <a:gd name="T9" fmla="*/ 5864640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2" name="Google Shape;221;p14">
              <a:extLst>
                <a:ext uri="{FF2B5EF4-FFF2-40B4-BE49-F238E27FC236}">
                  <a16:creationId xmlns:a16="http://schemas.microsoft.com/office/drawing/2014/main" xmlns="" id="{0FF423B3-0CAC-497A-88BA-A5B39A7C25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3689" y="137365"/>
              <a:ext cx="45732" cy="38488"/>
            </a:xfrm>
            <a:custGeom>
              <a:avLst/>
              <a:gdLst>
                <a:gd name="T0" fmla="*/ 2147483646 w 928"/>
                <a:gd name="T1" fmla="*/ 0 h 781"/>
                <a:gd name="T2" fmla="*/ 2147483646 w 928"/>
                <a:gd name="T3" fmla="*/ 11848932 h 781"/>
                <a:gd name="T4" fmla="*/ 153308596 w 928"/>
                <a:gd name="T5" fmla="*/ 2147483646 h 781"/>
                <a:gd name="T6" fmla="*/ 2147483646 w 928"/>
                <a:gd name="T7" fmla="*/ 2147483646 h 781"/>
                <a:gd name="T8" fmla="*/ 2147483646 w 928"/>
                <a:gd name="T9" fmla="*/ 2147483646 h 781"/>
                <a:gd name="T10" fmla="*/ 2147483646 w 928"/>
                <a:gd name="T11" fmla="*/ 0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3" name="Google Shape;222;p14">
              <a:extLst>
                <a:ext uri="{FF2B5EF4-FFF2-40B4-BE49-F238E27FC236}">
                  <a16:creationId xmlns:a16="http://schemas.microsoft.com/office/drawing/2014/main" xmlns="" id="{EF58EF97-10C7-4FAD-891D-0D54184A9A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3923" y="179943"/>
              <a:ext cx="15375" cy="16361"/>
            </a:xfrm>
            <a:custGeom>
              <a:avLst/>
              <a:gdLst>
                <a:gd name="T0" fmla="*/ 920015706 w 312"/>
                <a:gd name="T1" fmla="*/ 5864876 h 332"/>
                <a:gd name="T2" fmla="*/ 0 w 312"/>
                <a:gd name="T3" fmla="*/ 1037968402 h 332"/>
                <a:gd name="T4" fmla="*/ 920015706 w 312"/>
                <a:gd name="T5" fmla="*/ 1958055947 h 332"/>
                <a:gd name="T6" fmla="*/ 1839909939 w 312"/>
                <a:gd name="T7" fmla="*/ 1037968402 h 332"/>
                <a:gd name="T8" fmla="*/ 920015706 w 312"/>
                <a:gd name="T9" fmla="*/ 5864876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4" name="Google Shape;223;p14">
            <a:extLst>
              <a:ext uri="{FF2B5EF4-FFF2-40B4-BE49-F238E27FC236}">
                <a16:creationId xmlns:a16="http://schemas.microsoft.com/office/drawing/2014/main" xmlns="" id="{972942E8-3A6F-4783-AD06-21A4D05F83C0}"/>
              </a:ext>
            </a:extLst>
          </p:cNvPr>
          <p:cNvGrpSpPr>
            <a:grpSpLocks/>
          </p:cNvGrpSpPr>
          <p:nvPr/>
        </p:nvGrpSpPr>
        <p:grpSpPr bwMode="auto">
          <a:xfrm>
            <a:off x="10560051" y="1606551"/>
            <a:ext cx="895349" cy="584200"/>
            <a:chOff x="7555450" y="377766"/>
            <a:chExt cx="670499" cy="438524"/>
          </a:xfrm>
        </p:grpSpPr>
        <p:sp>
          <p:nvSpPr>
            <p:cNvPr id="15" name="Google Shape;224;p14">
              <a:extLst>
                <a:ext uri="{FF2B5EF4-FFF2-40B4-BE49-F238E27FC236}">
                  <a16:creationId xmlns:a16="http://schemas.microsoft.com/office/drawing/2014/main" xmlns="" id="{830144E0-E012-41F6-9670-68287558A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450" y="562549"/>
              <a:ext cx="279163" cy="253742"/>
            </a:xfrm>
            <a:custGeom>
              <a:avLst/>
              <a:gdLst>
                <a:gd name="T0" fmla="*/ 2147483646 w 4206"/>
                <a:gd name="T1" fmla="*/ 19299658 h 3823"/>
                <a:gd name="T2" fmla="*/ 2147483646 w 4206"/>
                <a:gd name="T3" fmla="*/ 388001784 h 3823"/>
                <a:gd name="T4" fmla="*/ 2147483646 w 4206"/>
                <a:gd name="T5" fmla="*/ 2147483646 h 3823"/>
                <a:gd name="T6" fmla="*/ 2147483646 w 4206"/>
                <a:gd name="T7" fmla="*/ 2147483646 h 3823"/>
                <a:gd name="T8" fmla="*/ 2147483646 w 4206"/>
                <a:gd name="T9" fmla="*/ 2147483646 h 3823"/>
                <a:gd name="T10" fmla="*/ 2147483646 w 4206"/>
                <a:gd name="T11" fmla="*/ 2147483646 h 3823"/>
                <a:gd name="T12" fmla="*/ 2147483646 w 4206"/>
                <a:gd name="T13" fmla="*/ 2147483646 h 3823"/>
                <a:gd name="T14" fmla="*/ 2147483646 w 4206"/>
                <a:gd name="T15" fmla="*/ 2147483646 h 3823"/>
                <a:gd name="T16" fmla="*/ 1494415757 w 4206"/>
                <a:gd name="T17" fmla="*/ 2147483646 h 3823"/>
                <a:gd name="T18" fmla="*/ 0 w 4206"/>
                <a:gd name="T19" fmla="*/ 2147483646 h 3823"/>
                <a:gd name="T20" fmla="*/ 2147483646 w 4206"/>
                <a:gd name="T21" fmla="*/ 2147483646 h 3823"/>
                <a:gd name="T22" fmla="*/ 2147483646 w 4206"/>
                <a:gd name="T23" fmla="*/ 2147483646 h 3823"/>
                <a:gd name="T24" fmla="*/ 2147483646 w 4206"/>
                <a:gd name="T25" fmla="*/ 2147483646 h 3823"/>
                <a:gd name="T26" fmla="*/ 2147483646 w 4206"/>
                <a:gd name="T27" fmla="*/ 2147483646 h 3823"/>
                <a:gd name="T28" fmla="*/ 2147483646 w 4206"/>
                <a:gd name="T29" fmla="*/ 2147483646 h 3823"/>
                <a:gd name="T30" fmla="*/ 2147483646 w 4206"/>
                <a:gd name="T31" fmla="*/ 2147483646 h 3823"/>
                <a:gd name="T32" fmla="*/ 2147483646 w 4206"/>
                <a:gd name="T33" fmla="*/ 2147483646 h 3823"/>
                <a:gd name="T34" fmla="*/ 2147483646 w 4206"/>
                <a:gd name="T35" fmla="*/ 2147483646 h 3823"/>
                <a:gd name="T36" fmla="*/ 2147483646 w 4206"/>
                <a:gd name="T37" fmla="*/ 2147483646 h 3823"/>
                <a:gd name="T38" fmla="*/ 2147483646 w 4206"/>
                <a:gd name="T39" fmla="*/ 2147483646 h 3823"/>
                <a:gd name="T40" fmla="*/ 2147483646 w 4206"/>
                <a:gd name="T41" fmla="*/ 2147483646 h 3823"/>
                <a:gd name="T42" fmla="*/ 2147483646 w 4206"/>
                <a:gd name="T43" fmla="*/ 2147483646 h 3823"/>
                <a:gd name="T44" fmla="*/ 2147483646 w 4206"/>
                <a:gd name="T45" fmla="*/ 2147483646 h 3823"/>
                <a:gd name="T46" fmla="*/ 2147483646 w 4206"/>
                <a:gd name="T47" fmla="*/ 2147483646 h 3823"/>
                <a:gd name="T48" fmla="*/ 2147483646 w 4206"/>
                <a:gd name="T49" fmla="*/ 2147483646 h 3823"/>
                <a:gd name="T50" fmla="*/ 2147483646 w 4206"/>
                <a:gd name="T51" fmla="*/ 388001784 h 3823"/>
                <a:gd name="T52" fmla="*/ 2147483646 w 4206"/>
                <a:gd name="T53" fmla="*/ 19299658 h 38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6" name="Google Shape;225;p14">
              <a:extLst>
                <a:ext uri="{FF2B5EF4-FFF2-40B4-BE49-F238E27FC236}">
                  <a16:creationId xmlns:a16="http://schemas.microsoft.com/office/drawing/2014/main" xmlns="" id="{9E7E2A8D-5987-43FA-A20C-9C755690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393" y="377766"/>
              <a:ext cx="142767" cy="126240"/>
            </a:xfrm>
            <a:custGeom>
              <a:avLst/>
              <a:gdLst>
                <a:gd name="T0" fmla="*/ 2147483646 w 2151"/>
                <a:gd name="T1" fmla="*/ 0 h 1902"/>
                <a:gd name="T2" fmla="*/ 2147483646 w 2151"/>
                <a:gd name="T3" fmla="*/ 2147483646 h 1902"/>
                <a:gd name="T4" fmla="*/ 2147483646 w 2151"/>
                <a:gd name="T5" fmla="*/ 2147483646 h 1902"/>
                <a:gd name="T6" fmla="*/ 2147483646 w 2151"/>
                <a:gd name="T7" fmla="*/ 2147483646 h 1902"/>
                <a:gd name="T8" fmla="*/ 2147483646 w 2151"/>
                <a:gd name="T9" fmla="*/ 2147483646 h 1902"/>
                <a:gd name="T10" fmla="*/ 368705435 w 2151"/>
                <a:gd name="T11" fmla="*/ 2147483646 h 1902"/>
                <a:gd name="T12" fmla="*/ 2147483646 w 2151"/>
                <a:gd name="T13" fmla="*/ 2147483646 h 1902"/>
                <a:gd name="T14" fmla="*/ 2147483646 w 2151"/>
                <a:gd name="T15" fmla="*/ 2147483646 h 1902"/>
                <a:gd name="T16" fmla="*/ 2147483646 w 2151"/>
                <a:gd name="T17" fmla="*/ 2147483646 h 1902"/>
                <a:gd name="T18" fmla="*/ 2147483646 w 2151"/>
                <a:gd name="T19" fmla="*/ 2147483646 h 1902"/>
                <a:gd name="T20" fmla="*/ 2147483646 w 2151"/>
                <a:gd name="T21" fmla="*/ 2147483646 h 1902"/>
                <a:gd name="T22" fmla="*/ 2147483646 w 2151"/>
                <a:gd name="T23" fmla="*/ 2147483646 h 1902"/>
                <a:gd name="T24" fmla="*/ 2147483646 w 2151"/>
                <a:gd name="T25" fmla="*/ 2147483646 h 1902"/>
                <a:gd name="T26" fmla="*/ 2147483646 w 2151"/>
                <a:gd name="T27" fmla="*/ 2147483646 h 1902"/>
                <a:gd name="T28" fmla="*/ 2147483646 w 2151"/>
                <a:gd name="T29" fmla="*/ 2147483646 h 1902"/>
                <a:gd name="T30" fmla="*/ 2147483646 w 2151"/>
                <a:gd name="T31" fmla="*/ 2147483646 h 1902"/>
                <a:gd name="T32" fmla="*/ 2147483646 w 2151"/>
                <a:gd name="T33" fmla="*/ 1125692965 h 1902"/>
                <a:gd name="T34" fmla="*/ 2147483646 w 2151"/>
                <a:gd name="T35" fmla="*/ 0 h 1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7" name="Google Shape;226;p14">
              <a:extLst>
                <a:ext uri="{FF2B5EF4-FFF2-40B4-BE49-F238E27FC236}">
                  <a16:creationId xmlns:a16="http://schemas.microsoft.com/office/drawing/2014/main" xmlns="" id="{35C68750-D006-4F63-81A0-3637ECE2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200" y="543433"/>
              <a:ext cx="86749" cy="71483"/>
            </a:xfrm>
            <a:custGeom>
              <a:avLst/>
              <a:gdLst>
                <a:gd name="T0" fmla="*/ 2147483646 w 1307"/>
                <a:gd name="T1" fmla="*/ 19299547 h 1077"/>
                <a:gd name="T2" fmla="*/ 2147483646 w 1307"/>
                <a:gd name="T3" fmla="*/ 1125696032 h 1077"/>
                <a:gd name="T4" fmla="*/ 2147483646 w 1307"/>
                <a:gd name="T5" fmla="*/ 2147483646 h 1077"/>
                <a:gd name="T6" fmla="*/ 2147483646 w 1307"/>
                <a:gd name="T7" fmla="*/ 2147483646 h 1077"/>
                <a:gd name="T8" fmla="*/ 2147483646 w 1307"/>
                <a:gd name="T9" fmla="*/ 2147483646 h 1077"/>
                <a:gd name="T10" fmla="*/ 2147483646 w 1307"/>
                <a:gd name="T11" fmla="*/ 2147483646 h 1077"/>
                <a:gd name="T12" fmla="*/ 2147483646 w 1307"/>
                <a:gd name="T13" fmla="*/ 2147483646 h 1077"/>
                <a:gd name="T14" fmla="*/ 2147483646 w 1307"/>
                <a:gd name="T15" fmla="*/ 2147483646 h 1077"/>
                <a:gd name="T16" fmla="*/ 2147483646 w 1307"/>
                <a:gd name="T17" fmla="*/ 2147483646 h 1077"/>
                <a:gd name="T18" fmla="*/ 2147483646 w 1307"/>
                <a:gd name="T19" fmla="*/ 2147483646 h 1077"/>
                <a:gd name="T20" fmla="*/ 2147483646 w 1307"/>
                <a:gd name="T21" fmla="*/ 2147483646 h 1077"/>
                <a:gd name="T22" fmla="*/ 2147483646 w 1307"/>
                <a:gd name="T23" fmla="*/ 1125696032 h 1077"/>
                <a:gd name="T24" fmla="*/ 2147483646 w 1307"/>
                <a:gd name="T25" fmla="*/ 19299547 h 10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8" name="Google Shape;227;p14">
            <a:extLst>
              <a:ext uri="{FF2B5EF4-FFF2-40B4-BE49-F238E27FC236}">
                <a16:creationId xmlns:a16="http://schemas.microsoft.com/office/drawing/2014/main" xmlns="" id="{A0AC2520-94F1-43BE-9E67-9395E46F2034}"/>
              </a:ext>
            </a:extLst>
          </p:cNvPr>
          <p:cNvGrpSpPr>
            <a:grpSpLocks/>
          </p:cNvGrpSpPr>
          <p:nvPr/>
        </p:nvGrpSpPr>
        <p:grpSpPr bwMode="auto">
          <a:xfrm>
            <a:off x="1149352" y="3175000"/>
            <a:ext cx="654049" cy="812800"/>
            <a:chOff x="7376250" y="1989890"/>
            <a:chExt cx="490228" cy="608811"/>
          </a:xfrm>
        </p:grpSpPr>
        <p:sp>
          <p:nvSpPr>
            <p:cNvPr id="19" name="Google Shape;228;p14">
              <a:extLst>
                <a:ext uri="{FF2B5EF4-FFF2-40B4-BE49-F238E27FC236}">
                  <a16:creationId xmlns:a16="http://schemas.microsoft.com/office/drawing/2014/main" xmlns="" id="{AFDBB5A8-BD32-4A3A-96EA-A6D4FF43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6250" y="2459787"/>
              <a:ext cx="183714" cy="138915"/>
            </a:xfrm>
            <a:custGeom>
              <a:avLst/>
              <a:gdLst>
                <a:gd name="T0" fmla="*/ 2147483646 w 2440"/>
                <a:gd name="T1" fmla="*/ 32012792 h 1845"/>
                <a:gd name="T2" fmla="*/ 2147483646 w 2440"/>
                <a:gd name="T3" fmla="*/ 642812259 h 1845"/>
                <a:gd name="T4" fmla="*/ 2147483646 w 2440"/>
                <a:gd name="T5" fmla="*/ 2147483646 h 1845"/>
                <a:gd name="T6" fmla="*/ 2147483646 w 2440"/>
                <a:gd name="T7" fmla="*/ 2147483646 h 1845"/>
                <a:gd name="T8" fmla="*/ 2147483646 w 2440"/>
                <a:gd name="T9" fmla="*/ 2147483646 h 1845"/>
                <a:gd name="T10" fmla="*/ 2147483646 w 2440"/>
                <a:gd name="T11" fmla="*/ 2147483646 h 1845"/>
                <a:gd name="T12" fmla="*/ 2147483646 w 2440"/>
                <a:gd name="T13" fmla="*/ 2147483646 h 1845"/>
                <a:gd name="T14" fmla="*/ 2147483646 w 2440"/>
                <a:gd name="T15" fmla="*/ 2147483646 h 1845"/>
                <a:gd name="T16" fmla="*/ 2147483646 w 2440"/>
                <a:gd name="T17" fmla="*/ 2147483646 h 1845"/>
                <a:gd name="T18" fmla="*/ 2147483646 w 2440"/>
                <a:gd name="T19" fmla="*/ 2147483646 h 1845"/>
                <a:gd name="T20" fmla="*/ 2147483646 w 2440"/>
                <a:gd name="T21" fmla="*/ 2147483646 h 1845"/>
                <a:gd name="T22" fmla="*/ 2147483646 w 2440"/>
                <a:gd name="T23" fmla="*/ 2147483646 h 1845"/>
                <a:gd name="T24" fmla="*/ 2147483646 w 2440"/>
                <a:gd name="T25" fmla="*/ 2147483646 h 1845"/>
                <a:gd name="T26" fmla="*/ 2147483646 w 2440"/>
                <a:gd name="T27" fmla="*/ 1253180826 h 1845"/>
                <a:gd name="T28" fmla="*/ 2147483646 w 2440"/>
                <a:gd name="T29" fmla="*/ 32012792 h 1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0" name="Google Shape;229;p14">
              <a:extLst>
                <a:ext uri="{FF2B5EF4-FFF2-40B4-BE49-F238E27FC236}">
                  <a16:creationId xmlns:a16="http://schemas.microsoft.com/office/drawing/2014/main" xmlns="" id="{486DB3FE-8749-44B7-A48B-7108F07A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83" y="1989890"/>
              <a:ext cx="339795" cy="261792"/>
            </a:xfrm>
            <a:custGeom>
              <a:avLst/>
              <a:gdLst>
                <a:gd name="T0" fmla="*/ 2147483646 w 4513"/>
                <a:gd name="T1" fmla="*/ 32012637 h 3477"/>
                <a:gd name="T2" fmla="*/ 2147483646 w 4513"/>
                <a:gd name="T3" fmla="*/ 2147483646 h 3477"/>
                <a:gd name="T4" fmla="*/ 2147483646 w 4513"/>
                <a:gd name="T5" fmla="*/ 2147483646 h 3477"/>
                <a:gd name="T6" fmla="*/ 2147483646 w 4513"/>
                <a:gd name="T7" fmla="*/ 2147483646 h 3477"/>
                <a:gd name="T8" fmla="*/ 2147483646 w 4513"/>
                <a:gd name="T9" fmla="*/ 2147483646 h 3477"/>
                <a:gd name="T10" fmla="*/ 2147483646 w 4513"/>
                <a:gd name="T11" fmla="*/ 2147483646 h 3477"/>
                <a:gd name="T12" fmla="*/ 2147483646 w 4513"/>
                <a:gd name="T13" fmla="*/ 2147483646 h 3477"/>
                <a:gd name="T14" fmla="*/ 1253174350 w 4513"/>
                <a:gd name="T15" fmla="*/ 2147483646 h 3477"/>
                <a:gd name="T16" fmla="*/ 2147483646 w 4513"/>
                <a:gd name="T17" fmla="*/ 2147483646 h 3477"/>
                <a:gd name="T18" fmla="*/ 2147483646 w 4513"/>
                <a:gd name="T19" fmla="*/ 2147483646 h 3477"/>
                <a:gd name="T20" fmla="*/ 2147483646 w 4513"/>
                <a:gd name="T21" fmla="*/ 2147483646 h 3477"/>
                <a:gd name="T22" fmla="*/ 2147483646 w 4513"/>
                <a:gd name="T23" fmla="*/ 2147483646 h 3477"/>
                <a:gd name="T24" fmla="*/ 2147483646 w 4513"/>
                <a:gd name="T25" fmla="*/ 2147483646 h 3477"/>
                <a:gd name="T26" fmla="*/ 2147483646 w 4513"/>
                <a:gd name="T27" fmla="*/ 2147483646 h 3477"/>
                <a:gd name="T28" fmla="*/ 2147483646 w 4513"/>
                <a:gd name="T29" fmla="*/ 2147483646 h 3477"/>
                <a:gd name="T30" fmla="*/ 2147483646 w 4513"/>
                <a:gd name="T31" fmla="*/ 2147483646 h 3477"/>
                <a:gd name="T32" fmla="*/ 2147483646 w 4513"/>
                <a:gd name="T33" fmla="*/ 2147483646 h 3477"/>
                <a:gd name="T34" fmla="*/ 2147483646 w 4513"/>
                <a:gd name="T35" fmla="*/ 2147483646 h 3477"/>
                <a:gd name="T36" fmla="*/ 2147483646 w 4513"/>
                <a:gd name="T37" fmla="*/ 2147483646 h 3477"/>
                <a:gd name="T38" fmla="*/ 2147483646 w 4513"/>
                <a:gd name="T39" fmla="*/ 2147483646 h 3477"/>
                <a:gd name="T40" fmla="*/ 2147483646 w 4513"/>
                <a:gd name="T41" fmla="*/ 2147483646 h 3477"/>
                <a:gd name="T42" fmla="*/ 2147483646 w 4513"/>
                <a:gd name="T43" fmla="*/ 32012637 h 3477"/>
                <a:gd name="T44" fmla="*/ 2147483646 w 4513"/>
                <a:gd name="T45" fmla="*/ 32012637 h 34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lnTo>
                    <a:pt x="3265" y="1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1" name="Google Shape;230;p14">
              <a:extLst>
                <a:ext uri="{FF2B5EF4-FFF2-40B4-BE49-F238E27FC236}">
                  <a16:creationId xmlns:a16="http://schemas.microsoft.com/office/drawing/2014/main" xmlns="" id="{69DEFEA3-7493-4A57-ACD4-219607E3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358" y="2297909"/>
              <a:ext cx="124459" cy="99838"/>
            </a:xfrm>
            <a:custGeom>
              <a:avLst/>
              <a:gdLst>
                <a:gd name="T0" fmla="*/ 2147483646 w 1653"/>
                <a:gd name="T1" fmla="*/ 0 h 1326"/>
                <a:gd name="T2" fmla="*/ 2147483646 w 1653"/>
                <a:gd name="T3" fmla="*/ 1863976665 h 1326"/>
                <a:gd name="T4" fmla="*/ 2147483646 w 1653"/>
                <a:gd name="T5" fmla="*/ 2147483646 h 1326"/>
                <a:gd name="T6" fmla="*/ 2147483646 w 1653"/>
                <a:gd name="T7" fmla="*/ 2147483646 h 1326"/>
                <a:gd name="T8" fmla="*/ 642814246 w 1653"/>
                <a:gd name="T9" fmla="*/ 2147483646 h 1326"/>
                <a:gd name="T10" fmla="*/ 32012843 w 1653"/>
                <a:gd name="T11" fmla="*/ 2147483646 h 1326"/>
                <a:gd name="T12" fmla="*/ 1863991799 w 1653"/>
                <a:gd name="T13" fmla="*/ 2147483646 h 1326"/>
                <a:gd name="T14" fmla="*/ 2147483646 w 1653"/>
                <a:gd name="T15" fmla="*/ 2147483646 h 1326"/>
                <a:gd name="T16" fmla="*/ 2147483646 w 1653"/>
                <a:gd name="T17" fmla="*/ 2147483646 h 1326"/>
                <a:gd name="T18" fmla="*/ 2147483646 w 1653"/>
                <a:gd name="T19" fmla="*/ 2147483646 h 1326"/>
                <a:gd name="T20" fmla="*/ 2147483646 w 1653"/>
                <a:gd name="T21" fmla="*/ 2147483646 h 1326"/>
                <a:gd name="T22" fmla="*/ 2147483646 w 1653"/>
                <a:gd name="T23" fmla="*/ 2147483646 h 1326"/>
                <a:gd name="T24" fmla="*/ 2147483646 w 1653"/>
                <a:gd name="T25" fmla="*/ 2147483646 h 1326"/>
                <a:gd name="T26" fmla="*/ 2147483646 w 1653"/>
                <a:gd name="T27" fmla="*/ 2147483646 h 1326"/>
                <a:gd name="T28" fmla="*/ 2147483646 w 1653"/>
                <a:gd name="T29" fmla="*/ 2147483646 h 1326"/>
                <a:gd name="T30" fmla="*/ 2147483646 w 1653"/>
                <a:gd name="T31" fmla="*/ 2147483646 h 1326"/>
                <a:gd name="T32" fmla="*/ 2147483646 w 1653"/>
                <a:gd name="T33" fmla="*/ 2147483646 h 1326"/>
                <a:gd name="T34" fmla="*/ 2147483646 w 1653"/>
                <a:gd name="T35" fmla="*/ 1253178397 h 1326"/>
                <a:gd name="T36" fmla="*/ 2147483646 w 1653"/>
                <a:gd name="T37" fmla="*/ 0 h 1326"/>
                <a:gd name="T38" fmla="*/ 2147483646 w 1653"/>
                <a:gd name="T39" fmla="*/ 0 h 13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4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4" y="3236000"/>
            <a:ext cx="5846800" cy="14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21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61CDB-809F-4F01-8B1D-FE5EAC243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BEBBD-17BD-4560-87E4-547DA4A47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99E6-7C00-4D22-A89F-1F9B3615D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41182-25CA-4852-8295-F5606E806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2312-82E8-4FE4-9A01-ADEF37E3A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CDFB-B3A1-4232-AA4B-479C24C38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20"/>
          <a:srcRect b="38461"/>
          <a:stretch>
            <a:fillRect/>
          </a:stretch>
        </p:blipFill>
        <p:spPr bwMode="auto">
          <a:xfrm>
            <a:off x="0" y="6324600"/>
            <a:ext cx="12192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E436440-C9A7-4386-89C9-F52B6C3604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521951" y="5935664"/>
            <a:ext cx="1646767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642601" y="5916613"/>
            <a:ext cx="1104900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803467" y="5849939"/>
            <a:ext cx="230717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1292418" y="5969001"/>
            <a:ext cx="615949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417301" y="5943600"/>
            <a:ext cx="412751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0568517" y="6334126"/>
            <a:ext cx="1826683" cy="523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&#258;M%202016%20-%202017;%20THI%20TH&#192;NH%20PH&#7888;\T&#7852;P%20&#272;&#7884;C%20-%20B&#192;I%20TH&#416;%20V&#7872;%20TI&#7874;U%20&#272;&#7896;I%20XE%20KH&#212;NG%20K&#205;NH\LAN%202%20MO%20DAU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viettien\Desktop\HUE\doan%201.wm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TieuDoiXeKhongKinh-QuocDong-TopNa_487sb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viettien\Desktop\HUE\doan%201.wm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B51140-FA46-4747-8763-557F7AA2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7620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28F1AA-BA00-4BE4-834D-21715ECF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58" y="304800"/>
            <a:ext cx="10590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vi-V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xmlns="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81" y="1828800"/>
            <a:ext cx="10381673" cy="21544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54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về tiểu đội xe không kính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altLang="en-US" sz="4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4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Tiến </a:t>
            </a:r>
            <a:r>
              <a:rPr lang="en-US" altLang="en-US" sz="4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Duật</a:t>
            </a:r>
            <a:endParaRPr lang="vi-VN" altLang="en-US" sz="40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42553" y="943599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30" y="228600"/>
            <a:ext cx="10616993" cy="6553200"/>
          </a:xfrm>
          <a:prstGeom prst="rect">
            <a:avLst/>
          </a:prstGeom>
          <a:noFill/>
          <a:ln w="9525">
            <a:solidFill>
              <a:srgbClr val="770B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71" y="228600"/>
            <a:ext cx="10250890" cy="62484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22" y="381000"/>
            <a:ext cx="10067839" cy="6096000"/>
          </a:xfrm>
          <a:prstGeom prst="rect">
            <a:avLst/>
          </a:prstGeom>
          <a:noFill/>
          <a:ln w="9525">
            <a:solidFill>
              <a:srgbClr val="770B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751232" y="2955925"/>
            <a:ext cx="768816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rung,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ừ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79030" y="1676400"/>
            <a:ext cx="104339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 hình ảnh nào trong bài thơ nói lên tinh thần dũng cảm và lòng hăng hái của các chiến sĩ lái xe ?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95978" y="228601"/>
            <a:ext cx="1098309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đọc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thơ về tiểu đội xe không kính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Rot="1" noChangeArrowheads="1"/>
          </p:cNvSpPr>
          <p:nvPr/>
        </p:nvSpPr>
        <p:spPr bwMode="auto">
          <a:xfrm>
            <a:off x="879029" y="2209800"/>
            <a:ext cx="1055097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Tình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chí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chiến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2770563" y="3733800"/>
            <a:ext cx="7322064" cy="1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bè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suốt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dọc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tới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cửa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604452" y="0"/>
            <a:ext cx="10983097" cy="6858000"/>
            <a:chOff x="0" y="0"/>
            <a:chExt cx="5760" cy="4320"/>
          </a:xfrm>
        </p:grpSpPr>
        <p:pic>
          <p:nvPicPr>
            <p:cNvPr id="15366" name="Picture 2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24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04452" y="520701"/>
            <a:ext cx="1098309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đọc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thơ về tiểu đội xe không kính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6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anh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970556" y="304800"/>
            <a:ext cx="10342416" cy="571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970556" y="6172201"/>
            <a:ext cx="1015936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itchFamily="18" charset="0"/>
              </a:rPr>
              <a:t>Hình ảnh các chiến sĩ gặp nhau trên đường ra trận</a:t>
            </a:r>
          </a:p>
        </p:txBody>
      </p:sp>
    </p:spTree>
    <p:extLst>
      <p:ext uri="{BB962C8B-B14F-4D97-AF65-F5344CB8AC3E}">
        <p14:creationId xmlns:p14="http://schemas.microsoft.com/office/powerpoint/2010/main" val="252252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AN 2 MO DA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0554" y="228600"/>
            <a:ext cx="10159364" cy="634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67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0001" r="14000" b="16667"/>
          <a:stretch>
            <a:fillRect/>
          </a:stretch>
        </p:blipFill>
        <p:spPr bwMode="auto">
          <a:xfrm>
            <a:off x="787504" y="152400"/>
            <a:ext cx="10616993" cy="5638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79030" y="5788025"/>
            <a:ext cx="1043394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 ảnh chiếc xe ô tô của bộ đội ta trong thời kì chiến tranh chống đế quốc Mỹ xâm lược.</a:t>
            </a:r>
          </a:p>
        </p:txBody>
      </p:sp>
    </p:spTree>
    <p:extLst>
      <p:ext uri="{BB962C8B-B14F-4D97-AF65-F5344CB8AC3E}">
        <p14:creationId xmlns:p14="http://schemas.microsoft.com/office/powerpoint/2010/main" val="181978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1072258" y="1905000"/>
            <a:ext cx="1043394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604452" y="304801"/>
            <a:ext cx="1098309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đọc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thơ về tiểu đội xe không kính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625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55830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56" y="3886200"/>
            <a:ext cx="11623777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oan 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26" y="0"/>
            <a:ext cx="604070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64693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52" y="-38100"/>
            <a:ext cx="5857652" cy="3467100"/>
          </a:xfrm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04" y="0"/>
            <a:ext cx="5125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3443288"/>
            <a:ext cx="5857652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12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219200" y="3733800"/>
            <a:ext cx="990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604452" y="152401"/>
            <a:ext cx="1098309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đọc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thơ về tiểu đội xe không kính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00858" y="1905000"/>
            <a:ext cx="104339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76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67620" name="Picture 4" descr="Bai tho ve tieu doi xe khong k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-76200"/>
            <a:ext cx="10983097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0001" r="14000" b="16667"/>
          <a:stretch>
            <a:fillRect/>
          </a:stretch>
        </p:blipFill>
        <p:spPr bwMode="auto">
          <a:xfrm>
            <a:off x="695978" y="0"/>
            <a:ext cx="10891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euDoiXeKhongKinh-QuocDong-TopNa_487s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23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604452" y="228601"/>
            <a:ext cx="1098309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970555" y="2326790"/>
            <a:ext cx="988478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     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thơ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ngợi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tinh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thần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dũng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cảm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lạc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quan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chiến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sĩ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lái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xe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kháng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chiến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chống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Mĩ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cứu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</a:p>
          <a:p>
            <a:endParaRPr lang="en-US" sz="3200" b="1" u="sng" dirty="0">
              <a:solidFill>
                <a:srgbClr val="000066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4326" y="1548825"/>
            <a:ext cx="10433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21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54881" y="0"/>
            <a:ext cx="9032119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3300"/>
                </a:solidFill>
                <a:latin typeface="Arial" pitchFamily="34" charset="0"/>
              </a:rPr>
              <a:t>Luyện</a:t>
            </a:r>
            <a:r>
              <a:rPr lang="en-US" altLang="vi-VN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Arial" pitchFamily="34" charset="0"/>
              </a:rPr>
              <a:t>đọc</a:t>
            </a:r>
            <a:r>
              <a:rPr lang="en-US" altLang="vi-VN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Arial" pitchFamily="34" charset="0"/>
              </a:rPr>
              <a:t>lại</a:t>
            </a:r>
            <a:endParaRPr lang="en-US" altLang="vi-VN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       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endParaRPr lang="en-US" alt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Bom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giật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bom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rung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rồi</a:t>
            </a:r>
            <a:endParaRPr lang="en-US" alt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Ung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buồng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ngồ</a:t>
            </a:r>
            <a:r>
              <a:rPr lang="en-US" altLang="vi-VN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altLang="vi-VN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ừ 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áo</a:t>
            </a:r>
            <a:endParaRPr lang="en-US" alt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tuôn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xối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alt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nữa</a:t>
            </a:r>
            <a:endParaRPr lang="en-US" alt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lùa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mau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thôi</a:t>
            </a: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588" name="Line 24"/>
          <p:cNvSpPr>
            <a:spLocks noChangeShapeType="1"/>
          </p:cNvSpPr>
          <p:nvPr/>
        </p:nvSpPr>
        <p:spPr bwMode="auto">
          <a:xfrm flipH="1">
            <a:off x="5546846" y="8153400"/>
            <a:ext cx="274577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5"/>
          <p:cNvSpPr>
            <a:spLocks noChangeShapeType="1"/>
          </p:cNvSpPr>
          <p:nvPr/>
        </p:nvSpPr>
        <p:spPr bwMode="auto">
          <a:xfrm flipH="1">
            <a:off x="5363794" y="8153400"/>
            <a:ext cx="274577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114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11236" y="1"/>
            <a:ext cx="933563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14"/>
          <p:cNvSpPr txBox="1">
            <a:spLocks noChangeArrowheads="1"/>
          </p:cNvSpPr>
          <p:nvPr/>
        </p:nvSpPr>
        <p:spPr bwMode="auto">
          <a:xfrm>
            <a:off x="604452" y="6338889"/>
            <a:ext cx="1043394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 TRƯỜNG SƠN NGÀY NAY</a:t>
            </a:r>
          </a:p>
        </p:txBody>
      </p:sp>
    </p:spTree>
    <p:extLst>
      <p:ext uri="{BB962C8B-B14F-4D97-AF65-F5344CB8AC3E}">
        <p14:creationId xmlns:p14="http://schemas.microsoft.com/office/powerpoint/2010/main" val="127334409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52" y="0"/>
            <a:ext cx="10983097" cy="3581400"/>
          </a:xfrm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3438526"/>
            <a:ext cx="6132229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22" y="3438526"/>
            <a:ext cx="514832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26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ownload[4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2526494" y="6172200"/>
            <a:ext cx="832884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NGHĨA TRANG TRƯỜNG SƠN</a:t>
            </a:r>
          </a:p>
        </p:txBody>
      </p:sp>
    </p:spTree>
    <p:extLst>
      <p:ext uri="{BB962C8B-B14F-4D97-AF65-F5344CB8AC3E}">
        <p14:creationId xmlns:p14="http://schemas.microsoft.com/office/powerpoint/2010/main" val="173894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648199" y="737719"/>
            <a:ext cx="2853267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đọ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670863" y="1268889"/>
            <a:ext cx="8367672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ctr" eaLnBrk="1" hangingPunct="1"/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172632" y="2286000"/>
            <a:ext cx="10104968" cy="218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nl-NL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ca ngợi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01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40;p36">
            <a:extLst>
              <a:ext uri="{FF2B5EF4-FFF2-40B4-BE49-F238E27FC236}">
                <a16:creationId xmlns:a16="http://schemas.microsoft.com/office/drawing/2014/main" xmlns="" id="{02D2E031-AD68-4216-82E9-360534C9C590}"/>
              </a:ext>
            </a:extLst>
          </p:cNvPr>
          <p:cNvSpPr>
            <a:spLocks/>
          </p:cNvSpPr>
          <p:nvPr/>
        </p:nvSpPr>
        <p:spPr bwMode="auto">
          <a:xfrm flipH="1">
            <a:off x="2319687" y="1006058"/>
            <a:ext cx="8508734" cy="5054600"/>
          </a:xfrm>
          <a:custGeom>
            <a:avLst/>
            <a:gdLst>
              <a:gd name="T0" fmla="*/ 0 w 34424"/>
              <a:gd name="T1" fmla="*/ 0 h 23680"/>
              <a:gd name="T2" fmla="*/ 34424 w 34424"/>
              <a:gd name="T3" fmla="*/ 23680 h 23680"/>
            </a:gdLst>
            <a:ahLst/>
            <a:cxnLst/>
            <a:rect l="T0" t="T1" r="T2" b="T3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chemeClr val="bg1">
              <a:alpha val="34509"/>
            </a:schemeClr>
          </a:solidFill>
          <a:ln>
            <a:noFill/>
          </a:ln>
        </p:spPr>
        <p:txBody>
          <a:bodyPr lIns="121900" tIns="121900" rIns="121900" bIns="121900" anchor="ctr"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vi-VN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altLang="vi-VN" sz="586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vi-VN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: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58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vi-VN" altLang="vi-VN" sz="5867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Google Shape;843;p36">
            <a:extLst>
              <a:ext uri="{FF2B5EF4-FFF2-40B4-BE49-F238E27FC236}">
                <a16:creationId xmlns:a16="http://schemas.microsoft.com/office/drawing/2014/main" xmlns="" id="{BF0D28DC-7EC9-4DC4-840F-55B04BA63F6F}"/>
              </a:ext>
            </a:extLst>
          </p:cNvPr>
          <p:cNvSpPr>
            <a:spLocks/>
          </p:cNvSpPr>
          <p:nvPr/>
        </p:nvSpPr>
        <p:spPr bwMode="auto">
          <a:xfrm>
            <a:off x="4152900" y="-1337733"/>
            <a:ext cx="10584" cy="16933"/>
          </a:xfrm>
          <a:custGeom>
            <a:avLst/>
            <a:gdLst>
              <a:gd name="T0" fmla="*/ 32765114 w 339"/>
              <a:gd name="T1" fmla="*/ 516128 h 475"/>
              <a:gd name="T2" fmla="*/ 20439741 w 339"/>
              <a:gd name="T3" fmla="*/ 7148576 h 475"/>
              <a:gd name="T4" fmla="*/ 8114369 w 339"/>
              <a:gd name="T5" fmla="*/ 69494988 h 475"/>
              <a:gd name="T6" fmla="*/ 28566731 w 339"/>
              <a:gd name="T7" fmla="*/ 138493152 h 475"/>
              <a:gd name="T8" fmla="*/ 40892642 w 339"/>
              <a:gd name="T9" fmla="*/ 207988141 h 475"/>
              <a:gd name="T10" fmla="*/ 57120841 w 339"/>
              <a:gd name="T11" fmla="*/ 235587406 h 475"/>
              <a:gd name="T12" fmla="*/ 77265588 w 339"/>
              <a:gd name="T13" fmla="*/ 242219881 h 475"/>
              <a:gd name="T14" fmla="*/ 97705353 w 339"/>
              <a:gd name="T15" fmla="*/ 180388875 h 475"/>
              <a:gd name="T16" fmla="*/ 57120841 w 339"/>
              <a:gd name="T17" fmla="*/ 20948209 h 475"/>
              <a:gd name="T18" fmla="*/ 32765114 w 339"/>
              <a:gd name="T19" fmla="*/ 516128 h 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4" name="Google Shape;844;p36">
            <a:extLst>
              <a:ext uri="{FF2B5EF4-FFF2-40B4-BE49-F238E27FC236}">
                <a16:creationId xmlns:a16="http://schemas.microsoft.com/office/drawing/2014/main" xmlns="" id="{B6F82F12-7A98-45ED-926B-A4521C0B463C}"/>
              </a:ext>
            </a:extLst>
          </p:cNvPr>
          <p:cNvSpPr>
            <a:spLocks/>
          </p:cNvSpPr>
          <p:nvPr/>
        </p:nvSpPr>
        <p:spPr bwMode="auto">
          <a:xfrm>
            <a:off x="4167717" y="-1337733"/>
            <a:ext cx="8467" cy="12700"/>
          </a:xfrm>
          <a:custGeom>
            <a:avLst/>
            <a:gdLst>
              <a:gd name="T0" fmla="*/ 23415592 w 285"/>
              <a:gd name="T1" fmla="*/ 403436 h 377"/>
              <a:gd name="T2" fmla="*/ 13549541 w 285"/>
              <a:gd name="T3" fmla="*/ 5709240 h 377"/>
              <a:gd name="T4" fmla="*/ 6658610 w 285"/>
              <a:gd name="T5" fmla="*/ 44415833 h 377"/>
              <a:gd name="T6" fmla="*/ 30063284 w 285"/>
              <a:gd name="T7" fmla="*/ 121424978 h 377"/>
              <a:gd name="T8" fmla="*/ 30063284 w 285"/>
              <a:gd name="T9" fmla="*/ 132424079 h 377"/>
              <a:gd name="T10" fmla="*/ 40173086 w 285"/>
              <a:gd name="T11" fmla="*/ 149132445 h 377"/>
              <a:gd name="T12" fmla="*/ 46820266 w 285"/>
              <a:gd name="T13" fmla="*/ 153212682 h 377"/>
              <a:gd name="T14" fmla="*/ 53478876 w 285"/>
              <a:gd name="T15" fmla="*/ 149132445 h 377"/>
              <a:gd name="T16" fmla="*/ 66785178 w 285"/>
              <a:gd name="T17" fmla="*/ 116135116 h 377"/>
              <a:gd name="T18" fmla="*/ 40173086 w 285"/>
              <a:gd name="T19" fmla="*/ 16708366 h 377"/>
              <a:gd name="T20" fmla="*/ 23415592 w 285"/>
              <a:gd name="T21" fmla="*/ 403436 h 3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5" name="Google Shape;845;p36">
            <a:extLst>
              <a:ext uri="{FF2B5EF4-FFF2-40B4-BE49-F238E27FC236}">
                <a16:creationId xmlns:a16="http://schemas.microsoft.com/office/drawing/2014/main" xmlns="" id="{AC431B18-4285-4BF8-A057-D209D5B63899}"/>
              </a:ext>
            </a:extLst>
          </p:cNvPr>
          <p:cNvSpPr>
            <a:spLocks/>
          </p:cNvSpPr>
          <p:nvPr/>
        </p:nvSpPr>
        <p:spPr bwMode="auto">
          <a:xfrm>
            <a:off x="4186767" y="-1325033"/>
            <a:ext cx="10584" cy="12700"/>
          </a:xfrm>
          <a:custGeom>
            <a:avLst/>
            <a:gdLst>
              <a:gd name="T0" fmla="*/ 28566731 w 339"/>
              <a:gd name="T1" fmla="*/ 403436 h 377"/>
              <a:gd name="T2" fmla="*/ 12325372 w 339"/>
              <a:gd name="T3" fmla="*/ 11402537 h 377"/>
              <a:gd name="T4" fmla="*/ 12325372 w 339"/>
              <a:gd name="T5" fmla="*/ 61123567 h 377"/>
              <a:gd name="T6" fmla="*/ 32765114 w 339"/>
              <a:gd name="T7" fmla="*/ 94120921 h 377"/>
              <a:gd name="T8" fmla="*/ 49007011 w 339"/>
              <a:gd name="T9" fmla="*/ 121424978 h 377"/>
              <a:gd name="T10" fmla="*/ 49007011 w 339"/>
              <a:gd name="T11" fmla="*/ 127134217 h 377"/>
              <a:gd name="T12" fmla="*/ 61332383 w 339"/>
              <a:gd name="T13" fmla="*/ 149132445 h 377"/>
              <a:gd name="T14" fmla="*/ 69741746 w 339"/>
              <a:gd name="T15" fmla="*/ 153212682 h 377"/>
              <a:gd name="T16" fmla="*/ 81476592 w 339"/>
              <a:gd name="T17" fmla="*/ 149132445 h 377"/>
              <a:gd name="T18" fmla="*/ 97705353 w 339"/>
              <a:gd name="T19" fmla="*/ 132424079 h 377"/>
              <a:gd name="T20" fmla="*/ 97705353 w 339"/>
              <a:gd name="T21" fmla="*/ 105120022 h 377"/>
              <a:gd name="T22" fmla="*/ 81476592 w 339"/>
              <a:gd name="T23" fmla="*/ 55414328 h 377"/>
              <a:gd name="T24" fmla="*/ 49007011 w 339"/>
              <a:gd name="T25" fmla="*/ 11402537 h 377"/>
              <a:gd name="T26" fmla="*/ 28566731 w 339"/>
              <a:gd name="T27" fmla="*/ 403436 h 3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6" name="Google Shape;846;p36">
            <a:extLst>
              <a:ext uri="{FF2B5EF4-FFF2-40B4-BE49-F238E27FC236}">
                <a16:creationId xmlns:a16="http://schemas.microsoft.com/office/drawing/2014/main" xmlns="" id="{ACB856D2-0135-441C-AFF0-D694D0FD0E52}"/>
              </a:ext>
            </a:extLst>
          </p:cNvPr>
          <p:cNvSpPr>
            <a:spLocks/>
          </p:cNvSpPr>
          <p:nvPr/>
        </p:nvSpPr>
        <p:spPr bwMode="auto">
          <a:xfrm>
            <a:off x="3972985" y="-1365251"/>
            <a:ext cx="10583" cy="12700"/>
          </a:xfrm>
          <a:custGeom>
            <a:avLst/>
            <a:gdLst>
              <a:gd name="T0" fmla="*/ 21936685 w 349"/>
              <a:gd name="T1" fmla="*/ 0 h 395"/>
              <a:gd name="T2" fmla="*/ 10962657 w 349"/>
              <a:gd name="T3" fmla="*/ 4739664 h 395"/>
              <a:gd name="T4" fmla="*/ 3740419 w 349"/>
              <a:gd name="T5" fmla="*/ 18256194 h 395"/>
              <a:gd name="T6" fmla="*/ 3740419 w 349"/>
              <a:gd name="T7" fmla="*/ 36849042 h 395"/>
              <a:gd name="T8" fmla="*/ 47084695 w 349"/>
              <a:gd name="T9" fmla="*/ 119017021 h 395"/>
              <a:gd name="T10" fmla="*/ 65539584 w 349"/>
              <a:gd name="T11" fmla="*/ 133557549 h 395"/>
              <a:gd name="T12" fmla="*/ 83465356 w 349"/>
              <a:gd name="T13" fmla="*/ 96357842 h 395"/>
              <a:gd name="T14" fmla="*/ 39862457 w 349"/>
              <a:gd name="T15" fmla="*/ 9128085 h 395"/>
              <a:gd name="T16" fmla="*/ 25418504 w 349"/>
              <a:gd name="T17" fmla="*/ 0 h 395"/>
              <a:gd name="T18" fmla="*/ 21936685 w 349"/>
              <a:gd name="T19" fmla="*/ 0 h 3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lnTo>
                  <a:pt x="82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7" name="Google Shape;847;p36">
            <a:extLst>
              <a:ext uri="{FF2B5EF4-FFF2-40B4-BE49-F238E27FC236}">
                <a16:creationId xmlns:a16="http://schemas.microsoft.com/office/drawing/2014/main" xmlns="" id="{9E1A4BC5-7E7C-4B97-AAD2-CFF9DBF7A4AC}"/>
              </a:ext>
            </a:extLst>
          </p:cNvPr>
          <p:cNvSpPr>
            <a:spLocks/>
          </p:cNvSpPr>
          <p:nvPr/>
        </p:nvSpPr>
        <p:spPr bwMode="auto">
          <a:xfrm>
            <a:off x="3992034" y="-1358900"/>
            <a:ext cx="12700" cy="12700"/>
          </a:xfrm>
          <a:custGeom>
            <a:avLst/>
            <a:gdLst>
              <a:gd name="T0" fmla="*/ 49911934 w 367"/>
              <a:gd name="T1" fmla="*/ 0 h 404"/>
              <a:gd name="T2" fmla="*/ 43566000 w 367"/>
              <a:gd name="T3" fmla="*/ 1847685 h 404"/>
              <a:gd name="T4" fmla="*/ 12709361 w 367"/>
              <a:gd name="T5" fmla="*/ 5871007 h 404"/>
              <a:gd name="T6" fmla="*/ 6345934 w 367"/>
              <a:gd name="T7" fmla="*/ 26879267 h 404"/>
              <a:gd name="T8" fmla="*/ 12709361 w 367"/>
              <a:gd name="T9" fmla="*/ 43562375 h 404"/>
              <a:gd name="T10" fmla="*/ 43566000 w 367"/>
              <a:gd name="T11" fmla="*/ 68593957 h 404"/>
              <a:gd name="T12" fmla="*/ 92568570 w 367"/>
              <a:gd name="T13" fmla="*/ 114633257 h 404"/>
              <a:gd name="T14" fmla="*/ 126134410 w 367"/>
              <a:gd name="T15" fmla="*/ 124514832 h 404"/>
              <a:gd name="T16" fmla="*/ 141571139 w 367"/>
              <a:gd name="T17" fmla="*/ 122981212 h 404"/>
              <a:gd name="T18" fmla="*/ 153808324 w 367"/>
              <a:gd name="T19" fmla="*/ 85277066 h 404"/>
              <a:gd name="T20" fmla="*/ 68058539 w 367"/>
              <a:gd name="T21" fmla="*/ 5871007 h 404"/>
              <a:gd name="T22" fmla="*/ 49911934 w 367"/>
              <a:gd name="T23" fmla="*/ 0 h 4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8" name="Google Shape;848;p36">
            <a:extLst>
              <a:ext uri="{FF2B5EF4-FFF2-40B4-BE49-F238E27FC236}">
                <a16:creationId xmlns:a16="http://schemas.microsoft.com/office/drawing/2014/main" xmlns="" id="{E1C1FFE8-F2B4-45DE-9D32-40815339EAD3}"/>
              </a:ext>
            </a:extLst>
          </p:cNvPr>
          <p:cNvSpPr>
            <a:spLocks/>
          </p:cNvSpPr>
          <p:nvPr/>
        </p:nvSpPr>
        <p:spPr bwMode="auto">
          <a:xfrm>
            <a:off x="4015318" y="-1337733"/>
            <a:ext cx="10583" cy="14816"/>
          </a:xfrm>
          <a:custGeom>
            <a:avLst/>
            <a:gdLst>
              <a:gd name="T0" fmla="*/ 36654330 w 339"/>
              <a:gd name="T1" fmla="*/ 0 h 453"/>
              <a:gd name="T2" fmla="*/ 20431852 w 339"/>
              <a:gd name="T3" fmla="*/ 5062804 h 453"/>
              <a:gd name="T4" fmla="*/ 8111239 w 339"/>
              <a:gd name="T5" fmla="*/ 59009822 h 453"/>
              <a:gd name="T6" fmla="*/ 32753026 w 339"/>
              <a:gd name="T7" fmla="*/ 112603023 h 453"/>
              <a:gd name="T8" fmla="*/ 40864242 w 339"/>
              <a:gd name="T9" fmla="*/ 137222628 h 453"/>
              <a:gd name="T10" fmla="*/ 52889944 w 339"/>
              <a:gd name="T11" fmla="*/ 161841644 h 453"/>
              <a:gd name="T12" fmla="*/ 69112423 w 339"/>
              <a:gd name="T13" fmla="*/ 164011427 h 453"/>
              <a:gd name="T14" fmla="*/ 77223662 w 339"/>
              <a:gd name="T15" fmla="*/ 161841644 h 453"/>
              <a:gd name="T16" fmla="*/ 97655513 w 339"/>
              <a:gd name="T17" fmla="*/ 117665827 h 453"/>
              <a:gd name="T18" fmla="*/ 65210556 w 339"/>
              <a:gd name="T19" fmla="*/ 19556826 h 453"/>
              <a:gd name="T20" fmla="*/ 36654330 w 339"/>
              <a:gd name="T21" fmla="*/ 0 h 4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9" name="Google Shape;849;p36">
            <a:extLst>
              <a:ext uri="{FF2B5EF4-FFF2-40B4-BE49-F238E27FC236}">
                <a16:creationId xmlns:a16="http://schemas.microsoft.com/office/drawing/2014/main" xmlns="" id="{F65B29DE-385D-4AEF-988A-6FFA20E59F40}"/>
              </a:ext>
            </a:extLst>
          </p:cNvPr>
          <p:cNvSpPr>
            <a:spLocks/>
          </p:cNvSpPr>
          <p:nvPr/>
        </p:nvSpPr>
        <p:spPr bwMode="auto">
          <a:xfrm>
            <a:off x="3996267" y="-1331384"/>
            <a:ext cx="10584" cy="10584"/>
          </a:xfrm>
          <a:custGeom>
            <a:avLst/>
            <a:gdLst>
              <a:gd name="T0" fmla="*/ 57172623 w 285"/>
              <a:gd name="T1" fmla="*/ 0 h 280"/>
              <a:gd name="T2" fmla="*/ 16248473 w 285"/>
              <a:gd name="T3" fmla="*/ 17431139 h 280"/>
              <a:gd name="T4" fmla="*/ 0 w 285"/>
              <a:gd name="T5" fmla="*/ 52315899 h 280"/>
              <a:gd name="T6" fmla="*/ 16248473 w 285"/>
              <a:gd name="T7" fmla="*/ 87861328 h 280"/>
              <a:gd name="T8" fmla="*/ 81243202 w 285"/>
              <a:gd name="T9" fmla="*/ 166015304 h 280"/>
              <a:gd name="T10" fmla="*/ 111946578 w 285"/>
              <a:gd name="T11" fmla="*/ 180871327 h 280"/>
              <a:gd name="T12" fmla="*/ 138415825 w 285"/>
              <a:gd name="T13" fmla="*/ 175061222 h 280"/>
              <a:gd name="T14" fmla="*/ 154664298 w 285"/>
              <a:gd name="T15" fmla="*/ 105291673 h 280"/>
              <a:gd name="T16" fmla="*/ 89669598 w 285"/>
              <a:gd name="T17" fmla="*/ 17431139 h 280"/>
              <a:gd name="T18" fmla="*/ 57172623 w 285"/>
              <a:gd name="T19" fmla="*/ 0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0" name="Google Shape;850;p36">
            <a:extLst>
              <a:ext uri="{FF2B5EF4-FFF2-40B4-BE49-F238E27FC236}">
                <a16:creationId xmlns:a16="http://schemas.microsoft.com/office/drawing/2014/main" xmlns="" id="{FB1C90CF-2B91-4E1D-8987-D55F7CF054FD}"/>
              </a:ext>
            </a:extLst>
          </p:cNvPr>
          <p:cNvSpPr>
            <a:spLocks/>
          </p:cNvSpPr>
          <p:nvPr/>
        </p:nvSpPr>
        <p:spPr bwMode="auto">
          <a:xfrm>
            <a:off x="3907367" y="-1390651"/>
            <a:ext cx="8467" cy="10584"/>
          </a:xfrm>
          <a:custGeom>
            <a:avLst/>
            <a:gdLst>
              <a:gd name="T0" fmla="*/ 20489214 w 284"/>
              <a:gd name="T1" fmla="*/ 510163 h 298"/>
              <a:gd name="T2" fmla="*/ 10496058 w 284"/>
              <a:gd name="T3" fmla="*/ 7050196 h 298"/>
              <a:gd name="T4" fmla="*/ 6997543 w 284"/>
              <a:gd name="T5" fmla="*/ 54869640 h 298"/>
              <a:gd name="T6" fmla="*/ 30739813 w 284"/>
              <a:gd name="T7" fmla="*/ 136446415 h 298"/>
              <a:gd name="T8" fmla="*/ 42733667 w 284"/>
              <a:gd name="T9" fmla="*/ 149525762 h 298"/>
              <a:gd name="T10" fmla="*/ 60987681 w 284"/>
              <a:gd name="T11" fmla="*/ 102708237 h 298"/>
              <a:gd name="T12" fmla="*/ 33992355 w 284"/>
              <a:gd name="T13" fmla="*/ 14100392 h 298"/>
              <a:gd name="T14" fmla="*/ 20489214 w 284"/>
              <a:gd name="T15" fmla="*/ 510163 h 2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1" name="Google Shape;851;p36">
            <a:extLst>
              <a:ext uri="{FF2B5EF4-FFF2-40B4-BE49-F238E27FC236}">
                <a16:creationId xmlns:a16="http://schemas.microsoft.com/office/drawing/2014/main" xmlns="" id="{039F846A-BC54-4163-B15A-9B0D2AADED4A}"/>
              </a:ext>
            </a:extLst>
          </p:cNvPr>
          <p:cNvSpPr>
            <a:spLocks/>
          </p:cNvSpPr>
          <p:nvPr/>
        </p:nvSpPr>
        <p:spPr bwMode="auto">
          <a:xfrm>
            <a:off x="3917951" y="-1392767"/>
            <a:ext cx="12700" cy="10583"/>
          </a:xfrm>
          <a:custGeom>
            <a:avLst/>
            <a:gdLst>
              <a:gd name="T0" fmla="*/ 50486012 w 339"/>
              <a:gd name="T1" fmla="*/ 277841 h 346"/>
              <a:gd name="T2" fmla="*/ 16836042 w 339"/>
              <a:gd name="T3" fmla="*/ 7749517 h 346"/>
              <a:gd name="T4" fmla="*/ 16836042 w 339"/>
              <a:gd name="T5" fmla="*/ 37661501 h 346"/>
              <a:gd name="T6" fmla="*/ 118406483 w 339"/>
              <a:gd name="T7" fmla="*/ 90266377 h 346"/>
              <a:gd name="T8" fmla="*/ 156425338 w 339"/>
              <a:gd name="T9" fmla="*/ 95806862 h 346"/>
              <a:gd name="T10" fmla="*/ 193824478 w 339"/>
              <a:gd name="T11" fmla="*/ 90266377 h 346"/>
              <a:gd name="T12" fmla="*/ 210659733 w 339"/>
              <a:gd name="T13" fmla="*/ 75310385 h 346"/>
              <a:gd name="T14" fmla="*/ 193824478 w 339"/>
              <a:gd name="T15" fmla="*/ 60089169 h 346"/>
              <a:gd name="T16" fmla="*/ 84756513 w 339"/>
              <a:gd name="T17" fmla="*/ 7749517 h 346"/>
              <a:gd name="T18" fmla="*/ 50486012 w 339"/>
              <a:gd name="T19" fmla="*/ 277841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2" name="Google Shape;852;p36">
            <a:extLst>
              <a:ext uri="{FF2B5EF4-FFF2-40B4-BE49-F238E27FC236}">
                <a16:creationId xmlns:a16="http://schemas.microsoft.com/office/drawing/2014/main" xmlns="" id="{5C5CFB18-76C6-4796-9412-AFFF98F50617}"/>
              </a:ext>
            </a:extLst>
          </p:cNvPr>
          <p:cNvSpPr>
            <a:spLocks/>
          </p:cNvSpPr>
          <p:nvPr/>
        </p:nvSpPr>
        <p:spPr bwMode="auto">
          <a:xfrm>
            <a:off x="3926418" y="-1367367"/>
            <a:ext cx="12700" cy="14816"/>
          </a:xfrm>
          <a:custGeom>
            <a:avLst/>
            <a:gdLst>
              <a:gd name="T0" fmla="*/ 50352010 w 353"/>
              <a:gd name="T1" fmla="*/ 381429 h 448"/>
              <a:gd name="T2" fmla="*/ 28623839 w 353"/>
              <a:gd name="T3" fmla="*/ 5295166 h 448"/>
              <a:gd name="T4" fmla="*/ 7426451 w 353"/>
              <a:gd name="T5" fmla="*/ 51470288 h 448"/>
              <a:gd name="T6" fmla="*/ 86402273 w 353"/>
              <a:gd name="T7" fmla="*/ 154045458 h 448"/>
              <a:gd name="T8" fmla="*/ 126165775 w 353"/>
              <a:gd name="T9" fmla="*/ 169564308 h 448"/>
              <a:gd name="T10" fmla="*/ 150546322 w 353"/>
              <a:gd name="T11" fmla="*/ 164269142 h 448"/>
              <a:gd name="T12" fmla="*/ 172274493 w 353"/>
              <a:gd name="T13" fmla="*/ 118094020 h 448"/>
              <a:gd name="T14" fmla="*/ 93297942 w 353"/>
              <a:gd name="T15" fmla="*/ 15518851 h 448"/>
              <a:gd name="T16" fmla="*/ 50352010 w 353"/>
              <a:gd name="T17" fmla="*/ 381429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3" name="Google Shape;853;p36">
            <a:extLst>
              <a:ext uri="{FF2B5EF4-FFF2-40B4-BE49-F238E27FC236}">
                <a16:creationId xmlns:a16="http://schemas.microsoft.com/office/drawing/2014/main" xmlns="" id="{5538CE26-6938-46BB-91F4-46D3DCDA39A5}"/>
              </a:ext>
            </a:extLst>
          </p:cNvPr>
          <p:cNvSpPr>
            <a:spLocks/>
          </p:cNvSpPr>
          <p:nvPr/>
        </p:nvSpPr>
        <p:spPr bwMode="auto">
          <a:xfrm>
            <a:off x="3922184" y="-1303867"/>
            <a:ext cx="0" cy="0"/>
          </a:xfrm>
          <a:custGeom>
            <a:avLst/>
            <a:gdLst>
              <a:gd name="T0" fmla="*/ 0 w 15"/>
              <a:gd name="T1" fmla="*/ 0 h 1"/>
              <a:gd name="T2" fmla="*/ 0 w 15"/>
              <a:gd name="T3" fmla="*/ 0 h 1"/>
              <a:gd name="T4" fmla="*/ 0 w 15"/>
              <a:gd name="T5" fmla="*/ 0 h 1"/>
              <a:gd name="T6" fmla="*/ 0 w 1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5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4" name="Google Shape;934;p36">
            <a:extLst>
              <a:ext uri="{FF2B5EF4-FFF2-40B4-BE49-F238E27FC236}">
                <a16:creationId xmlns:a16="http://schemas.microsoft.com/office/drawing/2014/main" xmlns="" id="{90E0F57D-DF09-439E-99E7-5A2B2D89BCD1}"/>
              </a:ext>
            </a:extLst>
          </p:cNvPr>
          <p:cNvSpPr>
            <a:spLocks/>
          </p:cNvSpPr>
          <p:nvPr/>
        </p:nvSpPr>
        <p:spPr bwMode="auto">
          <a:xfrm>
            <a:off x="8587317" y="601134"/>
            <a:ext cx="1430867" cy="709084"/>
          </a:xfrm>
          <a:custGeom>
            <a:avLst/>
            <a:gdLst>
              <a:gd name="T0" fmla="*/ 2147483646 w 12214"/>
              <a:gd name="T1" fmla="*/ 59767870 h 6050"/>
              <a:gd name="T2" fmla="*/ 2147483646 w 12214"/>
              <a:gd name="T3" fmla="*/ 2147483646 h 6050"/>
              <a:gd name="T4" fmla="*/ 2147483646 w 12214"/>
              <a:gd name="T5" fmla="*/ 2147483646 h 6050"/>
              <a:gd name="T6" fmla="*/ 2147483646 w 12214"/>
              <a:gd name="T7" fmla="*/ 2147483646 h 6050"/>
              <a:gd name="T8" fmla="*/ 2147483646 w 12214"/>
              <a:gd name="T9" fmla="*/ 2147483646 h 6050"/>
              <a:gd name="T10" fmla="*/ 2147483646 w 12214"/>
              <a:gd name="T11" fmla="*/ 2147483646 h 6050"/>
              <a:gd name="T12" fmla="*/ 2147483646 w 12214"/>
              <a:gd name="T13" fmla="*/ 2147483646 h 6050"/>
              <a:gd name="T14" fmla="*/ 2147483646 w 12214"/>
              <a:gd name="T15" fmla="*/ 2147483646 h 6050"/>
              <a:gd name="T16" fmla="*/ 2147483646 w 12214"/>
              <a:gd name="T17" fmla="*/ 2147483646 h 6050"/>
              <a:gd name="T18" fmla="*/ 2147483646 w 12214"/>
              <a:gd name="T19" fmla="*/ 2147483646 h 6050"/>
              <a:gd name="T20" fmla="*/ 2147483646 w 12214"/>
              <a:gd name="T21" fmla="*/ 2147483646 h 6050"/>
              <a:gd name="T22" fmla="*/ 2147483646 w 12214"/>
              <a:gd name="T23" fmla="*/ 2147483646 h 6050"/>
              <a:gd name="T24" fmla="*/ 2147483646 w 12214"/>
              <a:gd name="T25" fmla="*/ 2147483646 h 6050"/>
              <a:gd name="T26" fmla="*/ 2147483646 w 12214"/>
              <a:gd name="T27" fmla="*/ 2147483646 h 6050"/>
              <a:gd name="T28" fmla="*/ 2147483646 w 12214"/>
              <a:gd name="T29" fmla="*/ 2147483646 h 6050"/>
              <a:gd name="T30" fmla="*/ 0 w 12214"/>
              <a:gd name="T31" fmla="*/ 2147483646 h 6050"/>
              <a:gd name="T32" fmla="*/ 1132044268 w 12214"/>
              <a:gd name="T33" fmla="*/ 2147483646 h 6050"/>
              <a:gd name="T34" fmla="*/ 2147483646 w 12214"/>
              <a:gd name="T35" fmla="*/ 2147483646 h 6050"/>
              <a:gd name="T36" fmla="*/ 2147483646 w 12214"/>
              <a:gd name="T37" fmla="*/ 2147483646 h 6050"/>
              <a:gd name="T38" fmla="*/ 2147483646 w 12214"/>
              <a:gd name="T39" fmla="*/ 2147483646 h 6050"/>
              <a:gd name="T40" fmla="*/ 2147483646 w 12214"/>
              <a:gd name="T41" fmla="*/ 2147483646 h 6050"/>
              <a:gd name="T42" fmla="*/ 2147483646 w 12214"/>
              <a:gd name="T43" fmla="*/ 2147483646 h 6050"/>
              <a:gd name="T44" fmla="*/ 2147483646 w 12214"/>
              <a:gd name="T45" fmla="*/ 2147483646 h 6050"/>
              <a:gd name="T46" fmla="*/ 2147483646 w 12214"/>
              <a:gd name="T47" fmla="*/ 2147483646 h 6050"/>
              <a:gd name="T48" fmla="*/ 2147483646 w 12214"/>
              <a:gd name="T49" fmla="*/ 2147483646 h 6050"/>
              <a:gd name="T50" fmla="*/ 2147483646 w 12214"/>
              <a:gd name="T51" fmla="*/ 2147483646 h 6050"/>
              <a:gd name="T52" fmla="*/ 2147483646 w 12214"/>
              <a:gd name="T53" fmla="*/ 2147483646 h 6050"/>
              <a:gd name="T54" fmla="*/ 2147483646 w 12214"/>
              <a:gd name="T55" fmla="*/ 2147483646 h 6050"/>
              <a:gd name="T56" fmla="*/ 2147483646 w 12214"/>
              <a:gd name="T57" fmla="*/ 2147483646 h 6050"/>
              <a:gd name="T58" fmla="*/ 2147483646 w 12214"/>
              <a:gd name="T59" fmla="*/ 2147483646 h 6050"/>
              <a:gd name="T60" fmla="*/ 2147483646 w 12214"/>
              <a:gd name="T61" fmla="*/ 2147483646 h 6050"/>
              <a:gd name="T62" fmla="*/ 2147483646 w 12214"/>
              <a:gd name="T63" fmla="*/ 2147483646 h 6050"/>
              <a:gd name="T64" fmla="*/ 2147483646 w 12214"/>
              <a:gd name="T65" fmla="*/ 2147483646 h 6050"/>
              <a:gd name="T66" fmla="*/ 2147483646 w 12214"/>
              <a:gd name="T67" fmla="*/ 59767870 h 60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51215" name="Google Shape;935;p36">
            <a:extLst>
              <a:ext uri="{FF2B5EF4-FFF2-40B4-BE49-F238E27FC236}">
                <a16:creationId xmlns:a16="http://schemas.microsoft.com/office/drawing/2014/main" xmlns="" id="{47C57AF0-6BEE-4488-B35C-2AE6170E9FA5}"/>
              </a:ext>
            </a:extLst>
          </p:cNvPr>
          <p:cNvGrpSpPr>
            <a:grpSpLocks/>
          </p:cNvGrpSpPr>
          <p:nvPr/>
        </p:nvGrpSpPr>
        <p:grpSpPr bwMode="auto">
          <a:xfrm>
            <a:off x="1885951" y="910167"/>
            <a:ext cx="1308100" cy="711200"/>
            <a:chOff x="816462" y="899275"/>
            <a:chExt cx="981285" cy="534397"/>
          </a:xfrm>
        </p:grpSpPr>
        <p:sp>
          <p:nvSpPr>
            <p:cNvPr id="51216" name="Google Shape;936;p36">
              <a:extLst>
                <a:ext uri="{FF2B5EF4-FFF2-40B4-BE49-F238E27FC236}">
                  <a16:creationId xmlns:a16="http://schemas.microsoft.com/office/drawing/2014/main" xmlns="" id="{B3403AEE-1805-4F4C-80B7-89A36E9B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62" y="899275"/>
              <a:ext cx="981285" cy="534397"/>
            </a:xfrm>
            <a:custGeom>
              <a:avLst/>
              <a:gdLst>
                <a:gd name="T0" fmla="*/ 2147483646 w 13770"/>
                <a:gd name="T1" fmla="*/ 25696379 h 7499"/>
                <a:gd name="T2" fmla="*/ 2147483646 w 13770"/>
                <a:gd name="T3" fmla="*/ 2147483646 h 7499"/>
                <a:gd name="T4" fmla="*/ 2147483646 w 13770"/>
                <a:gd name="T5" fmla="*/ 2147483646 h 7499"/>
                <a:gd name="T6" fmla="*/ 2147483646 w 13770"/>
                <a:gd name="T7" fmla="*/ 2147483646 h 7499"/>
                <a:gd name="T8" fmla="*/ 2147483646 w 13770"/>
                <a:gd name="T9" fmla="*/ 2147483646 h 7499"/>
                <a:gd name="T10" fmla="*/ 2147483646 w 13770"/>
                <a:gd name="T11" fmla="*/ 2147483646 h 7499"/>
                <a:gd name="T12" fmla="*/ 2147483646 w 13770"/>
                <a:gd name="T13" fmla="*/ 2147483646 h 7499"/>
                <a:gd name="T14" fmla="*/ 2147483646 w 13770"/>
                <a:gd name="T15" fmla="*/ 2147483646 h 7499"/>
                <a:gd name="T16" fmla="*/ 2147483646 w 13770"/>
                <a:gd name="T17" fmla="*/ 2147483646 h 7499"/>
                <a:gd name="T18" fmla="*/ 2147483646 w 13770"/>
                <a:gd name="T19" fmla="*/ 2147483646 h 7499"/>
                <a:gd name="T20" fmla="*/ 2147483646 w 13770"/>
                <a:gd name="T21" fmla="*/ 2147483646 h 7499"/>
                <a:gd name="T22" fmla="*/ 2147483646 w 13770"/>
                <a:gd name="T23" fmla="*/ 2147483646 h 7499"/>
                <a:gd name="T24" fmla="*/ 2147483646 w 13770"/>
                <a:gd name="T25" fmla="*/ 2147483646 h 7499"/>
                <a:gd name="T26" fmla="*/ 1005710944 w 13770"/>
                <a:gd name="T27" fmla="*/ 2147483646 h 7499"/>
                <a:gd name="T28" fmla="*/ 1495715644 w 13770"/>
                <a:gd name="T29" fmla="*/ 2147483646 h 7499"/>
                <a:gd name="T30" fmla="*/ 2147483646 w 13770"/>
                <a:gd name="T31" fmla="*/ 2147483646 h 7499"/>
                <a:gd name="T32" fmla="*/ 2147483646 w 13770"/>
                <a:gd name="T33" fmla="*/ 2147483646 h 7499"/>
                <a:gd name="T34" fmla="*/ 2147483646 w 13770"/>
                <a:gd name="T35" fmla="*/ 2147483646 h 7499"/>
                <a:gd name="T36" fmla="*/ 2147483646 w 13770"/>
                <a:gd name="T37" fmla="*/ 2147483646 h 7499"/>
                <a:gd name="T38" fmla="*/ 2147483646 w 13770"/>
                <a:gd name="T39" fmla="*/ 2147483646 h 7499"/>
                <a:gd name="T40" fmla="*/ 2147483646 w 13770"/>
                <a:gd name="T41" fmla="*/ 2147483646 h 7499"/>
                <a:gd name="T42" fmla="*/ 2147483646 w 13770"/>
                <a:gd name="T43" fmla="*/ 2147483646 h 7499"/>
                <a:gd name="T44" fmla="*/ 2147483646 w 13770"/>
                <a:gd name="T45" fmla="*/ 2147483646 h 7499"/>
                <a:gd name="T46" fmla="*/ 2147483646 w 13770"/>
                <a:gd name="T47" fmla="*/ 2147483646 h 7499"/>
                <a:gd name="T48" fmla="*/ 2147483646 w 13770"/>
                <a:gd name="T49" fmla="*/ 2147483646 h 7499"/>
                <a:gd name="T50" fmla="*/ 2147483646 w 13770"/>
                <a:gd name="T51" fmla="*/ 2147483646 h 7499"/>
                <a:gd name="T52" fmla="*/ 2147483646 w 13770"/>
                <a:gd name="T53" fmla="*/ 2147483646 h 7499"/>
                <a:gd name="T54" fmla="*/ 2147483646 w 13770"/>
                <a:gd name="T55" fmla="*/ 2147483646 h 7499"/>
                <a:gd name="T56" fmla="*/ 2147483646 w 13770"/>
                <a:gd name="T57" fmla="*/ 2147483646 h 7499"/>
                <a:gd name="T58" fmla="*/ 2147483646 w 13770"/>
                <a:gd name="T59" fmla="*/ 2147483646 h 7499"/>
                <a:gd name="T60" fmla="*/ 2147483646 w 13770"/>
                <a:gd name="T61" fmla="*/ 25696379 h 74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999997" algn="bl" rotWithShape="0">
                <a:srgbClr val="000000">
                  <a:alpha val="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vi-VN" sz="2400"/>
            </a:p>
          </p:txBody>
        </p:sp>
        <p:sp>
          <p:nvSpPr>
            <p:cNvPr id="937" name="Google Shape;937;p36">
              <a:extLst>
                <a:ext uri="{FF2B5EF4-FFF2-40B4-BE49-F238E27FC236}">
                  <a16:creationId xmlns:a16="http://schemas.microsoft.com/office/drawing/2014/main" xmlns="" id="{92D0898B-3977-464C-998B-33F6B5276A9F}"/>
                </a:ext>
              </a:extLst>
            </p:cNvPr>
            <p:cNvSpPr/>
            <p:nvPr/>
          </p:nvSpPr>
          <p:spPr>
            <a:xfrm>
              <a:off x="875212" y="950170"/>
              <a:ext cx="870136" cy="432607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00BB976-1714-491F-92D1-80A4B3B44F80}"/>
              </a:ext>
            </a:extLst>
          </p:cNvPr>
          <p:cNvSpPr/>
          <p:nvPr/>
        </p:nvSpPr>
        <p:spPr>
          <a:xfrm>
            <a:off x="4506569" y="770097"/>
            <a:ext cx="3247871" cy="1231102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67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</a:t>
            </a:r>
            <a:r>
              <a:rPr lang="en-US" sz="7200" b="1" spc="67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67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dò</a:t>
            </a:r>
            <a:r>
              <a:rPr lang="en-US" sz="7200" b="1" spc="67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79118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5" y="-2667002"/>
            <a:ext cx="6858001" cy="12192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75" y="-192630"/>
            <a:ext cx="1996261" cy="12192003"/>
          </a:xfrm>
          <a:prstGeom prst="rect">
            <a:avLst/>
          </a:prstGeom>
        </p:spPr>
      </p:pic>
      <p:pic>
        <p:nvPicPr>
          <p:cNvPr id="7" name="Picture 49" descr="06269111cc29d70672126d513faef3b8.jpg">
            <a:extLst>
              <a:ext uri="{FF2B5EF4-FFF2-40B4-BE49-F238E27FC236}">
                <a16:creationId xmlns:a16="http://schemas.microsoft.com/office/drawing/2014/main" xmlns="" id="{4E51FC0F-9A9F-4B3D-A9E2-A16F45D72E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7853"/>
          <a:stretch/>
        </p:blipFill>
        <p:spPr bwMode="auto">
          <a:xfrm>
            <a:off x="0" y="-3818"/>
            <a:ext cx="12198284" cy="69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314B12-BCC0-44B7-966A-BEB7BB88F9ED}"/>
              </a:ext>
            </a:extLst>
          </p:cNvPr>
          <p:cNvSpPr txBox="1"/>
          <p:nvPr/>
        </p:nvSpPr>
        <p:spPr>
          <a:xfrm>
            <a:off x="857070" y="3117701"/>
            <a:ext cx="104778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TẠM BIỆT CÁC 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3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367"/>
            <a:ext cx="5949177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04800" y="5486400"/>
            <a:ext cx="10983097" cy="9445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Tiến Duật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thật 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cũng là bút danh, sinh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14-1-1941, mất năm 2007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792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6324028" cy="6705600"/>
          </a:xfrm>
        </p:spPr>
        <p:txBody>
          <a:bodyPr/>
          <a:lstStyle/>
          <a:p>
            <a:r>
              <a:rPr lang="vi-VN" sz="2200" dirty="0"/>
              <a:t>Không có kính không phải vì xe không có kính</a:t>
            </a:r>
            <a:br>
              <a:rPr lang="vi-VN" sz="2200" dirty="0"/>
            </a:br>
            <a:r>
              <a:rPr lang="vi-VN" sz="2200" dirty="0"/>
              <a:t>Bom giật, bom rung</a:t>
            </a:r>
            <a:r>
              <a:rPr lang="en-US" sz="2200" dirty="0"/>
              <a:t>,</a:t>
            </a:r>
            <a:r>
              <a:rPr lang="vi-VN" sz="2200" dirty="0"/>
              <a:t> kính vỡ đi rồi</a:t>
            </a:r>
            <a:br>
              <a:rPr lang="vi-VN" sz="2200" dirty="0"/>
            </a:br>
            <a:r>
              <a:rPr lang="vi-VN" sz="2200" dirty="0"/>
              <a:t>Ung dung buồng lái ta ngồi,</a:t>
            </a:r>
            <a:br>
              <a:rPr lang="vi-VN" sz="2200" dirty="0"/>
            </a:br>
            <a:r>
              <a:rPr lang="vi-VN" sz="2200" dirty="0"/>
              <a:t>Nhìn đất nhìn trời, nhìn thẳng.</a:t>
            </a:r>
            <a:br>
              <a:rPr lang="vi-VN" sz="2200" dirty="0"/>
            </a:br>
            <a:r>
              <a:rPr lang="vi-VN" sz="2200" dirty="0"/>
              <a:t/>
            </a:r>
            <a:br>
              <a:rPr lang="vi-VN" sz="2200" dirty="0"/>
            </a:br>
            <a:r>
              <a:rPr lang="vi-VN" sz="2200" dirty="0"/>
              <a:t>Nhìn thấy gió vào xoa mắt đắng</a:t>
            </a:r>
            <a:br>
              <a:rPr lang="vi-VN" sz="2200" dirty="0"/>
            </a:br>
            <a:r>
              <a:rPr lang="en-US" sz="2200" dirty="0"/>
              <a:t>T</a:t>
            </a:r>
            <a:r>
              <a:rPr lang="vi-VN" sz="2200" dirty="0"/>
              <a:t>hấy con đường chạy thẳng vào tim</a:t>
            </a:r>
            <a:br>
              <a:rPr lang="vi-VN" sz="2200" dirty="0"/>
            </a:br>
            <a:r>
              <a:rPr lang="vi-VN" sz="2200" dirty="0"/>
              <a:t>Thấy sao trời và đột ngột cánh chim</a:t>
            </a:r>
            <a:br>
              <a:rPr lang="vi-VN" sz="2200" dirty="0"/>
            </a:br>
            <a:r>
              <a:rPr lang="vi-VN" sz="2200" dirty="0"/>
              <a:t>Như sa, như ùa vào buồng lái</a:t>
            </a:r>
            <a:r>
              <a:rPr lang="en-US" sz="2200" dirty="0"/>
              <a:t>.</a:t>
            </a:r>
            <a:r>
              <a:rPr lang="vi-VN" sz="2200" dirty="0"/>
              <a:t/>
            </a:r>
            <a:br>
              <a:rPr lang="vi-VN" sz="2200" dirty="0"/>
            </a:br>
            <a:r>
              <a:rPr lang="vi-VN" sz="2200" dirty="0"/>
              <a:t/>
            </a:r>
            <a:br>
              <a:rPr lang="vi-VN" sz="2200" dirty="0"/>
            </a:br>
            <a:r>
              <a:rPr lang="vi-VN" sz="2200" dirty="0"/>
              <a:t>Không có kính, ừ thì ướt áo</a:t>
            </a:r>
            <a:br>
              <a:rPr lang="vi-VN" sz="2200" dirty="0"/>
            </a:br>
            <a:r>
              <a:rPr lang="vi-VN" sz="2200" dirty="0"/>
              <a:t>Mưa tuôn, mưa xối như ngoài trời</a:t>
            </a:r>
            <a:br>
              <a:rPr lang="vi-VN" sz="2200" dirty="0"/>
            </a:br>
            <a:r>
              <a:rPr lang="vi-VN" sz="2200" dirty="0"/>
              <a:t>Chưa cần thay, lái trăm cây số nữa</a:t>
            </a:r>
            <a:br>
              <a:rPr lang="vi-VN" sz="2200" dirty="0"/>
            </a:br>
            <a:r>
              <a:rPr lang="vi-VN" sz="2200" dirty="0"/>
              <a:t>Mưa ngừng, gió lùa khô mau thôi.</a:t>
            </a:r>
            <a:br>
              <a:rPr lang="vi-VN" sz="2200" dirty="0"/>
            </a:br>
            <a:r>
              <a:rPr lang="vi-VN" sz="2200" dirty="0"/>
              <a:t/>
            </a:r>
            <a:br>
              <a:rPr lang="vi-VN" sz="2200" dirty="0"/>
            </a:br>
            <a:r>
              <a:rPr lang="vi-VN" sz="2200" dirty="0"/>
              <a:t>Những chiếc xe từ trong bom rơi</a:t>
            </a:r>
            <a:br>
              <a:rPr lang="vi-VN" sz="2200" dirty="0"/>
            </a:br>
            <a:r>
              <a:rPr lang="vi-VN" sz="2200" dirty="0"/>
              <a:t>Ðã về đây họp thành tiểu đội</a:t>
            </a:r>
            <a:br>
              <a:rPr lang="vi-VN" sz="2200" dirty="0"/>
            </a:br>
            <a:r>
              <a:rPr lang="vi-VN" sz="2200" dirty="0"/>
              <a:t>Gặp bè bạn suốt dọc đường đi tới</a:t>
            </a:r>
            <a:br>
              <a:rPr lang="vi-VN" sz="2200" dirty="0"/>
            </a:br>
            <a:r>
              <a:rPr lang="vi-VN" sz="2200" dirty="0"/>
              <a:t>Bắt tay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vi-VN" sz="2200" dirty="0"/>
              <a:t> qua cửa kính vỡ rồi.</a:t>
            </a:r>
            <a:endParaRPr lang="en-US" sz="2200" dirty="0"/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66" y="3443288"/>
            <a:ext cx="5339005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8" descr="xek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34" y="0"/>
            <a:ext cx="527226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143000" y="-44301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9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4452" y="-76200"/>
            <a:ext cx="1098309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 bwMode="auto">
          <a:xfrm>
            <a:off x="604453" y="1219200"/>
            <a:ext cx="485277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en-US" sz="3600" u="sng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3600" u="sng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8"/>
          <p:cNvSpPr>
            <a:spLocks noGrp="1"/>
          </p:cNvSpPr>
          <p:nvPr>
            <p:ph sz="half" idx="4294967295"/>
          </p:nvPr>
        </p:nvSpPr>
        <p:spPr>
          <a:xfrm>
            <a:off x="1794288" y="1828800"/>
            <a:ext cx="2471197" cy="6858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* Từ khó: 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1885814" y="2590800"/>
            <a:ext cx="192204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441752" y="2590800"/>
            <a:ext cx="25627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Content Placeholder 2"/>
          <p:cNvSpPr txBox="1">
            <a:spLocks noChangeArrowheads="1"/>
          </p:cNvSpPr>
          <p:nvPr/>
        </p:nvSpPr>
        <p:spPr bwMode="auto">
          <a:xfrm>
            <a:off x="1763233" y="3429000"/>
            <a:ext cx="503391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78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1981200" y="2362200"/>
            <a:ext cx="10159364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có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kính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/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phải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vì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xe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có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kính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Nhìn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thấy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gio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́ /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vào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xoa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mắt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đắng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Thấy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đường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/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chạy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thẳng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vào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tim.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/ ừ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ướt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áo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Mưa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ngừng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lùa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/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mau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thôi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8198" name="Group 11"/>
          <p:cNvGrpSpPr>
            <a:grpSpLocks/>
          </p:cNvGrpSpPr>
          <p:nvPr/>
        </p:nvGrpSpPr>
        <p:grpSpPr bwMode="auto">
          <a:xfrm>
            <a:off x="0" y="0"/>
            <a:ext cx="12140564" cy="6858000"/>
            <a:chOff x="0" y="0"/>
            <a:chExt cx="5760" cy="4320"/>
          </a:xfrm>
        </p:grpSpPr>
        <p:grpSp>
          <p:nvGrpSpPr>
            <p:cNvPr id="8202" name="Group 12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8210" name="Line 13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Line 14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Line 15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Line 16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3" name="Group 17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8206" name="Line 18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Line 19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Line 20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Line 21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204" name="Picture 22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Action Button: Hom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61485" y="5737225"/>
            <a:ext cx="957207" cy="869950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005964" y="1625600"/>
            <a:ext cx="4850868" cy="584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04452" y="322264"/>
            <a:ext cx="1098309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0119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8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0.gstatic.com/images?q=tbn:ANd9GcQgED0GsWKFfk25N8LrHqH_iwFn4_Y0YMjYsq7UfPcTMfA86AQ3mPcJF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540002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70556" y="6280150"/>
            <a:ext cx="402713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đội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Picture 3" descr="Kết quả hình ảnh cho hình ảnh tiểu đội x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48" y="152400"/>
            <a:ext cx="568434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010400" y="6291264"/>
            <a:ext cx="402713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xe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3103" y="6237767"/>
            <a:ext cx="112116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-25400"/>
            <a:ext cx="10983097" cy="6858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doan 1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647" y="1828800"/>
            <a:ext cx="5033919" cy="4902200"/>
          </a:xfrm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11333" r="14000" b="15334"/>
          <a:stretch>
            <a:fillRect/>
          </a:stretch>
        </p:blipFill>
        <p:spPr bwMode="auto">
          <a:xfrm>
            <a:off x="5821423" y="1828800"/>
            <a:ext cx="5583074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4452" y="493713"/>
            <a:ext cx="1080004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Những hình ảnh nào trong bài thơ nói lên tinh thần dũng cảm và lòng hăng hái  của các chiến sĩ lái xe?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619707" y="93663"/>
            <a:ext cx="31118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>
                <a:solidFill>
                  <a:srgbClr val="FF0000"/>
                </a:solidFill>
                <a:latin typeface="Times New Roman" pitchFamily="18" charset="0"/>
              </a:rPr>
              <a:t>II. T</a:t>
            </a:r>
            <a:r>
              <a:rPr lang="en-US" altLang="vi-VN" b="1" u="sng">
                <a:solidFill>
                  <a:srgbClr val="FF0000"/>
                </a:solidFill>
                <a:latin typeface="Arial" pitchFamily="34" charset="0"/>
              </a:rPr>
              <a:t>ìm hiểu bài:</a:t>
            </a:r>
          </a:p>
        </p:txBody>
      </p:sp>
    </p:spTree>
    <p:extLst>
      <p:ext uri="{BB962C8B-B14F-4D97-AF65-F5344CB8AC3E}">
        <p14:creationId xmlns:p14="http://schemas.microsoft.com/office/powerpoint/2010/main" val="14363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xe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30" y="152400"/>
            <a:ext cx="1043394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43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TIMING" val="|6"/>
</p:tagLst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640</Words>
  <Application>Microsoft Office PowerPoint</Application>
  <PresentationFormat>Custom</PresentationFormat>
  <Paragraphs>81</Paragraphs>
  <Slides>27</Slides>
  <Notes>8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400TGp_globalcity_light_ani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This PC</dc:creator>
  <cp:lastModifiedBy>HP</cp:lastModifiedBy>
  <cp:revision>302</cp:revision>
  <dcterms:created xsi:type="dcterms:W3CDTF">2021-12-23T08:26:02Z</dcterms:created>
  <dcterms:modified xsi:type="dcterms:W3CDTF">2023-02-26T13:31:41Z</dcterms:modified>
</cp:coreProperties>
</file>