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notesMasterIdLst>
    <p:notesMasterId r:id="rId31"/>
  </p:notesMasterIdLst>
  <p:sldIdLst>
    <p:sldId id="261" r:id="rId3"/>
    <p:sldId id="322" r:id="rId4"/>
    <p:sldId id="336" r:id="rId5"/>
    <p:sldId id="337" r:id="rId6"/>
    <p:sldId id="339" r:id="rId7"/>
    <p:sldId id="340" r:id="rId8"/>
    <p:sldId id="347" r:id="rId9"/>
    <p:sldId id="267" r:id="rId10"/>
    <p:sldId id="341" r:id="rId11"/>
    <p:sldId id="293" r:id="rId12"/>
    <p:sldId id="266" r:id="rId13"/>
    <p:sldId id="259" r:id="rId14"/>
    <p:sldId id="268" r:id="rId15"/>
    <p:sldId id="271" r:id="rId16"/>
    <p:sldId id="270" r:id="rId17"/>
    <p:sldId id="262" r:id="rId18"/>
    <p:sldId id="326" r:id="rId19"/>
    <p:sldId id="278" r:id="rId20"/>
    <p:sldId id="285" r:id="rId21"/>
    <p:sldId id="279" r:id="rId22"/>
    <p:sldId id="348" r:id="rId23"/>
    <p:sldId id="349" r:id="rId24"/>
    <p:sldId id="274" r:id="rId25"/>
    <p:sldId id="343" r:id="rId26"/>
    <p:sldId id="344" r:id="rId27"/>
    <p:sldId id="345" r:id="rId28"/>
    <p:sldId id="346" r:id="rId29"/>
    <p:sldId id="317" r:id="rId30"/>
  </p:sldIdLst>
  <p:sldSz cx="12192000" cy="6858000"/>
  <p:notesSz cx="6858000" cy="9144000"/>
  <p:embeddedFontLst>
    <p:embeddedFont>
      <p:font typeface="Calibri Light" pitchFamily="34" charset="0"/>
      <p:regular r:id="rId32"/>
      <p:italic r:id="rId33"/>
    </p:embeddedFont>
    <p:embeddedFont>
      <p:font typeface="Cambria Math" pitchFamily="18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Tahoma" pitchFamily="34" charset="0"/>
      <p:regular r:id="rId39"/>
      <p:bold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CCFFFF"/>
    <a:srgbClr val="FF00FF"/>
    <a:srgbClr val="99FF99"/>
    <a:srgbClr val="990033"/>
    <a:srgbClr val="FFCCFF"/>
    <a:srgbClr val="FF9409"/>
    <a:srgbClr val="FFCC99"/>
    <a:srgbClr val="508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3" autoAdjust="0"/>
    <p:restoredTop sz="84490" autoAdjust="0"/>
  </p:normalViewPr>
  <p:slideViewPr>
    <p:cSldViewPr snapToGrid="0">
      <p:cViewPr>
        <p:scale>
          <a:sx n="80" d="100"/>
          <a:sy n="80" d="100"/>
        </p:scale>
        <p:origin x="762" y="27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2022/4/11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7614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84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B7A5-B257-4472-83FD-0AC7DCE99D9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6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B7A5-B257-4472-83FD-0AC7DCE99D9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6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EB7A5-B257-4472-83FD-0AC7DCE99D9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81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74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99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8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66" y="457200"/>
            <a:ext cx="3932134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053" y="987426"/>
            <a:ext cx="6172039" cy="4873625"/>
          </a:xfrm>
        </p:spPr>
        <p:txBody>
          <a:bodyPr/>
          <a:lstStyle>
            <a:lvl1pPr>
              <a:defRPr sz="3190"/>
            </a:lvl1pPr>
            <a:lvl2pPr>
              <a:defRPr sz="2795"/>
            </a:lvl2pPr>
            <a:lvl3pPr>
              <a:defRPr sz="2395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66" y="2057400"/>
            <a:ext cx="3932134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66" y="457200"/>
            <a:ext cx="3932134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053" y="987426"/>
            <a:ext cx="6172039" cy="4873625"/>
          </a:xfrm>
        </p:spPr>
        <p:txBody>
          <a:bodyPr/>
          <a:lstStyle>
            <a:lvl1pPr marL="0" indent="0">
              <a:buNone/>
              <a:defRPr sz="3190"/>
            </a:lvl1pPr>
            <a:lvl2pPr marL="455930" indent="0">
              <a:buNone/>
              <a:defRPr sz="2795"/>
            </a:lvl2pPr>
            <a:lvl3pPr marL="911860" indent="0">
              <a:buNone/>
              <a:defRPr sz="2395"/>
            </a:lvl3pPr>
            <a:lvl4pPr marL="1368425" indent="0">
              <a:buNone/>
              <a:defRPr sz="1995"/>
            </a:lvl4pPr>
            <a:lvl5pPr marL="1824355" indent="0">
              <a:buNone/>
              <a:defRPr sz="1995"/>
            </a:lvl5pPr>
            <a:lvl6pPr marL="2280285" indent="0">
              <a:buNone/>
              <a:defRPr sz="1995"/>
            </a:lvl6pPr>
            <a:lvl7pPr marL="2736215" indent="0">
              <a:buNone/>
              <a:defRPr sz="1995"/>
            </a:lvl7pPr>
            <a:lvl8pPr marL="3192145" indent="0">
              <a:buNone/>
              <a:defRPr sz="1995"/>
            </a:lvl8pPr>
            <a:lvl9pPr marL="3648710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66" y="2057400"/>
            <a:ext cx="3932134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672" y="365125"/>
            <a:ext cx="262883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78" y="365125"/>
            <a:ext cx="7734098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0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4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9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60" y="1122363"/>
            <a:ext cx="914376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60" y="3602038"/>
            <a:ext cx="9143761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5930" indent="0" algn="ctr">
              <a:buNone/>
              <a:defRPr sz="1995"/>
            </a:lvl2pPr>
            <a:lvl3pPr marL="911860" indent="0" algn="ctr">
              <a:buNone/>
              <a:defRPr sz="1795"/>
            </a:lvl3pPr>
            <a:lvl4pPr marL="1368425" indent="0" algn="ctr">
              <a:buNone/>
              <a:defRPr sz="1595"/>
            </a:lvl4pPr>
            <a:lvl5pPr marL="1824355" indent="0" algn="ctr">
              <a:buNone/>
              <a:defRPr sz="1595"/>
            </a:lvl5pPr>
            <a:lvl6pPr marL="2280285" indent="0" algn="ctr">
              <a:buNone/>
              <a:defRPr sz="1595"/>
            </a:lvl6pPr>
            <a:lvl7pPr marL="2736215" indent="0" algn="ctr">
              <a:buNone/>
              <a:defRPr sz="1595"/>
            </a:lvl7pPr>
            <a:lvl8pPr marL="3192145" indent="0" algn="ctr">
              <a:buNone/>
              <a:defRPr sz="1595"/>
            </a:lvl8pPr>
            <a:lvl9pPr marL="3648710" indent="0" algn="ctr">
              <a:buNone/>
              <a:defRPr sz="159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28" y="1709739"/>
            <a:ext cx="1051532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28" y="4589464"/>
            <a:ext cx="10515325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42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435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62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921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871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78" y="1825625"/>
            <a:ext cx="518146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039" y="1825625"/>
            <a:ext cx="518146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67" y="365126"/>
            <a:ext cx="105153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67" y="1681163"/>
            <a:ext cx="5157653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67" y="2505075"/>
            <a:ext cx="515765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039" y="1681163"/>
            <a:ext cx="5183052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039" y="2505075"/>
            <a:ext cx="518305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1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5" y="-2663422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4" y="532018"/>
            <a:ext cx="11039303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425928" y="5325065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4" y="127692"/>
            <a:ext cx="4423103" cy="15190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670414F-C8FD-4892-8D28-815FFF6EE3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50" y="19731109"/>
            <a:ext cx="1881379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9"/>
            <a:ext cx="1881379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3BF06237-5370-4886-9FA2-23EF6271DA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50" y="-6054977"/>
            <a:ext cx="1881379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B065810-F5DC-45E4-8675-6B213A4A57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5" y="-5242326"/>
            <a:ext cx="1881379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E564200-0C01-4C68-975F-1BA75B4AA5AF}"/>
              </a:ext>
            </a:extLst>
          </p:cNvPr>
          <p:cNvSpPr txBox="1"/>
          <p:nvPr userDrawn="1"/>
        </p:nvSpPr>
        <p:spPr>
          <a:xfrm>
            <a:off x="1804618" y="855101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7A3332E-A8AF-493A-BBA5-8D2946C7A2C7}"/>
              </a:ext>
            </a:extLst>
          </p:cNvPr>
          <p:cNvSpPr txBox="1"/>
          <p:nvPr userDrawn="1"/>
        </p:nvSpPr>
        <p:spPr>
          <a:xfrm>
            <a:off x="11258539" y="6488668"/>
            <a:ext cx="10014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1800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97" y="8140425"/>
            <a:ext cx="1881379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79" y="365126"/>
            <a:ext cx="10515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79" y="1825625"/>
            <a:ext cx="105153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79" y="6356351"/>
            <a:ext cx="2743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fld id="{2BFA6248-9075-44F6-BABA-ACCDFFA54742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t>4/11/2022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496" y="6356351"/>
            <a:ext cx="4114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375" y="6356351"/>
            <a:ext cx="2743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fld id="{AFD0A7C2-3364-4B6C-B187-A7ABF31AEE8C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pPr defTabSz="914400">
                <a:buClr>
                  <a:srgbClr val="000000"/>
                </a:buClr>
                <a:buFont typeface="Arial" panose="020B0604020202020204"/>
                <a:buNone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50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39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32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74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67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71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6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7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11" Type="http://schemas.openxmlformats.org/officeDocument/2006/relationships/image" Target="../media/image81.png"/><Relationship Id="rId5" Type="http://schemas.openxmlformats.org/officeDocument/2006/relationships/image" Target="../media/image76.GIF"/><Relationship Id="rId10" Type="http://schemas.openxmlformats.org/officeDocument/2006/relationships/image" Target="../media/image80.png"/><Relationship Id="rId4" Type="http://schemas.openxmlformats.org/officeDocument/2006/relationships/image" Target="../media/image75.GIF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74.GIF"/><Relationship Id="rId12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GIF"/><Relationship Id="rId11" Type="http://schemas.openxmlformats.org/officeDocument/2006/relationships/image" Target="../media/image89.png"/><Relationship Id="rId5" Type="http://schemas.openxmlformats.org/officeDocument/2006/relationships/image" Target="../media/image75.GIF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4.png"/><Relationship Id="rId3" Type="http://schemas.openxmlformats.org/officeDocument/2006/relationships/slide" Target="slide26.xml"/><Relationship Id="rId7" Type="http://schemas.openxmlformats.org/officeDocument/2006/relationships/image" Target="../media/image92.png"/><Relationship Id="rId12" Type="http://schemas.openxmlformats.org/officeDocument/2006/relationships/slide" Target="slide20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3.png"/><Relationship Id="rId4" Type="http://schemas.openxmlformats.org/officeDocument/2006/relationships/image" Target="../media/image91.png"/><Relationship Id="rId9" Type="http://schemas.openxmlformats.org/officeDocument/2006/relationships/slide" Target="slide25.xml"/><Relationship Id="rId1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4.wav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gif"/><Relationship Id="rId11" Type="http://schemas.openxmlformats.org/officeDocument/2006/relationships/image" Target="../media/image99.png"/><Relationship Id="rId5" Type="http://schemas.openxmlformats.org/officeDocument/2006/relationships/audio" Target="../media/audio2.wav"/><Relationship Id="rId10" Type="http://schemas.openxmlformats.org/officeDocument/2006/relationships/image" Target="../media/image98.png"/><Relationship Id="rId4" Type="http://schemas.openxmlformats.org/officeDocument/2006/relationships/audio" Target="../media/audio5.wav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gif"/><Relationship Id="rId11" Type="http://schemas.openxmlformats.org/officeDocument/2006/relationships/image" Target="../media/image105.png"/><Relationship Id="rId5" Type="http://schemas.openxmlformats.org/officeDocument/2006/relationships/audio" Target="../media/audio2.wav"/><Relationship Id="rId10" Type="http://schemas.openxmlformats.org/officeDocument/2006/relationships/image" Target="../media/image104.png"/><Relationship Id="rId4" Type="http://schemas.openxmlformats.org/officeDocument/2006/relationships/audio" Target="../media/audio5.wav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audio" Target="../media/audio4.wav"/><Relationship Id="rId7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95.gif"/><Relationship Id="rId10" Type="http://schemas.openxmlformats.org/officeDocument/2006/relationships/image" Target="../media/image110.png"/><Relationship Id="rId4" Type="http://schemas.openxmlformats.org/officeDocument/2006/relationships/audio" Target="../media/audio2.wav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.mp3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4.png"/><Relationship Id="rId5" Type="http://schemas.microsoft.com/office/2007/relationships/media" Target="../media/media1.mp3"/><Relationship Id="rId10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7" y="-2663422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90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9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4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3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9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90" y="4716810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505616" y="2709302"/>
            <a:ext cx="5544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63" y="4475316"/>
            <a:ext cx="4280183" cy="141781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8000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11FC4233-2EFD-400E-87EF-A6ED984809BE}"/>
              </a:ext>
            </a:extLst>
          </p:cNvPr>
          <p:cNvGrpSpPr/>
          <p:nvPr/>
        </p:nvGrpSpPr>
        <p:grpSpPr>
          <a:xfrm>
            <a:off x="285148" y="581893"/>
            <a:ext cx="2833243" cy="1490357"/>
            <a:chOff x="3491329" y="1920130"/>
            <a:chExt cx="1827221" cy="1000287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1056274" cy="4338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VÍ DỤ:</a:t>
              </a:r>
              <a:endParaRPr lang="zh-CN" alt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41" y="2265978"/>
                <a:ext cx="927725" cy="137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41" y="2265976"/>
                <a:ext cx="927725" cy="1370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419060" y="2607336"/>
            <a:ext cx="6851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ngược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 smtClean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4400" b="1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2398" y="3095251"/>
            <a:ext cx="639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740353" y="3095249"/>
            <a:ext cx="42579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681578" y="2343709"/>
            <a:ext cx="543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304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993 L 0.00169 -0.1115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0065 0.087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7" grpId="0"/>
      <p:bldP spid="7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7D418084-E839-4E0E-A05A-91BBE2A2D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56" y="542781"/>
            <a:ext cx="3175640" cy="29387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74620" y="5104040"/>
            <a:ext cx="8486463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ta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?</a:t>
            </a:r>
            <a:endParaRPr kumimoji="1" lang="zh-CN" altLang="en-US" sz="3600" b="1" dirty="0"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矩形 24">
                <a:extLst>
                  <a:ext uri="{FF2B5EF4-FFF2-40B4-BE49-F238E27FC236}">
                    <a16:creationId xmlns="" xmlns:a16="http://schemas.microsoft.com/office/drawing/2014/main" id="{29372E80-3814-4748-88FC-B7090CD6D88D}"/>
                  </a:ext>
                </a:extLst>
              </p:cNvPr>
              <p:cNvSpPr/>
              <p:nvPr/>
            </p:nvSpPr>
            <p:spPr>
              <a:xfrm>
                <a:off x="3878015" y="658850"/>
                <a:ext cx="8163564" cy="2417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36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ABCD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</a:t>
                </a:r>
                <a:r>
                  <a:rPr kumimoji="1" lang="en-US" altLang="zh-CN" sz="3600" b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m.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>
          <p:sp>
            <p:nvSpPr>
              <p:cNvPr id="25" name="矩形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9372E80-3814-4748-88FC-B7090CD6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015" y="658850"/>
                <a:ext cx="8163564" cy="2417585"/>
              </a:xfrm>
              <a:prstGeom prst="rect">
                <a:avLst/>
              </a:prstGeom>
              <a:blipFill rotWithShape="1">
                <a:blip r:embed="rId4"/>
                <a:stretch>
                  <a:fillRect l="-2390" r="-4854" b="-10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D7EF1D71-3BAB-4312-9F2E-336C460D7994}"/>
              </a:ext>
            </a:extLst>
          </p:cNvPr>
          <p:cNvSpPr txBox="1"/>
          <p:nvPr/>
        </p:nvSpPr>
        <p:spPr>
          <a:xfrm>
            <a:off x="654275" y="937978"/>
            <a:ext cx="2290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</a:p>
          <a:p>
            <a:r>
              <a:rPr lang="en-US" altLang="zh-CN" sz="48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4800" b="1" dirty="0">
              <a:ln w="28575">
                <a:solidFill>
                  <a:srgbClr val="5080AB">
                    <a:alpha val="98000"/>
                  </a:srgbClr>
                </a:solidFill>
              </a:ln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="" xmlns:a16="http://schemas.microsoft.com/office/drawing/2014/main" id="{19399D03-D783-4FDD-9AF9-EADF0D4CA54E}"/>
              </a:ext>
            </a:extLst>
          </p:cNvPr>
          <p:cNvGrpSpPr>
            <a:grpSpLocks/>
          </p:cNvGrpSpPr>
          <p:nvPr/>
        </p:nvGrpSpPr>
        <p:grpSpPr bwMode="auto">
          <a:xfrm>
            <a:off x="6094062" y="2758560"/>
            <a:ext cx="3820993" cy="2617418"/>
            <a:chOff x="3311" y="2139"/>
            <a:chExt cx="1967" cy="1540"/>
          </a:xfrm>
        </p:grpSpPr>
        <p:sp>
          <p:nvSpPr>
            <p:cNvPr id="15" name="Rectangle 11">
              <a:extLst>
                <a:ext uri="{FF2B5EF4-FFF2-40B4-BE49-F238E27FC236}">
                  <a16:creationId xmlns="" xmlns:a16="http://schemas.microsoft.com/office/drawing/2014/main" id="{BDE6FF67-0E93-48B8-981C-CFE2599B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2417"/>
              <a:ext cx="1630" cy="95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latin typeface="Times New Roman" panose="02020603050405020304" pitchFamily="18" charset="0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="" xmlns:a16="http://schemas.microsoft.com/office/drawing/2014/main" id="{57E1736E-A221-4F12-B2E5-6113A028F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" y="2142"/>
              <a:ext cx="204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="" xmlns:a16="http://schemas.microsoft.com/office/drawing/2014/main" id="{9977ED93-FFE7-4985-B204-6135C552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4" y="2139"/>
              <a:ext cx="204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="" xmlns:a16="http://schemas.microsoft.com/office/drawing/2014/main" id="{1970C960-B8B7-4D58-81A6-BCCD07E5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" y="3335"/>
              <a:ext cx="16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="" xmlns:a16="http://schemas.microsoft.com/office/drawing/2014/main" id="{A0DB4177-325D-4D7A-ABB5-938A52462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1" y="3264"/>
              <a:ext cx="16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="" xmlns:a16="http://schemas.microsoft.com/office/drawing/2014/main" id="{71FC8B95-B8DB-4117-9D99-D56C6744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635" y="2658770"/>
            <a:ext cx="11001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? m</a:t>
            </a:r>
          </a:p>
        </p:txBody>
      </p:sp>
      <p:grpSp>
        <p:nvGrpSpPr>
          <p:cNvPr id="22" name="Group 33">
            <a:extLst>
              <a:ext uri="{FF2B5EF4-FFF2-40B4-BE49-F238E27FC236}">
                <a16:creationId xmlns="" xmlns:a16="http://schemas.microsoft.com/office/drawing/2014/main" id="{AD036014-A2F5-4179-BA7C-05B074B73E2C}"/>
              </a:ext>
            </a:extLst>
          </p:cNvPr>
          <p:cNvGrpSpPr>
            <a:grpSpLocks/>
          </p:cNvGrpSpPr>
          <p:nvPr/>
        </p:nvGrpSpPr>
        <p:grpSpPr bwMode="auto">
          <a:xfrm>
            <a:off x="9915828" y="3719677"/>
            <a:ext cx="452437" cy="946150"/>
            <a:chOff x="5184" y="2668"/>
            <a:chExt cx="285" cy="596"/>
          </a:xfrm>
        </p:grpSpPr>
        <p:sp>
          <p:nvSpPr>
            <p:cNvPr id="28" name="Text Box 18">
              <a:extLst>
                <a:ext uri="{FF2B5EF4-FFF2-40B4-BE49-F238E27FC236}">
                  <a16:creationId xmlns="" xmlns:a16="http://schemas.microsoft.com/office/drawing/2014/main" id="{403FF5C4-4A88-419D-845F-9D63F5128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668"/>
              <a:ext cx="20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u="sng">
                  <a:latin typeface="Times New Roman" panose="02020603050405020304" pitchFamily="18" charset="0"/>
                </a:rPr>
                <a:t>2</a:t>
              </a:r>
              <a:r>
                <a:rPr lang="en-US" altLang="en-US" sz="2800" b="1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="" xmlns:a16="http://schemas.microsoft.com/office/drawing/2014/main" id="{31D254AB-5492-431B-B194-B54CC287E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" y="2742"/>
              <a:ext cx="1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="" xmlns:a16="http://schemas.microsoft.com/office/drawing/2014/main" id="{036E0463-0F70-4CDB-8DF6-2E12305CD39C}"/>
              </a:ext>
            </a:extLst>
          </p:cNvPr>
          <p:cNvGrpSpPr>
            <a:grpSpLocks/>
          </p:cNvGrpSpPr>
          <p:nvPr/>
        </p:nvGrpSpPr>
        <p:grpSpPr bwMode="auto">
          <a:xfrm>
            <a:off x="7626091" y="3583157"/>
            <a:ext cx="1196975" cy="866775"/>
            <a:chOff x="3984" y="2602"/>
            <a:chExt cx="754" cy="546"/>
          </a:xfrm>
        </p:grpSpPr>
        <p:sp>
          <p:nvSpPr>
            <p:cNvPr id="31" name="Text Box 21">
              <a:extLst>
                <a:ext uri="{FF2B5EF4-FFF2-40B4-BE49-F238E27FC236}">
                  <a16:creationId xmlns="" xmlns:a16="http://schemas.microsoft.com/office/drawing/2014/main" id="{DF523DC0-BD02-4197-9EAC-9F68355B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602"/>
              <a:ext cx="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u="sng" dirty="0"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="" xmlns:a16="http://schemas.microsoft.com/office/drawing/2014/main" id="{01EE6588-820F-40B3-9464-B1579BF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21"/>
              <a:ext cx="4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3" name="Text Box 23">
              <a:extLst>
                <a:ext uri="{FF2B5EF4-FFF2-40B4-BE49-F238E27FC236}">
                  <a16:creationId xmlns="" xmlns:a16="http://schemas.microsoft.com/office/drawing/2014/main" id="{F92B123F-6792-47FE-BFB7-018203E58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2711"/>
              <a:ext cx="4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" name="文本框 23">
            <a:extLst>
              <a:ext uri="{FF2B5EF4-FFF2-40B4-BE49-F238E27FC236}">
                <a16:creationId xmlns="" xmlns:a16="http://schemas.microsoft.com/office/drawing/2014/main" id="{DFF39E89-5AE3-4DD3-B39F-08F11D79C8E5}"/>
              </a:ext>
            </a:extLst>
          </p:cNvPr>
          <p:cNvSpPr txBox="1"/>
          <p:nvPr/>
        </p:nvSpPr>
        <p:spPr>
          <a:xfrm>
            <a:off x="553303" y="5005378"/>
            <a:ext cx="968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40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40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40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40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40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40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1" lang="zh-CN" altLang="en-US" sz="4000" b="1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FB04551A-395D-42AC-B9B7-1450B2B7356C}"/>
                  </a:ext>
                </a:extLst>
              </p:cNvPr>
              <p:cNvSpPr txBox="1"/>
              <p:nvPr/>
            </p:nvSpPr>
            <p:spPr>
              <a:xfrm>
                <a:off x="4682445" y="5606224"/>
                <a:ext cx="2133053" cy="1079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B04551A-395D-42AC-B9B7-1450B2B7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45" y="5606224"/>
                <a:ext cx="2133053" cy="1079976"/>
              </a:xfrm>
              <a:prstGeom prst="rect">
                <a:avLst/>
              </a:prstGeom>
              <a:blipFill rotWithShape="1">
                <a:blip r:embed="rId5"/>
                <a:stretch>
                  <a:fillRect b="-107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7">
            <a:extLst>
              <a:ext uri="{FF2B5EF4-FFF2-40B4-BE49-F238E27FC236}">
                <a16:creationId xmlns="" xmlns:a16="http://schemas.microsoft.com/office/drawing/2014/main" id="{5EBAB9A8-D222-4077-B164-0624F936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206" y="5892618"/>
            <a:ext cx="2201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 m</a:t>
            </a: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/>
      <p:bldP spid="27" grpId="0"/>
      <p:bldP spid="21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3921718" y="1648038"/>
            <a:ext cx="4022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lang="zh-CN" alt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4716719" y="5435582"/>
            <a:ext cx="796177" cy="98055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0605658" y="5621391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30810" y="5040019"/>
            <a:ext cx="1565534" cy="1393709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="" xmlns:a16="http://schemas.microsoft.com/office/drawing/2014/main" id="{42961B55-DD88-4FA5-844F-C9FDF75D44BD}"/>
              </a:ext>
            </a:extLst>
          </p:cNvPr>
          <p:cNvSpPr txBox="1"/>
          <p:nvPr/>
        </p:nvSpPr>
        <p:spPr>
          <a:xfrm>
            <a:off x="1257651" y="3176077"/>
            <a:ext cx="10149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Showcard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TM Showcard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2015" y="510640"/>
            <a:ext cx="843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Thứ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ba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ngày</a:t>
            </a:r>
            <a:r>
              <a:rPr lang="en-US" sz="4000" b="1" dirty="0" smtClean="0"/>
              <a:t> 12 </a:t>
            </a:r>
            <a:r>
              <a:rPr lang="en-US" sz="4000" b="1" dirty="0" err="1" smtClean="0"/>
              <a:t>tháng</a:t>
            </a:r>
            <a:r>
              <a:rPr lang="en-US" sz="4000" b="1" dirty="0" smtClean="0"/>
              <a:t> 4 </a:t>
            </a:r>
            <a:r>
              <a:rPr lang="en-US" sz="4000" b="1" dirty="0" err="1" smtClean="0"/>
              <a:t>năm</a:t>
            </a:r>
            <a:r>
              <a:rPr lang="en-US" sz="4000" b="1" dirty="0" smtClean="0"/>
              <a:t> 2022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203681" y="569638"/>
            <a:ext cx="3609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8" y="578903"/>
                <a:ext cx="2133053" cy="1079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8" y="578903"/>
                <a:ext cx="2133053" cy="1079976"/>
              </a:xfrm>
              <a:prstGeom prst="rect">
                <a:avLst/>
              </a:prstGeom>
              <a:blipFill rotWithShape="1">
                <a:blip r:embed="rId3"/>
                <a:stretch>
                  <a:fillRect b="-107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="" xmlns:a16="http://schemas.microsoft.com/office/drawing/2014/main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7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UTM Avo" panose="02040603050506020204" pitchFamily="18" charset="0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="" xmlns:a16="http://schemas.microsoft.com/office/drawing/2014/main" id="{9C8BE947-D5FC-4A37-94A6-6F402C4B4E95}"/>
              </a:ext>
            </a:extLst>
          </p:cNvPr>
          <p:cNvSpPr txBox="1"/>
          <p:nvPr/>
        </p:nvSpPr>
        <p:spPr>
          <a:xfrm>
            <a:off x="760023" y="1863311"/>
            <a:ext cx="9782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32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245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245534"/>
              </a:xfrm>
              <a:prstGeom prst="rect">
                <a:avLst/>
              </a:prstGeom>
              <a:blipFill rotWithShape="1">
                <a:blip r:embed="rId4"/>
                <a:stretch>
                  <a:fillRect r="-17105" b="-19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="" xmlns:a16="http://schemas.microsoft.com/office/drawing/2014/main" id="{DED44C2D-48DD-4933-8CEF-83F927404582}"/>
              </a:ext>
            </a:extLst>
          </p:cNvPr>
          <p:cNvSpPr txBox="1"/>
          <p:nvPr/>
        </p:nvSpPr>
        <p:spPr>
          <a:xfrm>
            <a:off x="250813" y="2696041"/>
            <a:ext cx="2687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3600" b="1" dirty="0">
              <a:solidFill>
                <a:srgbClr val="0000FF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C84743-D4E5-433D-9F9F-6FF26EB32D71}"/>
              </a:ext>
            </a:extLst>
          </p:cNvPr>
          <p:cNvSpPr txBox="1"/>
          <p:nvPr/>
        </p:nvSpPr>
        <p:spPr>
          <a:xfrm>
            <a:off x="6242763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0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84" y="3426777"/>
                <a:ext cx="633521" cy="12455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84" y="3426777"/>
                <a:ext cx="633521" cy="1245534"/>
              </a:xfrm>
              <a:prstGeom prst="rect">
                <a:avLst/>
              </a:prstGeom>
              <a:blipFill rotWithShape="1">
                <a:blip r:embed="rId5"/>
                <a:stretch>
                  <a:fillRect r="-29808" b="-34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362826" y="3505003"/>
                <a:ext cx="2133053" cy="1079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26" y="3505003"/>
                <a:ext cx="2133053" cy="1079976"/>
              </a:xfrm>
              <a:prstGeom prst="rect">
                <a:avLst/>
              </a:prstGeom>
              <a:blipFill rotWithShape="1">
                <a:blip r:embed="rId6"/>
                <a:stretch>
                  <a:fillRect b="-107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E36F65A-2FC5-4861-8C39-727915547B02}"/>
              </a:ext>
            </a:extLst>
          </p:cNvPr>
          <p:cNvSpPr txBox="1"/>
          <p:nvPr/>
        </p:nvSpPr>
        <p:spPr>
          <a:xfrm>
            <a:off x="5078497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文本框 23">
            <a:extLst>
              <a:ext uri="{FF2B5EF4-FFF2-40B4-BE49-F238E27FC236}">
                <a16:creationId xmlns="" xmlns:a16="http://schemas.microsoft.com/office/drawing/2014/main" id="{C314286B-C0A5-462A-A289-181DD3B52AF4}"/>
              </a:ext>
            </a:extLst>
          </p:cNvPr>
          <p:cNvSpPr txBox="1"/>
          <p:nvPr/>
        </p:nvSpPr>
        <p:spPr>
          <a:xfrm>
            <a:off x="338287" y="4149093"/>
            <a:ext cx="2416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3600" b="1" dirty="0">
              <a:solidFill>
                <a:srgbClr val="FF00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文本框 23">
            <a:extLst>
              <a:ext uri="{FF2B5EF4-FFF2-40B4-BE49-F238E27FC236}">
                <a16:creationId xmlns="" xmlns:a16="http://schemas.microsoft.com/office/drawing/2014/main" id="{B18E7921-C27E-4F8D-9F16-8536A69C64AA}"/>
              </a:ext>
            </a:extLst>
          </p:cNvPr>
          <p:cNvSpPr txBox="1"/>
          <p:nvPr/>
        </p:nvSpPr>
        <p:spPr>
          <a:xfrm>
            <a:off x="203681" y="4973350"/>
            <a:ext cx="309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36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600" b="1" i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i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600" b="1" i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FB22A02-7276-4911-B60C-E1D07D42F51F}"/>
              </a:ext>
            </a:extLst>
          </p:cNvPr>
          <p:cNvSpPr txBox="1"/>
          <p:nvPr/>
        </p:nvSpPr>
        <p:spPr>
          <a:xfrm>
            <a:off x="7226682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8" y="3412144"/>
                <a:ext cx="633521" cy="1252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8" y="3412144"/>
                <a:ext cx="633521" cy="1252843"/>
              </a:xfrm>
              <a:prstGeom prst="rect">
                <a:avLst/>
              </a:prstGeom>
              <a:blipFill rotWithShape="1">
                <a:blip r:embed="rId7"/>
                <a:stretch>
                  <a:fillRect l="-962" r="-48077" b="-29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="" xmlns:a16="http://schemas.microsoft.com/office/drawing/2014/main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6" y="4856652"/>
                <a:ext cx="9239242" cy="782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769378"/>
              </a:xfrm>
              <a:prstGeom prst="rect">
                <a:avLst/>
              </a:prstGeom>
              <a:blipFill>
                <a:blip r:embed="rId11"/>
                <a:stretch>
                  <a:fillRect l="-1386" b="-1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矩形 24">
                <a:extLst>
                  <a:ext uri="{FF2B5EF4-FFF2-40B4-BE49-F238E27FC236}">
                    <a16:creationId xmlns="" xmlns:a16="http://schemas.microsoft.com/office/drawing/2014/main" id="{CFB74B7A-9F9B-4F58-A4DA-BD9E81D33558}"/>
                  </a:ext>
                </a:extLst>
              </p:cNvPr>
              <p:cNvSpPr/>
              <p:nvPr/>
            </p:nvSpPr>
            <p:spPr>
              <a:xfrm>
                <a:off x="3562006" y="5408657"/>
                <a:ext cx="8465543" cy="88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3200" b="1" dirty="0" smtClean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3200" b="1" dirty="0" err="1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3200" b="1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3200" b="1" dirty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>
          <p:sp>
            <p:nvSpPr>
              <p:cNvPr id="32" name="矩形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006" y="5408657"/>
                <a:ext cx="8465543" cy="882486"/>
              </a:xfrm>
              <a:prstGeom prst="rect">
                <a:avLst/>
              </a:prstGeom>
              <a:blipFill rotWithShape="1">
                <a:blip r:embed="rId12"/>
                <a:stretch>
                  <a:fillRect l="-1800" r="-1008" b="-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rved Down Arrow 3"/>
          <p:cNvSpPr/>
          <p:nvPr/>
        </p:nvSpPr>
        <p:spPr>
          <a:xfrm>
            <a:off x="4108179" y="3154024"/>
            <a:ext cx="1762539" cy="39756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>
            <a:off x="4923692" y="4628271"/>
            <a:ext cx="2110154" cy="36576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8DEFCBA1-41DC-426F-9BE2-E7B38C80650E}"/>
                  </a:ext>
                </a:extLst>
              </p:cNvPr>
              <p:cNvSpPr txBox="1"/>
              <p:nvPr/>
            </p:nvSpPr>
            <p:spPr>
              <a:xfrm>
                <a:off x="8795717" y="3439536"/>
                <a:ext cx="633521" cy="12455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DEFCBA1-41DC-426F-9BE2-E7B38C806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717" y="3439536"/>
                <a:ext cx="633521" cy="1245597"/>
              </a:xfrm>
              <a:prstGeom prst="rect">
                <a:avLst/>
              </a:prstGeom>
              <a:blipFill rotWithShape="1">
                <a:blip r:embed="rId13"/>
                <a:stretch>
                  <a:fillRect l="-35577" r="-90385" b="-19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31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9" grpId="0"/>
      <p:bldP spid="30" grpId="0"/>
      <p:bldP spid="31" grpId="0"/>
      <p:bldP spid="32" grpId="0"/>
      <p:bldP spid="4" grpId="0" animBg="1"/>
      <p:bldP spid="6" grpId="0" animBg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1">
            <a:extLst>
              <a:ext uri="{FF2B5EF4-FFF2-40B4-BE49-F238E27FC236}">
                <a16:creationId xmlns="" xmlns:a16="http://schemas.microsoft.com/office/drawing/2014/main" id="{688C64A4-4448-4561-9BD0-E5D0F6846E15}"/>
              </a:ext>
            </a:extLst>
          </p:cNvPr>
          <p:cNvSpPr txBox="1"/>
          <p:nvPr/>
        </p:nvSpPr>
        <p:spPr>
          <a:xfrm>
            <a:off x="4601147" y="773849"/>
            <a:ext cx="2012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 smtClean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endParaRPr lang="zh-CN" altLang="en-US" sz="4000" b="1" dirty="0">
              <a:ln w="28575">
                <a:noFill/>
              </a:ln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">
            <a:extLst>
              <a:ext uri="{FF2B5EF4-FFF2-40B4-BE49-F238E27FC236}">
                <a16:creationId xmlns="" xmlns:a16="http://schemas.microsoft.com/office/drawing/2014/main" id="{68C1D85C-3084-416D-8896-74B743EDB248}"/>
              </a:ext>
            </a:extLst>
          </p:cNvPr>
          <p:cNvSpPr txBox="1"/>
          <p:nvPr/>
        </p:nvSpPr>
        <p:spPr>
          <a:xfrm>
            <a:off x="2122624" y="1751393"/>
            <a:ext cx="664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4000" b="1" dirty="0">
              <a:ln w="28575">
                <a:noFill/>
              </a:ln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8D3492F2-14C7-4FAD-A011-239C7033BDAF}"/>
                  </a:ext>
                </a:extLst>
              </p:cNvPr>
              <p:cNvSpPr txBox="1"/>
              <p:nvPr/>
            </p:nvSpPr>
            <p:spPr>
              <a:xfrm>
                <a:off x="3367634" y="2678327"/>
                <a:ext cx="2133053" cy="1079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D3492F2-14C7-4FAD-A011-239C7033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634" y="2678327"/>
                <a:ext cx="2133053" cy="1079976"/>
              </a:xfrm>
              <a:prstGeom prst="rect">
                <a:avLst/>
              </a:prstGeom>
              <a:blipFill rotWithShape="1">
                <a:blip r:embed="rId3"/>
                <a:stretch>
                  <a:fillRect b="-101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FE898EF-5036-4885-8D4E-4E15DAB6B5B4}"/>
              </a:ext>
            </a:extLst>
          </p:cNvPr>
          <p:cNvSpPr txBox="1"/>
          <p:nvPr/>
        </p:nvSpPr>
        <p:spPr>
          <a:xfrm>
            <a:off x="4952869" y="291472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997C8CC7-57ED-4FD4-B008-51A7D6BB7C94}"/>
                  </a:ext>
                </a:extLst>
              </p:cNvPr>
              <p:cNvSpPr txBox="1"/>
              <p:nvPr/>
            </p:nvSpPr>
            <p:spPr>
              <a:xfrm>
                <a:off x="5680574" y="2607572"/>
                <a:ext cx="633521" cy="12455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97C8CC7-57ED-4FD4-B008-51A7D6BB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574" y="2607572"/>
                <a:ext cx="633521" cy="1245597"/>
              </a:xfrm>
              <a:prstGeom prst="rect">
                <a:avLst/>
              </a:prstGeom>
              <a:blipFill rotWithShape="1">
                <a:blip r:embed="rId4"/>
                <a:stretch>
                  <a:fillRect l="-962" r="-48077" b="-2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292EA26-4BA5-49D6-9C74-B93F43436559}"/>
              </a:ext>
            </a:extLst>
          </p:cNvPr>
          <p:cNvSpPr txBox="1"/>
          <p:nvPr/>
        </p:nvSpPr>
        <p:spPr>
          <a:xfrm>
            <a:off x="6188042" y="2930735"/>
            <a:ext cx="12322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latin typeface="UTM Avo" panose="02040603050506020204" pitchFamily="18" charset="0"/>
              </a:rPr>
              <a:t>(m)</a:t>
            </a:r>
          </a:p>
        </p:txBody>
      </p:sp>
      <p:sp>
        <p:nvSpPr>
          <p:cNvPr id="41" name="文本框 1">
            <a:extLst>
              <a:ext uri="{FF2B5EF4-FFF2-40B4-BE49-F238E27FC236}">
                <a16:creationId xmlns="" xmlns:a16="http://schemas.microsoft.com/office/drawing/2014/main" id="{D6DBB06A-1537-4F06-AFEC-10F520A3072B}"/>
              </a:ext>
            </a:extLst>
          </p:cNvPr>
          <p:cNvSpPr txBox="1"/>
          <p:nvPr/>
        </p:nvSpPr>
        <p:spPr>
          <a:xfrm>
            <a:off x="4287431" y="4202631"/>
            <a:ext cx="664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4000" b="1" dirty="0">
                <a:ln w="28575">
                  <a:noFill/>
                </a:ln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4000" b="1" dirty="0">
              <a:ln w="28575">
                <a:noFill/>
              </a:ln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3694AC2F-C410-4B12-B187-BC96F1DD8463}"/>
                  </a:ext>
                </a:extLst>
              </p:cNvPr>
              <p:cNvSpPr txBox="1"/>
              <p:nvPr/>
            </p:nvSpPr>
            <p:spPr>
              <a:xfrm>
                <a:off x="6296701" y="3933777"/>
                <a:ext cx="633521" cy="12455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94AC2F-C410-4B12-B187-BC96F1DD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701" y="3933777"/>
                <a:ext cx="633521" cy="1245597"/>
              </a:xfrm>
              <a:prstGeom prst="rect">
                <a:avLst/>
              </a:prstGeom>
              <a:blipFill rotWithShape="1">
                <a:blip r:embed="rId5"/>
                <a:stretch>
                  <a:fillRect l="-962" r="-48077" b="-19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DC337A1-1143-44D7-B8E2-59F00327FFAA}"/>
              </a:ext>
            </a:extLst>
          </p:cNvPr>
          <p:cNvSpPr txBox="1"/>
          <p:nvPr/>
        </p:nvSpPr>
        <p:spPr>
          <a:xfrm>
            <a:off x="6930222" y="4212301"/>
            <a:ext cx="6335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latin typeface="UTM Avo" panose="0204060305050602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FBFBD674-3610-4484-AAD0-409637A7D5E0}"/>
              </a:ext>
            </a:extLst>
          </p:cNvPr>
          <p:cNvSpPr txBox="1"/>
          <p:nvPr/>
        </p:nvSpPr>
        <p:spPr>
          <a:xfrm>
            <a:off x="4072106" y="874588"/>
            <a:ext cx="3100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GHI NHỚ</a:t>
            </a:r>
            <a:endParaRPr lang="zh-CN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541" y="4525362"/>
            <a:ext cx="3308459" cy="2332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6E00DE8-B4D0-44B8-85CC-C13305265410}"/>
              </a:ext>
            </a:extLst>
          </p:cNvPr>
          <p:cNvSpPr txBox="1"/>
          <p:nvPr/>
        </p:nvSpPr>
        <p:spPr>
          <a:xfrm>
            <a:off x="617517" y="2279523"/>
            <a:ext cx="11174680" cy="23083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vi-VN" altLang="zh-CN" sz="48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48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48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4800" b="1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4800" b="1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4800" b="1" dirty="0" smtClean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  <a:endParaRPr kumimoji="1" lang="zh-CN" altLang="en-US" sz="4800" b="1" dirty="0">
              <a:solidFill>
                <a:srgbClr val="5080AB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131212" y="5787110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7768865" y="5132861"/>
            <a:ext cx="460375" cy="49523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006930" y="1290086"/>
            <a:ext cx="8530840" cy="4401595"/>
          </a:xfrm>
          <a:prstGeom prst="cloudCallout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2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7" y="-2663422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90" y="843150"/>
            <a:ext cx="8982797" cy="437150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9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4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3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9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90" y="4716810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725743" y="238278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</a:t>
            </a:r>
            <a:endParaRPr lang="zh-CN" altLang="en-US" sz="6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63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91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31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8000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2"/>
          <a:srcRect l="24657" t="32147" r="30267" b="12377"/>
          <a:stretch>
            <a:fillRect/>
          </a:stretch>
        </p:blipFill>
        <p:spPr>
          <a:xfrm>
            <a:off x="1021279" y="1075612"/>
            <a:ext cx="9595262" cy="5949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7"/>
          <p:cNvSpPr/>
          <p:nvPr/>
        </p:nvSpPr>
        <p:spPr>
          <a:xfrm>
            <a:off x="120073" y="141559"/>
            <a:ext cx="11779002" cy="113157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phân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40136" y="2778826"/>
            <a:ext cx="1769423" cy="274320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940136" y="3621974"/>
            <a:ext cx="1769423" cy="27788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940136" y="3621976"/>
            <a:ext cx="1769423" cy="97377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940136" y="2778826"/>
            <a:ext cx="1769423" cy="2600696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40136" y="4595751"/>
            <a:ext cx="1769423" cy="172192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625592" y="447447"/>
            <a:ext cx="3609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</a:t>
            </a:r>
            <a:r>
              <a:rPr lang="en-US" altLang="zh-CN" sz="4400" b="1" dirty="0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lang="en-US" altLang="zh-CN" sz="4400" b="1" dirty="0" err="1" smtClean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4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5997FB5-7E52-490A-B523-90C68BFC3982}"/>
              </a:ext>
            </a:extLst>
          </p:cNvPr>
          <p:cNvGrpSpPr/>
          <p:nvPr/>
        </p:nvGrpSpPr>
        <p:grpSpPr>
          <a:xfrm>
            <a:off x="6875633" y="2839293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37A4F8F-1A2E-4F75-943B-BD562DDB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E7294DEB-F30F-4C5F-A624-622FF72D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D12331BD-CE2F-48D8-9C1D-4293B4C23ED0}"/>
              </a:ext>
            </a:extLst>
          </p:cNvPr>
          <p:cNvGrpSpPr/>
          <p:nvPr/>
        </p:nvGrpSpPr>
        <p:grpSpPr>
          <a:xfrm>
            <a:off x="3716418" y="631347"/>
            <a:ext cx="4891997" cy="3690381"/>
            <a:chOff x="220433" y="1169920"/>
            <a:chExt cx="6309321" cy="4759569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C7646D3-1F65-4E16-8210-EB66A5466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D2621035-AE04-4177-A6F8-7F54211F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548B901B-D72C-484C-8709-023102038F17}"/>
              </a:ext>
            </a:extLst>
          </p:cNvPr>
          <p:cNvGrpSpPr/>
          <p:nvPr/>
        </p:nvGrpSpPr>
        <p:grpSpPr>
          <a:xfrm>
            <a:off x="2293198" y="3484156"/>
            <a:ext cx="4891997" cy="3690381"/>
            <a:chOff x="220433" y="1169920"/>
            <a:chExt cx="6309321" cy="4759569"/>
          </a:xfrm>
        </p:grpSpPr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63BF4C6D-B1F4-4CCB-A4FF-948CF20C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2AF6479E-C20A-4BE9-9680-38A5BE8B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4378391" y="1766657"/>
                <a:ext cx="3141346" cy="117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91" y="1766657"/>
                <a:ext cx="3141346" cy="1153906"/>
              </a:xfrm>
              <a:prstGeom prst="rect">
                <a:avLst/>
              </a:prstGeom>
              <a:blipFill>
                <a:blip r:embed="rId6"/>
                <a:stretch>
                  <a:fillRect b="-12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3030057" y="4659736"/>
                <a:ext cx="2919011" cy="1176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dirty="0"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57" y="4659735"/>
                <a:ext cx="2919011" cy="1153906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7710939" y="4014728"/>
                <a:ext cx="2820560" cy="1178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939" y="4014728"/>
                <a:ext cx="2820560" cy="1154740"/>
              </a:xfrm>
              <a:prstGeom prst="rect">
                <a:avLst/>
              </a:prstGeom>
              <a:blipFill>
                <a:blip r:embed="rId8"/>
                <a:stretch>
                  <a:fillRect b="-12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6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423712" y="182094"/>
            <a:ext cx="3609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FF0000">
                      <a:alpha val="98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FF0000">
                      <a:alpha val="98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</a:t>
            </a:r>
            <a:r>
              <a:rPr lang="en-US" altLang="zh-CN" sz="4000" b="1" dirty="0" smtClean="0">
                <a:ln w="28575">
                  <a:solidFill>
                    <a:srgbClr val="FF0000">
                      <a:alpha val="98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lang="en-US" altLang="zh-CN" sz="4000" b="1" dirty="0" err="1" smtClean="0">
                <a:ln w="28575">
                  <a:solidFill>
                    <a:srgbClr val="FF0000">
                      <a:alpha val="98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4000" b="1" dirty="0">
              <a:ln w="28575">
                <a:solidFill>
                  <a:srgbClr val="FF0000">
                    <a:alpha val="98000"/>
                  </a:srgb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237547" y="4905358"/>
            <a:ext cx="1835861" cy="17429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2073412" y="1584266"/>
                <a:ext cx="2498593" cy="117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12" y="1584266"/>
                <a:ext cx="2498593" cy="1178400"/>
              </a:xfrm>
              <a:prstGeom prst="rect">
                <a:avLst/>
              </a:prstGeom>
              <a:blipFill rotWithShape="1">
                <a:blip r:embed="rId4"/>
                <a:stretch>
                  <a:fillRect l="-9756" b="-113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2073408" y="3177586"/>
                <a:ext cx="2321750" cy="1176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8" y="3177586"/>
                <a:ext cx="2321750" cy="1176989"/>
              </a:xfrm>
              <a:prstGeom prst="rect">
                <a:avLst/>
              </a:prstGeom>
              <a:blipFill rotWithShape="1">
                <a:blip r:embed="rId5"/>
                <a:stretch>
                  <a:fillRect b="-113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2073412" y="4762886"/>
                <a:ext cx="2243443" cy="1178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12" y="4762886"/>
                <a:ext cx="2243443" cy="1178656"/>
              </a:xfrm>
              <a:prstGeom prst="rect">
                <a:avLst/>
              </a:prstGeom>
              <a:blipFill rotWithShape="1">
                <a:blip r:embed="rId6"/>
                <a:stretch>
                  <a:fillRect l="-10870" b="-108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A319B47-326C-4E5B-88D3-82C2F9B8E28D}"/>
                  </a:ext>
                </a:extLst>
              </p:cNvPr>
              <p:cNvSpPr txBox="1"/>
              <p:nvPr/>
            </p:nvSpPr>
            <p:spPr>
              <a:xfrm>
                <a:off x="4801062" y="1511104"/>
                <a:ext cx="928744" cy="13685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A319B47-326C-4E5B-88D3-82C2F9B8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1511104"/>
                <a:ext cx="928744" cy="1368516"/>
              </a:xfrm>
              <a:prstGeom prst="rect">
                <a:avLst/>
              </a:prstGeom>
              <a:blipFill rotWithShape="1">
                <a:blip r:embed="rId7"/>
                <a:stretch>
                  <a:fillRect r="-9211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727517A-3BA1-458E-9EC9-56AE07A18E4B}"/>
              </a:ext>
            </a:extLst>
          </p:cNvPr>
          <p:cNvSpPr txBox="1"/>
          <p:nvPr/>
        </p:nvSpPr>
        <p:spPr>
          <a:xfrm>
            <a:off x="5353619" y="1822975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9B80D119-EDE4-431D-9354-33ECD9284EF3}"/>
                  </a:ext>
                </a:extLst>
              </p:cNvPr>
              <p:cNvSpPr txBox="1"/>
              <p:nvPr/>
            </p:nvSpPr>
            <p:spPr>
              <a:xfrm>
                <a:off x="5995739" y="1511108"/>
                <a:ext cx="633521" cy="1367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B80D119-EDE4-431D-9354-33ECD9284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9" y="1511108"/>
                <a:ext cx="633521" cy="1367106"/>
              </a:xfrm>
              <a:prstGeom prst="rect">
                <a:avLst/>
              </a:prstGeom>
              <a:blipFill rotWithShape="1">
                <a:blip r:embed="rId8"/>
                <a:stretch>
                  <a:fillRect r="-37864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5BC6337-AB1A-4741-9C05-246ABD05670A}"/>
              </a:ext>
            </a:extLst>
          </p:cNvPr>
          <p:cNvSpPr txBox="1"/>
          <p:nvPr/>
        </p:nvSpPr>
        <p:spPr>
          <a:xfrm>
            <a:off x="4129192" y="180211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FAB067F-1F33-4809-B130-0B1E8699638A}"/>
              </a:ext>
            </a:extLst>
          </p:cNvPr>
          <p:cNvSpPr txBox="1"/>
          <p:nvPr/>
        </p:nvSpPr>
        <p:spPr>
          <a:xfrm>
            <a:off x="6445826" y="1794200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4009DAFE-7EB1-46FF-BFC7-794D2ADE6527}"/>
                  </a:ext>
                </a:extLst>
              </p:cNvPr>
              <p:cNvSpPr txBox="1"/>
              <p:nvPr/>
            </p:nvSpPr>
            <p:spPr>
              <a:xfrm>
                <a:off x="7305882" y="1511110"/>
                <a:ext cx="633521" cy="1368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09DAFE-7EB1-46FF-BFC7-794D2ADE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82" y="1511110"/>
                <a:ext cx="633521" cy="1368773"/>
              </a:xfrm>
              <a:prstGeom prst="rect">
                <a:avLst/>
              </a:prstGeom>
              <a:blipFill rotWithShape="1">
                <a:blip r:embed="rId9"/>
                <a:stretch>
                  <a:fillRect l="-4808" r="-59615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3408179D-1850-4104-8B01-675034F44CED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367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408179D-1850-4104-8B01-675034F4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367106"/>
              </a:xfrm>
              <a:prstGeom prst="rect">
                <a:avLst/>
              </a:prstGeom>
              <a:blipFill rotWithShape="1">
                <a:blip r:embed="rId10"/>
                <a:stretch>
                  <a:fillRect r="-9150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DDFA78C-6011-4855-BBB0-C47A4B257AF2}"/>
              </a:ext>
            </a:extLst>
          </p:cNvPr>
          <p:cNvSpPr txBox="1"/>
          <p:nvPr/>
        </p:nvSpPr>
        <p:spPr>
          <a:xfrm>
            <a:off x="5261067" y="3406440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7417A641-426F-4918-A55E-82F1CB3B2DF6}"/>
                  </a:ext>
                </a:extLst>
              </p:cNvPr>
              <p:cNvSpPr txBox="1"/>
              <p:nvPr/>
            </p:nvSpPr>
            <p:spPr>
              <a:xfrm>
                <a:off x="5903186" y="3094571"/>
                <a:ext cx="633521" cy="1368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417A641-426F-4918-A55E-82F1CB3B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6" y="3094571"/>
                <a:ext cx="633521" cy="1368773"/>
              </a:xfrm>
              <a:prstGeom prst="rect">
                <a:avLst/>
              </a:prstGeom>
              <a:blipFill rotWithShape="1">
                <a:blip r:embed="rId11"/>
                <a:stretch>
                  <a:fillRect r="-37500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5E55637-E36E-445A-A28D-D2BC13BED0A0}"/>
              </a:ext>
            </a:extLst>
          </p:cNvPr>
          <p:cNvSpPr txBox="1"/>
          <p:nvPr/>
        </p:nvSpPr>
        <p:spPr>
          <a:xfrm>
            <a:off x="4129192" y="338557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132AA56-A23D-4602-BC8D-7D7CD4620602}"/>
              </a:ext>
            </a:extLst>
          </p:cNvPr>
          <p:cNvSpPr txBox="1"/>
          <p:nvPr/>
        </p:nvSpPr>
        <p:spPr>
          <a:xfrm>
            <a:off x="6437497" y="337766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96C34BAC-0A66-4116-8A73-2FC4031F3E63}"/>
                  </a:ext>
                </a:extLst>
              </p:cNvPr>
              <p:cNvSpPr txBox="1"/>
              <p:nvPr/>
            </p:nvSpPr>
            <p:spPr>
              <a:xfrm>
                <a:off x="7309585" y="3094573"/>
                <a:ext cx="633521" cy="1360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6C34BAC-0A66-4116-8A73-2FC4031F3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5" y="3094573"/>
                <a:ext cx="633521" cy="1360822"/>
              </a:xfrm>
              <a:prstGeom prst="rect">
                <a:avLst/>
              </a:prstGeom>
              <a:blipFill rotWithShape="1">
                <a:blip r:embed="rId12"/>
                <a:stretch>
                  <a:fillRect l="-5769" r="-58654" b="-3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ADC7EC36-CD97-41EE-BD15-5AEA251D56B4}"/>
                  </a:ext>
                </a:extLst>
              </p:cNvPr>
              <p:cNvSpPr txBox="1"/>
              <p:nvPr/>
            </p:nvSpPr>
            <p:spPr>
              <a:xfrm>
                <a:off x="4801062" y="4630050"/>
                <a:ext cx="928744" cy="1368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DC7EC36-CD97-41EE-BD15-5AEA251D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50"/>
                <a:ext cx="928744" cy="1368773"/>
              </a:xfrm>
              <a:prstGeom prst="rect">
                <a:avLst/>
              </a:prstGeom>
              <a:blipFill rotWithShape="1">
                <a:blip r:embed="rId13"/>
                <a:stretch>
                  <a:fillRect r="-9211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627AEA7-0058-4545-B47E-3C5F7C6091B3}"/>
              </a:ext>
            </a:extLst>
          </p:cNvPr>
          <p:cNvSpPr txBox="1"/>
          <p:nvPr/>
        </p:nvSpPr>
        <p:spPr>
          <a:xfrm>
            <a:off x="5353619" y="4941915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1DF8B26A-43AD-4359-A42A-E5EEB94C4125}"/>
                  </a:ext>
                </a:extLst>
              </p:cNvPr>
              <p:cNvSpPr txBox="1"/>
              <p:nvPr/>
            </p:nvSpPr>
            <p:spPr>
              <a:xfrm>
                <a:off x="5995739" y="4630048"/>
                <a:ext cx="633521" cy="1360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DF8B26A-43AD-4359-A42A-E5EEB94C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9" y="4630048"/>
                <a:ext cx="633521" cy="1360822"/>
              </a:xfrm>
              <a:prstGeom prst="rect">
                <a:avLst/>
              </a:prstGeom>
              <a:blipFill rotWithShape="1">
                <a:blip r:embed="rId14"/>
                <a:stretch>
                  <a:fillRect r="-37864" b="-3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0785AB4-7CF2-45A7-9706-AE0031D2CB04}"/>
              </a:ext>
            </a:extLst>
          </p:cNvPr>
          <p:cNvSpPr txBox="1"/>
          <p:nvPr/>
        </p:nvSpPr>
        <p:spPr>
          <a:xfrm>
            <a:off x="4129192" y="492105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1364E7D-C44A-4C84-929C-323140C62585}"/>
              </a:ext>
            </a:extLst>
          </p:cNvPr>
          <p:cNvSpPr txBox="1"/>
          <p:nvPr/>
        </p:nvSpPr>
        <p:spPr>
          <a:xfrm>
            <a:off x="6481922" y="4913140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6AB306D3-51CF-43CD-8D00-7D8C4834B093}"/>
                  </a:ext>
                </a:extLst>
              </p:cNvPr>
              <p:cNvSpPr txBox="1"/>
              <p:nvPr/>
            </p:nvSpPr>
            <p:spPr>
              <a:xfrm>
                <a:off x="7402138" y="4630050"/>
                <a:ext cx="633521" cy="1368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AB306D3-51CF-43CD-8D00-7D8C4834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8" y="4630050"/>
                <a:ext cx="633521" cy="1368773"/>
              </a:xfrm>
              <a:prstGeom prst="rect">
                <a:avLst/>
              </a:prstGeom>
              <a:blipFill rotWithShape="1">
                <a:blip r:embed="rId15"/>
                <a:stretch>
                  <a:fillRect r="-36538"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59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997" name="图片 41996" descr="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0563858" cy="685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658" y="-192505"/>
            <a:ext cx="3492500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Hộp Văn bản 1"/>
          <p:cNvSpPr txBox="1"/>
          <p:nvPr/>
        </p:nvSpPr>
        <p:spPr>
          <a:xfrm>
            <a:off x="8665812" y="1148940"/>
            <a:ext cx="18288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Hộp Văn bản 1"/>
          <p:cNvSpPr txBox="1"/>
          <p:nvPr/>
        </p:nvSpPr>
        <p:spPr>
          <a:xfrm>
            <a:off x="766436" y="3672404"/>
            <a:ext cx="9424309" cy="25545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vi-VN" alt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VƯỢTCHƯỚNG </a:t>
            </a:r>
            <a:endParaRPr lang="en-US" altLang="en-US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vi-VN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NGẠI </a:t>
            </a:r>
            <a:r>
              <a:rPr lang="vi-VN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VẬT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72360" y="1757548"/>
            <a:ext cx="2876656" cy="3188786"/>
            <a:chOff x="1679717" y="167344"/>
            <a:chExt cx="2876656" cy="3394007"/>
          </a:xfrm>
        </p:grpSpPr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340D4679-6227-4F57-92FA-D91BA2A79DA8}"/>
                </a:ext>
              </a:extLst>
            </p:cNvPr>
            <p:cNvGrpSpPr/>
            <p:nvPr/>
          </p:nvGrpSpPr>
          <p:grpSpPr>
            <a:xfrm>
              <a:off x="1679717" y="167344"/>
              <a:ext cx="2876656" cy="3394007"/>
              <a:chOff x="1389777" y="1557826"/>
              <a:chExt cx="3100163" cy="3810816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="" xmlns:a16="http://schemas.microsoft.com/office/drawing/2014/main" id="{E83C0AA6-BDF3-4546-A0BD-5247DEF9E5C5}"/>
                  </a:ext>
                </a:extLst>
              </p:cNvPr>
              <p:cNvSpPr/>
              <p:nvPr/>
            </p:nvSpPr>
            <p:spPr>
              <a:xfrm>
                <a:off x="1887416" y="2374958"/>
                <a:ext cx="2602524" cy="29936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080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56D4BA9E-26B9-4465-888E-75890B5B3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43264" flipH="1">
                <a:off x="1421885" y="1525718"/>
                <a:ext cx="1634263" cy="169848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65C5240B-5596-4EF9-AF87-E7EA71BAF9E6}"/>
                    </a:ext>
                  </a:extLst>
                </p:cNvPr>
                <p:cNvSpPr txBox="1"/>
                <p:nvPr/>
              </p:nvSpPr>
              <p:spPr>
                <a:xfrm>
                  <a:off x="2173016" y="1626917"/>
                  <a:ext cx="2129318" cy="14255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5400" b="1" dirty="0"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x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PH" sz="5400" dirty="0"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5C5240B-5596-4EF9-AF87-E7EA71BAF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3016" y="1626917"/>
                  <a:ext cx="2129318" cy="1158587"/>
                </a:xfrm>
                <a:prstGeom prst="rect">
                  <a:avLst/>
                </a:prstGeom>
                <a:blipFill>
                  <a:blip r:embed="rId5"/>
                  <a:stretch>
                    <a:fillRect b="-12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937612" y="2387828"/>
            <a:ext cx="2876656" cy="3394007"/>
            <a:chOff x="4588919" y="1524363"/>
            <a:chExt cx="2876656" cy="3394007"/>
          </a:xfrm>
        </p:grpSpPr>
        <p:grpSp>
          <p:nvGrpSpPr>
            <p:cNvPr id="17" name="组合 5">
              <a:extLst>
                <a:ext uri="{FF2B5EF4-FFF2-40B4-BE49-F238E27FC236}">
                  <a16:creationId xmlns="" xmlns:a16="http://schemas.microsoft.com/office/drawing/2014/main" id="{912C06E7-83C0-4C01-84DE-C0179DC74C4E}"/>
                </a:ext>
              </a:extLst>
            </p:cNvPr>
            <p:cNvGrpSpPr/>
            <p:nvPr/>
          </p:nvGrpSpPr>
          <p:grpSpPr>
            <a:xfrm>
              <a:off x="4588919" y="1524363"/>
              <a:ext cx="2876656" cy="3394007"/>
              <a:chOff x="1389777" y="1557826"/>
              <a:chExt cx="3100163" cy="3810816"/>
            </a:xfrm>
          </p:grpSpPr>
          <p:sp>
            <p:nvSpPr>
              <p:cNvPr id="18" name="矩形: 圆角 8">
                <a:extLst>
                  <a:ext uri="{FF2B5EF4-FFF2-40B4-BE49-F238E27FC236}">
                    <a16:creationId xmlns="" xmlns:a16="http://schemas.microsoft.com/office/drawing/2014/main" id="{DED97358-081F-4C6E-A306-61AE0D30CEB6}"/>
                  </a:ext>
                </a:extLst>
              </p:cNvPr>
              <p:cNvSpPr/>
              <p:nvPr/>
            </p:nvSpPr>
            <p:spPr>
              <a:xfrm>
                <a:off x="1887416" y="2374958"/>
                <a:ext cx="2602524" cy="29936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080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19" name="图片 9">
                <a:extLst>
                  <a:ext uri="{FF2B5EF4-FFF2-40B4-BE49-F238E27FC236}">
                    <a16:creationId xmlns="" xmlns:a16="http://schemas.microsoft.com/office/drawing/2014/main" id="{F1F164F2-7306-4A1E-AD77-364B93AE7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43264" flipH="1">
                <a:off x="1421885" y="1525718"/>
                <a:ext cx="1634263" cy="169848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D794C011-80A6-4D00-860D-823918619B88}"/>
                    </a:ext>
                  </a:extLst>
                </p:cNvPr>
                <p:cNvSpPr txBox="1"/>
                <p:nvPr/>
              </p:nvSpPr>
              <p:spPr>
                <a:xfrm>
                  <a:off x="5259769" y="3030973"/>
                  <a:ext cx="1875453" cy="14157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a14:m>
                  <a:r>
                    <a:rPr lang="en-US" sz="5400" b="1" dirty="0">
                      <a:latin typeface="UTM Avo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PH" sz="5400" dirty="0"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794C011-80A6-4D00-860D-823918619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9769" y="3030973"/>
                  <a:ext cx="1875453" cy="1152239"/>
                </a:xfrm>
                <a:prstGeom prst="rect">
                  <a:avLst/>
                </a:prstGeom>
                <a:blipFill>
                  <a:blip r:embed="rId6"/>
                  <a:stretch>
                    <a:fillRect b="-1269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图片 23">
            <a:extLst>
              <a:ext uri="{FF2B5EF4-FFF2-40B4-BE49-F238E27FC236}">
                <a16:creationId xmlns="" xmlns:a16="http://schemas.microsoft.com/office/drawing/2014/main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048037" y="124173"/>
            <a:ext cx="1919200" cy="2011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798" y="422133"/>
            <a:ext cx="4001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830" y="1168099"/>
            <a:ext cx="2117217" cy="21213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358" y="1335129"/>
            <a:ext cx="2117217" cy="21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77" y="2409546"/>
            <a:ext cx="2854183" cy="2847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283" y="8573"/>
            <a:ext cx="2857425" cy="2850356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465349" y="242924"/>
            <a:ext cx="6085135" cy="1947389"/>
          </a:xfrm>
          <a:prstGeom prst="wedgeRoundRectCallout">
            <a:avLst>
              <a:gd name="adj1" fmla="val 78789"/>
              <a:gd name="adj2" fmla="val 4595"/>
              <a:gd name="adj3" fmla="val 16667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6" y="1607646"/>
            <a:ext cx="1600664" cy="1603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394938" y="5499847"/>
                <a:ext cx="2774107" cy="105820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38" y="5499847"/>
                <a:ext cx="2774107" cy="1058202"/>
              </a:xfrm>
              <a:prstGeom prst="roundRect">
                <a:avLst/>
              </a:prstGeom>
              <a:blipFill rotWithShape="1">
                <a:blip r:embed="rId7"/>
                <a:stretch>
                  <a:fillRect l="-5934" b="-18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08" y="2305521"/>
            <a:ext cx="2934259" cy="292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/>
              <p:cNvSpPr/>
              <p:nvPr/>
            </p:nvSpPr>
            <p:spPr>
              <a:xfrm>
                <a:off x="3227160" y="5499847"/>
                <a:ext cx="2774107" cy="105820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160" y="5499847"/>
                <a:ext cx="2774107" cy="1058202"/>
              </a:xfrm>
              <a:prstGeom prst="roundRect">
                <a:avLst/>
              </a:prstGeom>
              <a:blipFill rotWithShape="1">
                <a:blip r:embed="rId8"/>
                <a:stretch>
                  <a:fillRect l="-5934" b="-114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379" y="2369607"/>
            <a:ext cx="2934259" cy="292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/>
              <p:cNvSpPr/>
              <p:nvPr/>
            </p:nvSpPr>
            <p:spPr>
              <a:xfrm>
                <a:off x="6059379" y="5499847"/>
                <a:ext cx="2774107" cy="105820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800" b="1" i="1" dirty="0">
                  <a:solidFill>
                    <a:schemeClr val="tx1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379" y="5499847"/>
                <a:ext cx="2774107" cy="1058202"/>
              </a:xfrm>
              <a:prstGeom prst="roundRect">
                <a:avLst/>
              </a:prstGeom>
              <a:blipFill rotWithShape="1">
                <a:blip r:embed="rId9"/>
                <a:stretch>
                  <a:fillRect l="-5934" b="-114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525" y="2409546"/>
            <a:ext cx="2934259" cy="292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: Rounded Corners 24"/>
              <p:cNvSpPr/>
              <p:nvPr/>
            </p:nvSpPr>
            <p:spPr>
              <a:xfrm>
                <a:off x="8891600" y="5499847"/>
                <a:ext cx="2774107" cy="105820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Cambria Math" panose="02040503050406030204" charset="0"/>
                          </a:rPr>
                          <m:t>𝟏𝟎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Cambria Math" panose="0204050305040603020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b="1" i="1" dirty="0">
                  <a:solidFill>
                    <a:schemeClr val="tx1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5" name="Rectangle: Rounded Corner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600" y="5499847"/>
                <a:ext cx="2774107" cy="1058202"/>
              </a:xfrm>
              <a:prstGeom prst="roundRect">
                <a:avLst/>
              </a:prstGeom>
              <a:blipFill rotWithShape="1">
                <a:blip r:embed="rId10"/>
                <a:stretch>
                  <a:fillRect l="-4835" t="-2874" b="-18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65C5240B-5596-4EF9-AF87-E7EA71BAF9E6}"/>
                  </a:ext>
                </a:extLst>
              </p:cNvPr>
              <p:cNvSpPr txBox="1"/>
              <p:nvPr/>
            </p:nvSpPr>
            <p:spPr>
              <a:xfrm>
                <a:off x="4088229" y="503826"/>
                <a:ext cx="2839372" cy="1425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PH" sz="5400" b="1" dirty="0" smtClean="0">
                    <a:latin typeface="UTM Avo" panose="02040603050506020204" pitchFamily="18" charset="0"/>
                  </a:rPr>
                  <a:t> = ?</a:t>
                </a:r>
                <a:endParaRPr lang="en-PH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5C5240B-5596-4EF9-AF87-E7EA71BA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229" y="503826"/>
                <a:ext cx="2839372" cy="1425583"/>
              </a:xfrm>
              <a:prstGeom prst="rect">
                <a:avLst/>
              </a:prstGeom>
              <a:blipFill rotWithShape="1">
                <a:blip r:embed="rId11"/>
                <a:stretch>
                  <a:fillRect r="-13978"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7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62" y="2409546"/>
            <a:ext cx="2934259" cy="292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1652" y="8573"/>
            <a:ext cx="2857425" cy="2850356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008761" y="491507"/>
            <a:ext cx="5320396" cy="1603800"/>
          </a:xfrm>
          <a:prstGeom prst="wedgeRoundRectCallout">
            <a:avLst>
              <a:gd name="adj1" fmla="val 82428"/>
              <a:gd name="adj2" fmla="val 7514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endParaRPr lang="en-US" sz="5400" b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6" y="1607646"/>
            <a:ext cx="1600664" cy="1603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: Rounded Corners 18"/>
              <p:cNvSpPr/>
              <p:nvPr/>
            </p:nvSpPr>
            <p:spPr>
              <a:xfrm>
                <a:off x="561050" y="5213012"/>
                <a:ext cx="2774107" cy="118778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en-US" sz="4000" b="1" dirty="0" smtClean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  <a:sym typeface="Arial" panose="020B0604020202020204"/>
                  </a:rPr>
                  <a:t>A.</a:t>
                </a:r>
                <a:r>
                  <a:rPr lang="en-US" sz="4000" b="1" kern="0" dirty="0">
                    <a:solidFill>
                      <a:prstClr val="black"/>
                    </a:solidFill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ker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4800" b="1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  <m:t>𝟏𝟒</m:t>
                        </m:r>
                      </m:num>
                      <m:den>
                        <m:r>
                          <a:rPr lang="en-US" sz="4800" b="1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4400" b="1" dirty="0" smtClean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  <a:sym typeface="Arial" panose="020B0604020202020204"/>
                  </a:rPr>
                  <a:t> </a:t>
                </a:r>
                <a:endParaRPr lang="en-US" sz="4400" b="1" dirty="0">
                  <a:solidFill>
                    <a:prstClr val="black"/>
                  </a:solidFill>
                  <a:latin typeface="Times New Roman" panose="02020603050405020304" charset="0"/>
                  <a:cs typeface="Times New Roman" panose="0202060305040502030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50" y="5213012"/>
                <a:ext cx="2774107" cy="1187788"/>
              </a:xfrm>
              <a:prstGeom prst="roundRect">
                <a:avLst/>
              </a:prstGeom>
              <a:blipFill rotWithShape="1">
                <a:blip r:embed="rId8"/>
                <a:stretch>
                  <a:fillRect l="-5714" b="-8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172" y="2409546"/>
            <a:ext cx="2934259" cy="292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: Rounded Corners 20"/>
              <p:cNvSpPr/>
              <p:nvPr/>
            </p:nvSpPr>
            <p:spPr>
              <a:xfrm>
                <a:off x="3393272" y="5213012"/>
                <a:ext cx="2774107" cy="118778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</a:pPr>
                <a:r>
                  <a:rPr lang="en-US" sz="4000" b="1" kern="0" dirty="0" smtClean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  <a:sym typeface="Arial" panose="020B0604020202020204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ker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4800" b="1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  <m:t>𝟓𝟎</m:t>
                        </m:r>
                      </m:num>
                      <m:den>
                        <m:r>
                          <a:rPr lang="en-US" sz="4800" b="1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  <m:t>𝟏𝟒𝟕</m:t>
                        </m:r>
                      </m:den>
                    </m:f>
                  </m:oMath>
                </a14:m>
                <a:endParaRPr lang="en-US" sz="4000" b="1" kern="0" dirty="0">
                  <a:solidFill>
                    <a:prstClr val="black"/>
                  </a:solidFill>
                  <a:latin typeface="Times New Roman" panose="02020603050405020304" charset="0"/>
                  <a:cs typeface="Times New Roman" panose="0202060305040502030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1" name="Rectangle: Rounded Corners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272" y="5213012"/>
                <a:ext cx="2774107" cy="1187788"/>
              </a:xfrm>
              <a:prstGeom prst="roundRect">
                <a:avLst/>
              </a:prstGeom>
              <a:blipFill rotWithShape="1">
                <a:blip r:embed="rId9"/>
                <a:stretch>
                  <a:fillRect l="-5714" b="-12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303" y="2493638"/>
            <a:ext cx="2934259" cy="292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/>
              <p:cNvSpPr/>
              <p:nvPr/>
            </p:nvSpPr>
            <p:spPr>
              <a:xfrm>
                <a:off x="6225491" y="5213012"/>
                <a:ext cx="2774107" cy="1187788"/>
              </a:xfrm>
              <a:prstGeom prst="roundRect">
                <a:avLst>
                  <a:gd name="adj" fmla="val 21875"/>
                </a:avLst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buClr>
                    <a:srgbClr val="000000"/>
                  </a:buClr>
                  <a:buFont typeface="Arial" panose="020B0604020202020204"/>
                  <a:buNone/>
                </a:pPr>
                <a:r>
                  <a:rPr lang="en-US" sz="3600" b="1" kern="0" dirty="0" smtClean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  <a:sym typeface="Arial" panose="020B0604020202020204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ker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4800" b="1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  <m:t>𝟐</m:t>
                        </m:r>
                      </m:num>
                      <m:den>
                        <m:r>
                          <a:rPr lang="en-US" sz="4800" b="1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  <m:t>𝟑</m:t>
                        </m:r>
                      </m:den>
                    </m:f>
                  </m:oMath>
                </a14:m>
                <a:endParaRPr lang="en-US" sz="4800" b="1" i="1" kern="0" dirty="0">
                  <a:solidFill>
                    <a:prstClr val="black"/>
                  </a:solidFill>
                  <a:latin typeface="Cambria Math" panose="02040503050406030204" charset="0"/>
                  <a:cs typeface="Cambria Math" panose="0204050305040603020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491" y="5213012"/>
                <a:ext cx="2774107" cy="1187788"/>
              </a:xfrm>
              <a:prstGeom prst="roundRect">
                <a:avLst>
                  <a:gd name="adj" fmla="val 21875"/>
                </a:avLst>
              </a:prstGeom>
              <a:blipFill rotWithShape="1">
                <a:blip r:embed="rId10"/>
                <a:stretch>
                  <a:fillRect l="-3956" b="-10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397" y="2409546"/>
            <a:ext cx="2934259" cy="2927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: Rounded Corners 18"/>
              <p:cNvSpPr/>
              <p:nvPr/>
            </p:nvSpPr>
            <p:spPr>
              <a:xfrm>
                <a:off x="9221652" y="5235872"/>
                <a:ext cx="2774107" cy="118778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en-US" sz="4000" b="1" dirty="0" smtClean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  <a:sym typeface="Arial" panose="020B0604020202020204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ker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4800" b="1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 panose="020B0604020202020204"/>
                          </a:rPr>
                          <m:t>𝟕𝟎</m:t>
                        </m:r>
                      </m:num>
                      <m:den>
                        <m:r>
                          <a:rPr lang="en-US" sz="4800" b="1" i="1" kern="0">
                            <a:solidFill>
                              <a:prstClr val="black"/>
                            </a:solidFill>
                            <a:latin typeface="Cambria Math" panose="02040503050406030204" charset="0"/>
                            <a:sym typeface="Arial" panose="020B0604020202020204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imes New Roman" panose="02020603050405020304" charset="0"/>
                    <a:cs typeface="Times New Roman" panose="02020603050405020304" charset="0"/>
                    <a:sym typeface="Arial" panose="020B0604020202020204"/>
                  </a:rPr>
                  <a:t> </a:t>
                </a:r>
                <a:endParaRPr lang="en-US" sz="4000" b="1" dirty="0">
                  <a:solidFill>
                    <a:prstClr val="black"/>
                  </a:solidFill>
                  <a:latin typeface="Times New Roman" panose="02020603050405020304" charset="0"/>
                  <a:cs typeface="Times New Roman" panose="0202060305040502030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652" y="5235872"/>
                <a:ext cx="2774107" cy="1187788"/>
              </a:xfrm>
              <a:prstGeom prst="roundRect">
                <a:avLst/>
              </a:prstGeom>
              <a:blipFill rotWithShape="1">
                <a:blip r:embed="rId11"/>
                <a:stretch>
                  <a:fillRect l="-5714" b="-11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D794C011-80A6-4D00-860D-823918619B88}"/>
                  </a:ext>
                </a:extLst>
              </p:cNvPr>
              <p:cNvSpPr txBox="1"/>
              <p:nvPr/>
            </p:nvSpPr>
            <p:spPr>
              <a:xfrm>
                <a:off x="3891486" y="585521"/>
                <a:ext cx="3554946" cy="14157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PH" sz="5400" b="1" dirty="0" smtClean="0">
                    <a:latin typeface="UTM Avo" panose="02040603050506020204" pitchFamily="18" charset="0"/>
                  </a:rPr>
                  <a:t> = ?</a:t>
                </a:r>
                <a:endParaRPr lang="en-PH" sz="5400" b="1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794C011-80A6-4D00-860D-8239186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486" y="585521"/>
                <a:ext cx="3554946" cy="1415772"/>
              </a:xfrm>
              <a:prstGeom prst="rect">
                <a:avLst/>
              </a:prstGeom>
              <a:blipFill rotWithShape="1">
                <a:blip r:embed="rId12"/>
                <a:stretch>
                  <a:fillRect r="-4110" b="-11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2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6">
            <a:extLst>
              <a:ext uri="{FF2B5EF4-FFF2-40B4-BE49-F238E27FC236}">
                <a16:creationId xmlns="" xmlns:a16="http://schemas.microsoft.com/office/drawing/2014/main" id="{BF92D1FD-85BD-4CE4-B2E9-CE4A2D38956D}"/>
              </a:ext>
            </a:extLst>
          </p:cNvPr>
          <p:cNvSpPr txBox="1"/>
          <p:nvPr/>
        </p:nvSpPr>
        <p:spPr>
          <a:xfrm>
            <a:off x="423941" y="2819400"/>
            <a:ext cx="114870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54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5400" b="1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54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54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54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54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54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54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54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54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54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5400" b="1" dirty="0">
                <a:solidFill>
                  <a:srgbClr val="0000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5400" b="1" dirty="0" smtClean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  <a:endParaRPr kumimoji="1" lang="zh-CN" altLang="en-US" sz="5400" b="1" dirty="0">
              <a:solidFill>
                <a:srgbClr val="FF00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="" xmlns:a16="http://schemas.microsoft.com/office/drawing/2014/main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-27613" y="30313"/>
            <a:ext cx="2017088" cy="1666766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="" xmlns:a16="http://schemas.microsoft.com/office/drawing/2014/main" id="{89EE6609-A9BD-451C-BD8B-2BF89052DB6E}"/>
              </a:ext>
            </a:extLst>
          </p:cNvPr>
          <p:cNvSpPr txBox="1"/>
          <p:nvPr/>
        </p:nvSpPr>
        <p:spPr>
          <a:xfrm>
            <a:off x="2481795" y="360221"/>
            <a:ext cx="8729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48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48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vi-VN" altLang="zh-CN" sz="4800" b="1" dirty="0">
              <a:solidFill>
                <a:srgbClr val="FF00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="" xmlns:a16="http://schemas.microsoft.com/office/drawing/2014/main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23941" y="863696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7588335" y="4810895"/>
            <a:ext cx="4298865" cy="838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3048000" y="2057403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11209" y="287322"/>
            <a:ext cx="7275591" cy="10654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6" b="95050" l="5167" r="92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24" y="2332355"/>
            <a:ext cx="3306527" cy="208724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8" b="95050" l="7833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51" y="1447797"/>
            <a:ext cx="3500673" cy="2209800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60" b="95446" l="4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6" y="2209800"/>
            <a:ext cx="3484091" cy="2199333"/>
          </a:xfrm>
          <a:prstGeom prst="rect">
            <a:avLst/>
          </a:prstGeom>
        </p:spPr>
      </p:pic>
      <p:sp>
        <p:nvSpPr>
          <p:cNvPr id="17" name="Flowchart: Stored Data 16">
            <a:hlinkClick r:id="rId12" action="ppaction://hlinksldjump"/>
          </p:cNvPr>
          <p:cNvSpPr/>
          <p:nvPr/>
        </p:nvSpPr>
        <p:spPr>
          <a:xfrm rot="16200000">
            <a:off x="8899485" y="3962141"/>
            <a:ext cx="1676568" cy="4298865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932 w 10001"/>
              <a:gd name="connsiteY0" fmla="*/ 118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668 w 10001"/>
              <a:gd name="connsiteY4" fmla="*/ 10000 h 10000"/>
              <a:gd name="connsiteX5" fmla="*/ 1 w 10001"/>
              <a:gd name="connsiteY5" fmla="*/ 5000 h 10000"/>
              <a:gd name="connsiteX6" fmla="*/ 1932 w 10001"/>
              <a:gd name="connsiteY6" fmla="*/ 1188 h 10000"/>
              <a:gd name="connsiteX0" fmla="*/ 1934 w 10003"/>
              <a:gd name="connsiteY0" fmla="*/ 1188 h 10000"/>
              <a:gd name="connsiteX1" fmla="*/ 10003 w 10003"/>
              <a:gd name="connsiteY1" fmla="*/ 0 h 10000"/>
              <a:gd name="connsiteX2" fmla="*/ 8336 w 10003"/>
              <a:gd name="connsiteY2" fmla="*/ 5000 h 10000"/>
              <a:gd name="connsiteX3" fmla="*/ 10003 w 10003"/>
              <a:gd name="connsiteY3" fmla="*/ 10000 h 10000"/>
              <a:gd name="connsiteX4" fmla="*/ 2374 w 10003"/>
              <a:gd name="connsiteY4" fmla="*/ 9120 h 10000"/>
              <a:gd name="connsiteX5" fmla="*/ 3 w 10003"/>
              <a:gd name="connsiteY5" fmla="*/ 5000 h 10000"/>
              <a:gd name="connsiteX6" fmla="*/ 1934 w 10003"/>
              <a:gd name="connsiteY6" fmla="*/ 1188 h 10000"/>
              <a:gd name="connsiteX0" fmla="*/ 1932 w 10001"/>
              <a:gd name="connsiteY0" fmla="*/ 118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844 w 10001"/>
              <a:gd name="connsiteY4" fmla="*/ 9076 h 10000"/>
              <a:gd name="connsiteX5" fmla="*/ 1 w 10001"/>
              <a:gd name="connsiteY5" fmla="*/ 5000 h 10000"/>
              <a:gd name="connsiteX6" fmla="*/ 1932 w 10001"/>
              <a:gd name="connsiteY6" fmla="*/ 1188 h 10000"/>
              <a:gd name="connsiteX0" fmla="*/ 1932 w 10001"/>
              <a:gd name="connsiteY0" fmla="*/ 1188 h 10000"/>
              <a:gd name="connsiteX1" fmla="*/ 10001 w 10001"/>
              <a:gd name="connsiteY1" fmla="*/ 0 h 10000"/>
              <a:gd name="connsiteX2" fmla="*/ 8334 w 10001"/>
              <a:gd name="connsiteY2" fmla="*/ 5000 h 10000"/>
              <a:gd name="connsiteX3" fmla="*/ 10001 w 10001"/>
              <a:gd name="connsiteY3" fmla="*/ 10000 h 10000"/>
              <a:gd name="connsiteX4" fmla="*/ 1844 w 10001"/>
              <a:gd name="connsiteY4" fmla="*/ 9076 h 10000"/>
              <a:gd name="connsiteX5" fmla="*/ 1 w 10001"/>
              <a:gd name="connsiteY5" fmla="*/ 5000 h 10000"/>
              <a:gd name="connsiteX6" fmla="*/ 1932 w 10001"/>
              <a:gd name="connsiteY6" fmla="*/ 118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1" h="10000">
                <a:moveTo>
                  <a:pt x="1932" y="1188"/>
                </a:moveTo>
                <a:cubicBezTo>
                  <a:pt x="4710" y="1188"/>
                  <a:pt x="7223" y="0"/>
                  <a:pt x="10001" y="0"/>
                </a:cubicBezTo>
                <a:cubicBezTo>
                  <a:pt x="9080" y="0"/>
                  <a:pt x="8334" y="2239"/>
                  <a:pt x="8334" y="5000"/>
                </a:cubicBezTo>
                <a:cubicBezTo>
                  <a:pt x="8334" y="7761"/>
                  <a:pt x="9080" y="10000"/>
                  <a:pt x="10001" y="10000"/>
                </a:cubicBezTo>
                <a:cubicBezTo>
                  <a:pt x="7282" y="9692"/>
                  <a:pt x="4563" y="9076"/>
                  <a:pt x="1844" y="9076"/>
                </a:cubicBezTo>
                <a:cubicBezTo>
                  <a:pt x="923" y="9076"/>
                  <a:pt x="-14" y="6315"/>
                  <a:pt x="1" y="5000"/>
                </a:cubicBezTo>
                <a:cubicBezTo>
                  <a:pt x="16" y="3685"/>
                  <a:pt x="1011" y="1188"/>
                  <a:pt x="1932" y="1188"/>
                </a:cubicBezTo>
                <a:close/>
              </a:path>
            </a:pathLst>
          </a:cu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199920" y="4419600"/>
            <a:ext cx="3044720" cy="2458990"/>
            <a:chOff x="-246888" y="2916190"/>
            <a:chExt cx="3218688" cy="39624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7846" l="284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6888" y="2916190"/>
              <a:ext cx="3218688" cy="396240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914400" y="4419600"/>
              <a:ext cx="152400" cy="1524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447800" y="4419600"/>
              <a:ext cx="152400" cy="1524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09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26302 1.48148E-6 C 0.3816 1.48148E-6 0.52726 0.11829 0.52726 0.21435 L 0.52726 0.43009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15903 -2.22222E-6 C 0.23056 -2.22222E-6 0.31858 0.15764 0.31858 0.28611 L 0.31858 0.5722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04982 3.7037E-6 C 0.07187 3.7037E-6 0.09965 0.12731 0.09965 0.23101 L 0.09965 0.46203 " pathEditMode="relative" rAng="0" ptsTypes="FfFF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9"/>
          <a:stretch/>
        </p:blipFill>
        <p:spPr>
          <a:xfrm>
            <a:off x="0" y="-19665"/>
            <a:ext cx="1167811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9"/>
          <a:stretch/>
        </p:blipFill>
        <p:spPr>
          <a:xfrm>
            <a:off x="11064569" y="0"/>
            <a:ext cx="1167811" cy="12954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67811" y="463138"/>
            <a:ext cx="7112001" cy="783193"/>
          </a:xfrm>
          <a:prstGeom prst="round2Diag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40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 chọn đáp án đúng nhất :</a:t>
            </a:r>
            <a:endParaRPr lang="en-US" sz="4000" b="1" i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174955" y="1526683"/>
                <a:ext cx="1335622" cy="1292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𝟐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5400" b="1" dirty="0">
                    <a:solidFill>
                      <a:srgbClr val="0000FF"/>
                    </a:solidFill>
                    <a:latin typeface="Times New Roman"/>
                    <a:ea typeface="Times New Roman"/>
                  </a:rPr>
                  <a:t> :</a:t>
                </a:r>
                <a:r>
                  <a:rPr lang="nl-NL" sz="4400" b="1" dirty="0">
                    <a:solidFill>
                      <a:srgbClr val="0000FF"/>
                    </a:solidFill>
                    <a:latin typeface="Times New Roman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𝟐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955" y="1526683"/>
                <a:ext cx="1335622" cy="1292662"/>
              </a:xfrm>
              <a:prstGeom prst="rect">
                <a:avLst/>
              </a:prstGeom>
              <a:blipFill rotWithShape="1">
                <a:blip r:embed="rId7"/>
                <a:stretch>
                  <a:fillRect l="-2283" r="-37443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ction Button: Home 32">
            <a:hlinkClick r:id="rId8" action="ppaction://hlinksldjump" highlightClick="1"/>
          </p:cNvPr>
          <p:cNvSpPr/>
          <p:nvPr/>
        </p:nvSpPr>
        <p:spPr>
          <a:xfrm>
            <a:off x="10992544" y="6096000"/>
            <a:ext cx="894656" cy="61230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ounded Rectangle 39"/>
              <p:cNvSpPr/>
              <p:nvPr/>
            </p:nvSpPr>
            <p:spPr>
              <a:xfrm>
                <a:off x="2220686" y="3277589"/>
                <a:ext cx="2757714" cy="1278577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5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686" y="3277589"/>
                <a:ext cx="2757714" cy="1278577"/>
              </a:xfrm>
              <a:prstGeom prst="roundRect">
                <a:avLst/>
              </a:prstGeom>
              <a:blipFill rotWithShape="1">
                <a:blip r:embed="rId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ounded Rectangle 40"/>
              <p:cNvSpPr/>
              <p:nvPr/>
            </p:nvSpPr>
            <p:spPr>
              <a:xfrm>
                <a:off x="7097486" y="3277589"/>
                <a:ext cx="2757714" cy="1278577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5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486" y="3277589"/>
                <a:ext cx="2757714" cy="1278577"/>
              </a:xfrm>
              <a:prstGeom prst="roundRect">
                <a:avLst/>
              </a:prstGeom>
              <a:blipFill rotWithShape="1">
                <a:blip r:embed="rId10"/>
                <a:stretch>
                  <a:fillRect b="-1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ounded Rectangle 41"/>
              <p:cNvSpPr/>
              <p:nvPr/>
            </p:nvSpPr>
            <p:spPr>
              <a:xfrm>
                <a:off x="2220686" y="5046023"/>
                <a:ext cx="2757714" cy="1278577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5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686" y="5046023"/>
                <a:ext cx="2757714" cy="1278577"/>
              </a:xfrm>
              <a:prstGeom prst="roundRect">
                <a:avLst/>
              </a:prstGeom>
              <a:blipFill rotWithShape="1">
                <a:blip r:embed="rId11"/>
                <a:stretch>
                  <a:fillRect b="-13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/>
          <p:cNvSpPr/>
          <p:nvPr/>
        </p:nvSpPr>
        <p:spPr>
          <a:xfrm>
            <a:off x="7097486" y="5046023"/>
            <a:ext cx="2757714" cy="12785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550400" y="1246202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8" name="Oval 27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9" name="Oval 28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7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9"/>
          <a:stretch/>
        </p:blipFill>
        <p:spPr>
          <a:xfrm>
            <a:off x="0" y="-19665"/>
            <a:ext cx="1167811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9"/>
          <a:stretch/>
        </p:blipFill>
        <p:spPr>
          <a:xfrm>
            <a:off x="11064569" y="0"/>
            <a:ext cx="1167811" cy="1295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978400" y="1520495"/>
                <a:ext cx="1625600" cy="1439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6000" b="1" dirty="0">
                    <a:solidFill>
                      <a:srgbClr val="0000FF"/>
                    </a:solidFill>
                    <a:latin typeface="Times New Roman"/>
                    <a:ea typeface="Times New Roman"/>
                  </a:rPr>
                  <a:t> :</a:t>
                </a:r>
                <a:r>
                  <a:rPr lang="nl-NL" sz="4800" b="1" dirty="0">
                    <a:solidFill>
                      <a:srgbClr val="0000FF"/>
                    </a:solidFill>
                    <a:latin typeface="Times New Roman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00FF"/>
                            </a:solidFill>
                            <a:latin typeface="Cambria Math"/>
                            <a:ea typeface="Times New Roman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400" y="1520495"/>
                <a:ext cx="1625600" cy="1439689"/>
              </a:xfrm>
              <a:prstGeom prst="rect">
                <a:avLst/>
              </a:prstGeom>
              <a:blipFill rotWithShape="1">
                <a:blip r:embed="rId7"/>
                <a:stretch>
                  <a:fillRect l="-2256" r="-25188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ction Button: Home 32">
            <a:hlinkClick r:id="rId8" action="ppaction://hlinksldjump" highlightClick="1"/>
          </p:cNvPr>
          <p:cNvSpPr/>
          <p:nvPr/>
        </p:nvSpPr>
        <p:spPr>
          <a:xfrm>
            <a:off x="10992544" y="6096000"/>
            <a:ext cx="894656" cy="61230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ounded Rectangle 39"/>
              <p:cNvSpPr/>
              <p:nvPr/>
            </p:nvSpPr>
            <p:spPr>
              <a:xfrm>
                <a:off x="2438400" y="3265715"/>
                <a:ext cx="2540000" cy="12667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265715"/>
                <a:ext cx="2540000" cy="1266701"/>
              </a:xfrm>
              <a:prstGeom prst="roundRect">
                <a:avLst/>
              </a:prstGeom>
              <a:blipFill rotWithShape="1">
                <a:blip r:embed="rId9"/>
                <a:stretch>
                  <a:fillRect b="-7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ounded Rectangle 40"/>
              <p:cNvSpPr/>
              <p:nvPr/>
            </p:nvSpPr>
            <p:spPr>
              <a:xfrm>
                <a:off x="7315200" y="5057899"/>
                <a:ext cx="2540000" cy="12667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D.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5057899"/>
                <a:ext cx="2540000" cy="1266701"/>
              </a:xfrm>
              <a:prstGeom prst="roundRect">
                <a:avLst/>
              </a:prstGeom>
              <a:blipFill rotWithShape="1">
                <a:blip r:embed="rId10"/>
                <a:stretch>
                  <a:fillRect b="-3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ounded Rectangle 41"/>
              <p:cNvSpPr/>
              <p:nvPr/>
            </p:nvSpPr>
            <p:spPr>
              <a:xfrm>
                <a:off x="2438400" y="5057899"/>
                <a:ext cx="2540000" cy="12667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57899"/>
                <a:ext cx="2540000" cy="1266701"/>
              </a:xfrm>
              <a:prstGeom prst="roundRect">
                <a:avLst/>
              </a:prstGeom>
              <a:blipFill rotWithShape="1">
                <a:blip r:embed="rId11"/>
                <a:stretch>
                  <a:fillRect b="-6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ounded Rectangle 42"/>
              <p:cNvSpPr/>
              <p:nvPr/>
            </p:nvSpPr>
            <p:spPr>
              <a:xfrm>
                <a:off x="7315200" y="3265715"/>
                <a:ext cx="2540000" cy="12667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265715"/>
                <a:ext cx="2540000" cy="1266701"/>
              </a:xfrm>
              <a:prstGeom prst="roundRect">
                <a:avLst/>
              </a:prstGeom>
              <a:blipFill rotWithShape="1">
                <a:blip r:embed="rId12"/>
                <a:stretch>
                  <a:fillRect b="-7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/>
          <p:cNvSpPr/>
          <p:nvPr/>
        </p:nvSpPr>
        <p:spPr>
          <a:xfrm>
            <a:off x="9550400" y="1206349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550400" y="1246202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8" name="Oval 27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9" name="Oval 28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1167811" y="463138"/>
            <a:ext cx="7112001" cy="783193"/>
          </a:xfrm>
          <a:prstGeom prst="round2Diag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40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 chọn đáp án đúng nhất :</a:t>
            </a:r>
            <a:endParaRPr lang="en-US" sz="4000" b="1" i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8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9"/>
          <a:stretch/>
        </p:blipFill>
        <p:spPr>
          <a:xfrm>
            <a:off x="0" y="-19665"/>
            <a:ext cx="1167811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59"/>
          <a:stretch/>
        </p:blipFill>
        <p:spPr>
          <a:xfrm>
            <a:off x="11064569" y="0"/>
            <a:ext cx="1167811" cy="1295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499429" y="1488359"/>
                <a:ext cx="1625600" cy="1290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5400" b="1" dirty="0">
                    <a:solidFill>
                      <a:prstClr val="black"/>
                    </a:solidFill>
                    <a:latin typeface="Times New Roman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dirty="0" smtClean="0">
                        <a:solidFill>
                          <a:prstClr val="black"/>
                        </a:solidFill>
                        <a:latin typeface="Cambria Math"/>
                        <a:ea typeface="Times New Roman"/>
                      </a:rPr>
                      <m:t>𝐱</m:t>
                    </m:r>
                  </m:oMath>
                </a14:m>
                <a:r>
                  <a:rPr lang="nl-NL" sz="4400" b="1" dirty="0" smtClean="0">
                    <a:solidFill>
                      <a:prstClr val="black"/>
                    </a:solidFill>
                    <a:latin typeface="Times New Roman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  <a:ea typeface="Times New Roman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  <a:ea typeface="Times New Roman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429" y="1488359"/>
                <a:ext cx="1625600" cy="1290481"/>
              </a:xfrm>
              <a:prstGeom prst="rect">
                <a:avLst/>
              </a:prstGeom>
              <a:blipFill rotWithShape="1">
                <a:blip r:embed="rId6"/>
                <a:stretch>
                  <a:fillRect l="-1498" r="-20974" b="-12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ction Button: Home 32">
            <a:hlinkClick r:id="rId7" action="ppaction://hlinksldjump" highlightClick="1"/>
          </p:cNvPr>
          <p:cNvSpPr/>
          <p:nvPr/>
        </p:nvSpPr>
        <p:spPr>
          <a:xfrm>
            <a:off x="10992544" y="6096000"/>
            <a:ext cx="894656" cy="61230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ounded Rectangle 39"/>
              <p:cNvSpPr/>
              <p:nvPr/>
            </p:nvSpPr>
            <p:spPr>
              <a:xfrm>
                <a:off x="2291938" y="3111335"/>
                <a:ext cx="2686462" cy="1337953"/>
              </a:xfrm>
              <a:prstGeom prst="roundRect">
                <a:avLst/>
              </a:prstGeom>
              <a:solidFill>
                <a:srgbClr val="FFFF99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5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938" y="3111335"/>
                <a:ext cx="2686462" cy="1337953"/>
              </a:xfrm>
              <a:prstGeom prst="roundRect">
                <a:avLst/>
              </a:prstGeom>
              <a:blipFill rotWithShape="1">
                <a:blip r:embed="rId8"/>
                <a:stretch>
                  <a:fillRect b="-10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ounded Rectangle 40"/>
          <p:cNvSpPr/>
          <p:nvPr/>
        </p:nvSpPr>
        <p:spPr>
          <a:xfrm>
            <a:off x="7168738" y="4986647"/>
            <a:ext cx="2686462" cy="1337953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ounded Rectangle 41"/>
              <p:cNvSpPr/>
              <p:nvPr/>
            </p:nvSpPr>
            <p:spPr>
              <a:xfrm>
                <a:off x="2291938" y="4986647"/>
                <a:ext cx="2686462" cy="1337953"/>
              </a:xfrm>
              <a:prstGeom prst="roundRect">
                <a:avLst/>
              </a:prstGeom>
              <a:solidFill>
                <a:srgbClr val="FFFF99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5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938" y="4986647"/>
                <a:ext cx="2686462" cy="1337953"/>
              </a:xfrm>
              <a:prstGeom prst="roundRect">
                <a:avLst/>
              </a:prstGeom>
              <a:blipFill rotWithShape="1">
                <a:blip r:embed="rId9"/>
                <a:stretch>
                  <a:fillRect b="-10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ounded Rectangle 42"/>
              <p:cNvSpPr/>
              <p:nvPr/>
            </p:nvSpPr>
            <p:spPr>
              <a:xfrm>
                <a:off x="7168738" y="3111335"/>
                <a:ext cx="2686462" cy="1337953"/>
              </a:xfrm>
              <a:prstGeom prst="roundRect">
                <a:avLst/>
              </a:prstGeom>
              <a:solidFill>
                <a:srgbClr val="FFFF99"/>
              </a:soli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54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𝟏𝟔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en-US" sz="5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738" y="3111335"/>
                <a:ext cx="2686462" cy="1337953"/>
              </a:xfrm>
              <a:prstGeom prst="roundRect">
                <a:avLst/>
              </a:prstGeom>
              <a:blipFill rotWithShape="1">
                <a:blip r:embed="rId10"/>
                <a:stretch>
                  <a:fillRect b="-10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550400" y="1246202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8" name="Oval 27"/>
          <p:cNvSpPr/>
          <p:nvPr/>
        </p:nvSpPr>
        <p:spPr>
          <a:xfrm>
            <a:off x="9550400" y="1206788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9" name="Oval 28"/>
          <p:cNvSpPr/>
          <p:nvPr/>
        </p:nvSpPr>
        <p:spPr>
          <a:xfrm>
            <a:off x="9550400" y="1219200"/>
            <a:ext cx="1320800" cy="926812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1167811" y="463138"/>
            <a:ext cx="7112001" cy="783193"/>
          </a:xfrm>
          <a:prstGeom prst="round2Diag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4000" b="1" i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 chọn đáp án đúng nhất :</a:t>
            </a:r>
            <a:endParaRPr lang="en-US" sz="4000" b="1" i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9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"/>
            <a:ext cx="12192000" cy="6857365"/>
          </a:xfrm>
          <a:prstGeom prst="rect">
            <a:avLst/>
          </a:prstGeom>
        </p:spPr>
      </p:pic>
      <p:pic>
        <p:nvPicPr>
          <p:cNvPr id="11" name="Picture 2" descr="Cô Bé Làm Bài Tập Về Nhà Hình ảnh | Định dạng hình ảnh PSD 401460717| 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21" l="10000" r="90000">
                        <a14:foregroundMark x1="37791" y1="51395" x2="52791" y2="52907"/>
                        <a14:foregroundMark x1="52791" y1="52907" x2="35930" y2="56279"/>
                        <a14:foregroundMark x1="35930" y1="56279" x2="35581" y2="63372"/>
                        <a14:foregroundMark x1="35581" y1="63372" x2="32791" y2="56744"/>
                        <a14:foregroundMark x1="32791" y1="56744" x2="41628" y2="29884"/>
                        <a14:foregroundMark x1="41628" y1="29884" x2="41860" y2="22558"/>
                        <a14:foregroundMark x1="41860" y1="22558" x2="49651" y2="22093"/>
                        <a14:foregroundMark x1="49651" y1="22093" x2="43837" y2="23140"/>
                        <a14:foregroundMark x1="53837" y1="49302" x2="52093" y2="51163"/>
                        <a14:foregroundMark x1="28372" y1="86744" x2="26395" y2="94302"/>
                        <a14:foregroundMark x1="26395" y1="94302" x2="34070" y2="92558"/>
                        <a14:foregroundMark x1="34070" y1="92558" x2="25116" y2="94651"/>
                        <a14:foregroundMark x1="25116" y1="94651" x2="56860" y2="75116"/>
                        <a14:foregroundMark x1="56860" y1="75116" x2="38140" y2="84070"/>
                        <a14:foregroundMark x1="38140" y1="84070" x2="46860" y2="86628"/>
                        <a14:foregroundMark x1="46860" y1="86628" x2="57791" y2="84186"/>
                        <a14:foregroundMark x1="57791" y1="84186" x2="47791" y2="87674"/>
                        <a14:foregroundMark x1="47791" y1="87674" x2="62442" y2="87326"/>
                        <a14:foregroundMark x1="62442" y1="87326" x2="47093" y2="92093"/>
                        <a14:foregroundMark x1="47093" y1="92093" x2="75698" y2="86279"/>
                        <a14:foregroundMark x1="75698" y1="86279" x2="55116" y2="90814"/>
                        <a14:foregroundMark x1="55116" y1="90814" x2="62209" y2="90465"/>
                        <a14:foregroundMark x1="62209" y1="90465" x2="67093" y2="85116"/>
                        <a14:foregroundMark x1="67093" y1="85116" x2="70349" y2="91744"/>
                        <a14:foregroundMark x1="70349" y1="91744" x2="65116" y2="96395"/>
                        <a14:foregroundMark x1="65116" y1="96395" x2="21395" y2="96977"/>
                        <a14:foregroundMark x1="21395" y1="96977" x2="29535" y2="84884"/>
                        <a14:foregroundMark x1="29535" y1="84884" x2="36279" y2="87907"/>
                        <a14:foregroundMark x1="36279" y1="87907" x2="47326" y2="80233"/>
                        <a14:foregroundMark x1="47326" y1="80233" x2="52791" y2="73023"/>
                        <a14:foregroundMark x1="52791" y1="73023" x2="55233" y2="83256"/>
                        <a14:foregroundMark x1="55233" y1="83256" x2="50930" y2="89302"/>
                        <a14:foregroundMark x1="50930" y1="89302" x2="50233" y2="79302"/>
                        <a14:foregroundMark x1="50233" y1="79302" x2="48372" y2="90349"/>
                        <a14:foregroundMark x1="48372" y1="90349" x2="38372" y2="95116"/>
                        <a14:foregroundMark x1="38372" y1="95116" x2="36977" y2="87791"/>
                        <a14:foregroundMark x1="36977" y1="87791" x2="30116" y2="89651"/>
                        <a14:foregroundMark x1="30116" y1="89651" x2="48605" y2="85000"/>
                        <a14:foregroundMark x1="48605" y1="85000" x2="51279" y2="92209"/>
                        <a14:foregroundMark x1="51279" y1="92209" x2="50000" y2="93721"/>
                        <a14:foregroundMark x1="36860" y1="51395" x2="35465" y2="56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37" y="3121892"/>
            <a:ext cx="3953163" cy="373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1268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59" y="-78070"/>
            <a:ext cx="7041432" cy="7170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BB9509-740C-44DF-832A-42D4A953D312}"/>
              </a:ext>
            </a:extLst>
          </p:cNvPr>
          <p:cNvSpPr txBox="1"/>
          <p:nvPr/>
        </p:nvSpPr>
        <p:spPr>
          <a:xfrm>
            <a:off x="1533234" y="3377514"/>
            <a:ext cx="62992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2191997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5376" y="986135"/>
            <a:ext cx="48109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7271659"/>
            <a:ext cx="8128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6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3466452" y="357644"/>
                <a:ext cx="4638835" cy="16002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4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endPara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452" y="357644"/>
                <a:ext cx="4638835" cy="16002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3609475" y="2677766"/>
                <a:ext cx="4307305" cy="1425063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30 </a:t>
                </a:r>
                <a:r>
                  <a:rPr lang="en-US" sz="4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x</a:t>
                </a:r>
                <a:r>
                  <a:rPr lang="vi-VN" sz="4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= 20  </a:t>
                </a:r>
                <a:endPara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475" y="2677766"/>
                <a:ext cx="4307305" cy="1425063"/>
              </a:xfrm>
              <a:prstGeom prst="rect">
                <a:avLst/>
              </a:prstGeom>
              <a:blipFill rotWithShape="1">
                <a:blip r:embed="rId13"/>
                <a:stretch>
                  <a:fillRect r="-6347" b="-423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613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31" y="5506525"/>
            <a:ext cx="1918197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1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40129" y="7271656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951037" y="292707"/>
                <a:ext cx="3477126" cy="1600200"/>
              </a:xfrm>
              <a:prstGeom prst="rect">
                <a:avLst/>
              </a:prstGeom>
              <a:solidFill>
                <a:srgbClr val="CCFFFF">
                  <a:alpha val="74902"/>
                </a:srgb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037" y="292707"/>
                <a:ext cx="3477126" cy="1600200"/>
              </a:xfrm>
              <a:prstGeom prst="rect">
                <a:avLst/>
              </a:prstGeom>
              <a:blipFill rotWithShape="1">
                <a:blip r:embed="rId12"/>
                <a:stretch>
                  <a:fillRect l="-2967" r="-802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541063" y="2322031"/>
                <a:ext cx="7109875" cy="130093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 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063" y="2322031"/>
                <a:ext cx="7109875" cy="1300930"/>
              </a:xfrm>
              <a:prstGeom prst="rect">
                <a:avLst/>
              </a:prstGeom>
              <a:blipFill rotWithShape="1">
                <a:blip r:embed="rId13"/>
                <a:stretch>
                  <a:fillRect r="-1284" b="-1023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516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1" y="7271656"/>
            <a:ext cx="812800" cy="609600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9068" y="724514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06401" y="530214"/>
                <a:ext cx="11430000" cy="1600200"/>
              </a:xfrm>
              <a:prstGeom prst="rect">
                <a:avLst/>
              </a:prstGeom>
              <a:solidFill>
                <a:srgbClr val="CCFF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giống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530214"/>
                <a:ext cx="11430000" cy="1600200"/>
              </a:xfrm>
              <a:prstGeom prst="rect">
                <a:avLst/>
              </a:prstGeom>
              <a:blipFill rotWithShape="1">
                <a:blip r:embed="rId7"/>
                <a:stretch>
                  <a:fillRect l="-427" r="-27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406401" y="2917817"/>
            <a:ext cx="11430000" cy="22717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 phân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nhiên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2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3. Nhưng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nhiên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vi-VN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nhau.</a:t>
            </a:r>
          </a:p>
        </p:txBody>
      </p:sp>
    </p:spTree>
    <p:extLst>
      <p:ext uri="{BB962C8B-B14F-4D97-AF65-F5344CB8AC3E}">
        <p14:creationId xmlns:p14="http://schemas.microsoft.com/office/powerpoint/2010/main" val="342447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1" y="7271656"/>
            <a:ext cx="812800" cy="609600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9068" y="7245140"/>
            <a:ext cx="812800" cy="609600"/>
          </a:xfrm>
          <a:prstGeom prst="rect">
            <a:avLst/>
          </a:prstGeom>
        </p:spPr>
      </p:pic>
      <p:sp>
        <p:nvSpPr>
          <p:cNvPr id="33" name="Rounded Rectangle 7"/>
          <p:cNvSpPr/>
          <p:nvPr/>
        </p:nvSpPr>
        <p:spPr>
          <a:xfrm>
            <a:off x="2200505" y="655521"/>
            <a:ext cx="7107766" cy="914413"/>
          </a:xfrm>
          <a:prstGeom prst="roundRect">
            <a:avLst/>
          </a:prstGeom>
          <a:solidFill>
            <a:srgbClr val="CC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vi-VN" alt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ngược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/>
              <p:cNvSpPr txBox="1"/>
              <p:nvPr/>
            </p:nvSpPr>
            <p:spPr>
              <a:xfrm>
                <a:off x="1244348" y="3044168"/>
                <a:ext cx="902007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đảo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ngược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7" name="Hộp Văn bản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48" y="3044168"/>
                <a:ext cx="9020077" cy="1159228"/>
              </a:xfrm>
              <a:prstGeom prst="rect">
                <a:avLst/>
              </a:prstGeom>
              <a:blipFill rotWithShape="1">
                <a:blip r:embed="rId7"/>
                <a:stretch>
                  <a:fillRect l="-3176" b="-17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/>
              <p:cNvSpPr txBox="1"/>
              <p:nvPr/>
            </p:nvSpPr>
            <p:spPr>
              <a:xfrm>
                <a:off x="1386027" y="4422611"/>
                <a:ext cx="956162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đảo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ngược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vi-VN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8" name="Hộp Văn bản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027" y="4422611"/>
                <a:ext cx="9561627" cy="1159228"/>
              </a:xfrm>
              <a:prstGeom prst="rect">
                <a:avLst/>
              </a:prstGeom>
              <a:blipFill rotWithShape="1">
                <a:blip r:embed="rId8"/>
                <a:stretch>
                  <a:fillRect b="-17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/>
              <p:cNvSpPr txBox="1"/>
              <p:nvPr/>
            </p:nvSpPr>
            <p:spPr>
              <a:xfrm>
                <a:off x="2831456" y="1735545"/>
                <a:ext cx="7783443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và</a:t>
                </a:r>
                <a:r>
                  <a:rPr lang="en-US" sz="48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vi-VN" sz="48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2" name="Hộp Văn bản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456" y="1735545"/>
                <a:ext cx="7783443" cy="1159228"/>
              </a:xfrm>
              <a:prstGeom prst="rect">
                <a:avLst/>
              </a:prstGeom>
              <a:blipFill rotWithShape="1">
                <a:blip r:embed="rId9"/>
                <a:stretch>
                  <a:fillRect b="-1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22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/>
      <p:bldP spid="3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11FC4233-2EFD-400E-87EF-A6ED984809BE}"/>
              </a:ext>
            </a:extLst>
          </p:cNvPr>
          <p:cNvGrpSpPr/>
          <p:nvPr/>
        </p:nvGrpSpPr>
        <p:grpSpPr>
          <a:xfrm>
            <a:off x="686583" y="593634"/>
            <a:ext cx="4802820" cy="1000287"/>
            <a:chOff x="3491329" y="1920130"/>
            <a:chExt cx="4802820" cy="1000287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40318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CÙNG QUAN SÁT</a:t>
              </a:r>
              <a:endPara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41" y="2265978"/>
                <a:ext cx="927725" cy="1365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41" y="2265976"/>
                <a:ext cx="927725" cy="13659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9693717" y="2239474"/>
                <a:ext cx="927725" cy="135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716" y="2239472"/>
                <a:ext cx="927725" cy="13310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419060" y="2607336"/>
            <a:ext cx="6851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ngược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1818" y="3929118"/>
                <a:ext cx="927725" cy="1425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817" y="3929118"/>
                <a:ext cx="927725" cy="14251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9687092" y="3902614"/>
                <a:ext cx="927725" cy="136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092" y="3902614"/>
                <a:ext cx="927725" cy="13610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AEB1C60-4FA5-4E1D-A11F-B2F769AA1E28}"/>
              </a:ext>
            </a:extLst>
          </p:cNvPr>
          <p:cNvSpPr txBox="1"/>
          <p:nvPr/>
        </p:nvSpPr>
        <p:spPr>
          <a:xfrm>
            <a:off x="3412436" y="4270482"/>
            <a:ext cx="6851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ngược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1" y="7173685"/>
            <a:ext cx="812800" cy="609600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06401" y="672718"/>
                <a:ext cx="11430000" cy="1600200"/>
              </a:xfrm>
              <a:prstGeom prst="rect">
                <a:avLst/>
              </a:prstGeom>
              <a:solidFill>
                <a:srgbClr val="CCFF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Phân </a:t>
                </a:r>
                <a:r>
                  <a:rPr lang="vi-VN" sz="4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vi-VN" sz="4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4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đảo</a:t>
                </a:r>
                <a:r>
                  <a:rPr lang="vi-VN" sz="4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4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ngược</a:t>
                </a:r>
                <a:r>
                  <a:rPr lang="vi-VN" sz="4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4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vi-VN" sz="4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là? 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672718"/>
                <a:ext cx="11430000" cy="16002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xplosion 1 14"/>
              <p:cNvSpPr/>
              <p:nvPr/>
            </p:nvSpPr>
            <p:spPr>
              <a:xfrm>
                <a:off x="3051959" y="2541319"/>
                <a:ext cx="5617028" cy="3099460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Explosion 1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959" y="2541319"/>
                <a:ext cx="5617028" cy="3099460"/>
              </a:xfrm>
              <a:prstGeom prst="irregularSeal1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858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</TotalTime>
  <Words>1032</Words>
  <Application>Microsoft Office PowerPoint</Application>
  <PresentationFormat>Custom</PresentationFormat>
  <Paragraphs>192</Paragraphs>
  <Slides>28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Times New Roman</vt:lpstr>
      <vt:lpstr>Calibri Light</vt:lpstr>
      <vt:lpstr>UTM Avo</vt:lpstr>
      <vt:lpstr>Cambria Math</vt:lpstr>
      <vt:lpstr>UTM Showcard</vt:lpstr>
      <vt:lpstr>Calibri</vt:lpstr>
      <vt:lpstr>字魂59号-创粗黑</vt:lpstr>
      <vt:lpstr>Tahoma</vt:lpstr>
      <vt:lpstr>UVN Bach Dang Nang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MEO MAP</cp:lastModifiedBy>
  <cp:revision>68</cp:revision>
  <dcterms:created xsi:type="dcterms:W3CDTF">2017-08-18T03:02:00Z</dcterms:created>
  <dcterms:modified xsi:type="dcterms:W3CDTF">2022-04-11T13:18:02Z</dcterms:modified>
  <cp:version>P14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