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7" r:id="rId2"/>
    <p:sldId id="281" r:id="rId3"/>
    <p:sldId id="270" r:id="rId4"/>
    <p:sldId id="293" r:id="rId5"/>
    <p:sldId id="332" r:id="rId6"/>
    <p:sldId id="344" r:id="rId7"/>
    <p:sldId id="333" r:id="rId8"/>
    <p:sldId id="334" r:id="rId9"/>
    <p:sldId id="335" r:id="rId10"/>
    <p:sldId id="336" r:id="rId11"/>
    <p:sldId id="340" r:id="rId12"/>
    <p:sldId id="337" r:id="rId13"/>
    <p:sldId id="341" r:id="rId14"/>
    <p:sldId id="347" r:id="rId15"/>
    <p:sldId id="346" r:id="rId16"/>
    <p:sldId id="348" r:id="rId17"/>
    <p:sldId id="351" r:id="rId18"/>
    <p:sldId id="349" r:id="rId19"/>
    <p:sldId id="350"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68D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6" d="100"/>
          <a:sy n="66" d="100"/>
        </p:scale>
        <p:origin x="84" y="15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D62E46-1437-4B0B-B2AD-6D3C986C5EEE}" type="datetimeFigureOut">
              <a:rPr lang="en-US" smtClean="0"/>
              <a:t>2/10/2023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DA986E-68E0-48B8-8923-A09BD576A844}" type="slidenum">
              <a:rPr lang="en-US" smtClean="0"/>
              <a:t>‹#›</a:t>
            </a:fld>
            <a:endParaRPr lang="en-US"/>
          </a:p>
        </p:txBody>
      </p:sp>
    </p:spTree>
    <p:extLst>
      <p:ext uri="{BB962C8B-B14F-4D97-AF65-F5344CB8AC3E}">
        <p14:creationId xmlns:p14="http://schemas.microsoft.com/office/powerpoint/2010/main" val="22842427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1CADE-16C0-4452-B90C-BBCD4B578F1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1EA7C3F-2298-40EB-B662-B1FEA9BA3B0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6B6E0B8-1490-4E5B-B0C6-E7E783083C25}"/>
              </a:ext>
            </a:extLst>
          </p:cNvPr>
          <p:cNvSpPr>
            <a:spLocks noGrp="1"/>
          </p:cNvSpPr>
          <p:nvPr>
            <p:ph type="dt" sz="half" idx="10"/>
          </p:nvPr>
        </p:nvSpPr>
        <p:spPr/>
        <p:txBody>
          <a:bodyPr/>
          <a:lstStyle/>
          <a:p>
            <a:fld id="{82BB6D42-D50F-4EDF-8014-F762016FADC6}" type="datetimeFigureOut">
              <a:rPr lang="en-US" smtClean="0"/>
              <a:t>2/10/2023</a:t>
            </a:fld>
            <a:endParaRPr lang="en-US"/>
          </a:p>
        </p:txBody>
      </p:sp>
      <p:sp>
        <p:nvSpPr>
          <p:cNvPr id="5" name="Footer Placeholder 4">
            <a:extLst>
              <a:ext uri="{FF2B5EF4-FFF2-40B4-BE49-F238E27FC236}">
                <a16:creationId xmlns:a16="http://schemas.microsoft.com/office/drawing/2014/main" id="{82E4B9D5-B023-45CB-8F9A-39394FF09B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D0EF26-A3CE-41A4-AC25-1ADAE4B55845}"/>
              </a:ext>
            </a:extLst>
          </p:cNvPr>
          <p:cNvSpPr>
            <a:spLocks noGrp="1"/>
          </p:cNvSpPr>
          <p:nvPr>
            <p:ph type="sldNum" sz="quarter" idx="12"/>
          </p:nvPr>
        </p:nvSpPr>
        <p:spPr/>
        <p:txBody>
          <a:bodyPr/>
          <a:lstStyle/>
          <a:p>
            <a:fld id="{EDCFBAAC-6515-4020-BF51-1FB5DB7B9283}" type="slidenum">
              <a:rPr lang="en-US" smtClean="0"/>
              <a:t>‹#›</a:t>
            </a:fld>
            <a:endParaRPr lang="en-US"/>
          </a:p>
        </p:txBody>
      </p:sp>
    </p:spTree>
    <p:extLst>
      <p:ext uri="{BB962C8B-B14F-4D97-AF65-F5344CB8AC3E}">
        <p14:creationId xmlns:p14="http://schemas.microsoft.com/office/powerpoint/2010/main" val="1359989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BECC6-9F53-42AD-876E-4651189F30A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6881A34-B2DD-4FC8-AD2B-E5EA2678DBA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5A741C-9DDD-4B38-970A-2AA3D6CACF62}"/>
              </a:ext>
            </a:extLst>
          </p:cNvPr>
          <p:cNvSpPr>
            <a:spLocks noGrp="1"/>
          </p:cNvSpPr>
          <p:nvPr>
            <p:ph type="dt" sz="half" idx="10"/>
          </p:nvPr>
        </p:nvSpPr>
        <p:spPr/>
        <p:txBody>
          <a:bodyPr/>
          <a:lstStyle/>
          <a:p>
            <a:fld id="{82BB6D42-D50F-4EDF-8014-F762016FADC6}" type="datetimeFigureOut">
              <a:rPr lang="en-US" smtClean="0"/>
              <a:t>2/10/2023</a:t>
            </a:fld>
            <a:endParaRPr lang="en-US"/>
          </a:p>
        </p:txBody>
      </p:sp>
      <p:sp>
        <p:nvSpPr>
          <p:cNvPr id="5" name="Footer Placeholder 4">
            <a:extLst>
              <a:ext uri="{FF2B5EF4-FFF2-40B4-BE49-F238E27FC236}">
                <a16:creationId xmlns:a16="http://schemas.microsoft.com/office/drawing/2014/main" id="{FEE9C7D7-FFE7-4000-89ED-23E93E2A83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D00580-2239-4E37-8E66-B36D8953DBDC}"/>
              </a:ext>
            </a:extLst>
          </p:cNvPr>
          <p:cNvSpPr>
            <a:spLocks noGrp="1"/>
          </p:cNvSpPr>
          <p:nvPr>
            <p:ph type="sldNum" sz="quarter" idx="12"/>
          </p:nvPr>
        </p:nvSpPr>
        <p:spPr/>
        <p:txBody>
          <a:bodyPr/>
          <a:lstStyle/>
          <a:p>
            <a:fld id="{EDCFBAAC-6515-4020-BF51-1FB5DB7B9283}" type="slidenum">
              <a:rPr lang="en-US" smtClean="0"/>
              <a:t>‹#›</a:t>
            </a:fld>
            <a:endParaRPr lang="en-US"/>
          </a:p>
        </p:txBody>
      </p:sp>
    </p:spTree>
    <p:extLst>
      <p:ext uri="{BB962C8B-B14F-4D97-AF65-F5344CB8AC3E}">
        <p14:creationId xmlns:p14="http://schemas.microsoft.com/office/powerpoint/2010/main" val="40535380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49A4082-4D7D-4718-B143-D8804BD98D5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9A8D961-DD75-4124-B5AC-F921E97E7E5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01220F-C221-4AF1-8BF7-DB3C684A3FAD}"/>
              </a:ext>
            </a:extLst>
          </p:cNvPr>
          <p:cNvSpPr>
            <a:spLocks noGrp="1"/>
          </p:cNvSpPr>
          <p:nvPr>
            <p:ph type="dt" sz="half" idx="10"/>
          </p:nvPr>
        </p:nvSpPr>
        <p:spPr/>
        <p:txBody>
          <a:bodyPr/>
          <a:lstStyle/>
          <a:p>
            <a:fld id="{82BB6D42-D50F-4EDF-8014-F762016FADC6}" type="datetimeFigureOut">
              <a:rPr lang="en-US" smtClean="0"/>
              <a:t>2/10/2023</a:t>
            </a:fld>
            <a:endParaRPr lang="en-US"/>
          </a:p>
        </p:txBody>
      </p:sp>
      <p:sp>
        <p:nvSpPr>
          <p:cNvPr id="5" name="Footer Placeholder 4">
            <a:extLst>
              <a:ext uri="{FF2B5EF4-FFF2-40B4-BE49-F238E27FC236}">
                <a16:creationId xmlns:a16="http://schemas.microsoft.com/office/drawing/2014/main" id="{F4DE5A23-1115-4B42-A0E2-18E6CBDF41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261916-FCF5-4351-A7A4-9AA229E5509E}"/>
              </a:ext>
            </a:extLst>
          </p:cNvPr>
          <p:cNvSpPr>
            <a:spLocks noGrp="1"/>
          </p:cNvSpPr>
          <p:nvPr>
            <p:ph type="sldNum" sz="quarter" idx="12"/>
          </p:nvPr>
        </p:nvSpPr>
        <p:spPr/>
        <p:txBody>
          <a:bodyPr/>
          <a:lstStyle/>
          <a:p>
            <a:fld id="{EDCFBAAC-6515-4020-BF51-1FB5DB7B9283}" type="slidenum">
              <a:rPr lang="en-US" smtClean="0"/>
              <a:t>‹#›</a:t>
            </a:fld>
            <a:endParaRPr lang="en-US"/>
          </a:p>
        </p:txBody>
      </p:sp>
    </p:spTree>
    <p:extLst>
      <p:ext uri="{BB962C8B-B14F-4D97-AF65-F5344CB8AC3E}">
        <p14:creationId xmlns:p14="http://schemas.microsoft.com/office/powerpoint/2010/main" val="15115009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091B8B-0D12-43F2-B74B-EE1EC6738A5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0216D7B-B2A3-4F41-B73C-52C119817EA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4A9505-E48A-42DE-97CD-1678B35FB1AE}"/>
              </a:ext>
            </a:extLst>
          </p:cNvPr>
          <p:cNvSpPr>
            <a:spLocks noGrp="1"/>
          </p:cNvSpPr>
          <p:nvPr>
            <p:ph type="dt" sz="half" idx="10"/>
          </p:nvPr>
        </p:nvSpPr>
        <p:spPr/>
        <p:txBody>
          <a:bodyPr/>
          <a:lstStyle/>
          <a:p>
            <a:fld id="{82BB6D42-D50F-4EDF-8014-F762016FADC6}" type="datetimeFigureOut">
              <a:rPr lang="en-US" smtClean="0"/>
              <a:t>2/10/2023</a:t>
            </a:fld>
            <a:endParaRPr lang="en-US"/>
          </a:p>
        </p:txBody>
      </p:sp>
      <p:sp>
        <p:nvSpPr>
          <p:cNvPr id="5" name="Footer Placeholder 4">
            <a:extLst>
              <a:ext uri="{FF2B5EF4-FFF2-40B4-BE49-F238E27FC236}">
                <a16:creationId xmlns:a16="http://schemas.microsoft.com/office/drawing/2014/main" id="{B20EAE01-8552-4F96-A712-21DC507AF0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537F06-5F3E-4778-9138-DCFDBD696A4A}"/>
              </a:ext>
            </a:extLst>
          </p:cNvPr>
          <p:cNvSpPr>
            <a:spLocks noGrp="1"/>
          </p:cNvSpPr>
          <p:nvPr>
            <p:ph type="sldNum" sz="quarter" idx="12"/>
          </p:nvPr>
        </p:nvSpPr>
        <p:spPr/>
        <p:txBody>
          <a:bodyPr/>
          <a:lstStyle/>
          <a:p>
            <a:fld id="{EDCFBAAC-6515-4020-BF51-1FB5DB7B9283}" type="slidenum">
              <a:rPr lang="en-US" smtClean="0"/>
              <a:t>‹#›</a:t>
            </a:fld>
            <a:endParaRPr lang="en-US"/>
          </a:p>
        </p:txBody>
      </p:sp>
    </p:spTree>
    <p:extLst>
      <p:ext uri="{BB962C8B-B14F-4D97-AF65-F5344CB8AC3E}">
        <p14:creationId xmlns:p14="http://schemas.microsoft.com/office/powerpoint/2010/main" val="19615579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5D890-A7AE-4D73-A736-85EF4323DBE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BA0A886-68CB-4145-8A50-74D4214FB18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C823604-2C85-459C-B95B-A4F9BC812A52}"/>
              </a:ext>
            </a:extLst>
          </p:cNvPr>
          <p:cNvSpPr>
            <a:spLocks noGrp="1"/>
          </p:cNvSpPr>
          <p:nvPr>
            <p:ph type="dt" sz="half" idx="10"/>
          </p:nvPr>
        </p:nvSpPr>
        <p:spPr/>
        <p:txBody>
          <a:bodyPr/>
          <a:lstStyle/>
          <a:p>
            <a:fld id="{82BB6D42-D50F-4EDF-8014-F762016FADC6}" type="datetimeFigureOut">
              <a:rPr lang="en-US" smtClean="0"/>
              <a:t>2/10/2023</a:t>
            </a:fld>
            <a:endParaRPr lang="en-US"/>
          </a:p>
        </p:txBody>
      </p:sp>
      <p:sp>
        <p:nvSpPr>
          <p:cNvPr id="5" name="Footer Placeholder 4">
            <a:extLst>
              <a:ext uri="{FF2B5EF4-FFF2-40B4-BE49-F238E27FC236}">
                <a16:creationId xmlns:a16="http://schemas.microsoft.com/office/drawing/2014/main" id="{822F8989-37E6-48D6-BCC5-95D8C00064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E9FBB4-2B9E-45B3-B2D2-6E5FB24DC232}"/>
              </a:ext>
            </a:extLst>
          </p:cNvPr>
          <p:cNvSpPr>
            <a:spLocks noGrp="1"/>
          </p:cNvSpPr>
          <p:nvPr>
            <p:ph type="sldNum" sz="quarter" idx="12"/>
          </p:nvPr>
        </p:nvSpPr>
        <p:spPr/>
        <p:txBody>
          <a:bodyPr/>
          <a:lstStyle/>
          <a:p>
            <a:fld id="{EDCFBAAC-6515-4020-BF51-1FB5DB7B9283}" type="slidenum">
              <a:rPr lang="en-US" smtClean="0"/>
              <a:t>‹#›</a:t>
            </a:fld>
            <a:endParaRPr lang="en-US"/>
          </a:p>
        </p:txBody>
      </p:sp>
    </p:spTree>
    <p:extLst>
      <p:ext uri="{BB962C8B-B14F-4D97-AF65-F5344CB8AC3E}">
        <p14:creationId xmlns:p14="http://schemas.microsoft.com/office/powerpoint/2010/main" val="2724915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B6635-1C28-4259-AC36-4DDE2A21F99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A1DB0DE-02D3-486B-938F-B1DE52EF95B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80A3957-9B20-4098-A50B-4ABE2A9743F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CEE074C-648E-45A4-BDE3-66BCFFA653FF}"/>
              </a:ext>
            </a:extLst>
          </p:cNvPr>
          <p:cNvSpPr>
            <a:spLocks noGrp="1"/>
          </p:cNvSpPr>
          <p:nvPr>
            <p:ph type="dt" sz="half" idx="10"/>
          </p:nvPr>
        </p:nvSpPr>
        <p:spPr/>
        <p:txBody>
          <a:bodyPr/>
          <a:lstStyle/>
          <a:p>
            <a:fld id="{82BB6D42-D50F-4EDF-8014-F762016FADC6}" type="datetimeFigureOut">
              <a:rPr lang="en-US" smtClean="0"/>
              <a:t>2/10/2023</a:t>
            </a:fld>
            <a:endParaRPr lang="en-US"/>
          </a:p>
        </p:txBody>
      </p:sp>
      <p:sp>
        <p:nvSpPr>
          <p:cNvPr id="6" name="Footer Placeholder 5">
            <a:extLst>
              <a:ext uri="{FF2B5EF4-FFF2-40B4-BE49-F238E27FC236}">
                <a16:creationId xmlns:a16="http://schemas.microsoft.com/office/drawing/2014/main" id="{A86C2138-CD74-4B69-B63C-7CA44619A8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5926EED-5C3C-4520-9FC0-A409E37623CF}"/>
              </a:ext>
            </a:extLst>
          </p:cNvPr>
          <p:cNvSpPr>
            <a:spLocks noGrp="1"/>
          </p:cNvSpPr>
          <p:nvPr>
            <p:ph type="sldNum" sz="quarter" idx="12"/>
          </p:nvPr>
        </p:nvSpPr>
        <p:spPr/>
        <p:txBody>
          <a:bodyPr/>
          <a:lstStyle/>
          <a:p>
            <a:fld id="{EDCFBAAC-6515-4020-BF51-1FB5DB7B9283}" type="slidenum">
              <a:rPr lang="en-US" smtClean="0"/>
              <a:t>‹#›</a:t>
            </a:fld>
            <a:endParaRPr lang="en-US"/>
          </a:p>
        </p:txBody>
      </p:sp>
    </p:spTree>
    <p:extLst>
      <p:ext uri="{BB962C8B-B14F-4D97-AF65-F5344CB8AC3E}">
        <p14:creationId xmlns:p14="http://schemas.microsoft.com/office/powerpoint/2010/main" val="20049474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74926-9DD6-49C3-BC19-0D4C312C3A8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3B47749-A4D3-4E59-9CC8-B333654D32A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A0F0607-7A4F-4B2F-84A2-CEE6C2F3DA0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6820B7F-2314-41C5-9C15-1585AF4587C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9BBB186-6EA4-4AB0-ACE5-28CEC4EC510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48E6FCB-86A9-4F99-84FF-5387E556ECAE}"/>
              </a:ext>
            </a:extLst>
          </p:cNvPr>
          <p:cNvSpPr>
            <a:spLocks noGrp="1"/>
          </p:cNvSpPr>
          <p:nvPr>
            <p:ph type="dt" sz="half" idx="10"/>
          </p:nvPr>
        </p:nvSpPr>
        <p:spPr/>
        <p:txBody>
          <a:bodyPr/>
          <a:lstStyle/>
          <a:p>
            <a:fld id="{82BB6D42-D50F-4EDF-8014-F762016FADC6}" type="datetimeFigureOut">
              <a:rPr lang="en-US" smtClean="0"/>
              <a:t>2/10/2023</a:t>
            </a:fld>
            <a:endParaRPr lang="en-US"/>
          </a:p>
        </p:txBody>
      </p:sp>
      <p:sp>
        <p:nvSpPr>
          <p:cNvPr id="8" name="Footer Placeholder 7">
            <a:extLst>
              <a:ext uri="{FF2B5EF4-FFF2-40B4-BE49-F238E27FC236}">
                <a16:creationId xmlns:a16="http://schemas.microsoft.com/office/drawing/2014/main" id="{20DFAC85-DB92-475E-B7F0-A1BB1720E5A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99F2929-1782-44A1-A875-C0657E8E7AF8}"/>
              </a:ext>
            </a:extLst>
          </p:cNvPr>
          <p:cNvSpPr>
            <a:spLocks noGrp="1"/>
          </p:cNvSpPr>
          <p:nvPr>
            <p:ph type="sldNum" sz="quarter" idx="12"/>
          </p:nvPr>
        </p:nvSpPr>
        <p:spPr/>
        <p:txBody>
          <a:bodyPr/>
          <a:lstStyle/>
          <a:p>
            <a:fld id="{EDCFBAAC-6515-4020-BF51-1FB5DB7B9283}" type="slidenum">
              <a:rPr lang="en-US" smtClean="0"/>
              <a:t>‹#›</a:t>
            </a:fld>
            <a:endParaRPr lang="en-US"/>
          </a:p>
        </p:txBody>
      </p:sp>
    </p:spTree>
    <p:extLst>
      <p:ext uri="{BB962C8B-B14F-4D97-AF65-F5344CB8AC3E}">
        <p14:creationId xmlns:p14="http://schemas.microsoft.com/office/powerpoint/2010/main" val="14270835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62BF7-8610-4AFD-919D-6D97D261425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95AADB9-EA04-422E-A2DC-B8448EED7B22}"/>
              </a:ext>
            </a:extLst>
          </p:cNvPr>
          <p:cNvSpPr>
            <a:spLocks noGrp="1"/>
          </p:cNvSpPr>
          <p:nvPr>
            <p:ph type="dt" sz="half" idx="10"/>
          </p:nvPr>
        </p:nvSpPr>
        <p:spPr/>
        <p:txBody>
          <a:bodyPr/>
          <a:lstStyle/>
          <a:p>
            <a:fld id="{82BB6D42-D50F-4EDF-8014-F762016FADC6}" type="datetimeFigureOut">
              <a:rPr lang="en-US" smtClean="0"/>
              <a:t>2/10/2023</a:t>
            </a:fld>
            <a:endParaRPr lang="en-US"/>
          </a:p>
        </p:txBody>
      </p:sp>
      <p:sp>
        <p:nvSpPr>
          <p:cNvPr id="4" name="Footer Placeholder 3">
            <a:extLst>
              <a:ext uri="{FF2B5EF4-FFF2-40B4-BE49-F238E27FC236}">
                <a16:creationId xmlns:a16="http://schemas.microsoft.com/office/drawing/2014/main" id="{525E18DA-D02D-475F-801D-16D2E4C314C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8B52E00-F851-4440-9C71-E52E61F737CB}"/>
              </a:ext>
            </a:extLst>
          </p:cNvPr>
          <p:cNvSpPr>
            <a:spLocks noGrp="1"/>
          </p:cNvSpPr>
          <p:nvPr>
            <p:ph type="sldNum" sz="quarter" idx="12"/>
          </p:nvPr>
        </p:nvSpPr>
        <p:spPr/>
        <p:txBody>
          <a:bodyPr/>
          <a:lstStyle/>
          <a:p>
            <a:fld id="{EDCFBAAC-6515-4020-BF51-1FB5DB7B9283}" type="slidenum">
              <a:rPr lang="en-US" smtClean="0"/>
              <a:t>‹#›</a:t>
            </a:fld>
            <a:endParaRPr lang="en-US"/>
          </a:p>
        </p:txBody>
      </p:sp>
    </p:spTree>
    <p:extLst>
      <p:ext uri="{BB962C8B-B14F-4D97-AF65-F5344CB8AC3E}">
        <p14:creationId xmlns:p14="http://schemas.microsoft.com/office/powerpoint/2010/main" val="35479175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A18EAF4-FC30-4CEF-8294-732996870D36}"/>
              </a:ext>
            </a:extLst>
          </p:cNvPr>
          <p:cNvSpPr>
            <a:spLocks noGrp="1"/>
          </p:cNvSpPr>
          <p:nvPr>
            <p:ph type="dt" sz="half" idx="10"/>
          </p:nvPr>
        </p:nvSpPr>
        <p:spPr/>
        <p:txBody>
          <a:bodyPr/>
          <a:lstStyle/>
          <a:p>
            <a:fld id="{82BB6D42-D50F-4EDF-8014-F762016FADC6}" type="datetimeFigureOut">
              <a:rPr lang="en-US" smtClean="0"/>
              <a:t>2/10/2023</a:t>
            </a:fld>
            <a:endParaRPr lang="en-US"/>
          </a:p>
        </p:txBody>
      </p:sp>
      <p:sp>
        <p:nvSpPr>
          <p:cNvPr id="3" name="Footer Placeholder 2">
            <a:extLst>
              <a:ext uri="{FF2B5EF4-FFF2-40B4-BE49-F238E27FC236}">
                <a16:creationId xmlns:a16="http://schemas.microsoft.com/office/drawing/2014/main" id="{32F32C72-6C21-4024-A574-62BF796912A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D26227B-05D5-4A26-BB19-C1DFBA1DF34D}"/>
              </a:ext>
            </a:extLst>
          </p:cNvPr>
          <p:cNvSpPr>
            <a:spLocks noGrp="1"/>
          </p:cNvSpPr>
          <p:nvPr>
            <p:ph type="sldNum" sz="quarter" idx="12"/>
          </p:nvPr>
        </p:nvSpPr>
        <p:spPr/>
        <p:txBody>
          <a:bodyPr/>
          <a:lstStyle/>
          <a:p>
            <a:fld id="{EDCFBAAC-6515-4020-BF51-1FB5DB7B9283}" type="slidenum">
              <a:rPr lang="en-US" smtClean="0"/>
              <a:t>‹#›</a:t>
            </a:fld>
            <a:endParaRPr lang="en-US"/>
          </a:p>
        </p:txBody>
      </p:sp>
    </p:spTree>
    <p:extLst>
      <p:ext uri="{BB962C8B-B14F-4D97-AF65-F5344CB8AC3E}">
        <p14:creationId xmlns:p14="http://schemas.microsoft.com/office/powerpoint/2010/main" val="34522846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C794AB-BAE9-43DE-8CE3-30CC29B31C2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B44C782-0DCC-42FE-BB11-BE23A6BFA0F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31FE97E-8FD9-462E-8390-F51839B87C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E269F88-0CB0-4F40-85EF-6E9D2FA10310}"/>
              </a:ext>
            </a:extLst>
          </p:cNvPr>
          <p:cNvSpPr>
            <a:spLocks noGrp="1"/>
          </p:cNvSpPr>
          <p:nvPr>
            <p:ph type="dt" sz="half" idx="10"/>
          </p:nvPr>
        </p:nvSpPr>
        <p:spPr/>
        <p:txBody>
          <a:bodyPr/>
          <a:lstStyle/>
          <a:p>
            <a:fld id="{82BB6D42-D50F-4EDF-8014-F762016FADC6}" type="datetimeFigureOut">
              <a:rPr lang="en-US" smtClean="0"/>
              <a:t>2/10/2023</a:t>
            </a:fld>
            <a:endParaRPr lang="en-US"/>
          </a:p>
        </p:txBody>
      </p:sp>
      <p:sp>
        <p:nvSpPr>
          <p:cNvPr id="6" name="Footer Placeholder 5">
            <a:extLst>
              <a:ext uri="{FF2B5EF4-FFF2-40B4-BE49-F238E27FC236}">
                <a16:creationId xmlns:a16="http://schemas.microsoft.com/office/drawing/2014/main" id="{49551AE3-CE9F-4AF5-95E4-54D26AB8C62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17342FA-9444-4A53-B2AB-8CB0029CB86B}"/>
              </a:ext>
            </a:extLst>
          </p:cNvPr>
          <p:cNvSpPr>
            <a:spLocks noGrp="1"/>
          </p:cNvSpPr>
          <p:nvPr>
            <p:ph type="sldNum" sz="quarter" idx="12"/>
          </p:nvPr>
        </p:nvSpPr>
        <p:spPr/>
        <p:txBody>
          <a:bodyPr/>
          <a:lstStyle/>
          <a:p>
            <a:fld id="{EDCFBAAC-6515-4020-BF51-1FB5DB7B9283}" type="slidenum">
              <a:rPr lang="en-US" smtClean="0"/>
              <a:t>‹#›</a:t>
            </a:fld>
            <a:endParaRPr lang="en-US"/>
          </a:p>
        </p:txBody>
      </p:sp>
    </p:spTree>
    <p:extLst>
      <p:ext uri="{BB962C8B-B14F-4D97-AF65-F5344CB8AC3E}">
        <p14:creationId xmlns:p14="http://schemas.microsoft.com/office/powerpoint/2010/main" val="19686261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52C82-1E3D-4FEF-A286-B6B5282428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95DE49E-9953-48BB-B955-33CB486A5FE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4AB4188-E9A2-41B7-BD90-94CEE572CC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3B1F8F9-A654-44EE-9CD4-CF5A3E8F00FC}"/>
              </a:ext>
            </a:extLst>
          </p:cNvPr>
          <p:cNvSpPr>
            <a:spLocks noGrp="1"/>
          </p:cNvSpPr>
          <p:nvPr>
            <p:ph type="dt" sz="half" idx="10"/>
          </p:nvPr>
        </p:nvSpPr>
        <p:spPr/>
        <p:txBody>
          <a:bodyPr/>
          <a:lstStyle/>
          <a:p>
            <a:fld id="{82BB6D42-D50F-4EDF-8014-F762016FADC6}" type="datetimeFigureOut">
              <a:rPr lang="en-US" smtClean="0"/>
              <a:t>2/10/2023</a:t>
            </a:fld>
            <a:endParaRPr lang="en-US"/>
          </a:p>
        </p:txBody>
      </p:sp>
      <p:sp>
        <p:nvSpPr>
          <p:cNvPr id="6" name="Footer Placeholder 5">
            <a:extLst>
              <a:ext uri="{FF2B5EF4-FFF2-40B4-BE49-F238E27FC236}">
                <a16:creationId xmlns:a16="http://schemas.microsoft.com/office/drawing/2014/main" id="{F3E41498-DE8D-4EA3-9CB3-6C1FC739438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5396FC3-467F-45B3-AD8F-11D4C3DB66F1}"/>
              </a:ext>
            </a:extLst>
          </p:cNvPr>
          <p:cNvSpPr>
            <a:spLocks noGrp="1"/>
          </p:cNvSpPr>
          <p:nvPr>
            <p:ph type="sldNum" sz="quarter" idx="12"/>
          </p:nvPr>
        </p:nvSpPr>
        <p:spPr/>
        <p:txBody>
          <a:bodyPr/>
          <a:lstStyle/>
          <a:p>
            <a:fld id="{EDCFBAAC-6515-4020-BF51-1FB5DB7B9283}" type="slidenum">
              <a:rPr lang="en-US" smtClean="0"/>
              <a:t>‹#›</a:t>
            </a:fld>
            <a:endParaRPr lang="en-US"/>
          </a:p>
        </p:txBody>
      </p:sp>
    </p:spTree>
    <p:extLst>
      <p:ext uri="{BB962C8B-B14F-4D97-AF65-F5344CB8AC3E}">
        <p14:creationId xmlns:p14="http://schemas.microsoft.com/office/powerpoint/2010/main" val="7253157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7275EB8-9E38-4279-965D-D1AF5A7FDB2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A958964-6935-4D38-B86A-011DAC3E96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FA3A03-6FE5-4D8A-9D4B-67C5E9CE03F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BB6D42-D50F-4EDF-8014-F762016FADC6}" type="datetimeFigureOut">
              <a:rPr lang="en-US" smtClean="0"/>
              <a:t>2/10/2023</a:t>
            </a:fld>
            <a:endParaRPr lang="en-US"/>
          </a:p>
        </p:txBody>
      </p:sp>
      <p:sp>
        <p:nvSpPr>
          <p:cNvPr id="5" name="Footer Placeholder 4">
            <a:extLst>
              <a:ext uri="{FF2B5EF4-FFF2-40B4-BE49-F238E27FC236}">
                <a16:creationId xmlns:a16="http://schemas.microsoft.com/office/drawing/2014/main" id="{DCD65F49-1126-4E4A-BE64-28C9BDEB0C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9304B03-95CF-4377-A8A8-EF890BA047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CFBAAC-6515-4020-BF51-1FB5DB7B9283}" type="slidenum">
              <a:rPr lang="en-US" smtClean="0"/>
              <a:t>‹#›</a:t>
            </a:fld>
            <a:endParaRPr lang="en-US"/>
          </a:p>
        </p:txBody>
      </p:sp>
    </p:spTree>
    <p:extLst>
      <p:ext uri="{BB962C8B-B14F-4D97-AF65-F5344CB8AC3E}">
        <p14:creationId xmlns:p14="http://schemas.microsoft.com/office/powerpoint/2010/main" val="31042189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gif"/><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jp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jp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8.jpg"/><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g"/><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8.jpg"/><Relationship Id="rId1" Type="http://schemas.openxmlformats.org/officeDocument/2006/relationships/slideLayout" Target="../slideLayouts/slideLayout7.xml"/><Relationship Id="rId5" Type="http://schemas.openxmlformats.org/officeDocument/2006/relationships/image" Target="../media/image8.jpg"/><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18.jp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 Id="rId9" Type="http://schemas.openxmlformats.org/officeDocument/2006/relationships/image" Target="../media/image8.jp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8.jp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8.jpg"/><Relationship Id="rId2"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3.pn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8.jpg"/><Relationship Id="rId2" Type="http://schemas.openxmlformats.org/officeDocument/2006/relationships/image" Target="../media/image18.jp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3.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jpg"/><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jpg"/><Relationship Id="rId1" Type="http://schemas.openxmlformats.org/officeDocument/2006/relationships/slideLayout" Target="../slideLayouts/slideLayout7.xml"/><Relationship Id="rId6" Type="http://schemas.openxmlformats.org/officeDocument/2006/relationships/image" Target="../media/image8.jpg"/><Relationship Id="rId5" Type="http://schemas.openxmlformats.org/officeDocument/2006/relationships/image" Target="../media/image22.jpg"/><Relationship Id="rId4" Type="http://schemas.openxmlformats.org/officeDocument/2006/relationships/image" Target="../media/image2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a:extLst>
              <a:ext uri="{FF2B5EF4-FFF2-40B4-BE49-F238E27FC236}">
                <a16:creationId xmlns:a16="http://schemas.microsoft.com/office/drawing/2014/main" id="{62982623-F549-4A30-8BAF-06B51D0669F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8831"/>
            <a:ext cx="12192000" cy="6849170"/>
          </a:xfrm>
          <a:prstGeom prst="rect">
            <a:avLst/>
          </a:prstGeom>
        </p:spPr>
      </p:pic>
      <p:pic>
        <p:nvPicPr>
          <p:cNvPr id="5" name="图片 4">
            <a:extLst>
              <a:ext uri="{FF2B5EF4-FFF2-40B4-BE49-F238E27FC236}">
                <a16:creationId xmlns:a16="http://schemas.microsoft.com/office/drawing/2014/main" id="{ABF4F961-4129-47E6-A1C1-72C20196074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28800" y="519177"/>
            <a:ext cx="8871096" cy="5819645"/>
          </a:xfrm>
          <a:prstGeom prst="rect">
            <a:avLst/>
          </a:prstGeom>
        </p:spPr>
      </p:pic>
      <p:sp>
        <p:nvSpPr>
          <p:cNvPr id="2" name="TextBox 1"/>
          <p:cNvSpPr txBox="1"/>
          <p:nvPr/>
        </p:nvSpPr>
        <p:spPr>
          <a:xfrm>
            <a:off x="1584225" y="3127731"/>
            <a:ext cx="9360245" cy="1107996"/>
          </a:xfrm>
          <a:prstGeom prst="rect">
            <a:avLst/>
          </a:prstGeom>
          <a:noFill/>
        </p:spPr>
        <p:txBody>
          <a:bodyPr wrap="square" rtlCol="0">
            <a:spAutoFit/>
          </a:bodyPr>
          <a:lstStyle/>
          <a:p>
            <a:pPr algn="ctr"/>
            <a:r>
              <a:rPr lang="en-US" sz="6600">
                <a:ln w="19050">
                  <a:solidFill>
                    <a:srgbClr val="FF0066"/>
                  </a:solidFill>
                </a:ln>
                <a:blipFill>
                  <a:blip r:embed="rId4"/>
                  <a:stretch>
                    <a:fillRect/>
                  </a:stretch>
                </a:blipFill>
                <a:effectLst>
                  <a:outerShdw blurRad="50800" dist="38100" dir="5400000" algn="t" rotWithShape="0">
                    <a:prstClr val="black">
                      <a:alpha val="40000"/>
                    </a:prstClr>
                  </a:outerShdw>
                </a:effectLst>
                <a:latin typeface="Times New Roman" panose="02020603050405020304" pitchFamily="18" charset="0"/>
                <a:cs typeface="Times New Roman" panose="02020603050405020304" pitchFamily="18" charset="0"/>
              </a:rPr>
              <a:t>LUYỆN TỪ VÀ CÂU</a:t>
            </a:r>
            <a:endParaRPr lang="en-US" sz="6600" dirty="0">
              <a:ln w="19050">
                <a:solidFill>
                  <a:srgbClr val="FF0066"/>
                </a:solidFill>
              </a:ln>
              <a:blipFill>
                <a:blip r:embed="rId4"/>
                <a:stretch>
                  <a:fillRect/>
                </a:stretch>
              </a:blipFill>
              <a:effectLst>
                <a:outerShdw blurRad="50800" dist="38100" dir="5400000" algn="t" rotWithShape="0">
                  <a:prstClr val="black">
                    <a:alpha val="40000"/>
                  </a:prstClr>
                </a:outerShdw>
              </a:effectLst>
              <a:latin typeface="Times New Roman" panose="02020603050405020304" pitchFamily="18" charset="0"/>
              <a:cs typeface="Times New Roman" panose="02020603050405020304" pitchFamily="18" charset="0"/>
            </a:endParaRPr>
          </a:p>
        </p:txBody>
      </p:sp>
      <p:grpSp>
        <p:nvGrpSpPr>
          <p:cNvPr id="6" name="组合 7"/>
          <p:cNvGrpSpPr/>
          <p:nvPr/>
        </p:nvGrpSpPr>
        <p:grpSpPr>
          <a:xfrm>
            <a:off x="5824997" y="-268374"/>
            <a:ext cx="2343341" cy="1653300"/>
            <a:chOff x="3868360" y="-324446"/>
            <a:chExt cx="2579477" cy="1653300"/>
          </a:xfrm>
        </p:grpSpPr>
        <p:sp>
          <p:nvSpPr>
            <p:cNvPr id="7" name="任意多边形 6"/>
            <p:cNvSpPr/>
            <p:nvPr/>
          </p:nvSpPr>
          <p:spPr>
            <a:xfrm>
              <a:off x="3962397" y="-324446"/>
              <a:ext cx="2338251" cy="1539292"/>
            </a:xfrm>
            <a:custGeom>
              <a:avLst/>
              <a:gdLst>
                <a:gd name="connsiteX0" fmla="*/ 0 w 2338251"/>
                <a:gd name="connsiteY0" fmla="*/ 1254180 h 1254180"/>
                <a:gd name="connsiteX1" fmla="*/ 1188720 w 2338251"/>
                <a:gd name="connsiteY1" fmla="*/ 145 h 1254180"/>
                <a:gd name="connsiteX2" fmla="*/ 2338251 w 2338251"/>
                <a:gd name="connsiteY2" fmla="*/ 1188865 h 1254180"/>
              </a:gdLst>
              <a:ahLst/>
              <a:cxnLst>
                <a:cxn ang="0">
                  <a:pos x="connsiteX0" y="connsiteY0"/>
                </a:cxn>
                <a:cxn ang="0">
                  <a:pos x="connsiteX1" y="connsiteY1"/>
                </a:cxn>
                <a:cxn ang="0">
                  <a:pos x="connsiteX2" y="connsiteY2"/>
                </a:cxn>
              </a:cxnLst>
              <a:rect l="l" t="t" r="r" b="b"/>
              <a:pathLst>
                <a:path w="2338251" h="1254180">
                  <a:moveTo>
                    <a:pt x="0" y="1254180"/>
                  </a:moveTo>
                  <a:cubicBezTo>
                    <a:pt x="399506" y="632605"/>
                    <a:pt x="799012" y="11031"/>
                    <a:pt x="1188720" y="145"/>
                  </a:cubicBezTo>
                  <a:cubicBezTo>
                    <a:pt x="1578428" y="-10741"/>
                    <a:pt x="1958339" y="589062"/>
                    <a:pt x="2338251" y="1188865"/>
                  </a:cubicBezTo>
                </a:path>
              </a:pathLst>
            </a:custGeom>
          </p:spPr>
          <p:style>
            <a:lnRef idx="3">
              <a:schemeClr val="accent3"/>
            </a:lnRef>
            <a:fillRef idx="0">
              <a:schemeClr val="accent3"/>
            </a:fillRef>
            <a:effectRef idx="2">
              <a:schemeClr val="accent3"/>
            </a:effectRef>
            <a:fontRef idx="minor">
              <a:schemeClr val="tx1"/>
            </a:fontRef>
          </p:style>
          <p:txBody>
            <a:bodyPr rtlCol="0" anchor="ctr"/>
            <a:lstStyle/>
            <a:p>
              <a:pPr algn="ctr"/>
              <a:endParaRPr lang="zh-CN" altLang="en-US"/>
            </a:p>
          </p:txBody>
        </p:sp>
        <p:sp>
          <p:nvSpPr>
            <p:cNvPr id="9" name="椭圆 4"/>
            <p:cNvSpPr/>
            <p:nvPr/>
          </p:nvSpPr>
          <p:spPr>
            <a:xfrm>
              <a:off x="3868360" y="1112854"/>
              <a:ext cx="216000" cy="216000"/>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zh-CN" altLang="en-US"/>
            </a:p>
          </p:txBody>
        </p:sp>
        <p:sp>
          <p:nvSpPr>
            <p:cNvPr id="10" name="椭圆 5"/>
            <p:cNvSpPr/>
            <p:nvPr/>
          </p:nvSpPr>
          <p:spPr>
            <a:xfrm>
              <a:off x="6231837" y="1106846"/>
              <a:ext cx="216000" cy="216000"/>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zh-CN" altLang="en-US"/>
            </a:p>
          </p:txBody>
        </p:sp>
      </p:gr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76830" y="102777"/>
            <a:ext cx="1079144" cy="975959"/>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48407" y="1735901"/>
            <a:ext cx="1120797" cy="872651"/>
          </a:xfrm>
          <a:prstGeom prst="rect">
            <a:avLst/>
          </a:prstGeom>
        </p:spPr>
      </p:pic>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0" y="4364274"/>
            <a:ext cx="2937345" cy="2536576"/>
          </a:xfrm>
          <a:prstGeom prst="rect">
            <a:avLst/>
          </a:prstGeom>
        </p:spPr>
      </p:pic>
      <p:sp>
        <p:nvSpPr>
          <p:cNvPr id="15" name="Freeform 576">
            <a:extLst>
              <a:ext uri="{FF2B5EF4-FFF2-40B4-BE49-F238E27FC236}">
                <a16:creationId xmlns:a16="http://schemas.microsoft.com/office/drawing/2014/main" id="{CA1EE368-162B-45E5-A5D0-655337C2D5DD}"/>
              </a:ext>
            </a:extLst>
          </p:cNvPr>
          <p:cNvSpPr>
            <a:spLocks/>
          </p:cNvSpPr>
          <p:nvPr/>
        </p:nvSpPr>
        <p:spPr bwMode="auto">
          <a:xfrm rot="10800000">
            <a:off x="11102666" y="866868"/>
            <a:ext cx="1118538" cy="682345"/>
          </a:xfrm>
          <a:custGeom>
            <a:avLst/>
            <a:gdLst>
              <a:gd name="T0" fmla="*/ 158 w 181"/>
              <a:gd name="T1" fmla="*/ 11 h 89"/>
              <a:gd name="T2" fmla="*/ 141 w 181"/>
              <a:gd name="T3" fmla="*/ 19 h 89"/>
              <a:gd name="T4" fmla="*/ 142 w 181"/>
              <a:gd name="T5" fmla="*/ 19 h 89"/>
              <a:gd name="T6" fmla="*/ 117 w 181"/>
              <a:gd name="T7" fmla="*/ 0 h 89"/>
              <a:gd name="T8" fmla="*/ 95 w 181"/>
              <a:gd name="T9" fmla="*/ 11 h 89"/>
              <a:gd name="T10" fmla="*/ 66 w 181"/>
              <a:gd name="T11" fmla="*/ 4 h 89"/>
              <a:gd name="T12" fmla="*/ 24 w 181"/>
              <a:gd name="T13" fmla="*/ 24 h 89"/>
              <a:gd name="T14" fmla="*/ 14 w 181"/>
              <a:gd name="T15" fmla="*/ 20 h 89"/>
              <a:gd name="T16" fmla="*/ 0 w 181"/>
              <a:gd name="T17" fmla="*/ 35 h 89"/>
              <a:gd name="T18" fmla="*/ 14 w 181"/>
              <a:gd name="T19" fmla="*/ 50 h 89"/>
              <a:gd name="T20" fmla="*/ 24 w 181"/>
              <a:gd name="T21" fmla="*/ 46 h 89"/>
              <a:gd name="T22" fmla="*/ 62 w 181"/>
              <a:gd name="T23" fmla="*/ 64 h 89"/>
              <a:gd name="T24" fmla="*/ 108 w 181"/>
              <a:gd name="T25" fmla="*/ 89 h 89"/>
              <a:gd name="T26" fmla="*/ 157 w 181"/>
              <a:gd name="T27" fmla="*/ 57 h 89"/>
              <a:gd name="T28" fmla="*/ 158 w 181"/>
              <a:gd name="T29" fmla="*/ 57 h 89"/>
              <a:gd name="T30" fmla="*/ 181 w 181"/>
              <a:gd name="T31" fmla="*/ 34 h 89"/>
              <a:gd name="T32" fmla="*/ 158 w 181"/>
              <a:gd name="T33" fmla="*/ 11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1" h="89">
                <a:moveTo>
                  <a:pt x="158" y="11"/>
                </a:moveTo>
                <a:cubicBezTo>
                  <a:pt x="152" y="11"/>
                  <a:pt x="146" y="14"/>
                  <a:pt x="141" y="19"/>
                </a:cubicBezTo>
                <a:cubicBezTo>
                  <a:pt x="141" y="19"/>
                  <a:pt x="142" y="19"/>
                  <a:pt x="142" y="19"/>
                </a:cubicBezTo>
                <a:cubicBezTo>
                  <a:pt x="142" y="8"/>
                  <a:pt x="131" y="0"/>
                  <a:pt x="117" y="0"/>
                </a:cubicBezTo>
                <a:cubicBezTo>
                  <a:pt x="107" y="0"/>
                  <a:pt x="99" y="5"/>
                  <a:pt x="95" y="11"/>
                </a:cubicBezTo>
                <a:cubicBezTo>
                  <a:pt x="87" y="7"/>
                  <a:pt x="77" y="4"/>
                  <a:pt x="66" y="4"/>
                </a:cubicBezTo>
                <a:cubicBezTo>
                  <a:pt x="47" y="4"/>
                  <a:pt x="30" y="12"/>
                  <a:pt x="24" y="24"/>
                </a:cubicBezTo>
                <a:cubicBezTo>
                  <a:pt x="21" y="21"/>
                  <a:pt x="18" y="20"/>
                  <a:pt x="14" y="20"/>
                </a:cubicBezTo>
                <a:cubicBezTo>
                  <a:pt x="6" y="20"/>
                  <a:pt x="0" y="27"/>
                  <a:pt x="0" y="35"/>
                </a:cubicBezTo>
                <a:cubicBezTo>
                  <a:pt x="0" y="43"/>
                  <a:pt x="6" y="50"/>
                  <a:pt x="14" y="50"/>
                </a:cubicBezTo>
                <a:cubicBezTo>
                  <a:pt x="18" y="50"/>
                  <a:pt x="22" y="48"/>
                  <a:pt x="24" y="46"/>
                </a:cubicBezTo>
                <a:cubicBezTo>
                  <a:pt x="31" y="56"/>
                  <a:pt x="45" y="63"/>
                  <a:pt x="62" y="64"/>
                </a:cubicBezTo>
                <a:cubicBezTo>
                  <a:pt x="69" y="79"/>
                  <a:pt x="87" y="89"/>
                  <a:pt x="108" y="89"/>
                </a:cubicBezTo>
                <a:cubicBezTo>
                  <a:pt x="133" y="89"/>
                  <a:pt x="153" y="75"/>
                  <a:pt x="157" y="57"/>
                </a:cubicBezTo>
                <a:cubicBezTo>
                  <a:pt x="158" y="57"/>
                  <a:pt x="158" y="57"/>
                  <a:pt x="158" y="57"/>
                </a:cubicBezTo>
                <a:cubicBezTo>
                  <a:pt x="171" y="57"/>
                  <a:pt x="181" y="47"/>
                  <a:pt x="181" y="34"/>
                </a:cubicBezTo>
                <a:cubicBezTo>
                  <a:pt x="181" y="22"/>
                  <a:pt x="171" y="11"/>
                  <a:pt x="158" y="11"/>
                </a:cubicBezTo>
                <a:close/>
              </a:path>
            </a:pathLst>
          </a:custGeom>
          <a:solidFill>
            <a:srgbClr val="A4DCCB"/>
          </a:solidFill>
          <a:ln>
            <a:noFill/>
          </a:ln>
          <a:effectLst/>
        </p:spPr>
        <p:txBody>
          <a:bodyPr vert="horz" wrap="square" lIns="91440" tIns="45720" rIns="91440" bIns="45720" numCol="1" anchor="t" anchorCtr="0" compatLnSpc="1">
            <a:prstTxWarp prst="textNoShape">
              <a:avLst/>
            </a:prstTxWarp>
          </a:bodyPr>
          <a:lstStyle/>
          <a:p>
            <a:endParaRPr lang="zh-CN" altLang="en-US"/>
          </a:p>
        </p:txBody>
      </p:sp>
      <p:sp>
        <p:nvSpPr>
          <p:cNvPr id="16" name="Freeform 6">
            <a:extLst>
              <a:ext uri="{FF2B5EF4-FFF2-40B4-BE49-F238E27FC236}">
                <a16:creationId xmlns:a16="http://schemas.microsoft.com/office/drawing/2014/main" id="{5A9A565C-D48C-4C20-8D3C-B235233B29D6}"/>
              </a:ext>
            </a:extLst>
          </p:cNvPr>
          <p:cNvSpPr>
            <a:spLocks/>
          </p:cNvSpPr>
          <p:nvPr/>
        </p:nvSpPr>
        <p:spPr bwMode="auto">
          <a:xfrm>
            <a:off x="9544030" y="-34018"/>
            <a:ext cx="2155047" cy="798047"/>
          </a:xfrm>
          <a:custGeom>
            <a:avLst/>
            <a:gdLst>
              <a:gd name="T0" fmla="*/ 159 w 818"/>
              <a:gd name="T1" fmla="*/ 145 h 303"/>
              <a:gd name="T2" fmla="*/ 184 w 818"/>
              <a:gd name="T3" fmla="*/ 127 h 303"/>
              <a:gd name="T4" fmla="*/ 215 w 818"/>
              <a:gd name="T5" fmla="*/ 132 h 303"/>
              <a:gd name="T6" fmla="*/ 233 w 818"/>
              <a:gd name="T7" fmla="*/ 117 h 303"/>
              <a:gd name="T8" fmla="*/ 249 w 818"/>
              <a:gd name="T9" fmla="*/ 117 h 303"/>
              <a:gd name="T10" fmla="*/ 282 w 818"/>
              <a:gd name="T11" fmla="*/ 61 h 303"/>
              <a:gd name="T12" fmla="*/ 336 w 818"/>
              <a:gd name="T13" fmla="*/ 64 h 303"/>
              <a:gd name="T14" fmla="*/ 403 w 818"/>
              <a:gd name="T15" fmla="*/ 10 h 303"/>
              <a:gd name="T16" fmla="*/ 460 w 818"/>
              <a:gd name="T17" fmla="*/ 53 h 303"/>
              <a:gd name="T18" fmla="*/ 541 w 818"/>
              <a:gd name="T19" fmla="*/ 34 h 303"/>
              <a:gd name="T20" fmla="*/ 595 w 818"/>
              <a:gd name="T21" fmla="*/ 72 h 303"/>
              <a:gd name="T22" fmla="*/ 669 w 818"/>
              <a:gd name="T23" fmla="*/ 77 h 303"/>
              <a:gd name="T24" fmla="*/ 707 w 818"/>
              <a:gd name="T25" fmla="*/ 115 h 303"/>
              <a:gd name="T26" fmla="*/ 795 w 818"/>
              <a:gd name="T27" fmla="*/ 133 h 303"/>
              <a:gd name="T28" fmla="*/ 802 w 818"/>
              <a:gd name="T29" fmla="*/ 191 h 303"/>
              <a:gd name="T30" fmla="*/ 772 w 818"/>
              <a:gd name="T31" fmla="*/ 249 h 303"/>
              <a:gd name="T32" fmla="*/ 705 w 818"/>
              <a:gd name="T33" fmla="*/ 253 h 303"/>
              <a:gd name="T34" fmla="*/ 667 w 818"/>
              <a:gd name="T35" fmla="*/ 275 h 303"/>
              <a:gd name="T36" fmla="*/ 603 w 818"/>
              <a:gd name="T37" fmla="*/ 264 h 303"/>
              <a:gd name="T38" fmla="*/ 561 w 818"/>
              <a:gd name="T39" fmla="*/ 290 h 303"/>
              <a:gd name="T40" fmla="*/ 518 w 818"/>
              <a:gd name="T41" fmla="*/ 284 h 303"/>
              <a:gd name="T42" fmla="*/ 450 w 818"/>
              <a:gd name="T43" fmla="*/ 302 h 303"/>
              <a:gd name="T44" fmla="*/ 388 w 818"/>
              <a:gd name="T45" fmla="*/ 277 h 303"/>
              <a:gd name="T46" fmla="*/ 331 w 818"/>
              <a:gd name="T47" fmla="*/ 298 h 303"/>
              <a:gd name="T48" fmla="*/ 285 w 818"/>
              <a:gd name="T49" fmla="*/ 278 h 303"/>
              <a:gd name="T50" fmla="*/ 242 w 818"/>
              <a:gd name="T51" fmla="*/ 286 h 303"/>
              <a:gd name="T52" fmla="*/ 194 w 818"/>
              <a:gd name="T53" fmla="*/ 252 h 303"/>
              <a:gd name="T54" fmla="*/ 131 w 818"/>
              <a:gd name="T55" fmla="*/ 263 h 303"/>
              <a:gd name="T56" fmla="*/ 92 w 818"/>
              <a:gd name="T57" fmla="*/ 228 h 303"/>
              <a:gd name="T58" fmla="*/ 21 w 818"/>
              <a:gd name="T59" fmla="*/ 224 h 303"/>
              <a:gd name="T60" fmla="*/ 56 w 818"/>
              <a:gd name="T61" fmla="*/ 171 h 303"/>
              <a:gd name="T62" fmla="*/ 88 w 818"/>
              <a:gd name="T63" fmla="*/ 172 h 303"/>
              <a:gd name="T64" fmla="*/ 107 w 818"/>
              <a:gd name="T65" fmla="*/ 148 h 303"/>
              <a:gd name="T66" fmla="*/ 159 w 818"/>
              <a:gd name="T67" fmla="*/ 145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18" h="303">
                <a:moveTo>
                  <a:pt x="159" y="145"/>
                </a:moveTo>
                <a:cubicBezTo>
                  <a:pt x="159" y="145"/>
                  <a:pt x="166" y="131"/>
                  <a:pt x="184" y="127"/>
                </a:cubicBezTo>
                <a:cubicBezTo>
                  <a:pt x="200" y="123"/>
                  <a:pt x="215" y="132"/>
                  <a:pt x="215" y="132"/>
                </a:cubicBezTo>
                <a:cubicBezTo>
                  <a:pt x="215" y="132"/>
                  <a:pt x="225" y="120"/>
                  <a:pt x="233" y="117"/>
                </a:cubicBezTo>
                <a:cubicBezTo>
                  <a:pt x="240" y="115"/>
                  <a:pt x="249" y="117"/>
                  <a:pt x="249" y="117"/>
                </a:cubicBezTo>
                <a:cubicBezTo>
                  <a:pt x="249" y="117"/>
                  <a:pt x="246" y="71"/>
                  <a:pt x="282" y="61"/>
                </a:cubicBezTo>
                <a:cubicBezTo>
                  <a:pt x="315" y="51"/>
                  <a:pt x="336" y="64"/>
                  <a:pt x="336" y="64"/>
                </a:cubicBezTo>
                <a:cubicBezTo>
                  <a:pt x="336" y="64"/>
                  <a:pt x="353" y="0"/>
                  <a:pt x="403" y="10"/>
                </a:cubicBezTo>
                <a:cubicBezTo>
                  <a:pt x="453" y="20"/>
                  <a:pt x="460" y="53"/>
                  <a:pt x="460" y="53"/>
                </a:cubicBezTo>
                <a:cubicBezTo>
                  <a:pt x="460" y="53"/>
                  <a:pt x="495" y="21"/>
                  <a:pt x="541" y="34"/>
                </a:cubicBezTo>
                <a:cubicBezTo>
                  <a:pt x="577" y="45"/>
                  <a:pt x="595" y="72"/>
                  <a:pt x="595" y="72"/>
                </a:cubicBezTo>
                <a:cubicBezTo>
                  <a:pt x="595" y="72"/>
                  <a:pt x="640" y="61"/>
                  <a:pt x="669" y="77"/>
                </a:cubicBezTo>
                <a:cubicBezTo>
                  <a:pt x="698" y="92"/>
                  <a:pt x="707" y="115"/>
                  <a:pt x="707" y="115"/>
                </a:cubicBezTo>
                <a:cubicBezTo>
                  <a:pt x="707" y="115"/>
                  <a:pt x="773" y="95"/>
                  <a:pt x="795" y="133"/>
                </a:cubicBezTo>
                <a:cubicBezTo>
                  <a:pt x="818" y="171"/>
                  <a:pt x="802" y="191"/>
                  <a:pt x="802" y="191"/>
                </a:cubicBezTo>
                <a:cubicBezTo>
                  <a:pt x="802" y="191"/>
                  <a:pt x="808" y="237"/>
                  <a:pt x="772" y="249"/>
                </a:cubicBezTo>
                <a:cubicBezTo>
                  <a:pt x="728" y="264"/>
                  <a:pt x="705" y="253"/>
                  <a:pt x="705" y="253"/>
                </a:cubicBezTo>
                <a:cubicBezTo>
                  <a:pt x="705" y="253"/>
                  <a:pt x="703" y="267"/>
                  <a:pt x="667" y="275"/>
                </a:cubicBezTo>
                <a:cubicBezTo>
                  <a:pt x="631" y="283"/>
                  <a:pt x="603" y="264"/>
                  <a:pt x="603" y="264"/>
                </a:cubicBezTo>
                <a:cubicBezTo>
                  <a:pt x="603" y="264"/>
                  <a:pt x="596" y="290"/>
                  <a:pt x="561" y="290"/>
                </a:cubicBezTo>
                <a:cubicBezTo>
                  <a:pt x="526" y="290"/>
                  <a:pt x="518" y="284"/>
                  <a:pt x="518" y="284"/>
                </a:cubicBezTo>
                <a:cubicBezTo>
                  <a:pt x="518" y="284"/>
                  <a:pt x="485" y="303"/>
                  <a:pt x="450" y="302"/>
                </a:cubicBezTo>
                <a:cubicBezTo>
                  <a:pt x="418" y="301"/>
                  <a:pt x="388" y="277"/>
                  <a:pt x="388" y="277"/>
                </a:cubicBezTo>
                <a:cubicBezTo>
                  <a:pt x="388" y="277"/>
                  <a:pt x="369" y="300"/>
                  <a:pt x="331" y="298"/>
                </a:cubicBezTo>
                <a:cubicBezTo>
                  <a:pt x="291" y="296"/>
                  <a:pt x="293" y="280"/>
                  <a:pt x="285" y="278"/>
                </a:cubicBezTo>
                <a:cubicBezTo>
                  <a:pt x="278" y="277"/>
                  <a:pt x="260" y="290"/>
                  <a:pt x="242" y="286"/>
                </a:cubicBezTo>
                <a:cubicBezTo>
                  <a:pt x="220" y="282"/>
                  <a:pt x="194" y="252"/>
                  <a:pt x="194" y="252"/>
                </a:cubicBezTo>
                <a:cubicBezTo>
                  <a:pt x="194" y="252"/>
                  <a:pt x="154" y="270"/>
                  <a:pt x="131" y="263"/>
                </a:cubicBezTo>
                <a:cubicBezTo>
                  <a:pt x="108" y="256"/>
                  <a:pt x="92" y="228"/>
                  <a:pt x="92" y="228"/>
                </a:cubicBezTo>
                <a:cubicBezTo>
                  <a:pt x="80" y="238"/>
                  <a:pt x="42" y="233"/>
                  <a:pt x="21" y="224"/>
                </a:cubicBezTo>
                <a:cubicBezTo>
                  <a:pt x="0" y="215"/>
                  <a:pt x="16" y="172"/>
                  <a:pt x="56" y="171"/>
                </a:cubicBezTo>
                <a:cubicBezTo>
                  <a:pt x="71" y="170"/>
                  <a:pt x="88" y="172"/>
                  <a:pt x="88" y="172"/>
                </a:cubicBezTo>
                <a:cubicBezTo>
                  <a:pt x="88" y="172"/>
                  <a:pt x="101" y="155"/>
                  <a:pt x="107" y="148"/>
                </a:cubicBezTo>
                <a:cubicBezTo>
                  <a:pt x="118" y="138"/>
                  <a:pt x="140" y="136"/>
                  <a:pt x="159" y="145"/>
                </a:cubicBezTo>
              </a:path>
            </a:pathLst>
          </a:custGeom>
          <a:solidFill>
            <a:srgbClr val="A4DCCB"/>
          </a:solidFill>
          <a:ln>
            <a:noFill/>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zh-CN" altLang="en-US"/>
          </a:p>
        </p:txBody>
      </p:sp>
      <p:pic>
        <p:nvPicPr>
          <p:cNvPr id="17" name="CẤM BUÔN BÁN, CẤM REUP">
            <a:hlinkClick r:id="" action="ppaction://noaction"/>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67387" y="1964444"/>
            <a:ext cx="1574155" cy="2798498"/>
          </a:xfrm>
          <a:prstGeom prst="rect">
            <a:avLst/>
          </a:prstGeom>
        </p:spPr>
      </p:pic>
      <p:pic>
        <p:nvPicPr>
          <p:cNvPr id="20" name="Hình ảnh 19" descr="Ảnh có chứa văn bản, mẫu họa&#10;&#10;Mô tả được tạo tự động">
            <a:extLst>
              <a:ext uri="{FF2B5EF4-FFF2-40B4-BE49-F238E27FC236}">
                <a16:creationId xmlns:a16="http://schemas.microsoft.com/office/drawing/2014/main" id="{19695A43-4501-4E15-9F14-3216D220A76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9204" y="8831"/>
            <a:ext cx="1269948" cy="612777"/>
          </a:xfrm>
          <a:prstGeom prst="rect">
            <a:avLst/>
          </a:prstGeom>
        </p:spPr>
      </p:pic>
    </p:spTree>
    <p:extLst>
      <p:ext uri="{BB962C8B-B14F-4D97-AF65-F5344CB8AC3E}">
        <p14:creationId xmlns:p14="http://schemas.microsoft.com/office/powerpoint/2010/main" val="459124795"/>
      </p:ext>
    </p:extLst>
  </p:cSld>
  <p:clrMapOvr>
    <a:masterClrMapping/>
  </p:clrMapOvr>
  <mc:AlternateContent xmlns:mc="http://schemas.openxmlformats.org/markup-compatibility/2006" xmlns:p14="http://schemas.microsoft.com/office/powerpoint/2010/main">
    <mc:Choice Requires="p14">
      <p:transition spd="slow" p14:dur="800" advClick="0">
        <p:circle/>
      </p:transition>
    </mc:Choice>
    <mc:Fallback xmlns="">
      <p:transition spd="slow" advClick="0">
        <p:circl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2" presetClass="entr" presetSubtype="1" fill="hold" nodeType="withEffect" p14:presetBounceEnd="65000">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14:bounceEnd="65000">
                                          <p:cBhvr additive="base">
                                            <p:cTn id="10" dur="1500" fill="hold"/>
                                            <p:tgtEl>
                                              <p:spTgt spid="6"/>
                                            </p:tgtEl>
                                            <p:attrNameLst>
                                              <p:attrName>ppt_x</p:attrName>
                                            </p:attrNameLst>
                                          </p:cBhvr>
                                          <p:tavLst>
                                            <p:tav tm="0">
                                              <p:val>
                                                <p:strVal val="#ppt_x"/>
                                              </p:val>
                                            </p:tav>
                                            <p:tav tm="100000">
                                              <p:val>
                                                <p:strVal val="#ppt_x"/>
                                              </p:val>
                                            </p:tav>
                                          </p:tavLst>
                                        </p:anim>
                                        <p:anim calcmode="lin" valueType="num" p14:bounceEnd="65000">
                                          <p:cBhvr additive="base">
                                            <p:cTn id="11" dur="1500" fill="hold"/>
                                            <p:tgtEl>
                                              <p:spTgt spid="6"/>
                                            </p:tgtEl>
                                            <p:attrNameLst>
                                              <p:attrName>ppt_y</p:attrName>
                                            </p:attrNameLst>
                                          </p:cBhvr>
                                          <p:tavLst>
                                            <p:tav tm="0">
                                              <p:val>
                                                <p:strVal val="0-#ppt_h/2"/>
                                              </p:val>
                                            </p:tav>
                                            <p:tav tm="100000">
                                              <p:val>
                                                <p:strVal val="#ppt_y"/>
                                              </p:val>
                                            </p:tav>
                                          </p:tavLst>
                                        </p:anim>
                                      </p:childTnLst>
                                    </p:cTn>
                                  </p:par>
                                  <p:par>
                                    <p:cTn id="12" presetID="16" presetClass="entr" presetSubtype="37" fill="hold" grpId="0"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outVertical)">
                                          <p:cBhvr>
                                            <p:cTn id="14" dur="500"/>
                                            <p:tgtEl>
                                              <p:spTgt spid="2"/>
                                            </p:tgtEl>
                                          </p:cBhvr>
                                        </p:animEffect>
                                      </p:childTnLst>
                                    </p:cTn>
                                  </p:par>
                                  <p:par>
                                    <p:cTn id="15" presetID="10"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par>
                                    <p:cTn id="18" presetID="10" presetClass="entr" presetSubtype="0"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par>
                                    <p:cTn id="31" presetID="2" presetClass="entr" presetSubtype="8"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500" fill="hold"/>
                                            <p:tgtEl>
                                              <p:spTgt spid="14"/>
                                            </p:tgtEl>
                                            <p:attrNameLst>
                                              <p:attrName>ppt_x</p:attrName>
                                            </p:attrNameLst>
                                          </p:cBhvr>
                                          <p:tavLst>
                                            <p:tav tm="0">
                                              <p:val>
                                                <p:strVal val="0-#ppt_w/2"/>
                                              </p:val>
                                            </p:tav>
                                            <p:tav tm="100000">
                                              <p:val>
                                                <p:strVal val="#ppt_x"/>
                                              </p:val>
                                            </p:tav>
                                          </p:tavLst>
                                        </p:anim>
                                        <p:anim calcmode="lin" valueType="num">
                                          <p:cBhvr additive="base">
                                            <p:cTn id="34"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5" restart="whenNotActive" fill="hold" evtFilter="cancelBubble" nodeType="interactiveSeq">
                    <p:stCondLst>
                      <p:cond evt="onClick" delay="0">
                        <p:tgtEl>
                          <p:spTgt spid="17"/>
                        </p:tgtEl>
                      </p:cond>
                    </p:stCondLst>
                    <p:endSync evt="end" delay="0">
                      <p:rtn val="all"/>
                    </p:endSync>
                    <p:childTnLst>
                      <p:par>
                        <p:cTn id="36" fill="hold">
                          <p:stCondLst>
                            <p:cond delay="0"/>
                          </p:stCondLst>
                          <p:childTnLst>
                            <p:par>
                              <p:cTn id="37" fill="hold">
                                <p:stCondLst>
                                  <p:cond delay="0"/>
                                </p:stCondLst>
                                <p:childTnLst>
                                  <p:par>
                                    <p:cTn id="38" presetID="0" presetClass="path" presetSubtype="0" accel="50000" decel="50000" fill="hold" nodeType="clickEffect">
                                      <p:stCondLst>
                                        <p:cond delay="0"/>
                                      </p:stCondLst>
                                      <p:childTnLst>
                                        <p:animMotion origin="layout" path="M -4.375E-6 2.22222E-6 L -4.375E-6 0.00046 C 0.00105 -0.00371 0.00196 -0.00741 0.00313 -0.01088 C 0.00378 -0.01297 0.00482 -0.01459 0.00547 -0.01667 C 0.00573 -0.01783 0.00573 -0.01945 0.00612 -0.0206 C 0.00665 -0.02246 0.00717 -0.02408 0.00769 -0.02616 C 0.00834 -0.02894 0.0086 -0.03195 0.00925 -0.03472 C 0.00977 -0.03634 0.01029 -0.0382 0.01081 -0.04005 C 0.01107 -0.04121 0.01133 -0.04259 0.01159 -0.04422 C 0.01368 -0.06158 0.01342 -0.05949 0.01472 -0.07315 C 0.01407 -0.09213 0.0142 -0.11111 0.01316 -0.12963 C 0.0129 -0.13264 0.01133 -0.13426 0.01081 -0.13658 C 0.01016 -0.13889 0.01042 -0.14144 0.01003 -0.14352 C 0.00925 -0.14653 0.00782 -0.14908 0.00704 -0.15185 C 0.00651 -0.15324 0.00651 -0.15486 0.00612 -0.15602 C 0.00547 -0.15834 0.00469 -0.16065 0.00391 -0.16297 C 0.00248 -0.16713 0.0017 -0.16852 -4.375E-6 -0.17246 C -0.00156 -0.18102 -0.00182 -0.18403 -0.00364 -0.19074 C -0.00416 -0.19236 -0.00481 -0.19329 -0.0052 -0.19468 C -0.00585 -0.19884 -0.00612 -0.20301 -0.00677 -0.20718 C -0.00716 -0.20834 -0.00807 -0.20972 -0.00833 -0.21134 C -0.00937 -0.21621 -0.00872 -0.22014 -0.00976 -0.22523 C -0.01315 -0.23843 -0.00976 -0.21713 -0.01289 -0.23611 C -0.01328 -0.23843 -0.01354 -0.24074 -0.01367 -0.24306 C -0.01406 -0.24491 -0.01445 -0.24676 -0.01445 -0.24861 C -0.01484 -0.25185 -0.01497 -0.25602 -0.01523 -0.25996 C -0.01549 -0.26297 -0.01588 -0.26621 -0.01588 -0.26922 C -0.01549 -0.28611 -0.01523 -0.30324 -0.01445 -0.32037 C -0.01419 -0.32801 -0.01328 -0.32801 -0.01132 -0.33542 C -0.01015 -0.34051 -0.0108 -0.34144 -0.00976 -0.34792 C -0.00937 -0.35255 -0.00794 -0.35857 -0.00677 -0.3632 C -0.00677 -0.36412 -0.0052 -0.38148 -0.00455 -0.38634 C -0.00429 -0.38797 -0.00403 -0.38935 -0.00364 -0.39051 C -0.00065 -0.42778 -0.0013 -0.41343 -0.00299 -0.47639 C -0.00325 -0.48102 -0.00416 -0.48542 -0.00455 -0.49005 C -0.00559 -0.50278 -0.00559 -0.5206 -0.00755 -0.53148 L -0.00911 -0.53982 L -0.01132 -0.53426 " pathEditMode="relative" rAng="0" ptsTypes="AAAAAAAAAAAAAAAAAAAAAAAAAAAAAAAAAAAAAA">
                                          <p:cBhvr>
                                            <p:cTn id="39" dur="5000" fill="hold"/>
                                            <p:tgtEl>
                                              <p:spTgt spid="17"/>
                                            </p:tgtEl>
                                            <p:attrNameLst>
                                              <p:attrName>ppt_x</p:attrName>
                                              <p:attrName>ppt_y</p:attrName>
                                            </p:attrNameLst>
                                          </p:cBhvr>
                                          <p:rCtr x="-65" y="-26968"/>
                                        </p:animMotion>
                                      </p:childTnLst>
                                    </p:cTn>
                                  </p:par>
                                </p:childTnLst>
                              </p:cTn>
                            </p:par>
                          </p:childTnLst>
                        </p:cTn>
                      </p:par>
                    </p:childTnLst>
                  </p:cTn>
                  <p:nextCondLst>
                    <p:cond evt="onClick" delay="0">
                      <p:tgtEl>
                        <p:spTgt spid="17"/>
                      </p:tgtEl>
                    </p:cond>
                  </p:nextCondLst>
                </p:seq>
              </p:childTnLst>
            </p:cTn>
          </p:par>
        </p:tnLst>
        <p:bldLst>
          <p:bldP spid="2" grpId="0"/>
          <p:bldP spid="15" grpId="0" animBg="1"/>
          <p:bldP spid="16"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2" presetClass="entr" presetSubtype="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1500" fill="hold"/>
                                            <p:tgtEl>
                                              <p:spTgt spid="6"/>
                                            </p:tgtEl>
                                            <p:attrNameLst>
                                              <p:attrName>ppt_x</p:attrName>
                                            </p:attrNameLst>
                                          </p:cBhvr>
                                          <p:tavLst>
                                            <p:tav tm="0">
                                              <p:val>
                                                <p:strVal val="#ppt_x"/>
                                              </p:val>
                                            </p:tav>
                                            <p:tav tm="100000">
                                              <p:val>
                                                <p:strVal val="#ppt_x"/>
                                              </p:val>
                                            </p:tav>
                                          </p:tavLst>
                                        </p:anim>
                                        <p:anim calcmode="lin" valueType="num">
                                          <p:cBhvr additive="base">
                                            <p:cTn id="11" dur="1500" fill="hold"/>
                                            <p:tgtEl>
                                              <p:spTgt spid="6"/>
                                            </p:tgtEl>
                                            <p:attrNameLst>
                                              <p:attrName>ppt_y</p:attrName>
                                            </p:attrNameLst>
                                          </p:cBhvr>
                                          <p:tavLst>
                                            <p:tav tm="0">
                                              <p:val>
                                                <p:strVal val="0-#ppt_h/2"/>
                                              </p:val>
                                            </p:tav>
                                            <p:tav tm="100000">
                                              <p:val>
                                                <p:strVal val="#ppt_y"/>
                                              </p:val>
                                            </p:tav>
                                          </p:tavLst>
                                        </p:anim>
                                      </p:childTnLst>
                                    </p:cTn>
                                  </p:par>
                                  <p:par>
                                    <p:cTn id="12" presetID="53" presetClass="entr" presetSubtype="16"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par>
                                    <p:cTn id="17" presetID="16" presetClass="entr" presetSubtype="37"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arn(outVertical)">
                                          <p:cBhvr>
                                            <p:cTn id="19" dur="500"/>
                                            <p:tgtEl>
                                              <p:spTgt spid="2"/>
                                            </p:tgtEl>
                                          </p:cBhvr>
                                        </p:animEffect>
                                      </p:childTnLst>
                                    </p:cTn>
                                  </p:par>
                                  <p:par>
                                    <p:cTn id="20" presetID="10"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10"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p:cTn id="28" dur="500" fill="hold"/>
                                            <p:tgtEl>
                                              <p:spTgt spid="15"/>
                                            </p:tgtEl>
                                            <p:attrNameLst>
                                              <p:attrName>ppt_w</p:attrName>
                                            </p:attrNameLst>
                                          </p:cBhvr>
                                          <p:tavLst>
                                            <p:tav tm="0">
                                              <p:val>
                                                <p:fltVal val="0"/>
                                              </p:val>
                                            </p:tav>
                                            <p:tav tm="100000">
                                              <p:val>
                                                <p:strVal val="#ppt_w"/>
                                              </p:val>
                                            </p:tav>
                                          </p:tavLst>
                                        </p:anim>
                                        <p:anim calcmode="lin" valueType="num">
                                          <p:cBhvr>
                                            <p:cTn id="29" dur="500" fill="hold"/>
                                            <p:tgtEl>
                                              <p:spTgt spid="15"/>
                                            </p:tgtEl>
                                            <p:attrNameLst>
                                              <p:attrName>ppt_h</p:attrName>
                                            </p:attrNameLst>
                                          </p:cBhvr>
                                          <p:tavLst>
                                            <p:tav tm="0">
                                              <p:val>
                                                <p:fltVal val="0"/>
                                              </p:val>
                                            </p:tav>
                                            <p:tav tm="100000">
                                              <p:val>
                                                <p:strVal val="#ppt_h"/>
                                              </p:val>
                                            </p:tav>
                                          </p:tavLst>
                                        </p:anim>
                                        <p:animEffect transition="in" filter="fade">
                                          <p:cBhvr>
                                            <p:cTn id="30" dur="500"/>
                                            <p:tgtEl>
                                              <p:spTgt spid="15"/>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animEffect transition="in" filter="fade">
                                          <p:cBhvr>
                                            <p:cTn id="35" dur="500"/>
                                            <p:tgtEl>
                                              <p:spTgt spid="16"/>
                                            </p:tgtEl>
                                          </p:cBhvr>
                                        </p:animEffect>
                                      </p:childTnLst>
                                    </p:cTn>
                                  </p:par>
                                  <p:par>
                                    <p:cTn id="36" presetID="2" presetClass="entr" presetSubtype="8" fill="hold"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500" fill="hold"/>
                                            <p:tgtEl>
                                              <p:spTgt spid="14"/>
                                            </p:tgtEl>
                                            <p:attrNameLst>
                                              <p:attrName>ppt_x</p:attrName>
                                            </p:attrNameLst>
                                          </p:cBhvr>
                                          <p:tavLst>
                                            <p:tav tm="0">
                                              <p:val>
                                                <p:strVal val="0-#ppt_w/2"/>
                                              </p:val>
                                            </p:tav>
                                            <p:tav tm="100000">
                                              <p:val>
                                                <p:strVal val="#ppt_x"/>
                                              </p:val>
                                            </p:tav>
                                          </p:tavLst>
                                        </p:anim>
                                        <p:anim calcmode="lin" valueType="num">
                                          <p:cBhvr additive="base">
                                            <p:cTn id="39"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0" restart="whenNotActive" fill="hold" evtFilter="cancelBubble" nodeType="interactiveSeq">
                    <p:stCondLst>
                      <p:cond evt="onClick" delay="0">
                        <p:tgtEl>
                          <p:spTgt spid="17"/>
                        </p:tgtEl>
                      </p:cond>
                    </p:stCondLst>
                    <p:endSync evt="end" delay="0">
                      <p:rtn val="all"/>
                    </p:endSync>
                    <p:childTnLst>
                      <p:par>
                        <p:cTn id="41" fill="hold">
                          <p:stCondLst>
                            <p:cond delay="0"/>
                          </p:stCondLst>
                          <p:childTnLst>
                            <p:par>
                              <p:cTn id="42" fill="hold">
                                <p:stCondLst>
                                  <p:cond delay="0"/>
                                </p:stCondLst>
                                <p:childTnLst>
                                  <p:par>
                                    <p:cTn id="43" presetID="0" presetClass="path" presetSubtype="0" accel="50000" decel="50000" fill="hold" nodeType="clickEffect">
                                      <p:stCondLst>
                                        <p:cond delay="0"/>
                                      </p:stCondLst>
                                      <p:childTnLst>
                                        <p:animMotion origin="layout" path="M -4.375E-6 2.22222E-6 L -4.375E-6 0.00046 C 0.00105 -0.00371 0.00196 -0.00741 0.00313 -0.01088 C 0.00378 -0.01297 0.00482 -0.01459 0.00547 -0.01667 C 0.00573 -0.01783 0.00573 -0.01945 0.00612 -0.0206 C 0.00665 -0.02246 0.00717 -0.02408 0.00769 -0.02616 C 0.00834 -0.02894 0.0086 -0.03195 0.00925 -0.03472 C 0.00977 -0.03634 0.01029 -0.0382 0.01081 -0.04005 C 0.01107 -0.04121 0.01133 -0.04259 0.01159 -0.04422 C 0.01368 -0.06158 0.01342 -0.05949 0.01472 -0.07315 C 0.01407 -0.09213 0.0142 -0.11111 0.01316 -0.12963 C 0.0129 -0.13264 0.01133 -0.13426 0.01081 -0.13658 C 0.01016 -0.13889 0.01042 -0.14144 0.01003 -0.14352 C 0.00925 -0.14653 0.00782 -0.14908 0.00704 -0.15185 C 0.00651 -0.15324 0.00651 -0.15486 0.00612 -0.15602 C 0.00547 -0.15834 0.00469 -0.16065 0.00391 -0.16297 C 0.00248 -0.16713 0.0017 -0.16852 -4.375E-6 -0.17246 C -0.00156 -0.18102 -0.00182 -0.18403 -0.00364 -0.19074 C -0.00416 -0.19236 -0.00481 -0.19329 -0.0052 -0.19468 C -0.00585 -0.19884 -0.00612 -0.20301 -0.00677 -0.20718 C -0.00716 -0.20834 -0.00807 -0.20972 -0.00833 -0.21134 C -0.00937 -0.21621 -0.00872 -0.22014 -0.00976 -0.22523 C -0.01315 -0.23843 -0.00976 -0.21713 -0.01289 -0.23611 C -0.01328 -0.23843 -0.01354 -0.24074 -0.01367 -0.24306 C -0.01406 -0.24491 -0.01445 -0.24676 -0.01445 -0.24861 C -0.01484 -0.25185 -0.01497 -0.25602 -0.01523 -0.25996 C -0.01549 -0.26297 -0.01588 -0.26621 -0.01588 -0.26922 C -0.01549 -0.28611 -0.01523 -0.30324 -0.01445 -0.32037 C -0.01419 -0.32801 -0.01328 -0.32801 -0.01132 -0.33542 C -0.01015 -0.34051 -0.0108 -0.34144 -0.00976 -0.34792 C -0.00937 -0.35255 -0.00794 -0.35857 -0.00677 -0.3632 C -0.00677 -0.36412 -0.0052 -0.38148 -0.00455 -0.38634 C -0.00429 -0.38797 -0.00403 -0.38935 -0.00364 -0.39051 C -0.00065 -0.42778 -0.0013 -0.41343 -0.00299 -0.47639 C -0.00325 -0.48102 -0.00416 -0.48542 -0.00455 -0.49005 C -0.00559 -0.50278 -0.00559 -0.5206 -0.00755 -0.53148 L -0.00911 -0.53982 L -0.01132 -0.53426 " pathEditMode="relative" rAng="0" ptsTypes="AAAAAAAAAAAAAAAAAAAAAAAAAAAAAAAAAAAAAA">
                                          <p:cBhvr>
                                            <p:cTn id="44" dur="5000" fill="hold"/>
                                            <p:tgtEl>
                                              <p:spTgt spid="17"/>
                                            </p:tgtEl>
                                            <p:attrNameLst>
                                              <p:attrName>ppt_x</p:attrName>
                                              <p:attrName>ppt_y</p:attrName>
                                            </p:attrNameLst>
                                          </p:cBhvr>
                                          <p:rCtr x="-65" y="-26968"/>
                                        </p:animMotion>
                                      </p:childTnLst>
                                    </p:cTn>
                                  </p:par>
                                </p:childTnLst>
                              </p:cTn>
                            </p:par>
                          </p:childTnLst>
                        </p:cTn>
                      </p:par>
                    </p:childTnLst>
                  </p:cTn>
                  <p:nextCondLst>
                    <p:cond evt="onClick" delay="0">
                      <p:tgtEl>
                        <p:spTgt spid="17"/>
                      </p:tgtEl>
                    </p:cond>
                  </p:nextCondLst>
                </p:seq>
              </p:childTnLst>
            </p:cTn>
          </p:par>
        </p:tnLst>
        <p:bldLst>
          <p:bldP spid="2" grpId="0"/>
          <p:bldP spid="3" grpId="0" animBg="1"/>
          <p:bldP spid="15" grpId="0" animBg="1"/>
          <p:bldP spid="16" grpId="0" animBg="1"/>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9000"/>
            <a:lum/>
          </a:blip>
          <a:srcRect/>
          <a:stretch>
            <a:fillRect l="-5000" r="-5000"/>
          </a:stretch>
        </a:blipFill>
        <a:effectLst/>
      </p:bgPr>
    </p:bg>
    <p:spTree>
      <p:nvGrpSpPr>
        <p:cNvPr id="1" name=""/>
        <p:cNvGrpSpPr/>
        <p:nvPr/>
      </p:nvGrpSpPr>
      <p:grpSpPr>
        <a:xfrm>
          <a:off x="0" y="0"/>
          <a:ext cx="0" cy="0"/>
          <a:chOff x="0" y="0"/>
          <a:chExt cx="0" cy="0"/>
        </a:xfrm>
      </p:grpSpPr>
      <p:pic>
        <p:nvPicPr>
          <p:cNvPr id="4" name="图片 12">
            <a:extLst>
              <a:ext uri="{FF2B5EF4-FFF2-40B4-BE49-F238E27FC236}">
                <a16:creationId xmlns:a16="http://schemas.microsoft.com/office/drawing/2014/main" id="{AFC2191E-3C20-4F43-814F-D0030CFB974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1925" y="883776"/>
            <a:ext cx="12353925" cy="4689038"/>
          </a:xfrm>
          <a:prstGeom prst="rect">
            <a:avLst/>
          </a:prstGeom>
        </p:spPr>
      </p:pic>
      <p:sp>
        <p:nvSpPr>
          <p:cNvPr id="6" name="TextBox 5">
            <a:extLst>
              <a:ext uri="{FF2B5EF4-FFF2-40B4-BE49-F238E27FC236}">
                <a16:creationId xmlns:a16="http://schemas.microsoft.com/office/drawing/2014/main" id="{195F2B15-A28F-4B6C-89F8-C9CA59B48EB6}"/>
              </a:ext>
            </a:extLst>
          </p:cNvPr>
          <p:cNvSpPr txBox="1"/>
          <p:nvPr/>
        </p:nvSpPr>
        <p:spPr>
          <a:xfrm>
            <a:off x="0" y="47398"/>
            <a:ext cx="12192000" cy="892552"/>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r>
              <a:rPr lang="en-US" sz="2600" b="1" i="1" dirty="0">
                <a:ln/>
                <a:latin typeface="Times New Roman" panose="02020603050405020304" pitchFamily="18" charset="0"/>
                <a:cs typeface="Times New Roman" panose="02020603050405020304" pitchFamily="18" charset="0"/>
              </a:rPr>
              <a:t>1) </a:t>
            </a:r>
            <a:r>
              <a:rPr lang="en-US" sz="2600" b="1" i="1" dirty="0" err="1">
                <a:ln/>
                <a:latin typeface="Times New Roman" panose="02020603050405020304" pitchFamily="18" charset="0"/>
                <a:cs typeface="Times New Roman" panose="02020603050405020304" pitchFamily="18" charset="0"/>
              </a:rPr>
              <a:t>Tìm</a:t>
            </a:r>
            <a:r>
              <a:rPr lang="en-US" sz="2600" b="1" i="1" dirty="0">
                <a:ln/>
                <a:latin typeface="Times New Roman" panose="02020603050405020304" pitchFamily="18" charset="0"/>
                <a:cs typeface="Times New Roman" panose="02020603050405020304" pitchFamily="18" charset="0"/>
              </a:rPr>
              <a:t> </a:t>
            </a:r>
            <a:r>
              <a:rPr lang="en-US" sz="2600" b="1" i="1" dirty="0" err="1">
                <a:ln/>
                <a:latin typeface="Times New Roman" panose="02020603050405020304" pitchFamily="18" charset="0"/>
                <a:cs typeface="Times New Roman" panose="02020603050405020304" pitchFamily="18" charset="0"/>
              </a:rPr>
              <a:t>những</a:t>
            </a:r>
            <a:r>
              <a:rPr lang="en-US" sz="2600" b="1" i="1" dirty="0">
                <a:ln/>
                <a:latin typeface="Times New Roman" panose="02020603050405020304" pitchFamily="18" charset="0"/>
                <a:cs typeface="Times New Roman" panose="02020603050405020304" pitchFamily="18" charset="0"/>
              </a:rPr>
              <a:t> </a:t>
            </a:r>
            <a:r>
              <a:rPr lang="en-US" sz="2600" b="1" i="1" dirty="0" err="1">
                <a:ln/>
                <a:latin typeface="Times New Roman" panose="02020603050405020304" pitchFamily="18" charset="0"/>
                <a:cs typeface="Times New Roman" panose="02020603050405020304" pitchFamily="18" charset="0"/>
              </a:rPr>
              <a:t>câu</a:t>
            </a:r>
            <a:r>
              <a:rPr lang="en-US" sz="2600" b="1" i="1" dirty="0">
                <a:ln/>
                <a:latin typeface="Times New Roman" panose="02020603050405020304" pitchFamily="18" charset="0"/>
                <a:cs typeface="Times New Roman" panose="02020603050405020304" pitchFamily="18" charset="0"/>
              </a:rPr>
              <a:t> </a:t>
            </a:r>
            <a:r>
              <a:rPr lang="en-US" sz="2600" b="1" i="1" dirty="0" err="1">
                <a:ln/>
                <a:latin typeface="Times New Roman" panose="02020603050405020304" pitchFamily="18" charset="0"/>
                <a:cs typeface="Times New Roman" panose="02020603050405020304" pitchFamily="18" charset="0"/>
              </a:rPr>
              <a:t>có</a:t>
            </a:r>
            <a:r>
              <a:rPr lang="en-US" sz="2600" b="1" i="1" dirty="0">
                <a:ln/>
                <a:latin typeface="Times New Roman" panose="02020603050405020304" pitchFamily="18" charset="0"/>
                <a:cs typeface="Times New Roman" panose="02020603050405020304" pitchFamily="18" charset="0"/>
              </a:rPr>
              <a:t> </a:t>
            </a:r>
            <a:r>
              <a:rPr lang="en-US" sz="2600" b="1" i="1" dirty="0" err="1">
                <a:ln/>
                <a:latin typeface="Times New Roman" panose="02020603050405020304" pitchFamily="18" charset="0"/>
                <a:cs typeface="Times New Roman" panose="02020603050405020304" pitchFamily="18" charset="0"/>
              </a:rPr>
              <a:t>chứa</a:t>
            </a:r>
            <a:r>
              <a:rPr lang="en-US" sz="2600" b="1" i="1" dirty="0">
                <a:ln/>
                <a:latin typeface="Times New Roman" panose="02020603050405020304" pitchFamily="18" charset="0"/>
                <a:cs typeface="Times New Roman" panose="02020603050405020304" pitchFamily="18" charset="0"/>
              </a:rPr>
              <a:t> </a:t>
            </a:r>
            <a:r>
              <a:rPr lang="en-US" sz="2600" b="1" i="1" dirty="0" err="1">
                <a:ln/>
                <a:latin typeface="Times New Roman" panose="02020603050405020304" pitchFamily="18" charset="0"/>
                <a:cs typeface="Times New Roman" panose="02020603050405020304" pitchFamily="18" charset="0"/>
              </a:rPr>
              <a:t>dấu</a:t>
            </a:r>
            <a:r>
              <a:rPr lang="en-US" sz="2600" b="1" i="1" dirty="0">
                <a:ln/>
                <a:latin typeface="Times New Roman" panose="02020603050405020304" pitchFamily="18" charset="0"/>
                <a:cs typeface="Times New Roman" panose="02020603050405020304" pitchFamily="18" charset="0"/>
              </a:rPr>
              <a:t> </a:t>
            </a:r>
            <a:r>
              <a:rPr lang="en-US" sz="2600" b="1" i="1" dirty="0" err="1">
                <a:ln/>
                <a:latin typeface="Times New Roman" panose="02020603050405020304" pitchFamily="18" charset="0"/>
                <a:cs typeface="Times New Roman" panose="02020603050405020304" pitchFamily="18" charset="0"/>
              </a:rPr>
              <a:t>gạch</a:t>
            </a:r>
            <a:r>
              <a:rPr lang="en-US" sz="2600" b="1" i="1" dirty="0">
                <a:ln/>
                <a:latin typeface="Times New Roman" panose="02020603050405020304" pitchFamily="18" charset="0"/>
                <a:cs typeface="Times New Roman" panose="02020603050405020304" pitchFamily="18" charset="0"/>
              </a:rPr>
              <a:t> </a:t>
            </a:r>
            <a:r>
              <a:rPr lang="en-US" sz="2600" b="1" i="1" dirty="0" err="1">
                <a:ln/>
                <a:latin typeface="Times New Roman" panose="02020603050405020304" pitchFamily="18" charset="0"/>
                <a:cs typeface="Times New Roman" panose="02020603050405020304" pitchFamily="18" charset="0"/>
              </a:rPr>
              <a:t>ngang</a:t>
            </a:r>
            <a:r>
              <a:rPr lang="en-US" sz="2600" b="1" i="1" dirty="0">
                <a:ln/>
                <a:latin typeface="Times New Roman" panose="02020603050405020304" pitchFamily="18" charset="0"/>
                <a:cs typeface="Times New Roman" panose="02020603050405020304" pitchFamily="18" charset="0"/>
              </a:rPr>
              <a:t> (</a:t>
            </a:r>
            <a:r>
              <a:rPr lang="en-US" sz="2600" b="1" i="1" dirty="0" err="1">
                <a:ln/>
                <a:latin typeface="Times New Roman" panose="02020603050405020304" pitchFamily="18" charset="0"/>
                <a:cs typeface="Times New Roman" panose="02020603050405020304" pitchFamily="18" charset="0"/>
              </a:rPr>
              <a:t>dấu</a:t>
            </a:r>
            <a:r>
              <a:rPr lang="en-US" sz="2600" b="1" i="1" dirty="0">
                <a:ln/>
                <a:latin typeface="Times New Roman" panose="02020603050405020304" pitchFamily="18" charset="0"/>
                <a:cs typeface="Times New Roman" panose="02020603050405020304" pitchFamily="18" charset="0"/>
              </a:rPr>
              <a:t> - ) </a:t>
            </a:r>
            <a:r>
              <a:rPr lang="en-US" sz="2600" b="1" i="1" dirty="0" err="1">
                <a:ln/>
                <a:latin typeface="Times New Roman" panose="02020603050405020304" pitchFamily="18" charset="0"/>
                <a:cs typeface="Times New Roman" panose="02020603050405020304" pitchFamily="18" charset="0"/>
              </a:rPr>
              <a:t>và</a:t>
            </a:r>
            <a:r>
              <a:rPr lang="en-US" sz="2600" b="1" i="1" dirty="0">
                <a:ln/>
                <a:latin typeface="Times New Roman" panose="02020603050405020304" pitchFamily="18" charset="0"/>
                <a:cs typeface="Times New Roman" panose="02020603050405020304" pitchFamily="18" charset="0"/>
              </a:rPr>
              <a:t> </a:t>
            </a:r>
            <a:r>
              <a:rPr lang="en-US" sz="2600" b="1" i="1" dirty="0" err="1">
                <a:ln/>
                <a:latin typeface="Times New Roman" panose="02020603050405020304" pitchFamily="18" charset="0"/>
                <a:cs typeface="Times New Roman" panose="02020603050405020304" pitchFamily="18" charset="0"/>
              </a:rPr>
              <a:t>nêu</a:t>
            </a:r>
            <a:r>
              <a:rPr lang="en-US" sz="2600" b="1" i="1" dirty="0">
                <a:ln/>
                <a:latin typeface="Times New Roman" panose="02020603050405020304" pitchFamily="18" charset="0"/>
                <a:cs typeface="Times New Roman" panose="02020603050405020304" pitchFamily="18" charset="0"/>
              </a:rPr>
              <a:t> </a:t>
            </a:r>
            <a:r>
              <a:rPr lang="en-US" sz="2600" b="1" i="1" dirty="0" err="1">
                <a:ln/>
                <a:latin typeface="Times New Roman" panose="02020603050405020304" pitchFamily="18" charset="0"/>
                <a:cs typeface="Times New Roman" panose="02020603050405020304" pitchFamily="18" charset="0"/>
              </a:rPr>
              <a:t>tác</a:t>
            </a:r>
            <a:r>
              <a:rPr lang="en-US" sz="2600" b="1" i="1" dirty="0">
                <a:ln/>
                <a:latin typeface="Times New Roman" panose="02020603050405020304" pitchFamily="18" charset="0"/>
                <a:cs typeface="Times New Roman" panose="02020603050405020304" pitchFamily="18" charset="0"/>
              </a:rPr>
              <a:t> </a:t>
            </a:r>
            <a:r>
              <a:rPr lang="en-US" sz="2600" b="1" i="1" dirty="0" err="1">
                <a:ln/>
                <a:latin typeface="Times New Roman" panose="02020603050405020304" pitchFamily="18" charset="0"/>
                <a:cs typeface="Times New Roman" panose="02020603050405020304" pitchFamily="18" charset="0"/>
              </a:rPr>
              <a:t>dụng</a:t>
            </a:r>
            <a:r>
              <a:rPr lang="en-US" sz="2600" b="1" i="1" dirty="0">
                <a:ln/>
                <a:latin typeface="Times New Roman" panose="02020603050405020304" pitchFamily="18" charset="0"/>
                <a:cs typeface="Times New Roman" panose="02020603050405020304" pitchFamily="18" charset="0"/>
              </a:rPr>
              <a:t> </a:t>
            </a:r>
            <a:r>
              <a:rPr lang="en-US" sz="2600" b="1" i="1" dirty="0" err="1">
                <a:ln/>
                <a:latin typeface="Times New Roman" panose="02020603050405020304" pitchFamily="18" charset="0"/>
                <a:cs typeface="Times New Roman" panose="02020603050405020304" pitchFamily="18" charset="0"/>
              </a:rPr>
              <a:t>của</a:t>
            </a:r>
            <a:r>
              <a:rPr lang="en-US" sz="2600" b="1" i="1" dirty="0">
                <a:ln/>
                <a:latin typeface="Times New Roman" panose="02020603050405020304" pitchFamily="18" charset="0"/>
                <a:cs typeface="Times New Roman" panose="02020603050405020304" pitchFamily="18" charset="0"/>
              </a:rPr>
              <a:t> </a:t>
            </a:r>
            <a:r>
              <a:rPr lang="en-US" sz="2600" b="1" i="1" dirty="0" err="1">
                <a:ln/>
                <a:latin typeface="Times New Roman" panose="02020603050405020304" pitchFamily="18" charset="0"/>
                <a:cs typeface="Times New Roman" panose="02020603050405020304" pitchFamily="18" charset="0"/>
              </a:rPr>
              <a:t>dấu</a:t>
            </a:r>
            <a:r>
              <a:rPr lang="en-US" sz="2600" b="1" i="1" dirty="0">
                <a:ln/>
                <a:latin typeface="Times New Roman" panose="02020603050405020304" pitchFamily="18" charset="0"/>
                <a:cs typeface="Times New Roman" panose="02020603050405020304" pitchFamily="18" charset="0"/>
              </a:rPr>
              <a:t> </a:t>
            </a:r>
            <a:r>
              <a:rPr lang="en-US" sz="2600" b="1" i="1" dirty="0" err="1">
                <a:ln/>
                <a:latin typeface="Times New Roman" panose="02020603050405020304" pitchFamily="18" charset="0"/>
                <a:cs typeface="Times New Roman" panose="02020603050405020304" pitchFamily="18" charset="0"/>
              </a:rPr>
              <a:t>gạch</a:t>
            </a:r>
            <a:r>
              <a:rPr lang="en-US" sz="2600" b="1" i="1" dirty="0">
                <a:ln/>
                <a:latin typeface="Times New Roman" panose="02020603050405020304" pitchFamily="18" charset="0"/>
                <a:cs typeface="Times New Roman" panose="02020603050405020304" pitchFamily="18" charset="0"/>
              </a:rPr>
              <a:t> </a:t>
            </a:r>
            <a:r>
              <a:rPr lang="en-US" sz="2600" b="1" i="1" dirty="0" err="1">
                <a:ln/>
                <a:latin typeface="Times New Roman" panose="02020603050405020304" pitchFamily="18" charset="0"/>
                <a:cs typeface="Times New Roman" panose="02020603050405020304" pitchFamily="18" charset="0"/>
              </a:rPr>
              <a:t>ngang</a:t>
            </a:r>
            <a:r>
              <a:rPr lang="en-US" sz="2600" b="1" i="1" dirty="0">
                <a:ln/>
                <a:latin typeface="Times New Roman" panose="02020603050405020304" pitchFamily="18" charset="0"/>
                <a:cs typeface="Times New Roman" panose="02020603050405020304" pitchFamily="18" charset="0"/>
              </a:rPr>
              <a:t> </a:t>
            </a:r>
            <a:r>
              <a:rPr lang="en-US" sz="2600" b="1" i="1" dirty="0" err="1">
                <a:ln/>
                <a:latin typeface="Times New Roman" panose="02020603050405020304" pitchFamily="18" charset="0"/>
                <a:cs typeface="Times New Roman" panose="02020603050405020304" pitchFamily="18" charset="0"/>
              </a:rPr>
              <a:t>trong</a:t>
            </a:r>
            <a:r>
              <a:rPr lang="en-US" sz="2600" b="1" i="1" dirty="0">
                <a:ln/>
                <a:latin typeface="Times New Roman" panose="02020603050405020304" pitchFamily="18" charset="0"/>
                <a:cs typeface="Times New Roman" panose="02020603050405020304" pitchFamily="18" charset="0"/>
              </a:rPr>
              <a:t> </a:t>
            </a:r>
            <a:r>
              <a:rPr lang="en-US" sz="2600" b="1" i="1" dirty="0" err="1">
                <a:ln/>
                <a:latin typeface="Times New Roman" panose="02020603050405020304" pitchFamily="18" charset="0"/>
                <a:cs typeface="Times New Roman" panose="02020603050405020304" pitchFamily="18" charset="0"/>
              </a:rPr>
              <a:t>mỗi</a:t>
            </a:r>
            <a:r>
              <a:rPr lang="en-US" sz="2600" b="1" i="1" dirty="0">
                <a:ln/>
                <a:latin typeface="Times New Roman" panose="02020603050405020304" pitchFamily="18" charset="0"/>
                <a:cs typeface="Times New Roman" panose="02020603050405020304" pitchFamily="18" charset="0"/>
              </a:rPr>
              <a:t> </a:t>
            </a:r>
            <a:r>
              <a:rPr lang="en-US" sz="2600" b="1" i="1" dirty="0" err="1">
                <a:ln/>
                <a:latin typeface="Times New Roman" panose="02020603050405020304" pitchFamily="18" charset="0"/>
                <a:cs typeface="Times New Roman" panose="02020603050405020304" pitchFamily="18" charset="0"/>
              </a:rPr>
              <a:t>đoạn</a:t>
            </a:r>
            <a:r>
              <a:rPr lang="en-US" sz="2600" b="1" i="1" dirty="0">
                <a:ln/>
                <a:latin typeface="Times New Roman" panose="02020603050405020304" pitchFamily="18" charset="0"/>
                <a:cs typeface="Times New Roman" panose="02020603050405020304" pitchFamily="18" charset="0"/>
              </a:rPr>
              <a:t> </a:t>
            </a:r>
            <a:r>
              <a:rPr lang="en-US" sz="2600" b="1" i="1" dirty="0" err="1">
                <a:ln/>
                <a:latin typeface="Times New Roman" panose="02020603050405020304" pitchFamily="18" charset="0"/>
                <a:cs typeface="Times New Roman" panose="02020603050405020304" pitchFamily="18" charset="0"/>
              </a:rPr>
              <a:t>văn</a:t>
            </a:r>
            <a:r>
              <a:rPr lang="en-US" sz="2600" b="1" i="1" dirty="0">
                <a:ln/>
                <a:latin typeface="Times New Roman" panose="02020603050405020304" pitchFamily="18" charset="0"/>
                <a:cs typeface="Times New Roman" panose="02020603050405020304" pitchFamily="18" charset="0"/>
              </a:rPr>
              <a:t> </a:t>
            </a:r>
            <a:r>
              <a:rPr lang="en-US" sz="2600" b="1" i="1" dirty="0" err="1">
                <a:ln/>
                <a:latin typeface="Times New Roman" panose="02020603050405020304" pitchFamily="18" charset="0"/>
                <a:cs typeface="Times New Roman" panose="02020603050405020304" pitchFamily="18" charset="0"/>
              </a:rPr>
              <a:t>sau</a:t>
            </a:r>
            <a:r>
              <a:rPr lang="en-US" sz="2600" b="1" i="1" dirty="0">
                <a:ln/>
                <a:latin typeface="Times New Roman" panose="02020603050405020304" pitchFamily="18" charset="0"/>
                <a:cs typeface="Times New Roman" panose="02020603050405020304" pitchFamily="18" charset="0"/>
              </a:rPr>
              <a:t>:</a:t>
            </a:r>
            <a:endParaRPr lang="en-US" sz="2600" b="1" dirty="0">
              <a:ln/>
              <a:latin typeface="Times New Roman" panose="02020603050405020304" pitchFamily="18" charset="0"/>
              <a:cs typeface="Times New Roman" panose="02020603050405020304" pitchFamily="18" charset="0"/>
            </a:endParaRPr>
          </a:p>
        </p:txBody>
      </p:sp>
      <p:cxnSp>
        <p:nvCxnSpPr>
          <p:cNvPr id="7" name="Straight Connector 6">
            <a:extLst>
              <a:ext uri="{FF2B5EF4-FFF2-40B4-BE49-F238E27FC236}">
                <a16:creationId xmlns:a16="http://schemas.microsoft.com/office/drawing/2014/main" id="{7A6BDABA-C3EC-41A8-94CF-A53F3F80308B}"/>
              </a:ext>
            </a:extLst>
          </p:cNvPr>
          <p:cNvCxnSpPr>
            <a:cxnSpLocks/>
          </p:cNvCxnSpPr>
          <p:nvPr/>
        </p:nvCxnSpPr>
        <p:spPr>
          <a:xfrm>
            <a:off x="454068" y="493674"/>
            <a:ext cx="5480201" cy="3817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4339FAB-1DE5-49F6-93DE-FA18DC6A3F78}"/>
              </a:ext>
            </a:extLst>
          </p:cNvPr>
          <p:cNvCxnSpPr>
            <a:cxnSpLocks/>
          </p:cNvCxnSpPr>
          <p:nvPr/>
        </p:nvCxnSpPr>
        <p:spPr>
          <a:xfrm>
            <a:off x="7554023" y="493674"/>
            <a:ext cx="170194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2286205A-FFF5-4B28-ADA0-8231A8F2CE63}"/>
              </a:ext>
            </a:extLst>
          </p:cNvPr>
          <p:cNvSpPr/>
          <p:nvPr/>
        </p:nvSpPr>
        <p:spPr>
          <a:xfrm>
            <a:off x="2357857" y="1291882"/>
            <a:ext cx="9631980" cy="3985706"/>
          </a:xfrm>
          <a:prstGeom prst="rect">
            <a:avLst/>
          </a:prstGeom>
        </p:spPr>
        <p:txBody>
          <a:bodyPr wrap="square">
            <a:spAutoFit/>
          </a:bodyPr>
          <a:lstStyle/>
          <a:p>
            <a:r>
              <a:rPr lang="en-US" sz="2300" b="1" dirty="0">
                <a:solidFill>
                  <a:schemeClr val="accent6">
                    <a:lumMod val="75000"/>
                  </a:schemeClr>
                </a:solidFill>
                <a:latin typeface="Times New Roman" panose="02020603050405020304" pitchFamily="18" charset="0"/>
                <a:cs typeface="Times New Roman" panose="02020603050405020304" pitchFamily="18" charset="0"/>
              </a:rPr>
              <a:t> </a:t>
            </a:r>
            <a:r>
              <a:rPr lang="en-US" sz="2300" b="1" dirty="0">
                <a:latin typeface="Times New Roman" panose="02020603050405020304" pitchFamily="18" charset="0"/>
                <a:cs typeface="Times New Roman" panose="02020603050405020304" pitchFamily="18" charset="0"/>
              </a:rPr>
              <a:t>c) </a:t>
            </a:r>
            <a:r>
              <a:rPr lang="en-US" sz="2300" b="1" dirty="0" err="1">
                <a:latin typeface="Times New Roman" panose="02020603050405020304" pitchFamily="18" charset="0"/>
                <a:cs typeface="Times New Roman" panose="02020603050405020304" pitchFamily="18" charset="0"/>
              </a:rPr>
              <a:t>Để</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quạt</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điện</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được</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bền</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người</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dùng</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nên</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thực</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hiện</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các</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biện</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pháp</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sau</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đây</a:t>
            </a:r>
            <a:r>
              <a:rPr lang="en-US" sz="2300" b="1" dirty="0">
                <a:latin typeface="Times New Roman" panose="02020603050405020304" pitchFamily="18" charset="0"/>
                <a:cs typeface="Times New Roman" panose="02020603050405020304" pitchFamily="18" charset="0"/>
              </a:rPr>
              <a:t>:</a:t>
            </a:r>
          </a:p>
          <a:p>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Trước</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khi</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đặt</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quạt</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đặt</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quạt</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nơi</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chắc</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chắn</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để</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chân</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quạt</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tiếp</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xúc</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đều</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với</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nền</a:t>
            </a:r>
            <a:r>
              <a:rPr lang="en-US" sz="2300" b="1" dirty="0">
                <a:latin typeface="Times New Roman" panose="02020603050405020304" pitchFamily="18" charset="0"/>
                <a:cs typeface="Times New Roman" panose="02020603050405020304" pitchFamily="18" charset="0"/>
              </a:rPr>
              <a:t>.</a:t>
            </a:r>
            <a:br>
              <a:rPr lang="en-US" sz="2300" b="1" dirty="0">
                <a:latin typeface="Times New Roman" panose="02020603050405020304" pitchFamily="18" charset="0"/>
                <a:cs typeface="Times New Roman" panose="02020603050405020304" pitchFamily="18" charset="0"/>
              </a:rPr>
            </a:b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Khi</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điện</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đã</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vào</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quạt</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tránh</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để</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cánh</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quạt</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bị</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vướng</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víu</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quạt</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không</a:t>
            </a:r>
            <a:r>
              <a:rPr lang="en-US" sz="2300" b="1" dirty="0">
                <a:latin typeface="Times New Roman" panose="02020603050405020304" pitchFamily="18" charset="0"/>
                <a:cs typeface="Times New Roman" panose="02020603050405020304" pitchFamily="18" charset="0"/>
              </a:rPr>
              <a:t> quay </a:t>
            </a:r>
            <a:r>
              <a:rPr lang="en-US" sz="2300" b="1" dirty="0" err="1">
                <a:latin typeface="Times New Roman" panose="02020603050405020304" pitchFamily="18" charset="0"/>
                <a:cs typeface="Times New Roman" panose="02020603050405020304" pitchFamily="18" charset="0"/>
              </a:rPr>
              <a:t>được</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sẽ</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làm</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nóng</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chảy</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cuộn</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dây</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trong</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quạt</a:t>
            </a:r>
            <a:r>
              <a:rPr lang="en-US" sz="2300" b="1" dirty="0">
                <a:latin typeface="Times New Roman" panose="02020603050405020304" pitchFamily="18" charset="0"/>
                <a:cs typeface="Times New Roman" panose="02020603050405020304" pitchFamily="18" charset="0"/>
              </a:rPr>
              <a:t>.</a:t>
            </a:r>
            <a:br>
              <a:rPr lang="en-US" sz="2300" b="1" dirty="0">
                <a:latin typeface="Times New Roman" panose="02020603050405020304" pitchFamily="18" charset="0"/>
                <a:cs typeface="Times New Roman" panose="02020603050405020304" pitchFamily="18" charset="0"/>
              </a:rPr>
            </a:b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Hằng</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năm</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tra</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dầu</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mỡ</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vào</a:t>
            </a:r>
            <a:r>
              <a:rPr lang="en-US" sz="2300" b="1" dirty="0">
                <a:latin typeface="Times New Roman" panose="02020603050405020304" pitchFamily="18" charset="0"/>
                <a:cs typeface="Times New Roman" panose="02020603050405020304" pitchFamily="18" charset="0"/>
              </a:rPr>
              <a:t> ổ </a:t>
            </a:r>
            <a:r>
              <a:rPr lang="en-US" sz="2300" b="1" dirty="0" err="1">
                <a:latin typeface="Times New Roman" panose="02020603050405020304" pitchFamily="18" charset="0"/>
                <a:cs typeface="Times New Roman" panose="02020603050405020304" pitchFamily="18" charset="0"/>
              </a:rPr>
              <a:t>trục</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bộ</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phận</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điều</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khiển</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hướng</a:t>
            </a:r>
            <a:r>
              <a:rPr lang="en-US" sz="2300" b="1" dirty="0">
                <a:latin typeface="Times New Roman" panose="02020603050405020304" pitchFamily="18" charset="0"/>
                <a:cs typeface="Times New Roman" panose="02020603050405020304" pitchFamily="18" charset="0"/>
              </a:rPr>
              <a:t> quay </a:t>
            </a:r>
            <a:r>
              <a:rPr lang="en-US" sz="2300" b="1" dirty="0" err="1">
                <a:latin typeface="Times New Roman" panose="02020603050405020304" pitchFamily="18" charset="0"/>
                <a:cs typeface="Times New Roman" panose="02020603050405020304" pitchFamily="18" charset="0"/>
              </a:rPr>
              <a:t>của</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quạt</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nhưng</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không</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nên</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tra</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quá</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nhiều</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vì</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dầu</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mỡ</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sẽ</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chảy</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vào</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trong</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làm</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hỏng</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dây</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bên</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trong</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quạt</a:t>
            </a:r>
            <a:r>
              <a:rPr lang="en-US" sz="2300" b="1" dirty="0">
                <a:latin typeface="Times New Roman" panose="02020603050405020304" pitchFamily="18" charset="0"/>
                <a:cs typeface="Times New Roman" panose="02020603050405020304" pitchFamily="18" charset="0"/>
              </a:rPr>
              <a:t>.</a:t>
            </a:r>
          </a:p>
          <a:p>
            <a:r>
              <a:rPr lang="en-US" sz="2300" b="1">
                <a:latin typeface="Times New Roman" panose="02020603050405020304" pitchFamily="18" charset="0"/>
                <a:cs typeface="Times New Roman" panose="02020603050405020304" pitchFamily="18" charset="0"/>
              </a:rPr>
              <a:t>- Khi </a:t>
            </a:r>
            <a:r>
              <a:rPr lang="en-US" sz="2300" b="1" dirty="0" err="1">
                <a:latin typeface="Times New Roman" panose="02020603050405020304" pitchFamily="18" charset="0"/>
                <a:cs typeface="Times New Roman" panose="02020603050405020304" pitchFamily="18" charset="0"/>
              </a:rPr>
              <a:t>không</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dùng</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cất</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quạt</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vào</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nơi</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khô</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mát</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sạch</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sẽ</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ít</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bụi</a:t>
            </a:r>
            <a:r>
              <a:rPr lang="en-US" sz="2300" b="1" dirty="0">
                <a:latin typeface="Times New Roman" panose="02020603050405020304" pitchFamily="18" charset="0"/>
                <a:cs typeface="Times New Roman" panose="02020603050405020304" pitchFamily="18" charset="0"/>
              </a:rPr>
              <a:t> </a:t>
            </a:r>
            <a:r>
              <a:rPr lang="en-US" sz="2300" b="1" err="1">
                <a:latin typeface="Times New Roman" panose="02020603050405020304" pitchFamily="18" charset="0"/>
                <a:cs typeface="Times New Roman" panose="02020603050405020304" pitchFamily="18" charset="0"/>
              </a:rPr>
              <a:t>bặm</a:t>
            </a:r>
            <a:r>
              <a:rPr lang="en-US" sz="2300" b="1">
                <a:latin typeface="Times New Roman" panose="02020603050405020304" pitchFamily="18" charset="0"/>
                <a:cs typeface="Times New Roman" panose="02020603050405020304" pitchFamily="18" charset="0"/>
              </a:rPr>
              <a:t>.</a:t>
            </a:r>
          </a:p>
          <a:p>
            <a:r>
              <a:rPr lang="en-US" sz="2300" b="1">
                <a:latin typeface="Times New Roman" panose="02020603050405020304" pitchFamily="18" charset="0"/>
                <a:cs typeface="Times New Roman" panose="02020603050405020304" pitchFamily="18" charset="0"/>
              </a:rPr>
              <a:t>					</a:t>
            </a:r>
            <a:r>
              <a:rPr lang="en-US" sz="2300" b="1" i="1">
                <a:solidFill>
                  <a:srgbClr val="7030A0"/>
                </a:solidFill>
                <a:latin typeface="Times New Roman" panose="02020603050405020304" pitchFamily="18" charset="0"/>
                <a:cs typeface="Times New Roman" panose="02020603050405020304" pitchFamily="18" charset="0"/>
              </a:rPr>
              <a:t>Theo PHẠM ĐÌNH CƯƠNG</a:t>
            </a:r>
            <a:endParaRPr lang="en-US" sz="2300" b="1" i="1" dirty="0">
              <a:solidFill>
                <a:srgbClr val="7030A0"/>
              </a:solidFill>
              <a:latin typeface="Times New Roman" panose="02020603050405020304" pitchFamily="18" charset="0"/>
              <a:cs typeface="Times New Roman" panose="02020603050405020304" pitchFamily="18" charset="0"/>
            </a:endParaRPr>
          </a:p>
        </p:txBody>
      </p:sp>
      <p:pic>
        <p:nvPicPr>
          <p:cNvPr id="12" name="Picture 11" descr="A picture containing fan, device&#10;&#10;Description automatically generated">
            <a:extLst>
              <a:ext uri="{FF2B5EF4-FFF2-40B4-BE49-F238E27FC236}">
                <a16:creationId xmlns:a16="http://schemas.microsoft.com/office/drawing/2014/main" id="{F1308B51-2488-47F5-BA50-2489B4B416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53836" y="4899021"/>
            <a:ext cx="1597644" cy="1996768"/>
          </a:xfrm>
          <a:prstGeom prst="rect">
            <a:avLst/>
          </a:prstGeom>
        </p:spPr>
      </p:pic>
      <p:sp>
        <p:nvSpPr>
          <p:cNvPr id="13" name="Rectangle 12">
            <a:extLst>
              <a:ext uri="{FF2B5EF4-FFF2-40B4-BE49-F238E27FC236}">
                <a16:creationId xmlns:a16="http://schemas.microsoft.com/office/drawing/2014/main" id="{1A5CCE7D-8E58-4C95-A513-A33DCE4F8FED}"/>
              </a:ext>
            </a:extLst>
          </p:cNvPr>
          <p:cNvSpPr/>
          <p:nvPr/>
        </p:nvSpPr>
        <p:spPr>
          <a:xfrm>
            <a:off x="2357855" y="1285184"/>
            <a:ext cx="9631981" cy="3985706"/>
          </a:xfrm>
          <a:prstGeom prst="rect">
            <a:avLst/>
          </a:prstGeom>
        </p:spPr>
        <p:txBody>
          <a:bodyPr wrap="square">
            <a:spAutoFit/>
          </a:bodyPr>
          <a:lstStyle/>
          <a:p>
            <a:r>
              <a:rPr lang="en-US" sz="2300" b="1" dirty="0">
                <a:solidFill>
                  <a:schemeClr val="accent6">
                    <a:lumMod val="75000"/>
                  </a:schemeClr>
                </a:solidFill>
                <a:latin typeface="Times New Roman" panose="02020603050405020304" pitchFamily="18" charset="0"/>
                <a:cs typeface="Times New Roman" panose="02020603050405020304" pitchFamily="18" charset="0"/>
              </a:rPr>
              <a:t> </a:t>
            </a:r>
            <a:r>
              <a:rPr lang="en-US" sz="2300" b="1" dirty="0">
                <a:latin typeface="Times New Roman" panose="02020603050405020304" pitchFamily="18" charset="0"/>
                <a:cs typeface="Times New Roman" panose="02020603050405020304" pitchFamily="18" charset="0"/>
              </a:rPr>
              <a:t>c) </a:t>
            </a:r>
            <a:r>
              <a:rPr lang="en-US" sz="2300" b="1" dirty="0" err="1">
                <a:latin typeface="Times New Roman" panose="02020603050405020304" pitchFamily="18" charset="0"/>
                <a:cs typeface="Times New Roman" panose="02020603050405020304" pitchFamily="18" charset="0"/>
              </a:rPr>
              <a:t>Để</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quạt</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điện</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được</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bền</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người</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dùng</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nên</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thực</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hiện</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các</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biện</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pháp</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sau</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đây</a:t>
            </a:r>
            <a:r>
              <a:rPr lang="en-US" sz="2300" b="1" dirty="0">
                <a:latin typeface="Times New Roman" panose="02020603050405020304" pitchFamily="18" charset="0"/>
                <a:cs typeface="Times New Roman" panose="02020603050405020304" pitchFamily="18" charset="0"/>
              </a:rPr>
              <a:t>:</a:t>
            </a:r>
          </a:p>
          <a:p>
            <a:r>
              <a:rPr lang="en-US" sz="2300" b="1" dirty="0">
                <a:solidFill>
                  <a:srgbClr val="FF0000"/>
                </a:solidFill>
                <a:latin typeface="Times New Roman" panose="02020603050405020304" pitchFamily="18" charset="0"/>
                <a:cs typeface="Times New Roman" panose="02020603050405020304" pitchFamily="18" charset="0"/>
              </a:rPr>
              <a:t>- </a:t>
            </a:r>
            <a:r>
              <a:rPr lang="en-US" sz="2300" b="1" dirty="0" err="1">
                <a:solidFill>
                  <a:srgbClr val="FF0000"/>
                </a:solidFill>
                <a:latin typeface="Times New Roman" panose="02020603050405020304" pitchFamily="18" charset="0"/>
                <a:cs typeface="Times New Roman" panose="02020603050405020304" pitchFamily="18" charset="0"/>
              </a:rPr>
              <a:t>Trước</a:t>
            </a:r>
            <a:r>
              <a:rPr lang="en-US" sz="2300" b="1" dirty="0">
                <a:solidFill>
                  <a:srgbClr val="FF0000"/>
                </a:solidFill>
                <a:latin typeface="Times New Roman" panose="02020603050405020304" pitchFamily="18" charset="0"/>
                <a:cs typeface="Times New Roman" panose="02020603050405020304" pitchFamily="18" charset="0"/>
              </a:rPr>
              <a:t> </a:t>
            </a:r>
            <a:r>
              <a:rPr lang="en-US" sz="2300" b="1" dirty="0" err="1">
                <a:solidFill>
                  <a:srgbClr val="FF0000"/>
                </a:solidFill>
                <a:latin typeface="Times New Roman" panose="02020603050405020304" pitchFamily="18" charset="0"/>
                <a:cs typeface="Times New Roman" panose="02020603050405020304" pitchFamily="18" charset="0"/>
              </a:rPr>
              <a:t>khi</a:t>
            </a:r>
            <a:r>
              <a:rPr lang="en-US" sz="2300" b="1" dirty="0">
                <a:solidFill>
                  <a:srgbClr val="FF0000"/>
                </a:solidFill>
                <a:latin typeface="Times New Roman" panose="02020603050405020304" pitchFamily="18" charset="0"/>
                <a:cs typeface="Times New Roman" panose="02020603050405020304" pitchFamily="18" charset="0"/>
              </a:rPr>
              <a:t> </a:t>
            </a:r>
            <a:r>
              <a:rPr lang="en-US" sz="2300" b="1" dirty="0" err="1">
                <a:solidFill>
                  <a:srgbClr val="FF0000"/>
                </a:solidFill>
                <a:latin typeface="Times New Roman" panose="02020603050405020304" pitchFamily="18" charset="0"/>
                <a:cs typeface="Times New Roman" panose="02020603050405020304" pitchFamily="18" charset="0"/>
              </a:rPr>
              <a:t>đặt</a:t>
            </a:r>
            <a:r>
              <a:rPr lang="en-US" sz="2300" b="1" dirty="0">
                <a:solidFill>
                  <a:srgbClr val="FF0000"/>
                </a:solidFill>
                <a:latin typeface="Times New Roman" panose="02020603050405020304" pitchFamily="18" charset="0"/>
                <a:cs typeface="Times New Roman" panose="02020603050405020304" pitchFamily="18" charset="0"/>
              </a:rPr>
              <a:t> </a:t>
            </a:r>
            <a:r>
              <a:rPr lang="en-US" sz="2300" b="1" dirty="0" err="1">
                <a:solidFill>
                  <a:srgbClr val="FF0000"/>
                </a:solidFill>
                <a:latin typeface="Times New Roman" panose="02020603050405020304" pitchFamily="18" charset="0"/>
                <a:cs typeface="Times New Roman" panose="02020603050405020304" pitchFamily="18" charset="0"/>
              </a:rPr>
              <a:t>quạt</a:t>
            </a:r>
            <a:r>
              <a:rPr lang="en-US" sz="2300" b="1" dirty="0">
                <a:solidFill>
                  <a:srgbClr val="FF0000"/>
                </a:solidFill>
                <a:latin typeface="Times New Roman" panose="02020603050405020304" pitchFamily="18" charset="0"/>
                <a:cs typeface="Times New Roman" panose="02020603050405020304" pitchFamily="18" charset="0"/>
              </a:rPr>
              <a:t>, </a:t>
            </a:r>
            <a:r>
              <a:rPr lang="en-US" sz="2300" b="1" dirty="0" err="1">
                <a:solidFill>
                  <a:srgbClr val="FF0000"/>
                </a:solidFill>
                <a:latin typeface="Times New Roman" panose="02020603050405020304" pitchFamily="18" charset="0"/>
                <a:cs typeface="Times New Roman" panose="02020603050405020304" pitchFamily="18" charset="0"/>
              </a:rPr>
              <a:t>đặt</a:t>
            </a:r>
            <a:r>
              <a:rPr lang="en-US" sz="2300" b="1" dirty="0">
                <a:solidFill>
                  <a:srgbClr val="FF0000"/>
                </a:solidFill>
                <a:latin typeface="Times New Roman" panose="02020603050405020304" pitchFamily="18" charset="0"/>
                <a:cs typeface="Times New Roman" panose="02020603050405020304" pitchFamily="18" charset="0"/>
              </a:rPr>
              <a:t> </a:t>
            </a:r>
            <a:r>
              <a:rPr lang="en-US" sz="2300" b="1" dirty="0" err="1">
                <a:solidFill>
                  <a:srgbClr val="FF0000"/>
                </a:solidFill>
                <a:latin typeface="Times New Roman" panose="02020603050405020304" pitchFamily="18" charset="0"/>
                <a:cs typeface="Times New Roman" panose="02020603050405020304" pitchFamily="18" charset="0"/>
              </a:rPr>
              <a:t>quạt</a:t>
            </a:r>
            <a:r>
              <a:rPr lang="en-US" sz="2300" b="1" dirty="0">
                <a:solidFill>
                  <a:srgbClr val="FF0000"/>
                </a:solidFill>
                <a:latin typeface="Times New Roman" panose="02020603050405020304" pitchFamily="18" charset="0"/>
                <a:cs typeface="Times New Roman" panose="02020603050405020304" pitchFamily="18" charset="0"/>
              </a:rPr>
              <a:t> </a:t>
            </a:r>
            <a:r>
              <a:rPr lang="en-US" sz="2300" b="1" dirty="0" err="1">
                <a:solidFill>
                  <a:srgbClr val="FF0000"/>
                </a:solidFill>
                <a:latin typeface="Times New Roman" panose="02020603050405020304" pitchFamily="18" charset="0"/>
                <a:cs typeface="Times New Roman" panose="02020603050405020304" pitchFamily="18" charset="0"/>
              </a:rPr>
              <a:t>nơi</a:t>
            </a:r>
            <a:r>
              <a:rPr lang="en-US" sz="2300" b="1" dirty="0">
                <a:solidFill>
                  <a:srgbClr val="FF0000"/>
                </a:solidFill>
                <a:latin typeface="Times New Roman" panose="02020603050405020304" pitchFamily="18" charset="0"/>
                <a:cs typeface="Times New Roman" panose="02020603050405020304" pitchFamily="18" charset="0"/>
              </a:rPr>
              <a:t> </a:t>
            </a:r>
            <a:r>
              <a:rPr lang="en-US" sz="2300" b="1" dirty="0" err="1">
                <a:solidFill>
                  <a:srgbClr val="FF0000"/>
                </a:solidFill>
                <a:latin typeface="Times New Roman" panose="02020603050405020304" pitchFamily="18" charset="0"/>
                <a:cs typeface="Times New Roman" panose="02020603050405020304" pitchFamily="18" charset="0"/>
              </a:rPr>
              <a:t>chắc</a:t>
            </a:r>
            <a:r>
              <a:rPr lang="en-US" sz="2300" b="1" dirty="0">
                <a:solidFill>
                  <a:srgbClr val="FF0000"/>
                </a:solidFill>
                <a:latin typeface="Times New Roman" panose="02020603050405020304" pitchFamily="18" charset="0"/>
                <a:cs typeface="Times New Roman" panose="02020603050405020304" pitchFamily="18" charset="0"/>
              </a:rPr>
              <a:t> </a:t>
            </a:r>
            <a:r>
              <a:rPr lang="en-US" sz="2300" b="1" dirty="0" err="1">
                <a:solidFill>
                  <a:srgbClr val="FF0000"/>
                </a:solidFill>
                <a:latin typeface="Times New Roman" panose="02020603050405020304" pitchFamily="18" charset="0"/>
                <a:cs typeface="Times New Roman" panose="02020603050405020304" pitchFamily="18" charset="0"/>
              </a:rPr>
              <a:t>chắn</a:t>
            </a:r>
            <a:r>
              <a:rPr lang="en-US" sz="2300" b="1" dirty="0">
                <a:solidFill>
                  <a:srgbClr val="FF0000"/>
                </a:solidFill>
                <a:latin typeface="Times New Roman" panose="02020603050405020304" pitchFamily="18" charset="0"/>
                <a:cs typeface="Times New Roman" panose="02020603050405020304" pitchFamily="18" charset="0"/>
              </a:rPr>
              <a:t> </a:t>
            </a:r>
            <a:r>
              <a:rPr lang="en-US" sz="2300" b="1" dirty="0" err="1">
                <a:solidFill>
                  <a:srgbClr val="FF0000"/>
                </a:solidFill>
                <a:latin typeface="Times New Roman" panose="02020603050405020304" pitchFamily="18" charset="0"/>
                <a:cs typeface="Times New Roman" panose="02020603050405020304" pitchFamily="18" charset="0"/>
              </a:rPr>
              <a:t>để</a:t>
            </a:r>
            <a:r>
              <a:rPr lang="en-US" sz="2300" b="1" dirty="0">
                <a:solidFill>
                  <a:srgbClr val="FF0000"/>
                </a:solidFill>
                <a:latin typeface="Times New Roman" panose="02020603050405020304" pitchFamily="18" charset="0"/>
                <a:cs typeface="Times New Roman" panose="02020603050405020304" pitchFamily="18" charset="0"/>
              </a:rPr>
              <a:t> </a:t>
            </a:r>
            <a:r>
              <a:rPr lang="en-US" sz="2300" b="1" dirty="0" err="1">
                <a:solidFill>
                  <a:srgbClr val="FF0000"/>
                </a:solidFill>
                <a:latin typeface="Times New Roman" panose="02020603050405020304" pitchFamily="18" charset="0"/>
                <a:cs typeface="Times New Roman" panose="02020603050405020304" pitchFamily="18" charset="0"/>
              </a:rPr>
              <a:t>chân</a:t>
            </a:r>
            <a:r>
              <a:rPr lang="en-US" sz="2300" b="1" dirty="0">
                <a:solidFill>
                  <a:srgbClr val="FF0000"/>
                </a:solidFill>
                <a:latin typeface="Times New Roman" panose="02020603050405020304" pitchFamily="18" charset="0"/>
                <a:cs typeface="Times New Roman" panose="02020603050405020304" pitchFamily="18" charset="0"/>
              </a:rPr>
              <a:t> </a:t>
            </a:r>
            <a:r>
              <a:rPr lang="en-US" sz="2300" b="1" dirty="0" err="1">
                <a:solidFill>
                  <a:srgbClr val="FF0000"/>
                </a:solidFill>
                <a:latin typeface="Times New Roman" panose="02020603050405020304" pitchFamily="18" charset="0"/>
                <a:cs typeface="Times New Roman" panose="02020603050405020304" pitchFamily="18" charset="0"/>
              </a:rPr>
              <a:t>quạt</a:t>
            </a:r>
            <a:r>
              <a:rPr lang="en-US" sz="2300" b="1" dirty="0">
                <a:solidFill>
                  <a:srgbClr val="FF0000"/>
                </a:solidFill>
                <a:latin typeface="Times New Roman" panose="02020603050405020304" pitchFamily="18" charset="0"/>
                <a:cs typeface="Times New Roman" panose="02020603050405020304" pitchFamily="18" charset="0"/>
              </a:rPr>
              <a:t> </a:t>
            </a:r>
            <a:r>
              <a:rPr lang="en-US" sz="2300" b="1" dirty="0" err="1">
                <a:solidFill>
                  <a:srgbClr val="FF0000"/>
                </a:solidFill>
                <a:latin typeface="Times New Roman" panose="02020603050405020304" pitchFamily="18" charset="0"/>
                <a:cs typeface="Times New Roman" panose="02020603050405020304" pitchFamily="18" charset="0"/>
              </a:rPr>
              <a:t>tiếp</a:t>
            </a:r>
            <a:r>
              <a:rPr lang="en-US" sz="2300" b="1" dirty="0">
                <a:solidFill>
                  <a:srgbClr val="FF0000"/>
                </a:solidFill>
                <a:latin typeface="Times New Roman" panose="02020603050405020304" pitchFamily="18" charset="0"/>
                <a:cs typeface="Times New Roman" panose="02020603050405020304" pitchFamily="18" charset="0"/>
              </a:rPr>
              <a:t> </a:t>
            </a:r>
            <a:r>
              <a:rPr lang="en-US" sz="2300" b="1" dirty="0" err="1">
                <a:solidFill>
                  <a:srgbClr val="FF0000"/>
                </a:solidFill>
                <a:latin typeface="Times New Roman" panose="02020603050405020304" pitchFamily="18" charset="0"/>
                <a:cs typeface="Times New Roman" panose="02020603050405020304" pitchFamily="18" charset="0"/>
              </a:rPr>
              <a:t>xúc</a:t>
            </a:r>
            <a:r>
              <a:rPr lang="en-US" sz="2300" b="1" dirty="0">
                <a:solidFill>
                  <a:srgbClr val="FF0000"/>
                </a:solidFill>
                <a:latin typeface="Times New Roman" panose="02020603050405020304" pitchFamily="18" charset="0"/>
                <a:cs typeface="Times New Roman" panose="02020603050405020304" pitchFamily="18" charset="0"/>
              </a:rPr>
              <a:t> </a:t>
            </a:r>
            <a:r>
              <a:rPr lang="en-US" sz="2300" b="1" dirty="0" err="1">
                <a:solidFill>
                  <a:srgbClr val="FF0000"/>
                </a:solidFill>
                <a:latin typeface="Times New Roman" panose="02020603050405020304" pitchFamily="18" charset="0"/>
                <a:cs typeface="Times New Roman" panose="02020603050405020304" pitchFamily="18" charset="0"/>
              </a:rPr>
              <a:t>đều</a:t>
            </a:r>
            <a:r>
              <a:rPr lang="en-US" sz="2300" b="1" dirty="0">
                <a:solidFill>
                  <a:srgbClr val="FF0000"/>
                </a:solidFill>
                <a:latin typeface="Times New Roman" panose="02020603050405020304" pitchFamily="18" charset="0"/>
                <a:cs typeface="Times New Roman" panose="02020603050405020304" pitchFamily="18" charset="0"/>
              </a:rPr>
              <a:t> </a:t>
            </a:r>
            <a:r>
              <a:rPr lang="en-US" sz="2300" b="1" dirty="0" err="1">
                <a:solidFill>
                  <a:srgbClr val="FF0000"/>
                </a:solidFill>
                <a:latin typeface="Times New Roman" panose="02020603050405020304" pitchFamily="18" charset="0"/>
                <a:cs typeface="Times New Roman" panose="02020603050405020304" pitchFamily="18" charset="0"/>
              </a:rPr>
              <a:t>với</a:t>
            </a:r>
            <a:r>
              <a:rPr lang="en-US" sz="2300" b="1" dirty="0">
                <a:solidFill>
                  <a:srgbClr val="FF0000"/>
                </a:solidFill>
                <a:latin typeface="Times New Roman" panose="02020603050405020304" pitchFamily="18" charset="0"/>
                <a:cs typeface="Times New Roman" panose="02020603050405020304" pitchFamily="18" charset="0"/>
              </a:rPr>
              <a:t> </a:t>
            </a:r>
            <a:r>
              <a:rPr lang="en-US" sz="2300" b="1" dirty="0" err="1">
                <a:solidFill>
                  <a:srgbClr val="FF0000"/>
                </a:solidFill>
                <a:latin typeface="Times New Roman" panose="02020603050405020304" pitchFamily="18" charset="0"/>
                <a:cs typeface="Times New Roman" panose="02020603050405020304" pitchFamily="18" charset="0"/>
              </a:rPr>
              <a:t>nền</a:t>
            </a:r>
            <a:r>
              <a:rPr lang="en-US" sz="2300" b="1" dirty="0">
                <a:solidFill>
                  <a:srgbClr val="FF0000"/>
                </a:solidFill>
                <a:latin typeface="Times New Roman" panose="02020603050405020304" pitchFamily="18" charset="0"/>
                <a:cs typeface="Times New Roman" panose="02020603050405020304" pitchFamily="18" charset="0"/>
              </a:rPr>
              <a:t>.</a:t>
            </a:r>
            <a:br>
              <a:rPr lang="en-US" sz="2300" b="1" dirty="0">
                <a:solidFill>
                  <a:srgbClr val="FF0000"/>
                </a:solidFill>
                <a:latin typeface="Times New Roman" panose="02020603050405020304" pitchFamily="18" charset="0"/>
                <a:cs typeface="Times New Roman" panose="02020603050405020304" pitchFamily="18" charset="0"/>
              </a:rPr>
            </a:br>
            <a:r>
              <a:rPr lang="en-US" sz="2300" b="1" dirty="0">
                <a:solidFill>
                  <a:srgbClr val="FF0000"/>
                </a:solidFill>
                <a:latin typeface="Times New Roman" panose="02020603050405020304" pitchFamily="18" charset="0"/>
                <a:cs typeface="Times New Roman" panose="02020603050405020304" pitchFamily="18" charset="0"/>
              </a:rPr>
              <a:t>- </a:t>
            </a:r>
            <a:r>
              <a:rPr lang="en-US" sz="2300" b="1" dirty="0" err="1">
                <a:solidFill>
                  <a:srgbClr val="FF0000"/>
                </a:solidFill>
                <a:latin typeface="Times New Roman" panose="02020603050405020304" pitchFamily="18" charset="0"/>
                <a:cs typeface="Times New Roman" panose="02020603050405020304" pitchFamily="18" charset="0"/>
              </a:rPr>
              <a:t>Khi</a:t>
            </a:r>
            <a:r>
              <a:rPr lang="en-US" sz="2300" b="1" dirty="0">
                <a:solidFill>
                  <a:srgbClr val="FF0000"/>
                </a:solidFill>
                <a:latin typeface="Times New Roman" panose="02020603050405020304" pitchFamily="18" charset="0"/>
                <a:cs typeface="Times New Roman" panose="02020603050405020304" pitchFamily="18" charset="0"/>
              </a:rPr>
              <a:t> </a:t>
            </a:r>
            <a:r>
              <a:rPr lang="en-US" sz="2300" b="1" dirty="0" err="1">
                <a:solidFill>
                  <a:srgbClr val="FF0000"/>
                </a:solidFill>
                <a:latin typeface="Times New Roman" panose="02020603050405020304" pitchFamily="18" charset="0"/>
                <a:cs typeface="Times New Roman" panose="02020603050405020304" pitchFamily="18" charset="0"/>
              </a:rPr>
              <a:t>điện</a:t>
            </a:r>
            <a:r>
              <a:rPr lang="en-US" sz="2300" b="1" dirty="0">
                <a:solidFill>
                  <a:srgbClr val="FF0000"/>
                </a:solidFill>
                <a:latin typeface="Times New Roman" panose="02020603050405020304" pitchFamily="18" charset="0"/>
                <a:cs typeface="Times New Roman" panose="02020603050405020304" pitchFamily="18" charset="0"/>
              </a:rPr>
              <a:t> </a:t>
            </a:r>
            <a:r>
              <a:rPr lang="en-US" sz="2300" b="1" dirty="0" err="1">
                <a:solidFill>
                  <a:srgbClr val="FF0000"/>
                </a:solidFill>
                <a:latin typeface="Times New Roman" panose="02020603050405020304" pitchFamily="18" charset="0"/>
                <a:cs typeface="Times New Roman" panose="02020603050405020304" pitchFamily="18" charset="0"/>
              </a:rPr>
              <a:t>đã</a:t>
            </a:r>
            <a:r>
              <a:rPr lang="en-US" sz="2300" b="1" dirty="0">
                <a:solidFill>
                  <a:srgbClr val="FF0000"/>
                </a:solidFill>
                <a:latin typeface="Times New Roman" panose="02020603050405020304" pitchFamily="18" charset="0"/>
                <a:cs typeface="Times New Roman" panose="02020603050405020304" pitchFamily="18" charset="0"/>
              </a:rPr>
              <a:t> </a:t>
            </a:r>
            <a:r>
              <a:rPr lang="en-US" sz="2300" b="1" err="1">
                <a:solidFill>
                  <a:srgbClr val="FF0000"/>
                </a:solidFill>
                <a:latin typeface="Times New Roman" panose="02020603050405020304" pitchFamily="18" charset="0"/>
                <a:cs typeface="Times New Roman" panose="02020603050405020304" pitchFamily="18" charset="0"/>
              </a:rPr>
              <a:t>vào</a:t>
            </a:r>
            <a:r>
              <a:rPr lang="en-US" sz="2300" b="1">
                <a:solidFill>
                  <a:srgbClr val="FF0000"/>
                </a:solidFill>
                <a:latin typeface="Times New Roman" panose="02020603050405020304" pitchFamily="18" charset="0"/>
                <a:cs typeface="Times New Roman" panose="02020603050405020304" pitchFamily="18" charset="0"/>
              </a:rPr>
              <a:t> quạt</a:t>
            </a:r>
            <a:r>
              <a:rPr lang="en-US" sz="2300" b="1" dirty="0">
                <a:solidFill>
                  <a:srgbClr val="FF0000"/>
                </a:solidFill>
                <a:latin typeface="Times New Roman" panose="02020603050405020304" pitchFamily="18" charset="0"/>
                <a:cs typeface="Times New Roman" panose="02020603050405020304" pitchFamily="18" charset="0"/>
              </a:rPr>
              <a:t>, </a:t>
            </a:r>
            <a:r>
              <a:rPr lang="en-US" sz="2300" b="1" dirty="0" err="1">
                <a:solidFill>
                  <a:srgbClr val="FF0000"/>
                </a:solidFill>
                <a:latin typeface="Times New Roman" panose="02020603050405020304" pitchFamily="18" charset="0"/>
                <a:cs typeface="Times New Roman" panose="02020603050405020304" pitchFamily="18" charset="0"/>
              </a:rPr>
              <a:t>tránh</a:t>
            </a:r>
            <a:r>
              <a:rPr lang="en-US" sz="2300" b="1" dirty="0">
                <a:solidFill>
                  <a:srgbClr val="FF0000"/>
                </a:solidFill>
                <a:latin typeface="Times New Roman" panose="02020603050405020304" pitchFamily="18" charset="0"/>
                <a:cs typeface="Times New Roman" panose="02020603050405020304" pitchFamily="18" charset="0"/>
              </a:rPr>
              <a:t> </a:t>
            </a:r>
            <a:r>
              <a:rPr lang="en-US" sz="2300" b="1" dirty="0" err="1">
                <a:solidFill>
                  <a:srgbClr val="FF0000"/>
                </a:solidFill>
                <a:latin typeface="Times New Roman" panose="02020603050405020304" pitchFamily="18" charset="0"/>
                <a:cs typeface="Times New Roman" panose="02020603050405020304" pitchFamily="18" charset="0"/>
              </a:rPr>
              <a:t>để</a:t>
            </a:r>
            <a:r>
              <a:rPr lang="en-US" sz="2300" b="1" dirty="0">
                <a:solidFill>
                  <a:srgbClr val="FF0000"/>
                </a:solidFill>
                <a:latin typeface="Times New Roman" panose="02020603050405020304" pitchFamily="18" charset="0"/>
                <a:cs typeface="Times New Roman" panose="02020603050405020304" pitchFamily="18" charset="0"/>
              </a:rPr>
              <a:t> </a:t>
            </a:r>
            <a:r>
              <a:rPr lang="en-US" sz="2300" b="1" dirty="0" err="1">
                <a:solidFill>
                  <a:srgbClr val="FF0000"/>
                </a:solidFill>
                <a:latin typeface="Times New Roman" panose="02020603050405020304" pitchFamily="18" charset="0"/>
                <a:cs typeface="Times New Roman" panose="02020603050405020304" pitchFamily="18" charset="0"/>
              </a:rPr>
              <a:t>cánh</a:t>
            </a:r>
            <a:r>
              <a:rPr lang="en-US" sz="2300" b="1" dirty="0">
                <a:solidFill>
                  <a:srgbClr val="FF0000"/>
                </a:solidFill>
                <a:latin typeface="Times New Roman" panose="02020603050405020304" pitchFamily="18" charset="0"/>
                <a:cs typeface="Times New Roman" panose="02020603050405020304" pitchFamily="18" charset="0"/>
              </a:rPr>
              <a:t> </a:t>
            </a:r>
            <a:r>
              <a:rPr lang="en-US" sz="2300" b="1" dirty="0" err="1">
                <a:solidFill>
                  <a:srgbClr val="FF0000"/>
                </a:solidFill>
                <a:latin typeface="Times New Roman" panose="02020603050405020304" pitchFamily="18" charset="0"/>
                <a:cs typeface="Times New Roman" panose="02020603050405020304" pitchFamily="18" charset="0"/>
              </a:rPr>
              <a:t>quạt</a:t>
            </a:r>
            <a:r>
              <a:rPr lang="en-US" sz="2300" b="1" dirty="0">
                <a:solidFill>
                  <a:srgbClr val="FF0000"/>
                </a:solidFill>
                <a:latin typeface="Times New Roman" panose="02020603050405020304" pitchFamily="18" charset="0"/>
                <a:cs typeface="Times New Roman" panose="02020603050405020304" pitchFamily="18" charset="0"/>
              </a:rPr>
              <a:t> </a:t>
            </a:r>
            <a:r>
              <a:rPr lang="en-US" sz="2300" b="1" dirty="0" err="1">
                <a:solidFill>
                  <a:srgbClr val="FF0000"/>
                </a:solidFill>
                <a:latin typeface="Times New Roman" panose="02020603050405020304" pitchFamily="18" charset="0"/>
                <a:cs typeface="Times New Roman" panose="02020603050405020304" pitchFamily="18" charset="0"/>
              </a:rPr>
              <a:t>bị</a:t>
            </a:r>
            <a:r>
              <a:rPr lang="en-US" sz="2300" b="1" dirty="0">
                <a:solidFill>
                  <a:srgbClr val="FF0000"/>
                </a:solidFill>
                <a:latin typeface="Times New Roman" panose="02020603050405020304" pitchFamily="18" charset="0"/>
                <a:cs typeface="Times New Roman" panose="02020603050405020304" pitchFamily="18" charset="0"/>
              </a:rPr>
              <a:t> </a:t>
            </a:r>
            <a:r>
              <a:rPr lang="en-US" sz="2300" b="1" dirty="0" err="1">
                <a:solidFill>
                  <a:srgbClr val="FF0000"/>
                </a:solidFill>
                <a:latin typeface="Times New Roman" panose="02020603050405020304" pitchFamily="18" charset="0"/>
                <a:cs typeface="Times New Roman" panose="02020603050405020304" pitchFamily="18" charset="0"/>
              </a:rPr>
              <a:t>vướng</a:t>
            </a:r>
            <a:r>
              <a:rPr lang="en-US" sz="2300" b="1" dirty="0">
                <a:solidFill>
                  <a:srgbClr val="FF0000"/>
                </a:solidFill>
                <a:latin typeface="Times New Roman" panose="02020603050405020304" pitchFamily="18" charset="0"/>
                <a:cs typeface="Times New Roman" panose="02020603050405020304" pitchFamily="18" charset="0"/>
              </a:rPr>
              <a:t> </a:t>
            </a:r>
            <a:r>
              <a:rPr lang="en-US" sz="2300" b="1" dirty="0" err="1">
                <a:solidFill>
                  <a:srgbClr val="FF0000"/>
                </a:solidFill>
                <a:latin typeface="Times New Roman" panose="02020603050405020304" pitchFamily="18" charset="0"/>
                <a:cs typeface="Times New Roman" panose="02020603050405020304" pitchFamily="18" charset="0"/>
              </a:rPr>
              <a:t>víu</a:t>
            </a:r>
            <a:r>
              <a:rPr lang="en-US" sz="2300" b="1" dirty="0">
                <a:solidFill>
                  <a:srgbClr val="FF0000"/>
                </a:solidFill>
                <a:latin typeface="Times New Roman" panose="02020603050405020304" pitchFamily="18" charset="0"/>
                <a:cs typeface="Times New Roman" panose="02020603050405020304" pitchFamily="18" charset="0"/>
              </a:rPr>
              <a:t>, </a:t>
            </a:r>
            <a:r>
              <a:rPr lang="en-US" sz="2300" b="1" dirty="0" err="1">
                <a:solidFill>
                  <a:srgbClr val="FF0000"/>
                </a:solidFill>
                <a:latin typeface="Times New Roman" panose="02020603050405020304" pitchFamily="18" charset="0"/>
                <a:cs typeface="Times New Roman" panose="02020603050405020304" pitchFamily="18" charset="0"/>
              </a:rPr>
              <a:t>quạt</a:t>
            </a:r>
            <a:r>
              <a:rPr lang="en-US" sz="2300" b="1" dirty="0">
                <a:solidFill>
                  <a:srgbClr val="FF0000"/>
                </a:solidFill>
                <a:latin typeface="Times New Roman" panose="02020603050405020304" pitchFamily="18" charset="0"/>
                <a:cs typeface="Times New Roman" panose="02020603050405020304" pitchFamily="18" charset="0"/>
              </a:rPr>
              <a:t> </a:t>
            </a:r>
            <a:r>
              <a:rPr lang="en-US" sz="2300" b="1" dirty="0" err="1">
                <a:solidFill>
                  <a:srgbClr val="FF0000"/>
                </a:solidFill>
                <a:latin typeface="Times New Roman" panose="02020603050405020304" pitchFamily="18" charset="0"/>
                <a:cs typeface="Times New Roman" panose="02020603050405020304" pitchFamily="18" charset="0"/>
              </a:rPr>
              <a:t>không</a:t>
            </a:r>
            <a:r>
              <a:rPr lang="en-US" sz="2300" b="1" dirty="0">
                <a:solidFill>
                  <a:srgbClr val="FF0000"/>
                </a:solidFill>
                <a:latin typeface="Times New Roman" panose="02020603050405020304" pitchFamily="18" charset="0"/>
                <a:cs typeface="Times New Roman" panose="02020603050405020304" pitchFamily="18" charset="0"/>
              </a:rPr>
              <a:t> quay </a:t>
            </a:r>
            <a:r>
              <a:rPr lang="en-US" sz="2300" b="1" dirty="0" err="1">
                <a:solidFill>
                  <a:srgbClr val="FF0000"/>
                </a:solidFill>
                <a:latin typeface="Times New Roman" panose="02020603050405020304" pitchFamily="18" charset="0"/>
                <a:cs typeface="Times New Roman" panose="02020603050405020304" pitchFamily="18" charset="0"/>
              </a:rPr>
              <a:t>được</a:t>
            </a:r>
            <a:r>
              <a:rPr lang="en-US" sz="2300" b="1" dirty="0">
                <a:solidFill>
                  <a:srgbClr val="FF0000"/>
                </a:solidFill>
                <a:latin typeface="Times New Roman" panose="02020603050405020304" pitchFamily="18" charset="0"/>
                <a:cs typeface="Times New Roman" panose="02020603050405020304" pitchFamily="18" charset="0"/>
              </a:rPr>
              <a:t> </a:t>
            </a:r>
            <a:r>
              <a:rPr lang="en-US" sz="2300" b="1" dirty="0" err="1">
                <a:solidFill>
                  <a:srgbClr val="FF0000"/>
                </a:solidFill>
                <a:latin typeface="Times New Roman" panose="02020603050405020304" pitchFamily="18" charset="0"/>
                <a:cs typeface="Times New Roman" panose="02020603050405020304" pitchFamily="18" charset="0"/>
              </a:rPr>
              <a:t>sẽ</a:t>
            </a:r>
            <a:r>
              <a:rPr lang="en-US" sz="2300" b="1" dirty="0">
                <a:solidFill>
                  <a:srgbClr val="FF0000"/>
                </a:solidFill>
                <a:latin typeface="Times New Roman" panose="02020603050405020304" pitchFamily="18" charset="0"/>
                <a:cs typeface="Times New Roman" panose="02020603050405020304" pitchFamily="18" charset="0"/>
              </a:rPr>
              <a:t> </a:t>
            </a:r>
            <a:r>
              <a:rPr lang="en-US" sz="2300" b="1" dirty="0" err="1">
                <a:solidFill>
                  <a:srgbClr val="FF0000"/>
                </a:solidFill>
                <a:latin typeface="Times New Roman" panose="02020603050405020304" pitchFamily="18" charset="0"/>
                <a:cs typeface="Times New Roman" panose="02020603050405020304" pitchFamily="18" charset="0"/>
              </a:rPr>
              <a:t>làm</a:t>
            </a:r>
            <a:r>
              <a:rPr lang="en-US" sz="2300" b="1" dirty="0">
                <a:solidFill>
                  <a:srgbClr val="FF0000"/>
                </a:solidFill>
                <a:latin typeface="Times New Roman" panose="02020603050405020304" pitchFamily="18" charset="0"/>
                <a:cs typeface="Times New Roman" panose="02020603050405020304" pitchFamily="18" charset="0"/>
              </a:rPr>
              <a:t> </a:t>
            </a:r>
            <a:r>
              <a:rPr lang="en-US" sz="2300" b="1" dirty="0" err="1">
                <a:solidFill>
                  <a:srgbClr val="FF0000"/>
                </a:solidFill>
                <a:latin typeface="Times New Roman" panose="02020603050405020304" pitchFamily="18" charset="0"/>
                <a:cs typeface="Times New Roman" panose="02020603050405020304" pitchFamily="18" charset="0"/>
              </a:rPr>
              <a:t>nóng</a:t>
            </a:r>
            <a:r>
              <a:rPr lang="en-US" sz="2300" b="1" dirty="0">
                <a:solidFill>
                  <a:srgbClr val="FF0000"/>
                </a:solidFill>
                <a:latin typeface="Times New Roman" panose="02020603050405020304" pitchFamily="18" charset="0"/>
                <a:cs typeface="Times New Roman" panose="02020603050405020304" pitchFamily="18" charset="0"/>
              </a:rPr>
              <a:t> </a:t>
            </a:r>
            <a:r>
              <a:rPr lang="en-US" sz="2300" b="1" dirty="0" err="1">
                <a:solidFill>
                  <a:srgbClr val="FF0000"/>
                </a:solidFill>
                <a:latin typeface="Times New Roman" panose="02020603050405020304" pitchFamily="18" charset="0"/>
                <a:cs typeface="Times New Roman" panose="02020603050405020304" pitchFamily="18" charset="0"/>
              </a:rPr>
              <a:t>chảy</a:t>
            </a:r>
            <a:r>
              <a:rPr lang="en-US" sz="2300" b="1" dirty="0">
                <a:solidFill>
                  <a:srgbClr val="FF0000"/>
                </a:solidFill>
                <a:latin typeface="Times New Roman" panose="02020603050405020304" pitchFamily="18" charset="0"/>
                <a:cs typeface="Times New Roman" panose="02020603050405020304" pitchFamily="18" charset="0"/>
              </a:rPr>
              <a:t> </a:t>
            </a:r>
            <a:r>
              <a:rPr lang="en-US" sz="2300" b="1" dirty="0" err="1">
                <a:solidFill>
                  <a:srgbClr val="FF0000"/>
                </a:solidFill>
                <a:latin typeface="Times New Roman" panose="02020603050405020304" pitchFamily="18" charset="0"/>
                <a:cs typeface="Times New Roman" panose="02020603050405020304" pitchFamily="18" charset="0"/>
              </a:rPr>
              <a:t>cuộn</a:t>
            </a:r>
            <a:r>
              <a:rPr lang="en-US" sz="2300" b="1" dirty="0">
                <a:solidFill>
                  <a:srgbClr val="FF0000"/>
                </a:solidFill>
                <a:latin typeface="Times New Roman" panose="02020603050405020304" pitchFamily="18" charset="0"/>
                <a:cs typeface="Times New Roman" panose="02020603050405020304" pitchFamily="18" charset="0"/>
              </a:rPr>
              <a:t> </a:t>
            </a:r>
            <a:r>
              <a:rPr lang="en-US" sz="2300" b="1" dirty="0" err="1">
                <a:solidFill>
                  <a:srgbClr val="FF0000"/>
                </a:solidFill>
                <a:latin typeface="Times New Roman" panose="02020603050405020304" pitchFamily="18" charset="0"/>
                <a:cs typeface="Times New Roman" panose="02020603050405020304" pitchFamily="18" charset="0"/>
              </a:rPr>
              <a:t>dây</a:t>
            </a:r>
            <a:r>
              <a:rPr lang="en-US" sz="2300" b="1" dirty="0">
                <a:solidFill>
                  <a:srgbClr val="FF0000"/>
                </a:solidFill>
                <a:latin typeface="Times New Roman" panose="02020603050405020304" pitchFamily="18" charset="0"/>
                <a:cs typeface="Times New Roman" panose="02020603050405020304" pitchFamily="18" charset="0"/>
              </a:rPr>
              <a:t> </a:t>
            </a:r>
            <a:r>
              <a:rPr lang="en-US" sz="2300" b="1" dirty="0" err="1">
                <a:solidFill>
                  <a:srgbClr val="FF0000"/>
                </a:solidFill>
                <a:latin typeface="Times New Roman" panose="02020603050405020304" pitchFamily="18" charset="0"/>
                <a:cs typeface="Times New Roman" panose="02020603050405020304" pitchFamily="18" charset="0"/>
              </a:rPr>
              <a:t>trong</a:t>
            </a:r>
            <a:r>
              <a:rPr lang="en-US" sz="2300" b="1" dirty="0">
                <a:solidFill>
                  <a:srgbClr val="FF0000"/>
                </a:solidFill>
                <a:latin typeface="Times New Roman" panose="02020603050405020304" pitchFamily="18" charset="0"/>
                <a:cs typeface="Times New Roman" panose="02020603050405020304" pitchFamily="18" charset="0"/>
              </a:rPr>
              <a:t> </a:t>
            </a:r>
            <a:r>
              <a:rPr lang="en-US" sz="2300" b="1" dirty="0" err="1">
                <a:solidFill>
                  <a:srgbClr val="FF0000"/>
                </a:solidFill>
                <a:latin typeface="Times New Roman" panose="02020603050405020304" pitchFamily="18" charset="0"/>
                <a:cs typeface="Times New Roman" panose="02020603050405020304" pitchFamily="18" charset="0"/>
              </a:rPr>
              <a:t>quạt</a:t>
            </a:r>
            <a:r>
              <a:rPr lang="en-US" sz="2300" b="1" dirty="0">
                <a:solidFill>
                  <a:srgbClr val="FF0000"/>
                </a:solidFill>
                <a:latin typeface="Times New Roman" panose="02020603050405020304" pitchFamily="18" charset="0"/>
                <a:cs typeface="Times New Roman" panose="02020603050405020304" pitchFamily="18" charset="0"/>
              </a:rPr>
              <a:t>.</a:t>
            </a:r>
            <a:br>
              <a:rPr lang="en-US" sz="2300" b="1" dirty="0">
                <a:solidFill>
                  <a:srgbClr val="FF0000"/>
                </a:solidFill>
                <a:latin typeface="Times New Roman" panose="02020603050405020304" pitchFamily="18" charset="0"/>
                <a:cs typeface="Times New Roman" panose="02020603050405020304" pitchFamily="18" charset="0"/>
              </a:rPr>
            </a:br>
            <a:r>
              <a:rPr lang="en-US" sz="2300" b="1" dirty="0">
                <a:solidFill>
                  <a:srgbClr val="FF0000"/>
                </a:solidFill>
                <a:latin typeface="Times New Roman" panose="02020603050405020304" pitchFamily="18" charset="0"/>
                <a:cs typeface="Times New Roman" panose="02020603050405020304" pitchFamily="18" charset="0"/>
              </a:rPr>
              <a:t>- </a:t>
            </a:r>
            <a:r>
              <a:rPr lang="en-US" sz="2300" b="1" dirty="0" err="1">
                <a:solidFill>
                  <a:srgbClr val="FF0000"/>
                </a:solidFill>
                <a:latin typeface="Times New Roman" panose="02020603050405020304" pitchFamily="18" charset="0"/>
                <a:cs typeface="Times New Roman" panose="02020603050405020304" pitchFamily="18" charset="0"/>
              </a:rPr>
              <a:t>Hằng</a:t>
            </a:r>
            <a:r>
              <a:rPr lang="en-US" sz="2300" b="1" dirty="0">
                <a:solidFill>
                  <a:srgbClr val="FF0000"/>
                </a:solidFill>
                <a:latin typeface="Times New Roman" panose="02020603050405020304" pitchFamily="18" charset="0"/>
                <a:cs typeface="Times New Roman" panose="02020603050405020304" pitchFamily="18" charset="0"/>
              </a:rPr>
              <a:t> </a:t>
            </a:r>
            <a:r>
              <a:rPr lang="en-US" sz="2300" b="1" dirty="0" err="1">
                <a:solidFill>
                  <a:srgbClr val="FF0000"/>
                </a:solidFill>
                <a:latin typeface="Times New Roman" panose="02020603050405020304" pitchFamily="18" charset="0"/>
                <a:cs typeface="Times New Roman" panose="02020603050405020304" pitchFamily="18" charset="0"/>
              </a:rPr>
              <a:t>năm</a:t>
            </a:r>
            <a:r>
              <a:rPr lang="en-US" sz="2300" b="1" dirty="0">
                <a:solidFill>
                  <a:srgbClr val="FF0000"/>
                </a:solidFill>
                <a:latin typeface="Times New Roman" panose="02020603050405020304" pitchFamily="18" charset="0"/>
                <a:cs typeface="Times New Roman" panose="02020603050405020304" pitchFamily="18" charset="0"/>
              </a:rPr>
              <a:t>, </a:t>
            </a:r>
            <a:r>
              <a:rPr lang="en-US" sz="2300" b="1" dirty="0" err="1">
                <a:solidFill>
                  <a:srgbClr val="FF0000"/>
                </a:solidFill>
                <a:latin typeface="Times New Roman" panose="02020603050405020304" pitchFamily="18" charset="0"/>
                <a:cs typeface="Times New Roman" panose="02020603050405020304" pitchFamily="18" charset="0"/>
              </a:rPr>
              <a:t>tra</a:t>
            </a:r>
            <a:r>
              <a:rPr lang="en-US" sz="2300" b="1" dirty="0">
                <a:solidFill>
                  <a:srgbClr val="FF0000"/>
                </a:solidFill>
                <a:latin typeface="Times New Roman" panose="02020603050405020304" pitchFamily="18" charset="0"/>
                <a:cs typeface="Times New Roman" panose="02020603050405020304" pitchFamily="18" charset="0"/>
              </a:rPr>
              <a:t> </a:t>
            </a:r>
            <a:r>
              <a:rPr lang="en-US" sz="2300" b="1" dirty="0" err="1">
                <a:solidFill>
                  <a:srgbClr val="FF0000"/>
                </a:solidFill>
                <a:latin typeface="Times New Roman" panose="02020603050405020304" pitchFamily="18" charset="0"/>
                <a:cs typeface="Times New Roman" panose="02020603050405020304" pitchFamily="18" charset="0"/>
              </a:rPr>
              <a:t>dầu</a:t>
            </a:r>
            <a:r>
              <a:rPr lang="en-US" sz="2300" b="1" dirty="0">
                <a:solidFill>
                  <a:srgbClr val="FF0000"/>
                </a:solidFill>
                <a:latin typeface="Times New Roman" panose="02020603050405020304" pitchFamily="18" charset="0"/>
                <a:cs typeface="Times New Roman" panose="02020603050405020304" pitchFamily="18" charset="0"/>
              </a:rPr>
              <a:t> </a:t>
            </a:r>
            <a:r>
              <a:rPr lang="en-US" sz="2300" b="1" dirty="0" err="1">
                <a:solidFill>
                  <a:srgbClr val="FF0000"/>
                </a:solidFill>
                <a:latin typeface="Times New Roman" panose="02020603050405020304" pitchFamily="18" charset="0"/>
                <a:cs typeface="Times New Roman" panose="02020603050405020304" pitchFamily="18" charset="0"/>
              </a:rPr>
              <a:t>mỡ</a:t>
            </a:r>
            <a:r>
              <a:rPr lang="en-US" sz="2300" b="1" dirty="0">
                <a:solidFill>
                  <a:srgbClr val="FF0000"/>
                </a:solidFill>
                <a:latin typeface="Times New Roman" panose="02020603050405020304" pitchFamily="18" charset="0"/>
                <a:cs typeface="Times New Roman" panose="02020603050405020304" pitchFamily="18" charset="0"/>
              </a:rPr>
              <a:t> </a:t>
            </a:r>
            <a:r>
              <a:rPr lang="en-US" sz="2300" b="1" dirty="0" err="1">
                <a:solidFill>
                  <a:srgbClr val="FF0000"/>
                </a:solidFill>
                <a:latin typeface="Times New Roman" panose="02020603050405020304" pitchFamily="18" charset="0"/>
                <a:cs typeface="Times New Roman" panose="02020603050405020304" pitchFamily="18" charset="0"/>
              </a:rPr>
              <a:t>vào</a:t>
            </a:r>
            <a:r>
              <a:rPr lang="en-US" sz="2300" b="1" dirty="0">
                <a:solidFill>
                  <a:srgbClr val="FF0000"/>
                </a:solidFill>
                <a:latin typeface="Times New Roman" panose="02020603050405020304" pitchFamily="18" charset="0"/>
                <a:cs typeface="Times New Roman" panose="02020603050405020304" pitchFamily="18" charset="0"/>
              </a:rPr>
              <a:t> ổ </a:t>
            </a:r>
            <a:r>
              <a:rPr lang="en-US" sz="2300" b="1" dirty="0" err="1">
                <a:solidFill>
                  <a:srgbClr val="FF0000"/>
                </a:solidFill>
                <a:latin typeface="Times New Roman" panose="02020603050405020304" pitchFamily="18" charset="0"/>
                <a:cs typeface="Times New Roman" panose="02020603050405020304" pitchFamily="18" charset="0"/>
              </a:rPr>
              <a:t>trục</a:t>
            </a:r>
            <a:r>
              <a:rPr lang="en-US" sz="2300" b="1" dirty="0">
                <a:solidFill>
                  <a:srgbClr val="FF0000"/>
                </a:solidFill>
                <a:latin typeface="Times New Roman" panose="02020603050405020304" pitchFamily="18" charset="0"/>
                <a:cs typeface="Times New Roman" panose="02020603050405020304" pitchFamily="18" charset="0"/>
              </a:rPr>
              <a:t>, </a:t>
            </a:r>
            <a:r>
              <a:rPr lang="en-US" sz="2300" b="1" dirty="0" err="1">
                <a:solidFill>
                  <a:srgbClr val="FF0000"/>
                </a:solidFill>
                <a:latin typeface="Times New Roman" panose="02020603050405020304" pitchFamily="18" charset="0"/>
                <a:cs typeface="Times New Roman" panose="02020603050405020304" pitchFamily="18" charset="0"/>
              </a:rPr>
              <a:t>bộ</a:t>
            </a:r>
            <a:r>
              <a:rPr lang="en-US" sz="2300" b="1" dirty="0">
                <a:solidFill>
                  <a:srgbClr val="FF0000"/>
                </a:solidFill>
                <a:latin typeface="Times New Roman" panose="02020603050405020304" pitchFamily="18" charset="0"/>
                <a:cs typeface="Times New Roman" panose="02020603050405020304" pitchFamily="18" charset="0"/>
              </a:rPr>
              <a:t> </a:t>
            </a:r>
            <a:r>
              <a:rPr lang="en-US" sz="2300" b="1" dirty="0" err="1">
                <a:solidFill>
                  <a:srgbClr val="FF0000"/>
                </a:solidFill>
                <a:latin typeface="Times New Roman" panose="02020603050405020304" pitchFamily="18" charset="0"/>
                <a:cs typeface="Times New Roman" panose="02020603050405020304" pitchFamily="18" charset="0"/>
              </a:rPr>
              <a:t>phận</a:t>
            </a:r>
            <a:r>
              <a:rPr lang="en-US" sz="2300" b="1" dirty="0">
                <a:solidFill>
                  <a:srgbClr val="FF0000"/>
                </a:solidFill>
                <a:latin typeface="Times New Roman" panose="02020603050405020304" pitchFamily="18" charset="0"/>
                <a:cs typeface="Times New Roman" panose="02020603050405020304" pitchFamily="18" charset="0"/>
              </a:rPr>
              <a:t> </a:t>
            </a:r>
            <a:r>
              <a:rPr lang="en-US" sz="2300" b="1" dirty="0" err="1">
                <a:solidFill>
                  <a:srgbClr val="FF0000"/>
                </a:solidFill>
                <a:latin typeface="Times New Roman" panose="02020603050405020304" pitchFamily="18" charset="0"/>
                <a:cs typeface="Times New Roman" panose="02020603050405020304" pitchFamily="18" charset="0"/>
              </a:rPr>
              <a:t>điều</a:t>
            </a:r>
            <a:r>
              <a:rPr lang="en-US" sz="2300" b="1" dirty="0">
                <a:solidFill>
                  <a:srgbClr val="FF0000"/>
                </a:solidFill>
                <a:latin typeface="Times New Roman" panose="02020603050405020304" pitchFamily="18" charset="0"/>
                <a:cs typeface="Times New Roman" panose="02020603050405020304" pitchFamily="18" charset="0"/>
              </a:rPr>
              <a:t> </a:t>
            </a:r>
            <a:r>
              <a:rPr lang="en-US" sz="2300" b="1" dirty="0" err="1">
                <a:solidFill>
                  <a:srgbClr val="FF0000"/>
                </a:solidFill>
                <a:latin typeface="Times New Roman" panose="02020603050405020304" pitchFamily="18" charset="0"/>
                <a:cs typeface="Times New Roman" panose="02020603050405020304" pitchFamily="18" charset="0"/>
              </a:rPr>
              <a:t>khiển</a:t>
            </a:r>
            <a:r>
              <a:rPr lang="en-US" sz="2300" b="1" dirty="0">
                <a:solidFill>
                  <a:srgbClr val="FF0000"/>
                </a:solidFill>
                <a:latin typeface="Times New Roman" panose="02020603050405020304" pitchFamily="18" charset="0"/>
                <a:cs typeface="Times New Roman" panose="02020603050405020304" pitchFamily="18" charset="0"/>
              </a:rPr>
              <a:t> </a:t>
            </a:r>
            <a:r>
              <a:rPr lang="en-US" sz="2300" b="1" dirty="0" err="1">
                <a:solidFill>
                  <a:srgbClr val="FF0000"/>
                </a:solidFill>
                <a:latin typeface="Times New Roman" panose="02020603050405020304" pitchFamily="18" charset="0"/>
                <a:cs typeface="Times New Roman" panose="02020603050405020304" pitchFamily="18" charset="0"/>
              </a:rPr>
              <a:t>hướng</a:t>
            </a:r>
            <a:r>
              <a:rPr lang="en-US" sz="2300" b="1" dirty="0">
                <a:solidFill>
                  <a:srgbClr val="FF0000"/>
                </a:solidFill>
                <a:latin typeface="Times New Roman" panose="02020603050405020304" pitchFamily="18" charset="0"/>
                <a:cs typeface="Times New Roman" panose="02020603050405020304" pitchFamily="18" charset="0"/>
              </a:rPr>
              <a:t> quay </a:t>
            </a:r>
            <a:r>
              <a:rPr lang="en-US" sz="2300" b="1" dirty="0" err="1">
                <a:solidFill>
                  <a:srgbClr val="FF0000"/>
                </a:solidFill>
                <a:latin typeface="Times New Roman" panose="02020603050405020304" pitchFamily="18" charset="0"/>
                <a:cs typeface="Times New Roman" panose="02020603050405020304" pitchFamily="18" charset="0"/>
              </a:rPr>
              <a:t>của</a:t>
            </a:r>
            <a:r>
              <a:rPr lang="en-US" sz="2300" b="1" dirty="0">
                <a:solidFill>
                  <a:srgbClr val="FF0000"/>
                </a:solidFill>
                <a:latin typeface="Times New Roman" panose="02020603050405020304" pitchFamily="18" charset="0"/>
                <a:cs typeface="Times New Roman" panose="02020603050405020304" pitchFamily="18" charset="0"/>
              </a:rPr>
              <a:t> </a:t>
            </a:r>
            <a:r>
              <a:rPr lang="en-US" sz="2300" b="1" dirty="0" err="1">
                <a:solidFill>
                  <a:srgbClr val="FF0000"/>
                </a:solidFill>
                <a:latin typeface="Times New Roman" panose="02020603050405020304" pitchFamily="18" charset="0"/>
                <a:cs typeface="Times New Roman" panose="02020603050405020304" pitchFamily="18" charset="0"/>
              </a:rPr>
              <a:t>quạt</a:t>
            </a:r>
            <a:r>
              <a:rPr lang="en-US" sz="2300" b="1" dirty="0">
                <a:solidFill>
                  <a:srgbClr val="FF0000"/>
                </a:solidFill>
                <a:latin typeface="Times New Roman" panose="02020603050405020304" pitchFamily="18" charset="0"/>
                <a:cs typeface="Times New Roman" panose="02020603050405020304" pitchFamily="18" charset="0"/>
              </a:rPr>
              <a:t>, </a:t>
            </a:r>
            <a:r>
              <a:rPr lang="en-US" sz="2300" b="1" dirty="0" err="1">
                <a:solidFill>
                  <a:srgbClr val="FF0000"/>
                </a:solidFill>
                <a:latin typeface="Times New Roman" panose="02020603050405020304" pitchFamily="18" charset="0"/>
                <a:cs typeface="Times New Roman" panose="02020603050405020304" pitchFamily="18" charset="0"/>
              </a:rPr>
              <a:t>nhưng</a:t>
            </a:r>
            <a:r>
              <a:rPr lang="en-US" sz="2300" b="1" dirty="0">
                <a:solidFill>
                  <a:srgbClr val="FF0000"/>
                </a:solidFill>
                <a:latin typeface="Times New Roman" panose="02020603050405020304" pitchFamily="18" charset="0"/>
                <a:cs typeface="Times New Roman" panose="02020603050405020304" pitchFamily="18" charset="0"/>
              </a:rPr>
              <a:t> </a:t>
            </a:r>
            <a:r>
              <a:rPr lang="en-US" sz="2300" b="1" dirty="0" err="1">
                <a:solidFill>
                  <a:srgbClr val="FF0000"/>
                </a:solidFill>
                <a:latin typeface="Times New Roman" panose="02020603050405020304" pitchFamily="18" charset="0"/>
                <a:cs typeface="Times New Roman" panose="02020603050405020304" pitchFamily="18" charset="0"/>
              </a:rPr>
              <a:t>không</a:t>
            </a:r>
            <a:r>
              <a:rPr lang="en-US" sz="2300" b="1" dirty="0">
                <a:solidFill>
                  <a:srgbClr val="FF0000"/>
                </a:solidFill>
                <a:latin typeface="Times New Roman" panose="02020603050405020304" pitchFamily="18" charset="0"/>
                <a:cs typeface="Times New Roman" panose="02020603050405020304" pitchFamily="18" charset="0"/>
              </a:rPr>
              <a:t> </a:t>
            </a:r>
            <a:r>
              <a:rPr lang="en-US" sz="2300" b="1" dirty="0" err="1">
                <a:solidFill>
                  <a:srgbClr val="FF0000"/>
                </a:solidFill>
                <a:latin typeface="Times New Roman" panose="02020603050405020304" pitchFamily="18" charset="0"/>
                <a:cs typeface="Times New Roman" panose="02020603050405020304" pitchFamily="18" charset="0"/>
              </a:rPr>
              <a:t>nên</a:t>
            </a:r>
            <a:r>
              <a:rPr lang="en-US" sz="2300" b="1" dirty="0">
                <a:solidFill>
                  <a:srgbClr val="FF0000"/>
                </a:solidFill>
                <a:latin typeface="Times New Roman" panose="02020603050405020304" pitchFamily="18" charset="0"/>
                <a:cs typeface="Times New Roman" panose="02020603050405020304" pitchFamily="18" charset="0"/>
              </a:rPr>
              <a:t> </a:t>
            </a:r>
            <a:r>
              <a:rPr lang="en-US" sz="2300" b="1" dirty="0" err="1">
                <a:solidFill>
                  <a:srgbClr val="FF0000"/>
                </a:solidFill>
                <a:latin typeface="Times New Roman" panose="02020603050405020304" pitchFamily="18" charset="0"/>
                <a:cs typeface="Times New Roman" panose="02020603050405020304" pitchFamily="18" charset="0"/>
              </a:rPr>
              <a:t>tra</a:t>
            </a:r>
            <a:r>
              <a:rPr lang="en-US" sz="2300" b="1" dirty="0">
                <a:solidFill>
                  <a:srgbClr val="FF0000"/>
                </a:solidFill>
                <a:latin typeface="Times New Roman" panose="02020603050405020304" pitchFamily="18" charset="0"/>
                <a:cs typeface="Times New Roman" panose="02020603050405020304" pitchFamily="18" charset="0"/>
              </a:rPr>
              <a:t> </a:t>
            </a:r>
            <a:r>
              <a:rPr lang="en-US" sz="2300" b="1" dirty="0" err="1">
                <a:solidFill>
                  <a:srgbClr val="FF0000"/>
                </a:solidFill>
                <a:latin typeface="Times New Roman" panose="02020603050405020304" pitchFamily="18" charset="0"/>
                <a:cs typeface="Times New Roman" panose="02020603050405020304" pitchFamily="18" charset="0"/>
              </a:rPr>
              <a:t>quá</a:t>
            </a:r>
            <a:r>
              <a:rPr lang="en-US" sz="2300" b="1" dirty="0">
                <a:solidFill>
                  <a:srgbClr val="FF0000"/>
                </a:solidFill>
                <a:latin typeface="Times New Roman" panose="02020603050405020304" pitchFamily="18" charset="0"/>
                <a:cs typeface="Times New Roman" panose="02020603050405020304" pitchFamily="18" charset="0"/>
              </a:rPr>
              <a:t> </a:t>
            </a:r>
            <a:r>
              <a:rPr lang="en-US" sz="2300" b="1" dirty="0" err="1">
                <a:solidFill>
                  <a:srgbClr val="FF0000"/>
                </a:solidFill>
                <a:latin typeface="Times New Roman" panose="02020603050405020304" pitchFamily="18" charset="0"/>
                <a:cs typeface="Times New Roman" panose="02020603050405020304" pitchFamily="18" charset="0"/>
              </a:rPr>
              <a:t>nhiều</a:t>
            </a:r>
            <a:r>
              <a:rPr lang="en-US" sz="2300" b="1" dirty="0">
                <a:solidFill>
                  <a:srgbClr val="FF0000"/>
                </a:solidFill>
                <a:latin typeface="Times New Roman" panose="02020603050405020304" pitchFamily="18" charset="0"/>
                <a:cs typeface="Times New Roman" panose="02020603050405020304" pitchFamily="18" charset="0"/>
              </a:rPr>
              <a:t>, </a:t>
            </a:r>
            <a:r>
              <a:rPr lang="en-US" sz="2300" b="1" dirty="0" err="1">
                <a:solidFill>
                  <a:srgbClr val="FF0000"/>
                </a:solidFill>
                <a:latin typeface="Times New Roman" panose="02020603050405020304" pitchFamily="18" charset="0"/>
                <a:cs typeface="Times New Roman" panose="02020603050405020304" pitchFamily="18" charset="0"/>
              </a:rPr>
              <a:t>vì</a:t>
            </a:r>
            <a:r>
              <a:rPr lang="en-US" sz="2300" b="1" dirty="0">
                <a:solidFill>
                  <a:srgbClr val="FF0000"/>
                </a:solidFill>
                <a:latin typeface="Times New Roman" panose="02020603050405020304" pitchFamily="18" charset="0"/>
                <a:cs typeface="Times New Roman" panose="02020603050405020304" pitchFamily="18" charset="0"/>
              </a:rPr>
              <a:t> </a:t>
            </a:r>
            <a:r>
              <a:rPr lang="en-US" sz="2300" b="1" dirty="0" err="1">
                <a:solidFill>
                  <a:srgbClr val="FF0000"/>
                </a:solidFill>
                <a:latin typeface="Times New Roman" panose="02020603050405020304" pitchFamily="18" charset="0"/>
                <a:cs typeface="Times New Roman" panose="02020603050405020304" pitchFamily="18" charset="0"/>
              </a:rPr>
              <a:t>dầu</a:t>
            </a:r>
            <a:r>
              <a:rPr lang="en-US" sz="2300" b="1" dirty="0">
                <a:solidFill>
                  <a:srgbClr val="FF0000"/>
                </a:solidFill>
                <a:latin typeface="Times New Roman" panose="02020603050405020304" pitchFamily="18" charset="0"/>
                <a:cs typeface="Times New Roman" panose="02020603050405020304" pitchFamily="18" charset="0"/>
              </a:rPr>
              <a:t> </a:t>
            </a:r>
            <a:r>
              <a:rPr lang="en-US" sz="2300" b="1" dirty="0" err="1">
                <a:solidFill>
                  <a:srgbClr val="FF0000"/>
                </a:solidFill>
                <a:latin typeface="Times New Roman" panose="02020603050405020304" pitchFamily="18" charset="0"/>
                <a:cs typeface="Times New Roman" panose="02020603050405020304" pitchFamily="18" charset="0"/>
              </a:rPr>
              <a:t>mỡ</a:t>
            </a:r>
            <a:r>
              <a:rPr lang="en-US" sz="2300" b="1" dirty="0">
                <a:solidFill>
                  <a:srgbClr val="FF0000"/>
                </a:solidFill>
                <a:latin typeface="Times New Roman" panose="02020603050405020304" pitchFamily="18" charset="0"/>
                <a:cs typeface="Times New Roman" panose="02020603050405020304" pitchFamily="18" charset="0"/>
              </a:rPr>
              <a:t> </a:t>
            </a:r>
            <a:r>
              <a:rPr lang="en-US" sz="2300" b="1" dirty="0" err="1">
                <a:solidFill>
                  <a:srgbClr val="FF0000"/>
                </a:solidFill>
                <a:latin typeface="Times New Roman" panose="02020603050405020304" pitchFamily="18" charset="0"/>
                <a:cs typeface="Times New Roman" panose="02020603050405020304" pitchFamily="18" charset="0"/>
              </a:rPr>
              <a:t>sẽ</a:t>
            </a:r>
            <a:r>
              <a:rPr lang="en-US" sz="2300" b="1" dirty="0">
                <a:solidFill>
                  <a:srgbClr val="FF0000"/>
                </a:solidFill>
                <a:latin typeface="Times New Roman" panose="02020603050405020304" pitchFamily="18" charset="0"/>
                <a:cs typeface="Times New Roman" panose="02020603050405020304" pitchFamily="18" charset="0"/>
              </a:rPr>
              <a:t> </a:t>
            </a:r>
            <a:r>
              <a:rPr lang="en-US" sz="2300" b="1" dirty="0" err="1">
                <a:solidFill>
                  <a:srgbClr val="FF0000"/>
                </a:solidFill>
                <a:latin typeface="Times New Roman" panose="02020603050405020304" pitchFamily="18" charset="0"/>
                <a:cs typeface="Times New Roman" panose="02020603050405020304" pitchFamily="18" charset="0"/>
              </a:rPr>
              <a:t>chảy</a:t>
            </a:r>
            <a:r>
              <a:rPr lang="en-US" sz="2300" b="1" dirty="0">
                <a:solidFill>
                  <a:srgbClr val="FF0000"/>
                </a:solidFill>
                <a:latin typeface="Times New Roman" panose="02020603050405020304" pitchFamily="18" charset="0"/>
                <a:cs typeface="Times New Roman" panose="02020603050405020304" pitchFamily="18" charset="0"/>
              </a:rPr>
              <a:t> </a:t>
            </a:r>
            <a:r>
              <a:rPr lang="en-US" sz="2300" b="1" dirty="0" err="1">
                <a:solidFill>
                  <a:srgbClr val="FF0000"/>
                </a:solidFill>
                <a:latin typeface="Times New Roman" panose="02020603050405020304" pitchFamily="18" charset="0"/>
                <a:cs typeface="Times New Roman" panose="02020603050405020304" pitchFamily="18" charset="0"/>
              </a:rPr>
              <a:t>vào</a:t>
            </a:r>
            <a:r>
              <a:rPr lang="en-US" sz="2300" b="1" dirty="0">
                <a:solidFill>
                  <a:srgbClr val="FF0000"/>
                </a:solidFill>
                <a:latin typeface="Times New Roman" panose="02020603050405020304" pitchFamily="18" charset="0"/>
                <a:cs typeface="Times New Roman" panose="02020603050405020304" pitchFamily="18" charset="0"/>
              </a:rPr>
              <a:t> </a:t>
            </a:r>
            <a:r>
              <a:rPr lang="en-US" sz="2300" b="1" dirty="0" err="1">
                <a:solidFill>
                  <a:srgbClr val="FF0000"/>
                </a:solidFill>
                <a:latin typeface="Times New Roman" panose="02020603050405020304" pitchFamily="18" charset="0"/>
                <a:cs typeface="Times New Roman" panose="02020603050405020304" pitchFamily="18" charset="0"/>
              </a:rPr>
              <a:t>trong</a:t>
            </a:r>
            <a:r>
              <a:rPr lang="en-US" sz="2300" b="1" dirty="0">
                <a:solidFill>
                  <a:srgbClr val="FF0000"/>
                </a:solidFill>
                <a:latin typeface="Times New Roman" panose="02020603050405020304" pitchFamily="18" charset="0"/>
                <a:cs typeface="Times New Roman" panose="02020603050405020304" pitchFamily="18" charset="0"/>
              </a:rPr>
              <a:t> </a:t>
            </a:r>
            <a:r>
              <a:rPr lang="en-US" sz="2300" b="1" dirty="0" err="1">
                <a:solidFill>
                  <a:srgbClr val="FF0000"/>
                </a:solidFill>
                <a:latin typeface="Times New Roman" panose="02020603050405020304" pitchFamily="18" charset="0"/>
                <a:cs typeface="Times New Roman" panose="02020603050405020304" pitchFamily="18" charset="0"/>
              </a:rPr>
              <a:t>làm</a:t>
            </a:r>
            <a:r>
              <a:rPr lang="en-US" sz="2300" b="1" dirty="0">
                <a:solidFill>
                  <a:srgbClr val="FF0000"/>
                </a:solidFill>
                <a:latin typeface="Times New Roman" panose="02020603050405020304" pitchFamily="18" charset="0"/>
                <a:cs typeface="Times New Roman" panose="02020603050405020304" pitchFamily="18" charset="0"/>
              </a:rPr>
              <a:t> </a:t>
            </a:r>
            <a:r>
              <a:rPr lang="en-US" sz="2300" b="1" dirty="0" err="1">
                <a:solidFill>
                  <a:srgbClr val="FF0000"/>
                </a:solidFill>
                <a:latin typeface="Times New Roman" panose="02020603050405020304" pitchFamily="18" charset="0"/>
                <a:cs typeface="Times New Roman" panose="02020603050405020304" pitchFamily="18" charset="0"/>
              </a:rPr>
              <a:t>hỏng</a:t>
            </a:r>
            <a:r>
              <a:rPr lang="en-US" sz="2300" b="1" dirty="0">
                <a:solidFill>
                  <a:srgbClr val="FF0000"/>
                </a:solidFill>
                <a:latin typeface="Times New Roman" panose="02020603050405020304" pitchFamily="18" charset="0"/>
                <a:cs typeface="Times New Roman" panose="02020603050405020304" pitchFamily="18" charset="0"/>
              </a:rPr>
              <a:t> </a:t>
            </a:r>
            <a:r>
              <a:rPr lang="en-US" sz="2300" b="1" dirty="0" err="1">
                <a:solidFill>
                  <a:srgbClr val="FF0000"/>
                </a:solidFill>
                <a:latin typeface="Times New Roman" panose="02020603050405020304" pitchFamily="18" charset="0"/>
                <a:cs typeface="Times New Roman" panose="02020603050405020304" pitchFamily="18" charset="0"/>
              </a:rPr>
              <a:t>dây</a:t>
            </a:r>
            <a:r>
              <a:rPr lang="en-US" sz="2300" b="1" dirty="0">
                <a:solidFill>
                  <a:srgbClr val="FF0000"/>
                </a:solidFill>
                <a:latin typeface="Times New Roman" panose="02020603050405020304" pitchFamily="18" charset="0"/>
                <a:cs typeface="Times New Roman" panose="02020603050405020304" pitchFamily="18" charset="0"/>
              </a:rPr>
              <a:t> </a:t>
            </a:r>
            <a:r>
              <a:rPr lang="en-US" sz="2300" b="1" dirty="0" err="1">
                <a:solidFill>
                  <a:srgbClr val="FF0000"/>
                </a:solidFill>
                <a:latin typeface="Times New Roman" panose="02020603050405020304" pitchFamily="18" charset="0"/>
                <a:cs typeface="Times New Roman" panose="02020603050405020304" pitchFamily="18" charset="0"/>
              </a:rPr>
              <a:t>bên</a:t>
            </a:r>
            <a:r>
              <a:rPr lang="en-US" sz="2300" b="1" dirty="0">
                <a:solidFill>
                  <a:srgbClr val="FF0000"/>
                </a:solidFill>
                <a:latin typeface="Times New Roman" panose="02020603050405020304" pitchFamily="18" charset="0"/>
                <a:cs typeface="Times New Roman" panose="02020603050405020304" pitchFamily="18" charset="0"/>
              </a:rPr>
              <a:t> </a:t>
            </a:r>
            <a:r>
              <a:rPr lang="en-US" sz="2300" b="1" dirty="0" err="1">
                <a:solidFill>
                  <a:srgbClr val="FF0000"/>
                </a:solidFill>
                <a:latin typeface="Times New Roman" panose="02020603050405020304" pitchFamily="18" charset="0"/>
                <a:cs typeface="Times New Roman" panose="02020603050405020304" pitchFamily="18" charset="0"/>
              </a:rPr>
              <a:t>trong</a:t>
            </a:r>
            <a:r>
              <a:rPr lang="en-US" sz="2300" b="1" dirty="0">
                <a:solidFill>
                  <a:srgbClr val="FF0000"/>
                </a:solidFill>
                <a:latin typeface="Times New Roman" panose="02020603050405020304" pitchFamily="18" charset="0"/>
                <a:cs typeface="Times New Roman" panose="02020603050405020304" pitchFamily="18" charset="0"/>
              </a:rPr>
              <a:t> </a:t>
            </a:r>
            <a:r>
              <a:rPr lang="en-US" sz="2300" b="1" dirty="0" err="1">
                <a:solidFill>
                  <a:srgbClr val="FF0000"/>
                </a:solidFill>
                <a:latin typeface="Times New Roman" panose="02020603050405020304" pitchFamily="18" charset="0"/>
                <a:cs typeface="Times New Roman" panose="02020603050405020304" pitchFamily="18" charset="0"/>
              </a:rPr>
              <a:t>quạt</a:t>
            </a:r>
            <a:r>
              <a:rPr lang="en-US" sz="2300" b="1" dirty="0">
                <a:solidFill>
                  <a:srgbClr val="FF0000"/>
                </a:solidFill>
                <a:latin typeface="Times New Roman" panose="02020603050405020304" pitchFamily="18" charset="0"/>
                <a:cs typeface="Times New Roman" panose="02020603050405020304" pitchFamily="18" charset="0"/>
              </a:rPr>
              <a:t>.</a:t>
            </a:r>
          </a:p>
          <a:p>
            <a:r>
              <a:rPr lang="en-US" sz="2300" b="1">
                <a:solidFill>
                  <a:srgbClr val="FF0000"/>
                </a:solidFill>
                <a:latin typeface="Times New Roman" panose="02020603050405020304" pitchFamily="18" charset="0"/>
                <a:cs typeface="Times New Roman" panose="02020603050405020304" pitchFamily="18" charset="0"/>
              </a:rPr>
              <a:t>- Khi </a:t>
            </a:r>
            <a:r>
              <a:rPr lang="en-US" sz="2300" b="1" dirty="0" err="1">
                <a:solidFill>
                  <a:srgbClr val="FF0000"/>
                </a:solidFill>
                <a:latin typeface="Times New Roman" panose="02020603050405020304" pitchFamily="18" charset="0"/>
                <a:cs typeface="Times New Roman" panose="02020603050405020304" pitchFamily="18" charset="0"/>
              </a:rPr>
              <a:t>không</a:t>
            </a:r>
            <a:r>
              <a:rPr lang="en-US" sz="2300" b="1" dirty="0">
                <a:solidFill>
                  <a:srgbClr val="FF0000"/>
                </a:solidFill>
                <a:latin typeface="Times New Roman" panose="02020603050405020304" pitchFamily="18" charset="0"/>
                <a:cs typeface="Times New Roman" panose="02020603050405020304" pitchFamily="18" charset="0"/>
              </a:rPr>
              <a:t> </a:t>
            </a:r>
            <a:r>
              <a:rPr lang="en-US" sz="2300" b="1" dirty="0" err="1">
                <a:solidFill>
                  <a:srgbClr val="FF0000"/>
                </a:solidFill>
                <a:latin typeface="Times New Roman" panose="02020603050405020304" pitchFamily="18" charset="0"/>
                <a:cs typeface="Times New Roman" panose="02020603050405020304" pitchFamily="18" charset="0"/>
              </a:rPr>
              <a:t>dùng</a:t>
            </a:r>
            <a:r>
              <a:rPr lang="en-US" sz="2300" b="1" dirty="0">
                <a:solidFill>
                  <a:srgbClr val="FF0000"/>
                </a:solidFill>
                <a:latin typeface="Times New Roman" panose="02020603050405020304" pitchFamily="18" charset="0"/>
                <a:cs typeface="Times New Roman" panose="02020603050405020304" pitchFamily="18" charset="0"/>
              </a:rPr>
              <a:t>, </a:t>
            </a:r>
            <a:r>
              <a:rPr lang="en-US" sz="2300" b="1" dirty="0" err="1">
                <a:solidFill>
                  <a:srgbClr val="FF0000"/>
                </a:solidFill>
                <a:latin typeface="Times New Roman" panose="02020603050405020304" pitchFamily="18" charset="0"/>
                <a:cs typeface="Times New Roman" panose="02020603050405020304" pitchFamily="18" charset="0"/>
              </a:rPr>
              <a:t>cất</a:t>
            </a:r>
            <a:r>
              <a:rPr lang="en-US" sz="2300" b="1" dirty="0">
                <a:solidFill>
                  <a:srgbClr val="FF0000"/>
                </a:solidFill>
                <a:latin typeface="Times New Roman" panose="02020603050405020304" pitchFamily="18" charset="0"/>
                <a:cs typeface="Times New Roman" panose="02020603050405020304" pitchFamily="18" charset="0"/>
              </a:rPr>
              <a:t> </a:t>
            </a:r>
            <a:r>
              <a:rPr lang="en-US" sz="2300" b="1" dirty="0" err="1">
                <a:solidFill>
                  <a:srgbClr val="FF0000"/>
                </a:solidFill>
                <a:latin typeface="Times New Roman" panose="02020603050405020304" pitchFamily="18" charset="0"/>
                <a:cs typeface="Times New Roman" panose="02020603050405020304" pitchFamily="18" charset="0"/>
              </a:rPr>
              <a:t>quạt</a:t>
            </a:r>
            <a:r>
              <a:rPr lang="en-US" sz="2300" b="1" dirty="0">
                <a:solidFill>
                  <a:srgbClr val="FF0000"/>
                </a:solidFill>
                <a:latin typeface="Times New Roman" panose="02020603050405020304" pitchFamily="18" charset="0"/>
                <a:cs typeface="Times New Roman" panose="02020603050405020304" pitchFamily="18" charset="0"/>
              </a:rPr>
              <a:t> </a:t>
            </a:r>
            <a:r>
              <a:rPr lang="en-US" sz="2300" b="1" dirty="0" err="1">
                <a:solidFill>
                  <a:srgbClr val="FF0000"/>
                </a:solidFill>
                <a:latin typeface="Times New Roman" panose="02020603050405020304" pitchFamily="18" charset="0"/>
                <a:cs typeface="Times New Roman" panose="02020603050405020304" pitchFamily="18" charset="0"/>
              </a:rPr>
              <a:t>vào</a:t>
            </a:r>
            <a:r>
              <a:rPr lang="en-US" sz="2300" b="1" dirty="0">
                <a:solidFill>
                  <a:srgbClr val="FF0000"/>
                </a:solidFill>
                <a:latin typeface="Times New Roman" panose="02020603050405020304" pitchFamily="18" charset="0"/>
                <a:cs typeface="Times New Roman" panose="02020603050405020304" pitchFamily="18" charset="0"/>
              </a:rPr>
              <a:t> </a:t>
            </a:r>
            <a:r>
              <a:rPr lang="en-US" sz="2300" b="1" dirty="0" err="1">
                <a:solidFill>
                  <a:srgbClr val="FF0000"/>
                </a:solidFill>
                <a:latin typeface="Times New Roman" panose="02020603050405020304" pitchFamily="18" charset="0"/>
                <a:cs typeface="Times New Roman" panose="02020603050405020304" pitchFamily="18" charset="0"/>
              </a:rPr>
              <a:t>nơi</a:t>
            </a:r>
            <a:r>
              <a:rPr lang="en-US" sz="2300" b="1" dirty="0">
                <a:solidFill>
                  <a:srgbClr val="FF0000"/>
                </a:solidFill>
                <a:latin typeface="Times New Roman" panose="02020603050405020304" pitchFamily="18" charset="0"/>
                <a:cs typeface="Times New Roman" panose="02020603050405020304" pitchFamily="18" charset="0"/>
              </a:rPr>
              <a:t> </a:t>
            </a:r>
            <a:r>
              <a:rPr lang="en-US" sz="2300" b="1" dirty="0" err="1">
                <a:solidFill>
                  <a:srgbClr val="FF0000"/>
                </a:solidFill>
                <a:latin typeface="Times New Roman" panose="02020603050405020304" pitchFamily="18" charset="0"/>
                <a:cs typeface="Times New Roman" panose="02020603050405020304" pitchFamily="18" charset="0"/>
              </a:rPr>
              <a:t>khô</a:t>
            </a:r>
            <a:r>
              <a:rPr lang="en-US" sz="2300" b="1" dirty="0">
                <a:solidFill>
                  <a:srgbClr val="FF0000"/>
                </a:solidFill>
                <a:latin typeface="Times New Roman" panose="02020603050405020304" pitchFamily="18" charset="0"/>
                <a:cs typeface="Times New Roman" panose="02020603050405020304" pitchFamily="18" charset="0"/>
              </a:rPr>
              <a:t>, </a:t>
            </a:r>
            <a:r>
              <a:rPr lang="en-US" sz="2300" b="1" dirty="0" err="1">
                <a:solidFill>
                  <a:srgbClr val="FF0000"/>
                </a:solidFill>
                <a:latin typeface="Times New Roman" panose="02020603050405020304" pitchFamily="18" charset="0"/>
                <a:cs typeface="Times New Roman" panose="02020603050405020304" pitchFamily="18" charset="0"/>
              </a:rPr>
              <a:t>mát</a:t>
            </a:r>
            <a:r>
              <a:rPr lang="en-US" sz="2300" b="1" dirty="0">
                <a:solidFill>
                  <a:srgbClr val="FF0000"/>
                </a:solidFill>
                <a:latin typeface="Times New Roman" panose="02020603050405020304" pitchFamily="18" charset="0"/>
                <a:cs typeface="Times New Roman" panose="02020603050405020304" pitchFamily="18" charset="0"/>
              </a:rPr>
              <a:t>, </a:t>
            </a:r>
            <a:r>
              <a:rPr lang="en-US" sz="2300" b="1" dirty="0" err="1">
                <a:solidFill>
                  <a:srgbClr val="FF0000"/>
                </a:solidFill>
                <a:latin typeface="Times New Roman" panose="02020603050405020304" pitchFamily="18" charset="0"/>
                <a:cs typeface="Times New Roman" panose="02020603050405020304" pitchFamily="18" charset="0"/>
              </a:rPr>
              <a:t>sạch</a:t>
            </a:r>
            <a:r>
              <a:rPr lang="en-US" sz="2300" b="1" dirty="0">
                <a:solidFill>
                  <a:srgbClr val="FF0000"/>
                </a:solidFill>
                <a:latin typeface="Times New Roman" panose="02020603050405020304" pitchFamily="18" charset="0"/>
                <a:cs typeface="Times New Roman" panose="02020603050405020304" pitchFamily="18" charset="0"/>
              </a:rPr>
              <a:t> </a:t>
            </a:r>
            <a:r>
              <a:rPr lang="en-US" sz="2300" b="1" dirty="0" err="1">
                <a:solidFill>
                  <a:srgbClr val="FF0000"/>
                </a:solidFill>
                <a:latin typeface="Times New Roman" panose="02020603050405020304" pitchFamily="18" charset="0"/>
                <a:cs typeface="Times New Roman" panose="02020603050405020304" pitchFamily="18" charset="0"/>
              </a:rPr>
              <a:t>sẽ</a:t>
            </a:r>
            <a:r>
              <a:rPr lang="en-US" sz="2300" b="1" dirty="0">
                <a:solidFill>
                  <a:srgbClr val="FF0000"/>
                </a:solidFill>
                <a:latin typeface="Times New Roman" panose="02020603050405020304" pitchFamily="18" charset="0"/>
                <a:cs typeface="Times New Roman" panose="02020603050405020304" pitchFamily="18" charset="0"/>
              </a:rPr>
              <a:t>, </a:t>
            </a:r>
            <a:r>
              <a:rPr lang="en-US" sz="2300" b="1" dirty="0" err="1">
                <a:solidFill>
                  <a:srgbClr val="FF0000"/>
                </a:solidFill>
                <a:latin typeface="Times New Roman" panose="02020603050405020304" pitchFamily="18" charset="0"/>
                <a:cs typeface="Times New Roman" panose="02020603050405020304" pitchFamily="18" charset="0"/>
              </a:rPr>
              <a:t>ít</a:t>
            </a:r>
            <a:r>
              <a:rPr lang="en-US" sz="2300" b="1" dirty="0">
                <a:solidFill>
                  <a:srgbClr val="FF0000"/>
                </a:solidFill>
                <a:latin typeface="Times New Roman" panose="02020603050405020304" pitchFamily="18" charset="0"/>
                <a:cs typeface="Times New Roman" panose="02020603050405020304" pitchFamily="18" charset="0"/>
              </a:rPr>
              <a:t> </a:t>
            </a:r>
            <a:r>
              <a:rPr lang="en-US" sz="2300" b="1" dirty="0" err="1">
                <a:solidFill>
                  <a:srgbClr val="FF0000"/>
                </a:solidFill>
                <a:latin typeface="Times New Roman" panose="02020603050405020304" pitchFamily="18" charset="0"/>
                <a:cs typeface="Times New Roman" panose="02020603050405020304" pitchFamily="18" charset="0"/>
              </a:rPr>
              <a:t>bụi</a:t>
            </a:r>
            <a:r>
              <a:rPr lang="en-US" sz="2300" b="1" dirty="0">
                <a:solidFill>
                  <a:srgbClr val="FF0000"/>
                </a:solidFill>
                <a:latin typeface="Times New Roman" panose="02020603050405020304" pitchFamily="18" charset="0"/>
                <a:cs typeface="Times New Roman" panose="02020603050405020304" pitchFamily="18" charset="0"/>
              </a:rPr>
              <a:t> </a:t>
            </a:r>
            <a:r>
              <a:rPr lang="en-US" sz="2300" b="1" err="1">
                <a:solidFill>
                  <a:srgbClr val="FF0000"/>
                </a:solidFill>
                <a:latin typeface="Times New Roman" panose="02020603050405020304" pitchFamily="18" charset="0"/>
                <a:cs typeface="Times New Roman" panose="02020603050405020304" pitchFamily="18" charset="0"/>
              </a:rPr>
              <a:t>bặm</a:t>
            </a:r>
            <a:r>
              <a:rPr lang="en-US" sz="2300" b="1">
                <a:solidFill>
                  <a:srgbClr val="FF0000"/>
                </a:solidFill>
                <a:latin typeface="Times New Roman" panose="02020603050405020304" pitchFamily="18" charset="0"/>
                <a:cs typeface="Times New Roman" panose="02020603050405020304" pitchFamily="18" charset="0"/>
              </a:rPr>
              <a:t>.</a:t>
            </a:r>
          </a:p>
          <a:p>
            <a:r>
              <a:rPr lang="en-US" sz="2300" b="1">
                <a:latin typeface="Times New Roman" panose="02020603050405020304" pitchFamily="18" charset="0"/>
                <a:cs typeface="Times New Roman" panose="02020603050405020304" pitchFamily="18" charset="0"/>
              </a:rPr>
              <a:t>					</a:t>
            </a:r>
            <a:r>
              <a:rPr lang="en-US" sz="2300" b="1" i="1">
                <a:solidFill>
                  <a:srgbClr val="7030A0"/>
                </a:solidFill>
                <a:latin typeface="Times New Roman" panose="02020603050405020304" pitchFamily="18" charset="0"/>
                <a:cs typeface="Times New Roman" panose="02020603050405020304" pitchFamily="18" charset="0"/>
              </a:rPr>
              <a:t>Theo PHẠM ĐÌNH CƯƠNG</a:t>
            </a:r>
            <a:endParaRPr lang="en-US" sz="2300" b="1" i="1" dirty="0">
              <a:solidFill>
                <a:srgbClr val="7030A0"/>
              </a:solidFill>
              <a:latin typeface="Times New Roman" panose="02020603050405020304" pitchFamily="18" charset="0"/>
              <a:cs typeface="Times New Roman" panose="02020603050405020304" pitchFamily="18" charset="0"/>
            </a:endParaRPr>
          </a:p>
        </p:txBody>
      </p:sp>
      <p:sp>
        <p:nvSpPr>
          <p:cNvPr id="20" name="Text Box 569">
            <a:extLst>
              <a:ext uri="{FF2B5EF4-FFF2-40B4-BE49-F238E27FC236}">
                <a16:creationId xmlns:a16="http://schemas.microsoft.com/office/drawing/2014/main" id="{A17FAFBC-DD76-489A-841E-F0DDC66348A2}"/>
              </a:ext>
            </a:extLst>
          </p:cNvPr>
          <p:cNvSpPr txBox="1">
            <a:spLocks noChangeArrowheads="1"/>
          </p:cNvSpPr>
          <p:nvPr/>
        </p:nvSpPr>
        <p:spPr bwMode="auto">
          <a:xfrm>
            <a:off x="191624" y="5566118"/>
            <a:ext cx="11646826" cy="1077218"/>
          </a:xfrm>
          <a:prstGeom prst="rect">
            <a:avLst/>
          </a:prstGeom>
          <a:noFill/>
          <a:ln>
            <a:noFill/>
          </a:ln>
          <a:effectLst/>
        </p:spPr>
        <p:txBody>
          <a:bodyPr wrap="square">
            <a:spAutoFit/>
          </a:bodyPr>
          <a:lstStyle>
            <a:defPPr>
              <a:defRPr lang="zh-CN"/>
            </a:defPPr>
            <a:lvl1pPr algn="just">
              <a:spcBef>
                <a:spcPct val="50000"/>
              </a:spcBef>
              <a:defRPr sz="3600" b="1">
                <a:solidFill>
                  <a:schemeClr val="accent1">
                    <a:lumMod val="75000"/>
                  </a:schemeClr>
                </a:solidFill>
                <a:latin typeface="Times New Roman" panose="02020603050405020304" pitchFamily="18" charset="0"/>
                <a:cs typeface="Times New Roman" panose="02020603050405020304" pitchFamily="18" charset="0"/>
              </a:defRPr>
            </a:lvl1pPr>
          </a:lstStyle>
          <a:p>
            <a:pPr algn="l"/>
            <a:r>
              <a:rPr lang="en-US" sz="3200">
                <a:sym typeface="Wingdings" panose="05000000000000000000" pitchFamily="2" charset="2"/>
              </a:rPr>
              <a:t> </a:t>
            </a:r>
            <a:r>
              <a:rPr lang="en-US" sz="3200"/>
              <a:t>Dấu </a:t>
            </a:r>
            <a:r>
              <a:rPr lang="en-US" sz="3200" dirty="0" err="1"/>
              <a:t>gạch</a:t>
            </a:r>
            <a:r>
              <a:rPr lang="en-US" sz="3200" dirty="0"/>
              <a:t> </a:t>
            </a:r>
            <a:r>
              <a:rPr lang="en-US" sz="3200" dirty="0" err="1"/>
              <a:t>ngang</a:t>
            </a:r>
            <a:r>
              <a:rPr lang="en-US" sz="3200" dirty="0"/>
              <a:t> </a:t>
            </a:r>
            <a:r>
              <a:rPr lang="en-US" sz="3200" dirty="0" err="1">
                <a:solidFill>
                  <a:srgbClr val="C00000"/>
                </a:solidFill>
              </a:rPr>
              <a:t>đánh</a:t>
            </a:r>
            <a:r>
              <a:rPr lang="en-US" sz="3200" dirty="0">
                <a:solidFill>
                  <a:srgbClr val="C00000"/>
                </a:solidFill>
              </a:rPr>
              <a:t> </a:t>
            </a:r>
            <a:r>
              <a:rPr lang="en-US" sz="3200" dirty="0" err="1">
                <a:solidFill>
                  <a:srgbClr val="C00000"/>
                </a:solidFill>
              </a:rPr>
              <a:t>dấu</a:t>
            </a:r>
            <a:r>
              <a:rPr lang="en-US" sz="3200" dirty="0">
                <a:solidFill>
                  <a:srgbClr val="C00000"/>
                </a:solidFill>
              </a:rPr>
              <a:t> </a:t>
            </a:r>
            <a:r>
              <a:rPr lang="en-US" sz="3200" dirty="0" err="1">
                <a:solidFill>
                  <a:srgbClr val="C00000"/>
                </a:solidFill>
              </a:rPr>
              <a:t>các</a:t>
            </a:r>
            <a:r>
              <a:rPr lang="en-US" sz="3200" dirty="0">
                <a:solidFill>
                  <a:srgbClr val="C00000"/>
                </a:solidFill>
              </a:rPr>
              <a:t> ý </a:t>
            </a:r>
            <a:r>
              <a:rPr lang="en-US" sz="3200" dirty="0" err="1">
                <a:solidFill>
                  <a:srgbClr val="C00000"/>
                </a:solidFill>
              </a:rPr>
              <a:t>trong</a:t>
            </a:r>
            <a:r>
              <a:rPr lang="en-US" sz="3200" dirty="0">
                <a:solidFill>
                  <a:srgbClr val="C00000"/>
                </a:solidFill>
              </a:rPr>
              <a:t> </a:t>
            </a:r>
            <a:r>
              <a:rPr lang="en-US" sz="3200" dirty="0" err="1">
                <a:solidFill>
                  <a:srgbClr val="C00000"/>
                </a:solidFill>
              </a:rPr>
              <a:t>đoạn</a:t>
            </a:r>
            <a:r>
              <a:rPr lang="en-US" sz="3200" dirty="0">
                <a:solidFill>
                  <a:srgbClr val="C00000"/>
                </a:solidFill>
              </a:rPr>
              <a:t> </a:t>
            </a:r>
            <a:r>
              <a:rPr lang="en-US" sz="3200" dirty="0" err="1">
                <a:solidFill>
                  <a:srgbClr val="C00000"/>
                </a:solidFill>
              </a:rPr>
              <a:t>liệt</a:t>
            </a:r>
            <a:r>
              <a:rPr lang="en-US" sz="3200" dirty="0">
                <a:solidFill>
                  <a:srgbClr val="C00000"/>
                </a:solidFill>
              </a:rPr>
              <a:t> </a:t>
            </a:r>
            <a:r>
              <a:rPr lang="en-US" sz="3200" dirty="0" err="1">
                <a:solidFill>
                  <a:srgbClr val="C00000"/>
                </a:solidFill>
              </a:rPr>
              <a:t>kê</a:t>
            </a:r>
            <a:r>
              <a:rPr lang="en-US" sz="3200" dirty="0">
                <a:solidFill>
                  <a:srgbClr val="C00000"/>
                </a:solidFill>
              </a:rPr>
              <a:t> </a:t>
            </a:r>
            <a:r>
              <a:rPr lang="en-US" sz="3200" dirty="0" err="1"/>
              <a:t>các</a:t>
            </a:r>
            <a:r>
              <a:rPr lang="en-US" sz="3200" dirty="0"/>
              <a:t> </a:t>
            </a:r>
            <a:r>
              <a:rPr lang="en-US" sz="3200" dirty="0" err="1"/>
              <a:t>biện</a:t>
            </a:r>
            <a:r>
              <a:rPr lang="en-US" sz="3200" dirty="0"/>
              <a:t> </a:t>
            </a:r>
            <a:r>
              <a:rPr lang="en-US" sz="3200" dirty="0" err="1"/>
              <a:t>pháp</a:t>
            </a:r>
            <a:r>
              <a:rPr lang="en-US" sz="3200" dirty="0"/>
              <a:t> </a:t>
            </a:r>
            <a:r>
              <a:rPr lang="en-US" sz="3200" dirty="0" err="1"/>
              <a:t>cần</a:t>
            </a:r>
            <a:r>
              <a:rPr lang="en-US" sz="3200" dirty="0"/>
              <a:t> </a:t>
            </a:r>
            <a:r>
              <a:rPr lang="en-US" sz="3200" dirty="0" err="1"/>
              <a:t>thiết</a:t>
            </a:r>
            <a:r>
              <a:rPr lang="en-US" sz="3200" dirty="0"/>
              <a:t> </a:t>
            </a:r>
            <a:r>
              <a:rPr lang="en-US" sz="3200" dirty="0" err="1"/>
              <a:t>để</a:t>
            </a:r>
            <a:r>
              <a:rPr lang="en-US" sz="3200" dirty="0"/>
              <a:t> </a:t>
            </a:r>
            <a:r>
              <a:rPr lang="en-US" sz="3200" dirty="0" err="1"/>
              <a:t>bảo</a:t>
            </a:r>
            <a:r>
              <a:rPr lang="en-US" sz="3200" dirty="0"/>
              <a:t> </a:t>
            </a:r>
            <a:r>
              <a:rPr lang="en-US" sz="3200" dirty="0" err="1"/>
              <a:t>quản</a:t>
            </a:r>
            <a:r>
              <a:rPr lang="en-US" sz="3200" dirty="0"/>
              <a:t> </a:t>
            </a:r>
            <a:r>
              <a:rPr lang="en-US" sz="3200" dirty="0" err="1"/>
              <a:t>quạt</a:t>
            </a:r>
            <a:r>
              <a:rPr lang="en-US" sz="3200" dirty="0"/>
              <a:t> </a:t>
            </a:r>
            <a:r>
              <a:rPr lang="en-US" sz="3200" dirty="0" err="1"/>
              <a:t>điện</a:t>
            </a:r>
            <a:r>
              <a:rPr lang="en-US" sz="3200" dirty="0"/>
              <a:t> </a:t>
            </a:r>
            <a:r>
              <a:rPr lang="en-US" sz="3200" dirty="0" err="1"/>
              <a:t>được</a:t>
            </a:r>
            <a:r>
              <a:rPr lang="en-US" sz="3200" dirty="0"/>
              <a:t> </a:t>
            </a:r>
            <a:r>
              <a:rPr lang="en-US" sz="3200" dirty="0" err="1"/>
              <a:t>bền</a:t>
            </a:r>
            <a:r>
              <a:rPr lang="en-US" sz="3200" dirty="0"/>
              <a:t>.</a:t>
            </a:r>
          </a:p>
        </p:txBody>
      </p:sp>
      <p:sp>
        <p:nvSpPr>
          <p:cNvPr id="21" name="Oval 574">
            <a:extLst>
              <a:ext uri="{FF2B5EF4-FFF2-40B4-BE49-F238E27FC236}">
                <a16:creationId xmlns:a16="http://schemas.microsoft.com/office/drawing/2014/main" id="{32888DAE-1D1C-40FD-B308-C5CB064718E1}"/>
              </a:ext>
            </a:extLst>
          </p:cNvPr>
          <p:cNvSpPr>
            <a:spLocks noChangeArrowheads="1"/>
          </p:cNvSpPr>
          <p:nvPr/>
        </p:nvSpPr>
        <p:spPr bwMode="auto">
          <a:xfrm>
            <a:off x="2357854" y="2083384"/>
            <a:ext cx="242471" cy="307391"/>
          </a:xfrm>
          <a:prstGeom prst="ellipse">
            <a:avLst/>
          </a:prstGeom>
          <a:noFill/>
          <a:ln w="38100">
            <a:solidFill>
              <a:srgbClr val="0070C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 name="Oval 574">
            <a:extLst>
              <a:ext uri="{FF2B5EF4-FFF2-40B4-BE49-F238E27FC236}">
                <a16:creationId xmlns:a16="http://schemas.microsoft.com/office/drawing/2014/main" id="{C9A6D709-EE1E-49CF-93F7-07F9BD02EC0A}"/>
              </a:ext>
            </a:extLst>
          </p:cNvPr>
          <p:cNvSpPr>
            <a:spLocks noChangeArrowheads="1"/>
          </p:cNvSpPr>
          <p:nvPr/>
        </p:nvSpPr>
        <p:spPr bwMode="auto">
          <a:xfrm>
            <a:off x="2357854" y="2765790"/>
            <a:ext cx="242471" cy="307391"/>
          </a:xfrm>
          <a:prstGeom prst="ellipse">
            <a:avLst/>
          </a:prstGeom>
          <a:noFill/>
          <a:ln w="38100">
            <a:solidFill>
              <a:srgbClr val="0070C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 name="Oval 574">
            <a:extLst>
              <a:ext uri="{FF2B5EF4-FFF2-40B4-BE49-F238E27FC236}">
                <a16:creationId xmlns:a16="http://schemas.microsoft.com/office/drawing/2014/main" id="{E6570BAE-3697-458A-8E39-37BA552BD5AA}"/>
              </a:ext>
            </a:extLst>
          </p:cNvPr>
          <p:cNvSpPr>
            <a:spLocks noChangeArrowheads="1"/>
          </p:cNvSpPr>
          <p:nvPr/>
        </p:nvSpPr>
        <p:spPr bwMode="auto">
          <a:xfrm>
            <a:off x="2357854" y="3483548"/>
            <a:ext cx="242471" cy="307391"/>
          </a:xfrm>
          <a:prstGeom prst="ellipse">
            <a:avLst/>
          </a:prstGeom>
          <a:noFill/>
          <a:ln w="38100">
            <a:solidFill>
              <a:srgbClr val="0070C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 name="Oval 574">
            <a:extLst>
              <a:ext uri="{FF2B5EF4-FFF2-40B4-BE49-F238E27FC236}">
                <a16:creationId xmlns:a16="http://schemas.microsoft.com/office/drawing/2014/main" id="{484F57F3-138B-402B-B7A8-35D22ABAF455}"/>
              </a:ext>
            </a:extLst>
          </p:cNvPr>
          <p:cNvSpPr>
            <a:spLocks noChangeArrowheads="1"/>
          </p:cNvSpPr>
          <p:nvPr/>
        </p:nvSpPr>
        <p:spPr bwMode="auto">
          <a:xfrm>
            <a:off x="2357854" y="4540969"/>
            <a:ext cx="242471" cy="307391"/>
          </a:xfrm>
          <a:prstGeom prst="ellipse">
            <a:avLst/>
          </a:prstGeom>
          <a:noFill/>
          <a:ln w="38100">
            <a:solidFill>
              <a:srgbClr val="0070C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2264882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additive="base">
                                        <p:cTn id="12" dur="500" fill="hold"/>
                                        <p:tgtEl>
                                          <p:spTgt spid="21"/>
                                        </p:tgtEl>
                                        <p:attrNameLst>
                                          <p:attrName>ppt_x</p:attrName>
                                        </p:attrNameLst>
                                      </p:cBhvr>
                                      <p:tavLst>
                                        <p:tav tm="0">
                                          <p:val>
                                            <p:strVal val="#ppt_x"/>
                                          </p:val>
                                        </p:tav>
                                        <p:tav tm="100000">
                                          <p:val>
                                            <p:strVal val="#ppt_x"/>
                                          </p:val>
                                        </p:tav>
                                      </p:tavLst>
                                    </p:anim>
                                    <p:anim calcmode="lin" valueType="num">
                                      <p:cBhvr additive="base">
                                        <p:cTn id="13" dur="500" fill="hold"/>
                                        <p:tgtEl>
                                          <p:spTgt spid="21"/>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additive="base">
                                        <p:cTn id="16" dur="500" fill="hold"/>
                                        <p:tgtEl>
                                          <p:spTgt spid="22"/>
                                        </p:tgtEl>
                                        <p:attrNameLst>
                                          <p:attrName>ppt_x</p:attrName>
                                        </p:attrNameLst>
                                      </p:cBhvr>
                                      <p:tavLst>
                                        <p:tav tm="0">
                                          <p:val>
                                            <p:strVal val="#ppt_x"/>
                                          </p:val>
                                        </p:tav>
                                        <p:tav tm="100000">
                                          <p:val>
                                            <p:strVal val="#ppt_x"/>
                                          </p:val>
                                        </p:tav>
                                      </p:tavLst>
                                    </p:anim>
                                    <p:anim calcmode="lin" valueType="num">
                                      <p:cBhvr additive="base">
                                        <p:cTn id="17" dur="500" fill="hold"/>
                                        <p:tgtEl>
                                          <p:spTgt spid="22"/>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 calcmode="lin" valueType="num">
                                      <p:cBhvr additive="base">
                                        <p:cTn id="20" dur="500" fill="hold"/>
                                        <p:tgtEl>
                                          <p:spTgt spid="23"/>
                                        </p:tgtEl>
                                        <p:attrNameLst>
                                          <p:attrName>ppt_x</p:attrName>
                                        </p:attrNameLst>
                                      </p:cBhvr>
                                      <p:tavLst>
                                        <p:tav tm="0">
                                          <p:val>
                                            <p:strVal val="#ppt_x"/>
                                          </p:val>
                                        </p:tav>
                                        <p:tav tm="100000">
                                          <p:val>
                                            <p:strVal val="#ppt_x"/>
                                          </p:val>
                                        </p:tav>
                                      </p:tavLst>
                                    </p:anim>
                                    <p:anim calcmode="lin" valueType="num">
                                      <p:cBhvr additive="base">
                                        <p:cTn id="21" dur="500" fill="hold"/>
                                        <p:tgtEl>
                                          <p:spTgt spid="23"/>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24"/>
                                        </p:tgtEl>
                                        <p:attrNameLst>
                                          <p:attrName>style.visibility</p:attrName>
                                        </p:attrNameLst>
                                      </p:cBhvr>
                                      <p:to>
                                        <p:strVal val="visible"/>
                                      </p:to>
                                    </p:set>
                                    <p:anim calcmode="lin" valueType="num">
                                      <p:cBhvr additive="base">
                                        <p:cTn id="24" dur="500" fill="hold"/>
                                        <p:tgtEl>
                                          <p:spTgt spid="24"/>
                                        </p:tgtEl>
                                        <p:attrNameLst>
                                          <p:attrName>ppt_x</p:attrName>
                                        </p:attrNameLst>
                                      </p:cBhvr>
                                      <p:tavLst>
                                        <p:tav tm="0">
                                          <p:val>
                                            <p:strVal val="#ppt_x"/>
                                          </p:val>
                                        </p:tav>
                                        <p:tav tm="100000">
                                          <p:val>
                                            <p:strVal val="#ppt_x"/>
                                          </p:val>
                                        </p:tav>
                                      </p:tavLst>
                                    </p:anim>
                                    <p:anim calcmode="lin" valueType="num">
                                      <p:cBhvr additive="base">
                                        <p:cTn id="25"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additive="base">
                                        <p:cTn id="30" dur="500" fill="hold"/>
                                        <p:tgtEl>
                                          <p:spTgt spid="20"/>
                                        </p:tgtEl>
                                        <p:attrNameLst>
                                          <p:attrName>ppt_x</p:attrName>
                                        </p:attrNameLst>
                                      </p:cBhvr>
                                      <p:tavLst>
                                        <p:tav tm="0">
                                          <p:val>
                                            <p:strVal val="#ppt_x"/>
                                          </p:val>
                                        </p:tav>
                                        <p:tav tm="100000">
                                          <p:val>
                                            <p:strVal val="#ppt_x"/>
                                          </p:val>
                                        </p:tav>
                                      </p:tavLst>
                                    </p:anim>
                                    <p:anim calcmode="lin" valueType="num">
                                      <p:cBhvr additive="base">
                                        <p:cTn id="31"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0" grpId="0"/>
      <p:bldP spid="21" grpId="0" animBg="1"/>
      <p:bldP spid="22" grpId="0" animBg="1"/>
      <p:bldP spid="23" grpId="0" animBg="1"/>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9000"/>
            <a:lum/>
          </a:blip>
          <a:srcRect/>
          <a:stretch>
            <a:fillRect l="-5000" r="-5000"/>
          </a:stretch>
        </a:blipFill>
        <a:effectLst/>
      </p:bgPr>
    </p:bg>
    <p:spTree>
      <p:nvGrpSpPr>
        <p:cNvPr id="1" name=""/>
        <p:cNvGrpSpPr/>
        <p:nvPr/>
      </p:nvGrpSpPr>
      <p:grpSpPr>
        <a:xfrm>
          <a:off x="0" y="0"/>
          <a:ext cx="0" cy="0"/>
          <a:chOff x="0" y="0"/>
          <a:chExt cx="0" cy="0"/>
        </a:xfrm>
      </p:grpSpPr>
      <p:sp>
        <p:nvSpPr>
          <p:cNvPr id="2" name="文本框 32">
            <a:extLst>
              <a:ext uri="{FF2B5EF4-FFF2-40B4-BE49-F238E27FC236}">
                <a16:creationId xmlns:a16="http://schemas.microsoft.com/office/drawing/2014/main" id="{65C08AEE-A0D7-4986-BA2D-3CC105FB42F7}"/>
              </a:ext>
            </a:extLst>
          </p:cNvPr>
          <p:cNvSpPr txBox="1"/>
          <p:nvPr/>
        </p:nvSpPr>
        <p:spPr>
          <a:xfrm>
            <a:off x="1022528" y="1774252"/>
            <a:ext cx="11831946" cy="1654748"/>
          </a:xfrm>
          <a:prstGeom prst="rect">
            <a:avLst/>
          </a:prstGeom>
          <a:noFill/>
        </p:spPr>
        <p:txBody>
          <a:bodyPr wrap="square" rtlCol="0">
            <a:spAutoFit/>
          </a:bodyPr>
          <a:lstStyle/>
          <a:p>
            <a:pPr>
              <a:lnSpc>
                <a:spcPct val="150000"/>
              </a:lnSpc>
              <a:spcBef>
                <a:spcPct val="50000"/>
              </a:spcBef>
            </a:pPr>
            <a:r>
              <a:rPr lang="en-US" sz="3600" b="1" i="1" dirty="0" err="1">
                <a:solidFill>
                  <a:srgbClr val="C00000"/>
                </a:solidFill>
                <a:latin typeface="Times New Roman" panose="02020603050405020304" pitchFamily="18" charset="0"/>
                <a:cs typeface="Times New Roman" panose="02020603050405020304" pitchFamily="18" charset="0"/>
                <a:sym typeface="Wingdings" pitchFamily="2" charset="2"/>
              </a:rPr>
              <a:t>Dấu</a:t>
            </a:r>
            <a:r>
              <a:rPr lang="en-US" sz="3600" b="1" i="1" dirty="0">
                <a:solidFill>
                  <a:srgbClr val="C00000"/>
                </a:solidFill>
                <a:latin typeface="Times New Roman" panose="02020603050405020304" pitchFamily="18" charset="0"/>
                <a:cs typeface="Times New Roman" panose="02020603050405020304" pitchFamily="18" charset="0"/>
                <a:sym typeface="Wingdings" pitchFamily="2" charset="2"/>
              </a:rPr>
              <a:t> </a:t>
            </a:r>
            <a:r>
              <a:rPr lang="en-US" sz="3600" b="1" i="1" dirty="0" err="1">
                <a:solidFill>
                  <a:srgbClr val="C00000"/>
                </a:solidFill>
                <a:latin typeface="Times New Roman" panose="02020603050405020304" pitchFamily="18" charset="0"/>
                <a:cs typeface="Times New Roman" panose="02020603050405020304" pitchFamily="18" charset="0"/>
                <a:sym typeface="Wingdings" pitchFamily="2" charset="2"/>
              </a:rPr>
              <a:t>gạch</a:t>
            </a:r>
            <a:r>
              <a:rPr lang="en-US" sz="3600" b="1" i="1" dirty="0">
                <a:solidFill>
                  <a:srgbClr val="C00000"/>
                </a:solidFill>
                <a:latin typeface="Times New Roman" panose="02020603050405020304" pitchFamily="18" charset="0"/>
                <a:cs typeface="Times New Roman" panose="02020603050405020304" pitchFamily="18" charset="0"/>
                <a:sym typeface="Wingdings" pitchFamily="2" charset="2"/>
              </a:rPr>
              <a:t> </a:t>
            </a:r>
            <a:r>
              <a:rPr lang="en-US" sz="3600" b="1" i="1" dirty="0" err="1">
                <a:solidFill>
                  <a:srgbClr val="C00000"/>
                </a:solidFill>
                <a:latin typeface="Times New Roman" panose="02020603050405020304" pitchFamily="18" charset="0"/>
                <a:cs typeface="Times New Roman" panose="02020603050405020304" pitchFamily="18" charset="0"/>
                <a:sym typeface="Wingdings" pitchFamily="2" charset="2"/>
              </a:rPr>
              <a:t>ngang</a:t>
            </a:r>
            <a:r>
              <a:rPr lang="en-US" sz="3600" b="1" dirty="0">
                <a:solidFill>
                  <a:srgbClr val="C00000"/>
                </a:solidFill>
                <a:latin typeface="Times New Roman" panose="02020603050405020304" pitchFamily="18" charset="0"/>
                <a:cs typeface="Times New Roman" panose="02020603050405020304" pitchFamily="18" charset="0"/>
                <a:sym typeface="Wingdings" pitchFamily="2" charset="2"/>
              </a:rPr>
              <a:t> </a:t>
            </a:r>
            <a:r>
              <a:rPr lang="en-US" sz="3600" b="1" dirty="0" err="1">
                <a:latin typeface="Times New Roman" panose="02020603050405020304" pitchFamily="18" charset="0"/>
                <a:cs typeface="Times New Roman" panose="02020603050405020304" pitchFamily="18" charset="0"/>
                <a:sym typeface="Wingdings" pitchFamily="2" charset="2"/>
              </a:rPr>
              <a:t>dùng</a:t>
            </a:r>
            <a:r>
              <a:rPr lang="en-US" sz="3600" b="1" dirty="0">
                <a:latin typeface="Times New Roman" panose="02020603050405020304" pitchFamily="18" charset="0"/>
                <a:cs typeface="Times New Roman" panose="02020603050405020304" pitchFamily="18" charset="0"/>
                <a:sym typeface="Wingdings" pitchFamily="2" charset="2"/>
              </a:rPr>
              <a:t> </a:t>
            </a:r>
            <a:r>
              <a:rPr lang="en-US" sz="3600" b="1" dirty="0" err="1">
                <a:latin typeface="Times New Roman" panose="02020603050405020304" pitchFamily="18" charset="0"/>
                <a:cs typeface="Times New Roman" panose="02020603050405020304" pitchFamily="18" charset="0"/>
                <a:sym typeface="Wingdings" pitchFamily="2" charset="2"/>
              </a:rPr>
              <a:t>để</a:t>
            </a:r>
            <a:r>
              <a:rPr lang="en-US" sz="3600" b="1" dirty="0">
                <a:latin typeface="Times New Roman" panose="02020603050405020304" pitchFamily="18" charset="0"/>
                <a:cs typeface="Times New Roman" panose="02020603050405020304" pitchFamily="18" charset="0"/>
                <a:sym typeface="Wingdings" pitchFamily="2" charset="2"/>
              </a:rPr>
              <a:t> </a:t>
            </a:r>
            <a:r>
              <a:rPr lang="en-US" sz="3600" b="1" dirty="0" err="1">
                <a:latin typeface="Times New Roman" panose="02020603050405020304" pitchFamily="18" charset="0"/>
                <a:cs typeface="Times New Roman" panose="02020603050405020304" pitchFamily="18" charset="0"/>
                <a:sym typeface="Wingdings" pitchFamily="2" charset="2"/>
              </a:rPr>
              <a:t>đánh</a:t>
            </a:r>
            <a:r>
              <a:rPr lang="en-US" sz="3600" b="1" dirty="0">
                <a:latin typeface="Times New Roman" panose="02020603050405020304" pitchFamily="18" charset="0"/>
                <a:cs typeface="Times New Roman" panose="02020603050405020304" pitchFamily="18" charset="0"/>
                <a:sym typeface="Wingdings" pitchFamily="2" charset="2"/>
              </a:rPr>
              <a:t> </a:t>
            </a:r>
            <a:r>
              <a:rPr lang="en-US" sz="3600" b="1" dirty="0" err="1">
                <a:latin typeface="Times New Roman" panose="02020603050405020304" pitchFamily="18" charset="0"/>
                <a:cs typeface="Times New Roman" panose="02020603050405020304" pitchFamily="18" charset="0"/>
                <a:sym typeface="Wingdings" pitchFamily="2" charset="2"/>
              </a:rPr>
              <a:t>dấu</a:t>
            </a:r>
            <a:r>
              <a:rPr lang="en-US" sz="3600" b="1" dirty="0">
                <a:latin typeface="Times New Roman" panose="02020603050405020304" pitchFamily="18" charset="0"/>
                <a:cs typeface="Times New Roman" panose="02020603050405020304" pitchFamily="18" charset="0"/>
                <a:sym typeface="Wingdings" pitchFamily="2" charset="2"/>
              </a:rPr>
              <a:t> :</a:t>
            </a:r>
            <a:br>
              <a:rPr lang="en-US" sz="3600" b="1" dirty="0">
                <a:latin typeface="Times New Roman" panose="02020603050405020304" pitchFamily="18" charset="0"/>
                <a:cs typeface="Times New Roman" panose="02020603050405020304" pitchFamily="18" charset="0"/>
                <a:sym typeface="Wingdings" pitchFamily="2" charset="2"/>
              </a:rPr>
            </a:br>
            <a:r>
              <a:rPr lang="en-US" sz="3600" b="1" dirty="0">
                <a:latin typeface="Times New Roman" panose="02020603050405020304" pitchFamily="18" charset="0"/>
                <a:cs typeface="Times New Roman" panose="02020603050405020304" pitchFamily="18" charset="0"/>
                <a:sym typeface="Wingdings" pitchFamily="2" charset="2"/>
              </a:rPr>
              <a:t>    </a:t>
            </a:r>
            <a:r>
              <a:rPr lang="en-US" sz="3600" b="1" dirty="0">
                <a:solidFill>
                  <a:srgbClr val="562FE5"/>
                </a:solidFill>
                <a:latin typeface="Times New Roman" panose="02020603050405020304" pitchFamily="18" charset="0"/>
                <a:cs typeface="Times New Roman" panose="02020603050405020304" pitchFamily="18" charset="0"/>
                <a:sym typeface="Wingdings" pitchFamily="2" charset="2"/>
              </a:rPr>
              <a:t>1. </a:t>
            </a:r>
            <a:r>
              <a:rPr lang="en-US" sz="3600" b="1" dirty="0" err="1">
                <a:solidFill>
                  <a:srgbClr val="562FE5"/>
                </a:solidFill>
                <a:latin typeface="Times New Roman" panose="02020603050405020304" pitchFamily="18" charset="0"/>
                <a:cs typeface="Times New Roman" panose="02020603050405020304" pitchFamily="18" charset="0"/>
                <a:sym typeface="Wingdings" pitchFamily="2" charset="2"/>
              </a:rPr>
              <a:t>C</a:t>
            </a:r>
            <a:r>
              <a:rPr lang="en-US" sz="3600" b="1" dirty="0" err="1">
                <a:solidFill>
                  <a:srgbClr val="562FE5"/>
                </a:solidFill>
                <a:latin typeface="Times New Roman" panose="02020603050405020304" pitchFamily="18" charset="0"/>
                <a:cs typeface="Times New Roman" panose="02020603050405020304" pitchFamily="18" charset="0"/>
              </a:rPr>
              <a:t>hỗ</a:t>
            </a:r>
            <a:r>
              <a:rPr lang="en-US" sz="3600" b="1" dirty="0">
                <a:solidFill>
                  <a:srgbClr val="562FE5"/>
                </a:solidFill>
                <a:latin typeface="Times New Roman" panose="02020603050405020304" pitchFamily="18" charset="0"/>
                <a:cs typeface="Times New Roman" panose="02020603050405020304" pitchFamily="18" charset="0"/>
              </a:rPr>
              <a:t> </a:t>
            </a:r>
            <a:r>
              <a:rPr lang="en-US" sz="3600" b="1" dirty="0" err="1">
                <a:solidFill>
                  <a:srgbClr val="562FE5"/>
                </a:solidFill>
                <a:latin typeface="Times New Roman" panose="02020603050405020304" pitchFamily="18" charset="0"/>
                <a:cs typeface="Times New Roman" panose="02020603050405020304" pitchFamily="18" charset="0"/>
              </a:rPr>
              <a:t>bắt</a:t>
            </a:r>
            <a:r>
              <a:rPr lang="en-US" sz="3600" b="1" dirty="0">
                <a:solidFill>
                  <a:srgbClr val="562FE5"/>
                </a:solidFill>
                <a:latin typeface="Times New Roman" panose="02020603050405020304" pitchFamily="18" charset="0"/>
                <a:cs typeface="Times New Roman" panose="02020603050405020304" pitchFamily="18" charset="0"/>
              </a:rPr>
              <a:t> </a:t>
            </a:r>
            <a:r>
              <a:rPr lang="en-US" sz="3600" b="1" dirty="0" err="1">
                <a:solidFill>
                  <a:srgbClr val="562FE5"/>
                </a:solidFill>
                <a:latin typeface="Times New Roman" panose="02020603050405020304" pitchFamily="18" charset="0"/>
                <a:cs typeface="Times New Roman" panose="02020603050405020304" pitchFamily="18" charset="0"/>
              </a:rPr>
              <a:t>đầu</a:t>
            </a:r>
            <a:r>
              <a:rPr lang="en-US" sz="3600" b="1" dirty="0">
                <a:solidFill>
                  <a:srgbClr val="562FE5"/>
                </a:solidFill>
                <a:latin typeface="Times New Roman" panose="02020603050405020304" pitchFamily="18" charset="0"/>
                <a:cs typeface="Times New Roman" panose="02020603050405020304" pitchFamily="18" charset="0"/>
              </a:rPr>
              <a:t> </a:t>
            </a:r>
            <a:r>
              <a:rPr lang="en-US" sz="3600" b="1" dirty="0" err="1">
                <a:solidFill>
                  <a:srgbClr val="562FE5"/>
                </a:solidFill>
                <a:latin typeface="Times New Roman" panose="02020603050405020304" pitchFamily="18" charset="0"/>
                <a:cs typeface="Times New Roman" panose="02020603050405020304" pitchFamily="18" charset="0"/>
              </a:rPr>
              <a:t>lời</a:t>
            </a:r>
            <a:r>
              <a:rPr lang="en-US" sz="3600" b="1" dirty="0">
                <a:solidFill>
                  <a:srgbClr val="562FE5"/>
                </a:solidFill>
                <a:latin typeface="Times New Roman" panose="02020603050405020304" pitchFamily="18" charset="0"/>
                <a:cs typeface="Times New Roman" panose="02020603050405020304" pitchFamily="18" charset="0"/>
              </a:rPr>
              <a:t> </a:t>
            </a:r>
            <a:r>
              <a:rPr lang="en-US" sz="3600" b="1" dirty="0" err="1">
                <a:solidFill>
                  <a:srgbClr val="562FE5"/>
                </a:solidFill>
                <a:latin typeface="Times New Roman" panose="02020603050405020304" pitchFamily="18" charset="0"/>
                <a:cs typeface="Times New Roman" panose="02020603050405020304" pitchFamily="18" charset="0"/>
              </a:rPr>
              <a:t>nói</a:t>
            </a:r>
            <a:r>
              <a:rPr lang="en-US" sz="3600" b="1" dirty="0">
                <a:solidFill>
                  <a:srgbClr val="562FE5"/>
                </a:solidFill>
                <a:latin typeface="Times New Roman" panose="02020603050405020304" pitchFamily="18" charset="0"/>
                <a:cs typeface="Times New Roman" panose="02020603050405020304" pitchFamily="18" charset="0"/>
              </a:rPr>
              <a:t> </a:t>
            </a:r>
            <a:r>
              <a:rPr lang="en-US" sz="3600" b="1" dirty="0" err="1">
                <a:solidFill>
                  <a:srgbClr val="562FE5"/>
                </a:solidFill>
                <a:latin typeface="Times New Roman" panose="02020603050405020304" pitchFamily="18" charset="0"/>
                <a:cs typeface="Times New Roman" panose="02020603050405020304" pitchFamily="18" charset="0"/>
              </a:rPr>
              <a:t>của</a:t>
            </a:r>
            <a:r>
              <a:rPr lang="en-US" sz="3600" b="1" dirty="0">
                <a:solidFill>
                  <a:srgbClr val="562FE5"/>
                </a:solidFill>
                <a:latin typeface="Times New Roman" panose="02020603050405020304" pitchFamily="18" charset="0"/>
                <a:cs typeface="Times New Roman" panose="02020603050405020304" pitchFamily="18" charset="0"/>
              </a:rPr>
              <a:t> </a:t>
            </a:r>
            <a:r>
              <a:rPr lang="en-US" sz="3600" b="1" err="1">
                <a:solidFill>
                  <a:srgbClr val="562FE5"/>
                </a:solidFill>
                <a:latin typeface="Times New Roman" panose="02020603050405020304" pitchFamily="18" charset="0"/>
                <a:cs typeface="Times New Roman" panose="02020603050405020304" pitchFamily="18" charset="0"/>
              </a:rPr>
              <a:t>nhân</a:t>
            </a:r>
            <a:r>
              <a:rPr lang="en-US" sz="3600" b="1">
                <a:solidFill>
                  <a:srgbClr val="562FE5"/>
                </a:solidFill>
                <a:latin typeface="Times New Roman" panose="02020603050405020304" pitchFamily="18" charset="0"/>
                <a:cs typeface="Times New Roman" panose="02020603050405020304" pitchFamily="18" charset="0"/>
              </a:rPr>
              <a:t> vật trong đối thoại.</a:t>
            </a:r>
            <a:endParaRPr lang="en-US" sz="3600" b="1" dirty="0">
              <a:solidFill>
                <a:srgbClr val="FFC000"/>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77D67D34-20CC-4E49-AA45-E9C0DF6CDA7A}"/>
              </a:ext>
            </a:extLst>
          </p:cNvPr>
          <p:cNvSpPr txBox="1"/>
          <p:nvPr/>
        </p:nvSpPr>
        <p:spPr>
          <a:xfrm>
            <a:off x="1493287" y="3429000"/>
            <a:ext cx="8324072" cy="646331"/>
          </a:xfrm>
          <a:prstGeom prst="rect">
            <a:avLst/>
          </a:prstGeom>
          <a:noFill/>
        </p:spPr>
        <p:txBody>
          <a:bodyPr wrap="square" rtlCol="0">
            <a:spAutoFit/>
          </a:bodyPr>
          <a:lstStyle/>
          <a:p>
            <a:r>
              <a:rPr lang="en-US" sz="3600" b="1">
                <a:solidFill>
                  <a:srgbClr val="E8436B"/>
                </a:solidFill>
                <a:latin typeface="Times New Roman" panose="02020603050405020304" pitchFamily="18" charset="0"/>
                <a:cs typeface="Times New Roman" panose="02020603050405020304" pitchFamily="18" charset="0"/>
              </a:rPr>
              <a:t>2. Phần chú thích.</a:t>
            </a:r>
            <a:endParaRPr lang="en-US" sz="3600"/>
          </a:p>
        </p:txBody>
      </p:sp>
      <p:sp>
        <p:nvSpPr>
          <p:cNvPr id="4" name="TextBox 3">
            <a:extLst>
              <a:ext uri="{FF2B5EF4-FFF2-40B4-BE49-F238E27FC236}">
                <a16:creationId xmlns:a16="http://schemas.microsoft.com/office/drawing/2014/main" id="{81517938-2903-4C08-9AE4-997C85F7EC2E}"/>
              </a:ext>
            </a:extLst>
          </p:cNvPr>
          <p:cNvSpPr txBox="1"/>
          <p:nvPr/>
        </p:nvSpPr>
        <p:spPr>
          <a:xfrm>
            <a:off x="1493287" y="4075331"/>
            <a:ext cx="7203038" cy="646331"/>
          </a:xfrm>
          <a:prstGeom prst="rect">
            <a:avLst/>
          </a:prstGeom>
          <a:noFill/>
        </p:spPr>
        <p:txBody>
          <a:bodyPr wrap="square" rtlCol="0">
            <a:spAutoFit/>
          </a:bodyPr>
          <a:lstStyle/>
          <a:p>
            <a:r>
              <a:rPr lang="en-US" sz="3600" b="1">
                <a:solidFill>
                  <a:srgbClr val="FFC000"/>
                </a:solidFill>
                <a:latin typeface="Times New Roman" panose="02020603050405020304" pitchFamily="18" charset="0"/>
                <a:cs typeface="Times New Roman" panose="02020603050405020304" pitchFamily="18" charset="0"/>
                <a:sym typeface="Wingdings" pitchFamily="2" charset="2"/>
              </a:rPr>
              <a:t>3. Các ý trong một đoạn </a:t>
            </a:r>
            <a:r>
              <a:rPr lang="en-US" sz="3600" b="1">
                <a:solidFill>
                  <a:srgbClr val="FFC000"/>
                </a:solidFill>
                <a:latin typeface="Times New Roman" panose="02020603050405020304" pitchFamily="18" charset="0"/>
                <a:cs typeface="Times New Roman" panose="02020603050405020304" pitchFamily="18" charset="0"/>
              </a:rPr>
              <a:t>liệt kê.</a:t>
            </a:r>
            <a:endParaRPr lang="en-US" sz="3600"/>
          </a:p>
        </p:txBody>
      </p:sp>
      <p:sp>
        <p:nvSpPr>
          <p:cNvPr id="5" name="文本框 34">
            <a:extLst>
              <a:ext uri="{FF2B5EF4-FFF2-40B4-BE49-F238E27FC236}">
                <a16:creationId xmlns:a16="http://schemas.microsoft.com/office/drawing/2014/main" id="{A506B86A-6E7B-41BA-99DA-F69DDD6D7BF6}"/>
              </a:ext>
            </a:extLst>
          </p:cNvPr>
          <p:cNvSpPr txBox="1"/>
          <p:nvPr/>
        </p:nvSpPr>
        <p:spPr>
          <a:xfrm>
            <a:off x="3781754" y="730160"/>
            <a:ext cx="4200524" cy="1200329"/>
          </a:xfrm>
          <a:prstGeom prst="rect">
            <a:avLst/>
          </a:prstGeom>
          <a:noFill/>
        </p:spPr>
        <p:txBody>
          <a:bodyPr wrap="square" rtlCol="0">
            <a:spAutoFit/>
            <a:scene3d>
              <a:camera prst="orthographicFront"/>
              <a:lightRig rig="threePt" dir="t"/>
            </a:scene3d>
            <a:sp3d extrusionH="57150">
              <a:bevelT w="82550" h="38100" prst="coolSlant"/>
            </a:sp3d>
          </a:bodyPr>
          <a:lstStyle/>
          <a:p>
            <a:r>
              <a:rPr lang="en-US" altLang="zh-CN" sz="7200">
                <a:gradFill>
                  <a:gsLst>
                    <a:gs pos="95238">
                      <a:srgbClr val="A998FF"/>
                    </a:gs>
                    <a:gs pos="77000">
                      <a:srgbClr val="957DEF"/>
                    </a:gs>
                    <a:gs pos="36000">
                      <a:srgbClr val="562FE5"/>
                    </a:gs>
                  </a:gsLst>
                  <a:lin ang="5400000" scaled="1"/>
                </a:gradFill>
                <a:effectLst>
                  <a:outerShdw blurRad="25400" dist="38100" algn="l" rotWithShape="0">
                    <a:prstClr val="black"/>
                  </a:outerShdw>
                </a:effectLst>
                <a:latin typeface="UTM Showcard" panose="02040603050506020204" pitchFamily="18" charset="0"/>
                <a:ea typeface="字魂7号-温暖童稚体" panose="00000500000000000000" pitchFamily="2" charset="-122"/>
              </a:rPr>
              <a:t>Ghi nhớ</a:t>
            </a:r>
            <a:endParaRPr lang="zh-CN" altLang="en-US" sz="7200" dirty="0">
              <a:gradFill>
                <a:gsLst>
                  <a:gs pos="95238">
                    <a:srgbClr val="A998FF"/>
                  </a:gs>
                  <a:gs pos="77000">
                    <a:srgbClr val="957DEF"/>
                  </a:gs>
                  <a:gs pos="36000">
                    <a:srgbClr val="562FE5"/>
                  </a:gs>
                </a:gsLst>
                <a:lin ang="5400000" scaled="1"/>
              </a:gradFill>
              <a:effectLst>
                <a:outerShdw blurRad="25400" dist="38100" algn="l" rotWithShape="0">
                  <a:prstClr val="black"/>
                </a:outerShdw>
              </a:effectLst>
              <a:latin typeface="UTM Showcard" panose="02040603050506020204" pitchFamily="18" charset="0"/>
              <a:ea typeface="字魂7号-温暖童稚体" panose="00000500000000000000" pitchFamily="2" charset="-122"/>
            </a:endParaRPr>
          </a:p>
        </p:txBody>
      </p:sp>
      <p:pic>
        <p:nvPicPr>
          <p:cNvPr id="6" name="Hình ảnh 5" descr="Ảnh có chứa văn bản, mẫu họa&#10;&#10;Mô tả được tạo tự động">
            <a:extLst>
              <a:ext uri="{FF2B5EF4-FFF2-40B4-BE49-F238E27FC236}">
                <a16:creationId xmlns:a16="http://schemas.microsoft.com/office/drawing/2014/main" id="{6BA2D445-8500-E191-5DEA-D3DC4504E4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22052" y="0"/>
            <a:ext cx="1269948" cy="612777"/>
          </a:xfrm>
          <a:prstGeom prst="rect">
            <a:avLst/>
          </a:prstGeom>
        </p:spPr>
      </p:pic>
    </p:spTree>
    <p:extLst>
      <p:ext uri="{BB962C8B-B14F-4D97-AF65-F5344CB8AC3E}">
        <p14:creationId xmlns:p14="http://schemas.microsoft.com/office/powerpoint/2010/main" val="3592638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9000"/>
            <a:lum/>
          </a:blip>
          <a:srcRect/>
          <a:stretch>
            <a:fillRect l="-5000" r="-5000"/>
          </a:stretch>
        </a:blipFill>
        <a:effectLst/>
      </p:bgPr>
    </p:bg>
    <p:spTree>
      <p:nvGrpSpPr>
        <p:cNvPr id="1" name=""/>
        <p:cNvGrpSpPr/>
        <p:nvPr/>
      </p:nvGrpSpPr>
      <p:grpSpPr>
        <a:xfrm>
          <a:off x="0" y="0"/>
          <a:ext cx="0" cy="0"/>
          <a:chOff x="0" y="0"/>
          <a:chExt cx="0" cy="0"/>
        </a:xfrm>
      </p:grpSpPr>
      <p:grpSp>
        <p:nvGrpSpPr>
          <p:cNvPr id="3" name="组合 44">
            <a:extLst>
              <a:ext uri="{FF2B5EF4-FFF2-40B4-BE49-F238E27FC236}">
                <a16:creationId xmlns:a16="http://schemas.microsoft.com/office/drawing/2014/main" id="{33113C89-91E2-4CF3-AEA6-71857809FB52}"/>
              </a:ext>
            </a:extLst>
          </p:cNvPr>
          <p:cNvGrpSpPr/>
          <p:nvPr/>
        </p:nvGrpSpPr>
        <p:grpSpPr>
          <a:xfrm>
            <a:off x="847726" y="771525"/>
            <a:ext cx="10814370" cy="5368609"/>
            <a:chOff x="4442422" y="1269794"/>
            <a:chExt cx="5797084" cy="4715934"/>
          </a:xfrm>
        </p:grpSpPr>
        <p:grpSp>
          <p:nvGrpSpPr>
            <p:cNvPr id="4" name="组合 43">
              <a:extLst>
                <a:ext uri="{FF2B5EF4-FFF2-40B4-BE49-F238E27FC236}">
                  <a16:creationId xmlns:a16="http://schemas.microsoft.com/office/drawing/2014/main" id="{6CAB12C4-EF7F-48BF-A7DF-238704412545}"/>
                </a:ext>
              </a:extLst>
            </p:cNvPr>
            <p:cNvGrpSpPr/>
            <p:nvPr/>
          </p:nvGrpSpPr>
          <p:grpSpPr>
            <a:xfrm>
              <a:off x="4442422" y="1269794"/>
              <a:ext cx="5797084" cy="4715934"/>
              <a:chOff x="3727084" y="1404845"/>
              <a:chExt cx="6201009" cy="5044527"/>
            </a:xfrm>
          </p:grpSpPr>
          <p:sp>
            <p:nvSpPr>
              <p:cNvPr id="6" name="思想气泡: 云 23">
                <a:extLst>
                  <a:ext uri="{FF2B5EF4-FFF2-40B4-BE49-F238E27FC236}">
                    <a16:creationId xmlns:a16="http://schemas.microsoft.com/office/drawing/2014/main" id="{C61CD8B9-6AB4-4346-A097-2A7F466F5E56}"/>
                  </a:ext>
                </a:extLst>
              </p:cNvPr>
              <p:cNvSpPr/>
              <p:nvPr/>
            </p:nvSpPr>
            <p:spPr>
              <a:xfrm rot="788974">
                <a:off x="4045539" y="1718277"/>
                <a:ext cx="5564101" cy="4526402"/>
              </a:xfrm>
              <a:prstGeom prst="cloudCallout">
                <a:avLst>
                  <a:gd name="adj1" fmla="val -12729"/>
                  <a:gd name="adj2" fmla="val 29461"/>
                </a:avLst>
              </a:prstGeom>
              <a:solidFill>
                <a:srgbClr val="F58791"/>
              </a:solidFill>
              <a:ln>
                <a:solidFill>
                  <a:srgbClr val="F587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思想气泡: 云 41">
                <a:extLst>
                  <a:ext uri="{FF2B5EF4-FFF2-40B4-BE49-F238E27FC236}">
                    <a16:creationId xmlns:a16="http://schemas.microsoft.com/office/drawing/2014/main" id="{DFE04B73-BC43-46AE-9E2D-9820F977B876}"/>
                  </a:ext>
                </a:extLst>
              </p:cNvPr>
              <p:cNvSpPr/>
              <p:nvPr/>
            </p:nvSpPr>
            <p:spPr>
              <a:xfrm rot="788974">
                <a:off x="3727084" y="1404845"/>
                <a:ext cx="6201009" cy="5044527"/>
              </a:xfrm>
              <a:prstGeom prst="cloudCallout">
                <a:avLst>
                  <a:gd name="adj1" fmla="val -48702"/>
                  <a:gd name="adj2" fmla="val 29169"/>
                </a:avLst>
              </a:prstGeom>
              <a:noFill/>
              <a:ln w="79375">
                <a:solidFill>
                  <a:srgbClr val="FBFF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 name="文本框 26">
              <a:extLst>
                <a:ext uri="{FF2B5EF4-FFF2-40B4-BE49-F238E27FC236}">
                  <a16:creationId xmlns:a16="http://schemas.microsoft.com/office/drawing/2014/main" id="{F496861F-F545-49DA-8E02-8C0ED5F4CD5D}"/>
                </a:ext>
              </a:extLst>
            </p:cNvPr>
            <p:cNvSpPr txBox="1"/>
            <p:nvPr/>
          </p:nvSpPr>
          <p:spPr>
            <a:xfrm>
              <a:off x="5150583" y="2661504"/>
              <a:ext cx="4498719" cy="1432905"/>
            </a:xfrm>
            <a:prstGeom prst="rect">
              <a:avLst/>
            </a:prstGeom>
            <a:noFill/>
          </p:spPr>
          <p:txBody>
            <a:bodyPr wrap="square" rtlCol="0">
              <a:spAutoFit/>
            </a:bodyPr>
            <a:lstStyle/>
            <a:p>
              <a:pPr algn="ctr"/>
              <a:r>
                <a:rPr lang="en-US" altLang="zh-CN" sz="10000">
                  <a:solidFill>
                    <a:schemeClr val="bg1"/>
                  </a:solidFill>
                  <a:effectLst>
                    <a:glow rad="101600">
                      <a:srgbClr val="957DEF">
                        <a:alpha val="60000"/>
                      </a:srgbClr>
                    </a:glow>
                  </a:effectLst>
                  <a:latin typeface="Times New Roman" panose="02020603050405020304" pitchFamily="18" charset="0"/>
                  <a:ea typeface="字魂7号-温暖童稚体" panose="00000500000000000000" pitchFamily="2" charset="-122"/>
                  <a:cs typeface="Times New Roman" panose="02020603050405020304" pitchFamily="18" charset="0"/>
                </a:rPr>
                <a:t>LUYỆN TẬP</a:t>
              </a:r>
              <a:endParaRPr lang="zh-CN" altLang="en-US" sz="10000" dirty="0">
                <a:solidFill>
                  <a:schemeClr val="bg1"/>
                </a:solidFill>
                <a:effectLst>
                  <a:glow rad="101600">
                    <a:srgbClr val="957DEF">
                      <a:alpha val="60000"/>
                    </a:srgbClr>
                  </a:glow>
                </a:effectLst>
                <a:latin typeface="Times New Roman" panose="02020603050405020304" pitchFamily="18" charset="0"/>
                <a:ea typeface="字魂7号-温暖童稚体" panose="00000500000000000000" pitchFamily="2" charset="-122"/>
                <a:cs typeface="Times New Roman" panose="02020603050405020304" pitchFamily="18" charset="0"/>
              </a:endParaRPr>
            </a:p>
          </p:txBody>
        </p:sp>
      </p:grpSp>
      <p:sp>
        <p:nvSpPr>
          <p:cNvPr id="10" name="矩形 24">
            <a:extLst>
              <a:ext uri="{FF2B5EF4-FFF2-40B4-BE49-F238E27FC236}">
                <a16:creationId xmlns:a16="http://schemas.microsoft.com/office/drawing/2014/main" id="{F5C30A10-D1B6-4210-87F5-E24BC9E7382D}"/>
              </a:ext>
            </a:extLst>
          </p:cNvPr>
          <p:cNvSpPr/>
          <p:nvPr/>
        </p:nvSpPr>
        <p:spPr>
          <a:xfrm flipH="1">
            <a:off x="9215703" y="4567794"/>
            <a:ext cx="2745009" cy="2449149"/>
          </a:xfrm>
          <a:prstGeom prst="rect">
            <a:avLst/>
          </a:prstGeom>
          <a:blipFill dpi="0" rotWithShape="1">
            <a:blip r:embed="rId3"/>
            <a:srcRect/>
            <a:stretch>
              <a:fillRect l="-27998" t="-38084" r="-40500" b="-3369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2" name="Hình ảnh 1" descr="Ảnh có chứa văn bản, mẫu họa&#10;&#10;Mô tả được tạo tự động">
            <a:extLst>
              <a:ext uri="{FF2B5EF4-FFF2-40B4-BE49-F238E27FC236}">
                <a16:creationId xmlns:a16="http://schemas.microsoft.com/office/drawing/2014/main" id="{88D9746F-6E04-B291-E3F8-16E874E5A4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22052" y="0"/>
            <a:ext cx="1269948" cy="612777"/>
          </a:xfrm>
          <a:prstGeom prst="rect">
            <a:avLst/>
          </a:prstGeom>
        </p:spPr>
      </p:pic>
    </p:spTree>
    <p:extLst>
      <p:ext uri="{BB962C8B-B14F-4D97-AF65-F5344CB8AC3E}">
        <p14:creationId xmlns:p14="http://schemas.microsoft.com/office/powerpoint/2010/main" val="2500440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0-#ppt_w/2"/>
                                          </p:val>
                                        </p:tav>
                                        <p:tav tm="100000">
                                          <p:val>
                                            <p:strVal val="#ppt_x"/>
                                          </p:val>
                                        </p:tav>
                                      </p:tavLst>
                                    </p:anim>
                                    <p:anim calcmode="lin" valueType="num">
                                      <p:cBhvr additive="base">
                                        <p:cTn id="13"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68">
            <a:extLst>
              <a:ext uri="{FF2B5EF4-FFF2-40B4-BE49-F238E27FC236}">
                <a16:creationId xmlns:a16="http://schemas.microsoft.com/office/drawing/2014/main" id="{F739CCAC-4231-44F8-AAC6-C36B99260B41}"/>
              </a:ext>
            </a:extLst>
          </p:cNvPr>
          <p:cNvSpPr txBox="1">
            <a:spLocks noChangeArrowheads="1"/>
          </p:cNvSpPr>
          <p:nvPr/>
        </p:nvSpPr>
        <p:spPr bwMode="auto">
          <a:xfrm>
            <a:off x="99654" y="111967"/>
            <a:ext cx="11992692" cy="492443"/>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wrap="square">
            <a:spAutoFit/>
          </a:bodyPr>
          <a:lstStyle/>
          <a:p>
            <a:pPr>
              <a:spcBef>
                <a:spcPct val="50000"/>
              </a:spcBef>
            </a:pPr>
            <a:r>
              <a:rPr lang="en-US" sz="2600" b="1" dirty="0">
                <a:solidFill>
                  <a:schemeClr val="tx1"/>
                </a:solidFill>
                <a:latin typeface="Times New Roman" panose="02020603050405020304" pitchFamily="18" charset="0"/>
                <a:cs typeface="Times New Roman" panose="02020603050405020304" pitchFamily="18" charset="0"/>
              </a:rPr>
              <a:t>1) </a:t>
            </a:r>
            <a:r>
              <a:rPr lang="en-US" sz="2600" b="1" dirty="0" err="1">
                <a:solidFill>
                  <a:schemeClr val="tx1"/>
                </a:solidFill>
                <a:latin typeface="Times New Roman" panose="02020603050405020304" pitchFamily="18" charset="0"/>
                <a:cs typeface="Times New Roman" panose="02020603050405020304" pitchFamily="18" charset="0"/>
              </a:rPr>
              <a:t>Tìm</a:t>
            </a:r>
            <a:r>
              <a:rPr lang="en-US" sz="2600" b="1" dirty="0">
                <a:solidFill>
                  <a:schemeClr val="tx1"/>
                </a:solidFill>
                <a:latin typeface="Times New Roman" panose="02020603050405020304" pitchFamily="18" charset="0"/>
                <a:cs typeface="Times New Roman" panose="02020603050405020304" pitchFamily="18" charset="0"/>
              </a:rPr>
              <a:t> </a:t>
            </a:r>
            <a:r>
              <a:rPr lang="en-US" sz="2600" b="1" dirty="0" err="1">
                <a:solidFill>
                  <a:schemeClr val="tx1"/>
                </a:solidFill>
                <a:latin typeface="Times New Roman" panose="02020603050405020304" pitchFamily="18" charset="0"/>
                <a:cs typeface="Times New Roman" panose="02020603050405020304" pitchFamily="18" charset="0"/>
              </a:rPr>
              <a:t>dấu</a:t>
            </a:r>
            <a:r>
              <a:rPr lang="en-US" sz="2600" b="1" dirty="0">
                <a:solidFill>
                  <a:schemeClr val="tx1"/>
                </a:solidFill>
                <a:latin typeface="Times New Roman" panose="02020603050405020304" pitchFamily="18" charset="0"/>
                <a:cs typeface="Times New Roman" panose="02020603050405020304" pitchFamily="18" charset="0"/>
              </a:rPr>
              <a:t> </a:t>
            </a:r>
            <a:r>
              <a:rPr lang="en-US" sz="2600" b="1" dirty="0" err="1">
                <a:solidFill>
                  <a:schemeClr val="tx1"/>
                </a:solidFill>
                <a:latin typeface="Times New Roman" panose="02020603050405020304" pitchFamily="18" charset="0"/>
                <a:cs typeface="Times New Roman" panose="02020603050405020304" pitchFamily="18" charset="0"/>
              </a:rPr>
              <a:t>gạch</a:t>
            </a:r>
            <a:r>
              <a:rPr lang="en-US" sz="2600" b="1" dirty="0">
                <a:solidFill>
                  <a:schemeClr val="tx1"/>
                </a:solidFill>
                <a:latin typeface="Times New Roman" panose="02020603050405020304" pitchFamily="18" charset="0"/>
                <a:cs typeface="Times New Roman" panose="02020603050405020304" pitchFamily="18" charset="0"/>
              </a:rPr>
              <a:t> </a:t>
            </a:r>
            <a:r>
              <a:rPr lang="en-US" sz="2600" b="1" dirty="0" err="1">
                <a:solidFill>
                  <a:schemeClr val="tx1"/>
                </a:solidFill>
                <a:latin typeface="Times New Roman" panose="02020603050405020304" pitchFamily="18" charset="0"/>
                <a:cs typeface="Times New Roman" panose="02020603050405020304" pitchFamily="18" charset="0"/>
              </a:rPr>
              <a:t>ngang</a:t>
            </a:r>
            <a:r>
              <a:rPr lang="en-US" sz="2600" b="1" dirty="0">
                <a:solidFill>
                  <a:schemeClr val="tx1"/>
                </a:solidFill>
                <a:latin typeface="Times New Roman" panose="02020603050405020304" pitchFamily="18" charset="0"/>
                <a:cs typeface="Times New Roman" panose="02020603050405020304" pitchFamily="18" charset="0"/>
              </a:rPr>
              <a:t> </a:t>
            </a:r>
            <a:r>
              <a:rPr lang="en-US" sz="2600" b="1" dirty="0" err="1">
                <a:solidFill>
                  <a:schemeClr val="tx1"/>
                </a:solidFill>
                <a:latin typeface="Times New Roman" panose="02020603050405020304" pitchFamily="18" charset="0"/>
                <a:cs typeface="Times New Roman" panose="02020603050405020304" pitchFamily="18" charset="0"/>
              </a:rPr>
              <a:t>trong</a:t>
            </a:r>
            <a:r>
              <a:rPr lang="en-US" sz="2600" b="1" dirty="0">
                <a:solidFill>
                  <a:schemeClr val="tx1"/>
                </a:solidFill>
                <a:latin typeface="Times New Roman" panose="02020603050405020304" pitchFamily="18" charset="0"/>
                <a:cs typeface="Times New Roman" panose="02020603050405020304" pitchFamily="18" charset="0"/>
              </a:rPr>
              <a:t> </a:t>
            </a:r>
            <a:r>
              <a:rPr lang="en-US" sz="2600" b="1" dirty="0" err="1">
                <a:solidFill>
                  <a:schemeClr val="tx1"/>
                </a:solidFill>
                <a:latin typeface="Times New Roman" panose="02020603050405020304" pitchFamily="18" charset="0"/>
                <a:cs typeface="Times New Roman" panose="02020603050405020304" pitchFamily="18" charset="0"/>
              </a:rPr>
              <a:t>mẩu</a:t>
            </a:r>
            <a:r>
              <a:rPr lang="en-US" sz="2600" b="1" dirty="0">
                <a:solidFill>
                  <a:schemeClr val="tx1"/>
                </a:solidFill>
                <a:latin typeface="Times New Roman" panose="02020603050405020304" pitchFamily="18" charset="0"/>
                <a:cs typeface="Times New Roman" panose="02020603050405020304" pitchFamily="18" charset="0"/>
              </a:rPr>
              <a:t> </a:t>
            </a:r>
            <a:r>
              <a:rPr lang="en-US" sz="2600" b="1" dirty="0" err="1">
                <a:solidFill>
                  <a:schemeClr val="tx1"/>
                </a:solidFill>
                <a:latin typeface="Times New Roman" panose="02020603050405020304" pitchFamily="18" charset="0"/>
                <a:cs typeface="Times New Roman" panose="02020603050405020304" pitchFamily="18" charset="0"/>
              </a:rPr>
              <a:t>truyện</a:t>
            </a:r>
            <a:r>
              <a:rPr lang="en-US" sz="2600" b="1" dirty="0">
                <a:solidFill>
                  <a:schemeClr val="tx1"/>
                </a:solidFill>
                <a:latin typeface="Times New Roman" panose="02020603050405020304" pitchFamily="18" charset="0"/>
                <a:cs typeface="Times New Roman" panose="02020603050405020304" pitchFamily="18" charset="0"/>
              </a:rPr>
              <a:t> </a:t>
            </a:r>
            <a:r>
              <a:rPr lang="en-US" sz="2600" b="1" dirty="0" err="1">
                <a:solidFill>
                  <a:schemeClr val="tx1"/>
                </a:solidFill>
                <a:latin typeface="Times New Roman" panose="02020603050405020304" pitchFamily="18" charset="0"/>
                <a:cs typeface="Times New Roman" panose="02020603050405020304" pitchFamily="18" charset="0"/>
              </a:rPr>
              <a:t>dưới</a:t>
            </a:r>
            <a:r>
              <a:rPr lang="en-US" sz="2600" b="1" dirty="0">
                <a:solidFill>
                  <a:schemeClr val="tx1"/>
                </a:solidFill>
                <a:latin typeface="Times New Roman" panose="02020603050405020304" pitchFamily="18" charset="0"/>
                <a:cs typeface="Times New Roman" panose="02020603050405020304" pitchFamily="18" charset="0"/>
              </a:rPr>
              <a:t> </a:t>
            </a:r>
            <a:r>
              <a:rPr lang="en-US" sz="2600" b="1" dirty="0" err="1">
                <a:solidFill>
                  <a:schemeClr val="tx1"/>
                </a:solidFill>
                <a:latin typeface="Times New Roman" panose="02020603050405020304" pitchFamily="18" charset="0"/>
                <a:cs typeface="Times New Roman" panose="02020603050405020304" pitchFamily="18" charset="0"/>
              </a:rPr>
              <a:t>đây</a:t>
            </a:r>
            <a:r>
              <a:rPr lang="en-US" sz="2600" b="1" dirty="0">
                <a:solidFill>
                  <a:schemeClr val="tx1"/>
                </a:solidFill>
                <a:latin typeface="Times New Roman" panose="02020603050405020304" pitchFamily="18" charset="0"/>
                <a:cs typeface="Times New Roman" panose="02020603050405020304" pitchFamily="18" charset="0"/>
              </a:rPr>
              <a:t> </a:t>
            </a:r>
            <a:r>
              <a:rPr lang="en-US" sz="2600" b="1" dirty="0" err="1">
                <a:solidFill>
                  <a:schemeClr val="tx1"/>
                </a:solidFill>
                <a:latin typeface="Times New Roman" panose="02020603050405020304" pitchFamily="18" charset="0"/>
                <a:cs typeface="Times New Roman" panose="02020603050405020304" pitchFamily="18" charset="0"/>
              </a:rPr>
              <a:t>và</a:t>
            </a:r>
            <a:r>
              <a:rPr lang="en-US" sz="2600" b="1" dirty="0">
                <a:solidFill>
                  <a:schemeClr val="tx1"/>
                </a:solidFill>
                <a:latin typeface="Times New Roman" panose="02020603050405020304" pitchFamily="18" charset="0"/>
                <a:cs typeface="Times New Roman" panose="02020603050405020304" pitchFamily="18" charset="0"/>
              </a:rPr>
              <a:t> </a:t>
            </a:r>
            <a:r>
              <a:rPr lang="en-US" sz="2600" b="1" dirty="0" err="1">
                <a:solidFill>
                  <a:schemeClr val="tx1"/>
                </a:solidFill>
                <a:latin typeface="Times New Roman" panose="02020603050405020304" pitchFamily="18" charset="0"/>
                <a:cs typeface="Times New Roman" panose="02020603050405020304" pitchFamily="18" charset="0"/>
              </a:rPr>
              <a:t>nêu</a:t>
            </a:r>
            <a:r>
              <a:rPr lang="en-US" sz="2600" b="1" dirty="0">
                <a:solidFill>
                  <a:schemeClr val="tx1"/>
                </a:solidFill>
                <a:latin typeface="Times New Roman" panose="02020603050405020304" pitchFamily="18" charset="0"/>
                <a:cs typeface="Times New Roman" panose="02020603050405020304" pitchFamily="18" charset="0"/>
              </a:rPr>
              <a:t> </a:t>
            </a:r>
            <a:r>
              <a:rPr lang="en-US" sz="2600" b="1" dirty="0" err="1">
                <a:solidFill>
                  <a:schemeClr val="tx1"/>
                </a:solidFill>
                <a:latin typeface="Times New Roman" panose="02020603050405020304" pitchFamily="18" charset="0"/>
                <a:cs typeface="Times New Roman" panose="02020603050405020304" pitchFamily="18" charset="0"/>
              </a:rPr>
              <a:t>tác</a:t>
            </a:r>
            <a:r>
              <a:rPr lang="en-US" sz="2600" b="1" dirty="0">
                <a:solidFill>
                  <a:schemeClr val="tx1"/>
                </a:solidFill>
                <a:latin typeface="Times New Roman" panose="02020603050405020304" pitchFamily="18" charset="0"/>
                <a:cs typeface="Times New Roman" panose="02020603050405020304" pitchFamily="18" charset="0"/>
              </a:rPr>
              <a:t> </a:t>
            </a:r>
            <a:r>
              <a:rPr lang="en-US" sz="2600" b="1" dirty="0" err="1">
                <a:solidFill>
                  <a:schemeClr val="tx1"/>
                </a:solidFill>
                <a:latin typeface="Times New Roman" panose="02020603050405020304" pitchFamily="18" charset="0"/>
                <a:cs typeface="Times New Roman" panose="02020603050405020304" pitchFamily="18" charset="0"/>
              </a:rPr>
              <a:t>dụng</a:t>
            </a:r>
            <a:r>
              <a:rPr lang="en-US" sz="2600" b="1" dirty="0">
                <a:solidFill>
                  <a:schemeClr val="tx1"/>
                </a:solidFill>
                <a:latin typeface="Times New Roman" panose="02020603050405020304" pitchFamily="18" charset="0"/>
                <a:cs typeface="Times New Roman" panose="02020603050405020304" pitchFamily="18" charset="0"/>
              </a:rPr>
              <a:t> </a:t>
            </a:r>
            <a:r>
              <a:rPr lang="en-US" sz="2600" b="1" dirty="0" err="1">
                <a:solidFill>
                  <a:schemeClr val="tx1"/>
                </a:solidFill>
                <a:latin typeface="Times New Roman" panose="02020603050405020304" pitchFamily="18" charset="0"/>
                <a:cs typeface="Times New Roman" panose="02020603050405020304" pitchFamily="18" charset="0"/>
              </a:rPr>
              <a:t>của</a:t>
            </a:r>
            <a:r>
              <a:rPr lang="en-US" sz="2600" b="1" dirty="0">
                <a:solidFill>
                  <a:schemeClr val="tx1"/>
                </a:solidFill>
                <a:latin typeface="Times New Roman" panose="02020603050405020304" pitchFamily="18" charset="0"/>
                <a:cs typeface="Times New Roman" panose="02020603050405020304" pitchFamily="18" charset="0"/>
              </a:rPr>
              <a:t> </a:t>
            </a:r>
            <a:r>
              <a:rPr lang="en-US" sz="2600" b="1" dirty="0" err="1">
                <a:solidFill>
                  <a:schemeClr val="tx1"/>
                </a:solidFill>
                <a:latin typeface="Times New Roman" panose="02020603050405020304" pitchFamily="18" charset="0"/>
                <a:cs typeface="Times New Roman" panose="02020603050405020304" pitchFamily="18" charset="0"/>
              </a:rPr>
              <a:t>mỗi</a:t>
            </a:r>
            <a:r>
              <a:rPr lang="en-US" sz="2600" b="1" dirty="0">
                <a:solidFill>
                  <a:schemeClr val="tx1"/>
                </a:solidFill>
                <a:latin typeface="Times New Roman" panose="02020603050405020304" pitchFamily="18" charset="0"/>
                <a:cs typeface="Times New Roman" panose="02020603050405020304" pitchFamily="18" charset="0"/>
              </a:rPr>
              <a:t> </a:t>
            </a:r>
            <a:r>
              <a:rPr lang="en-US" sz="2600" b="1" dirty="0" err="1">
                <a:solidFill>
                  <a:schemeClr val="tx1"/>
                </a:solidFill>
                <a:latin typeface="Times New Roman" panose="02020603050405020304" pitchFamily="18" charset="0"/>
                <a:cs typeface="Times New Roman" panose="02020603050405020304" pitchFamily="18" charset="0"/>
              </a:rPr>
              <a:t>dấu</a:t>
            </a:r>
            <a:r>
              <a:rPr lang="en-US" sz="2600" b="1" dirty="0">
                <a:solidFill>
                  <a:schemeClr val="tx1"/>
                </a:solidFill>
                <a:latin typeface="Times New Roman" panose="02020603050405020304" pitchFamily="18" charset="0"/>
                <a:cs typeface="Times New Roman" panose="02020603050405020304" pitchFamily="18" charset="0"/>
              </a:rPr>
              <a:t>.</a:t>
            </a:r>
          </a:p>
        </p:txBody>
      </p:sp>
      <p:cxnSp>
        <p:nvCxnSpPr>
          <p:cNvPr id="4" name="Straight Connector 3">
            <a:extLst>
              <a:ext uri="{FF2B5EF4-FFF2-40B4-BE49-F238E27FC236}">
                <a16:creationId xmlns:a16="http://schemas.microsoft.com/office/drawing/2014/main" id="{0A1B5BAE-EF62-40BC-AC4F-2BF93D86CEAE}"/>
              </a:ext>
            </a:extLst>
          </p:cNvPr>
          <p:cNvCxnSpPr/>
          <p:nvPr/>
        </p:nvCxnSpPr>
        <p:spPr>
          <a:xfrm>
            <a:off x="569167" y="604410"/>
            <a:ext cx="281784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5210023F-BA73-479F-8879-014CF223178E}"/>
              </a:ext>
            </a:extLst>
          </p:cNvPr>
          <p:cNvCxnSpPr>
            <a:cxnSpLocks/>
          </p:cNvCxnSpPr>
          <p:nvPr/>
        </p:nvCxnSpPr>
        <p:spPr>
          <a:xfrm>
            <a:off x="7840824" y="604410"/>
            <a:ext cx="183502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1670A5CF-ACA5-407B-8317-B894E832D6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302" y="796267"/>
            <a:ext cx="3752324" cy="3977463"/>
          </a:xfrm>
          <a:prstGeom prst="rect">
            <a:avLst/>
          </a:prstGeom>
        </p:spPr>
      </p:pic>
      <p:sp>
        <p:nvSpPr>
          <p:cNvPr id="9" name="TextBox 8">
            <a:extLst>
              <a:ext uri="{FF2B5EF4-FFF2-40B4-BE49-F238E27FC236}">
                <a16:creationId xmlns:a16="http://schemas.microsoft.com/office/drawing/2014/main" id="{0CF5D642-C828-419E-A97A-51C71CA9EB3A}"/>
              </a:ext>
            </a:extLst>
          </p:cNvPr>
          <p:cNvSpPr txBox="1"/>
          <p:nvPr/>
        </p:nvSpPr>
        <p:spPr>
          <a:xfrm>
            <a:off x="238333" y="4764098"/>
            <a:ext cx="3643097" cy="492443"/>
          </a:xfrm>
          <a:prstGeom prst="rect">
            <a:avLst/>
          </a:prstGeom>
          <a:noFill/>
        </p:spPr>
        <p:txBody>
          <a:bodyPr wrap="square" rtlCol="0">
            <a:spAutoFit/>
          </a:bodyPr>
          <a:lstStyle/>
          <a:p>
            <a:r>
              <a:rPr lang="en-US" sz="2600" b="1">
                <a:effectLst/>
                <a:latin typeface="Times New Roman" panose="02020603050405020304" pitchFamily="18" charset="0"/>
                <a:ea typeface="Calibri" panose="020F0502020204030204" pitchFamily="34" charset="0"/>
              </a:rPr>
              <a:t>Pa-xcan (1623 – 1662)</a:t>
            </a:r>
            <a:endParaRPr lang="en-US" sz="2600" b="1"/>
          </a:p>
        </p:txBody>
      </p:sp>
      <p:sp>
        <p:nvSpPr>
          <p:cNvPr id="10" name="TextBox 9">
            <a:extLst>
              <a:ext uri="{FF2B5EF4-FFF2-40B4-BE49-F238E27FC236}">
                <a16:creationId xmlns:a16="http://schemas.microsoft.com/office/drawing/2014/main" id="{354BC3D6-4C32-4D02-9BBD-CF9049D388EB}"/>
              </a:ext>
            </a:extLst>
          </p:cNvPr>
          <p:cNvSpPr txBox="1"/>
          <p:nvPr/>
        </p:nvSpPr>
        <p:spPr>
          <a:xfrm>
            <a:off x="99655" y="5185635"/>
            <a:ext cx="3752324" cy="1446550"/>
          </a:xfrm>
          <a:prstGeom prst="rect">
            <a:avLst/>
          </a:prstGeom>
          <a:noFill/>
        </p:spPr>
        <p:txBody>
          <a:bodyPr wrap="square" rtlCol="0">
            <a:spAutoFit/>
          </a:bodyPr>
          <a:lstStyle/>
          <a:p>
            <a:r>
              <a:rPr lang="en-US" sz="2200" b="1">
                <a:effectLst/>
                <a:latin typeface="Times New Roman" panose="02020603050405020304" pitchFamily="18" charset="0"/>
                <a:ea typeface="Calibri" panose="020F0502020204030204" pitchFamily="34" charset="0"/>
              </a:rPr>
              <a:t>Ông là nhà toán học, vật lí học, triết học, nhà văn nổi tiếng thời Pháp. Ông đã sáng chế máy tính năm 18 tuổi. </a:t>
            </a:r>
            <a:endParaRPr lang="en-US" sz="2200" b="1"/>
          </a:p>
        </p:txBody>
      </p:sp>
      <p:sp>
        <p:nvSpPr>
          <p:cNvPr id="11" name="Text Box 5">
            <a:extLst>
              <a:ext uri="{FF2B5EF4-FFF2-40B4-BE49-F238E27FC236}">
                <a16:creationId xmlns:a16="http://schemas.microsoft.com/office/drawing/2014/main" id="{8B9B9876-95FE-4133-BC2B-7F089B238C21}"/>
              </a:ext>
            </a:extLst>
          </p:cNvPr>
          <p:cNvSpPr txBox="1">
            <a:spLocks noChangeArrowheads="1"/>
          </p:cNvSpPr>
          <p:nvPr/>
        </p:nvSpPr>
        <p:spPr bwMode="auto">
          <a:xfrm>
            <a:off x="3957282" y="1076432"/>
            <a:ext cx="8129416"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indent="457200">
              <a:spcBef>
                <a:spcPct val="50000"/>
              </a:spcBef>
            </a:pPr>
            <a:r>
              <a:rPr lang="en-US" sz="2200" b="1" dirty="0" err="1">
                <a:latin typeface="Times New Roman" panose="02020603050405020304" pitchFamily="18" charset="0"/>
                <a:cs typeface="Times New Roman" panose="02020603050405020304" pitchFamily="18" charset="0"/>
              </a:rPr>
              <a:t>Một</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bữa</a:t>
            </a:r>
            <a:r>
              <a:rPr lang="en-US" sz="2200" b="1" dirty="0">
                <a:latin typeface="Times New Roman" panose="02020603050405020304" pitchFamily="18" charset="0"/>
                <a:cs typeface="Times New Roman" panose="02020603050405020304" pitchFamily="18" charset="0"/>
              </a:rPr>
              <a:t> Pa-</a:t>
            </a:r>
            <a:r>
              <a:rPr lang="en-US" sz="2200" b="1" dirty="0" err="1">
                <a:latin typeface="Times New Roman" panose="02020603050405020304" pitchFamily="18" charset="0"/>
                <a:cs typeface="Times New Roman" panose="02020603050405020304" pitchFamily="18" charset="0"/>
              </a:rPr>
              <a:t>xcan</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đi</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đâu</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về</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khuya</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thấy</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bố</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mình</a:t>
            </a:r>
            <a:r>
              <a:rPr lang="en-US" sz="2200" b="1" dirty="0">
                <a:latin typeface="Times New Roman" panose="02020603050405020304" pitchFamily="18" charset="0"/>
                <a:cs typeface="Times New Roman" panose="02020603050405020304" pitchFamily="18" charset="0"/>
              </a:rPr>
              <a:t> – </a:t>
            </a:r>
            <a:r>
              <a:rPr lang="en-US" sz="2200" b="1" dirty="0" err="1">
                <a:latin typeface="Times New Roman" panose="02020603050405020304" pitchFamily="18" charset="0"/>
                <a:cs typeface="Times New Roman" panose="02020603050405020304" pitchFamily="18" charset="0"/>
              </a:rPr>
              <a:t>một</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viên</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chức</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tài</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chính</a:t>
            </a:r>
            <a:r>
              <a:rPr lang="en-US" sz="2200" b="1" dirty="0">
                <a:latin typeface="Times New Roman" panose="02020603050405020304" pitchFamily="18" charset="0"/>
                <a:cs typeface="Times New Roman" panose="02020603050405020304" pitchFamily="18" charset="0"/>
              </a:rPr>
              <a:t> – </a:t>
            </a:r>
            <a:r>
              <a:rPr lang="en-US" sz="2200" b="1" dirty="0" err="1">
                <a:latin typeface="Times New Roman" panose="02020603050405020304" pitchFamily="18" charset="0"/>
                <a:cs typeface="Times New Roman" panose="02020603050405020304" pitchFamily="18" charset="0"/>
              </a:rPr>
              <a:t>vẫn</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cặm</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cụi</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trước</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bàn</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làm</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việc</a:t>
            </a:r>
            <a:r>
              <a:rPr lang="en-US" sz="2200" b="1" dirty="0">
                <a:latin typeface="Times New Roman" panose="02020603050405020304" pitchFamily="18" charset="0"/>
                <a:cs typeface="Times New Roman" panose="02020603050405020304" pitchFamily="18" charset="0"/>
              </a:rPr>
              <a:t>. Anh </a:t>
            </a:r>
            <a:r>
              <a:rPr lang="en-US" sz="2200" b="1" dirty="0" err="1">
                <a:latin typeface="Times New Roman" panose="02020603050405020304" pitchFamily="18" charset="0"/>
                <a:cs typeface="Times New Roman" panose="02020603050405020304" pitchFamily="18" charset="0"/>
              </a:rPr>
              <a:t>rón</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rén</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lại</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gần</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Ông</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bố</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vẫn</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mải</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mê</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với</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những</a:t>
            </a:r>
            <a:r>
              <a:rPr lang="en-US" sz="2200" b="1" dirty="0">
                <a:latin typeface="Times New Roman" panose="02020603050405020304" pitchFamily="18" charset="0"/>
                <a:cs typeface="Times New Roman" panose="02020603050405020304" pitchFamily="18" charset="0"/>
              </a:rPr>
              <a:t> con </a:t>
            </a:r>
            <a:r>
              <a:rPr lang="en-US" sz="2200" b="1" dirty="0" err="1">
                <a:latin typeface="Times New Roman" panose="02020603050405020304" pitchFamily="18" charset="0"/>
                <a:cs typeface="Times New Roman" panose="02020603050405020304" pitchFamily="18" charset="0"/>
              </a:rPr>
              <a:t>số</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Ông</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đang</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phải</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kiểm</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tra</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sổ</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sách</a:t>
            </a:r>
            <a:r>
              <a:rPr lang="en-US" sz="2200" b="1" dirty="0">
                <a:latin typeface="Times New Roman" panose="02020603050405020304" pitchFamily="18" charset="0"/>
                <a:cs typeface="Times New Roman" panose="02020603050405020304" pitchFamily="18" charset="0"/>
              </a:rPr>
              <a:t>.</a:t>
            </a:r>
          </a:p>
        </p:txBody>
      </p:sp>
      <p:sp>
        <p:nvSpPr>
          <p:cNvPr id="12" name="Text Box 16">
            <a:extLst>
              <a:ext uri="{FF2B5EF4-FFF2-40B4-BE49-F238E27FC236}">
                <a16:creationId xmlns:a16="http://schemas.microsoft.com/office/drawing/2014/main" id="{8F72F72C-87E4-42EB-8162-48849F48CDCF}"/>
              </a:ext>
            </a:extLst>
          </p:cNvPr>
          <p:cNvSpPr txBox="1">
            <a:spLocks noChangeArrowheads="1"/>
          </p:cNvSpPr>
          <p:nvPr/>
        </p:nvSpPr>
        <p:spPr bwMode="auto">
          <a:xfrm>
            <a:off x="3962928" y="2454063"/>
            <a:ext cx="8229072"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indent="457200">
              <a:spcBef>
                <a:spcPct val="50000"/>
              </a:spcBef>
            </a:pPr>
            <a:r>
              <a:rPr lang="en-US" sz="2200" b="1" dirty="0">
                <a:latin typeface="Times New Roman" panose="02020603050405020304" pitchFamily="18" charset="0"/>
                <a:cs typeface="Times New Roman" panose="02020603050405020304" pitchFamily="18" charset="0"/>
              </a:rPr>
              <a:t>“</a:t>
            </a:r>
            <a:r>
              <a:rPr lang="en-US" sz="2200" b="1" dirty="0" err="1">
                <a:latin typeface="Times New Roman" panose="02020603050405020304" pitchFamily="18" charset="0"/>
                <a:cs typeface="Times New Roman" panose="02020603050405020304" pitchFamily="18" charset="0"/>
              </a:rPr>
              <a:t>Những</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dãy</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tính</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cộng</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hàng</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ngàn</a:t>
            </a:r>
            <a:r>
              <a:rPr lang="en-US" sz="2200" b="1" dirty="0">
                <a:latin typeface="Times New Roman" panose="02020603050405020304" pitchFamily="18" charset="0"/>
                <a:cs typeface="Times New Roman" panose="02020603050405020304" pitchFamily="18" charset="0"/>
              </a:rPr>
              <a:t> con </a:t>
            </a:r>
            <a:r>
              <a:rPr lang="en-US" sz="2200" b="1" dirty="0" err="1">
                <a:latin typeface="Times New Roman" panose="02020603050405020304" pitchFamily="18" charset="0"/>
                <a:cs typeface="Times New Roman" panose="02020603050405020304" pitchFamily="18" charset="0"/>
              </a:rPr>
              <a:t>số</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một</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công</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việc</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buồn</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tẻ</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làm</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sao</a:t>
            </a:r>
            <a:r>
              <a:rPr lang="en-US" sz="2200" b="1" dirty="0">
                <a:latin typeface="Times New Roman" panose="02020603050405020304" pitchFamily="18" charset="0"/>
                <a:cs typeface="Times New Roman" panose="02020603050405020304" pitchFamily="18" charset="0"/>
              </a:rPr>
              <a:t>!” – Pa-</a:t>
            </a:r>
            <a:r>
              <a:rPr lang="en-US" sz="2200" b="1" dirty="0" err="1">
                <a:latin typeface="Times New Roman" panose="02020603050405020304" pitchFamily="18" charset="0"/>
                <a:cs typeface="Times New Roman" panose="02020603050405020304" pitchFamily="18" charset="0"/>
              </a:rPr>
              <a:t>xcan</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nghĩ</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thầm</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Trong</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óc</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chàng</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sinh</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viên</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trẻ</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tuổi</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chợt</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lóe</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lên</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một</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tia</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sáng</a:t>
            </a:r>
            <a:r>
              <a:rPr lang="en-US" sz="2200" b="1" dirty="0">
                <a:latin typeface="Times New Roman" panose="02020603050405020304" pitchFamily="18" charset="0"/>
                <a:cs typeface="Times New Roman" panose="02020603050405020304" pitchFamily="18" charset="0"/>
              </a:rPr>
              <a:t>. Anh </a:t>
            </a:r>
            <a:r>
              <a:rPr lang="en-US" sz="2200" b="1" dirty="0" err="1">
                <a:latin typeface="Times New Roman" panose="02020603050405020304" pitchFamily="18" charset="0"/>
                <a:cs typeface="Times New Roman" panose="02020603050405020304" pitchFamily="18" charset="0"/>
              </a:rPr>
              <a:t>lặng</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lẽ</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rút</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về</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phòng</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mình</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và</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vạch</a:t>
            </a:r>
            <a:r>
              <a:rPr lang="en-US" sz="2200" b="1" dirty="0">
                <a:latin typeface="Times New Roman" panose="02020603050405020304" pitchFamily="18" charset="0"/>
                <a:cs typeface="Times New Roman" panose="02020603050405020304" pitchFamily="18" charset="0"/>
              </a:rPr>
              <a:t> ra </a:t>
            </a:r>
            <a:r>
              <a:rPr lang="en-US" sz="2200" b="1" dirty="0" err="1">
                <a:latin typeface="Times New Roman" panose="02020603050405020304" pitchFamily="18" charset="0"/>
                <a:cs typeface="Times New Roman" panose="02020603050405020304" pitchFamily="18" charset="0"/>
              </a:rPr>
              <a:t>một</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sơ</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đồ</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gì</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đó</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lên</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giấy</a:t>
            </a:r>
            <a:r>
              <a:rPr lang="en-US" sz="2200" b="1" dirty="0">
                <a:latin typeface="Times New Roman" panose="02020603050405020304" pitchFamily="18" charset="0"/>
                <a:cs typeface="Times New Roman" panose="02020603050405020304" pitchFamily="18" charset="0"/>
              </a:rPr>
              <a:t>.</a:t>
            </a:r>
          </a:p>
        </p:txBody>
      </p:sp>
      <p:sp>
        <p:nvSpPr>
          <p:cNvPr id="13" name="Text Box 17">
            <a:extLst>
              <a:ext uri="{FF2B5EF4-FFF2-40B4-BE49-F238E27FC236}">
                <a16:creationId xmlns:a16="http://schemas.microsoft.com/office/drawing/2014/main" id="{006C01B2-6D45-47F8-B724-0D52E29E9867}"/>
              </a:ext>
            </a:extLst>
          </p:cNvPr>
          <p:cNvSpPr txBox="1">
            <a:spLocks noChangeArrowheads="1"/>
          </p:cNvSpPr>
          <p:nvPr/>
        </p:nvSpPr>
        <p:spPr bwMode="auto">
          <a:xfrm>
            <a:off x="3957281" y="3884244"/>
            <a:ext cx="8129099" cy="2800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indent="457200"/>
            <a:r>
              <a:rPr lang="en-US" sz="2200" b="1" dirty="0" err="1">
                <a:latin typeface="Times New Roman" panose="02020603050405020304" pitchFamily="18" charset="0"/>
                <a:cs typeface="Times New Roman" panose="02020603050405020304" pitchFamily="18" charset="0"/>
              </a:rPr>
              <a:t>Mươi</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hôm</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sau</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ông</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bố</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ngạc</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nhiên</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thấy</a:t>
            </a:r>
            <a:r>
              <a:rPr lang="en-US" sz="2200" b="1" dirty="0">
                <a:latin typeface="Times New Roman" panose="02020603050405020304" pitchFamily="18" charset="0"/>
                <a:cs typeface="Times New Roman" panose="02020603050405020304" pitchFamily="18" charset="0"/>
              </a:rPr>
              <a:t> con </a:t>
            </a:r>
            <a:r>
              <a:rPr lang="en-US" sz="2200" b="1" dirty="0" err="1">
                <a:latin typeface="Times New Roman" panose="02020603050405020304" pitchFamily="18" charset="0"/>
                <a:cs typeface="Times New Roman" panose="02020603050405020304" pitchFamily="18" charset="0"/>
              </a:rPr>
              <a:t>ôm</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một</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vật</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gì</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kỳ</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lạ</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đặt</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trước</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bàn</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mình</a:t>
            </a:r>
            <a:r>
              <a:rPr lang="en-US" sz="2200" b="1" dirty="0">
                <a:latin typeface="Times New Roman" panose="02020603050405020304" pitchFamily="18" charset="0"/>
                <a:cs typeface="Times New Roman" panose="02020603050405020304" pitchFamily="18" charset="0"/>
              </a:rPr>
              <a:t>.</a:t>
            </a:r>
          </a:p>
          <a:p>
            <a:r>
              <a:rPr lang="en-US" sz="2200" b="1" dirty="0">
                <a:latin typeface="Times New Roman" panose="02020603050405020304" pitchFamily="18" charset="0"/>
                <a:cs typeface="Times New Roman" panose="02020603050405020304" pitchFamily="18" charset="0"/>
              </a:rPr>
              <a:t>      - Con hi </a:t>
            </a:r>
            <a:r>
              <a:rPr lang="en-US" sz="2200" b="1" dirty="0" err="1">
                <a:latin typeface="Times New Roman" panose="02020603050405020304" pitchFamily="18" charset="0"/>
                <a:cs typeface="Times New Roman" panose="02020603050405020304" pitchFamily="18" charset="0"/>
              </a:rPr>
              <a:t>vọng</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món</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quà</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nhỏ</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này</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có</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thể</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làm</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bố</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bớt</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nhức</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đầu</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vì</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những</a:t>
            </a:r>
            <a:r>
              <a:rPr lang="en-US" sz="2200" b="1" dirty="0">
                <a:latin typeface="Times New Roman" panose="02020603050405020304" pitchFamily="18" charset="0"/>
                <a:cs typeface="Times New Roman" panose="02020603050405020304" pitchFamily="18" charset="0"/>
              </a:rPr>
              <a:t> con </a:t>
            </a:r>
            <a:r>
              <a:rPr lang="en-US" sz="2200" b="1" dirty="0" err="1">
                <a:latin typeface="Times New Roman" panose="02020603050405020304" pitchFamily="18" charset="0"/>
                <a:cs typeface="Times New Roman" panose="02020603050405020304" pitchFamily="18" charset="0"/>
              </a:rPr>
              <a:t>tính</a:t>
            </a:r>
            <a:r>
              <a:rPr lang="en-US" sz="2200" b="1" dirty="0">
                <a:latin typeface="Times New Roman" panose="02020603050405020304" pitchFamily="18" charset="0"/>
                <a:cs typeface="Times New Roman" panose="02020603050405020304" pitchFamily="18" charset="0"/>
              </a:rPr>
              <a:t> – Pa-</a:t>
            </a:r>
            <a:r>
              <a:rPr lang="en-US" sz="2200" b="1" dirty="0" err="1">
                <a:latin typeface="Times New Roman" panose="02020603050405020304" pitchFamily="18" charset="0"/>
                <a:cs typeface="Times New Roman" panose="02020603050405020304" pitchFamily="18" charset="0"/>
              </a:rPr>
              <a:t>xcan</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nói</a:t>
            </a:r>
            <a:r>
              <a:rPr lang="en-US" sz="2200" b="1" dirty="0">
                <a:latin typeface="Times New Roman" panose="02020603050405020304" pitchFamily="18" charset="0"/>
                <a:cs typeface="Times New Roman" panose="02020603050405020304" pitchFamily="18" charset="0"/>
              </a:rPr>
              <a:t>.</a:t>
            </a:r>
          </a:p>
          <a:p>
            <a:r>
              <a:rPr lang="en-US" sz="2200" b="1">
                <a:latin typeface="Times New Roman" panose="02020603050405020304" pitchFamily="18" charset="0"/>
                <a:cs typeface="Times New Roman" panose="02020603050405020304" pitchFamily="18" charset="0"/>
              </a:rPr>
              <a:t>      Thì </a:t>
            </a:r>
            <a:r>
              <a:rPr lang="en-US" sz="2200" b="1" dirty="0">
                <a:latin typeface="Times New Roman" panose="02020603050405020304" pitchFamily="18" charset="0"/>
                <a:cs typeface="Times New Roman" panose="02020603050405020304" pitchFamily="18" charset="0"/>
              </a:rPr>
              <a:t>ra </a:t>
            </a:r>
            <a:r>
              <a:rPr lang="en-US" sz="2200" b="1" dirty="0" err="1">
                <a:latin typeface="Times New Roman" panose="02020603050405020304" pitchFamily="18" charset="0"/>
                <a:cs typeface="Times New Roman" panose="02020603050405020304" pitchFamily="18" charset="0"/>
              </a:rPr>
              <a:t>đó</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là</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một</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thứ</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máy</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tính</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cộng</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trừ</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mà</a:t>
            </a:r>
            <a:r>
              <a:rPr lang="en-US" sz="2200" b="1" dirty="0">
                <a:latin typeface="Times New Roman" panose="02020603050405020304" pitchFamily="18" charset="0"/>
                <a:cs typeface="Times New Roman" panose="02020603050405020304" pitchFamily="18" charset="0"/>
              </a:rPr>
              <a:t> Pa-</a:t>
            </a:r>
            <a:r>
              <a:rPr lang="en-US" sz="2200" b="1" dirty="0" err="1">
                <a:latin typeface="Times New Roman" panose="02020603050405020304" pitchFamily="18" charset="0"/>
                <a:cs typeface="Times New Roman" panose="02020603050405020304" pitchFamily="18" charset="0"/>
              </a:rPr>
              <a:t>xcan</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đã</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đặt</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hết</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tình</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cảm</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của</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người</a:t>
            </a:r>
            <a:r>
              <a:rPr lang="en-US" sz="2200" b="1" dirty="0">
                <a:latin typeface="Times New Roman" panose="02020603050405020304" pitchFamily="18" charset="0"/>
                <a:cs typeface="Times New Roman" panose="02020603050405020304" pitchFamily="18" charset="0"/>
              </a:rPr>
              <a:t> con </a:t>
            </a:r>
            <a:r>
              <a:rPr lang="en-US" sz="2200" b="1" dirty="0" err="1">
                <a:latin typeface="Times New Roman" panose="02020603050405020304" pitchFamily="18" charset="0"/>
                <a:cs typeface="Times New Roman" panose="02020603050405020304" pitchFamily="18" charset="0"/>
              </a:rPr>
              <a:t>vào</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việc</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chế</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tạo</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Đó</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chính</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là</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cái</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máy</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tính</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đầu</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tiên</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trên</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thế</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giới</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tổ</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tiên</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của</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những</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chiếc</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máy</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tính</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điện</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tử</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hiện</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đại</a:t>
            </a:r>
            <a:r>
              <a:rPr lang="en-US" sz="2200" b="1" dirty="0">
                <a:latin typeface="Times New Roman" panose="02020603050405020304" pitchFamily="18" charset="0"/>
                <a:cs typeface="Times New Roman" panose="02020603050405020304" pitchFamily="18" charset="0"/>
              </a:rPr>
              <a:t>.</a:t>
            </a:r>
            <a:endParaRPr lang="en-US" sz="2200" b="1" dirty="0">
              <a:solidFill>
                <a:srgbClr val="C00000"/>
              </a:solidFill>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1909DA5B-D067-4685-8AED-01CB282BCBB3}"/>
              </a:ext>
            </a:extLst>
          </p:cNvPr>
          <p:cNvSpPr txBox="1"/>
          <p:nvPr/>
        </p:nvSpPr>
        <p:spPr>
          <a:xfrm>
            <a:off x="7023630" y="6484333"/>
            <a:ext cx="5115560" cy="369332"/>
          </a:xfrm>
          <a:prstGeom prst="rect">
            <a:avLst/>
          </a:prstGeom>
          <a:noFill/>
        </p:spPr>
        <p:txBody>
          <a:bodyPr wrap="square">
            <a:spAutoFit/>
          </a:bodyPr>
          <a:lstStyle/>
          <a:p>
            <a:r>
              <a:rPr lang="en-US" b="1" i="1" dirty="0">
                <a:solidFill>
                  <a:srgbClr val="C00000"/>
                </a:solidFill>
                <a:latin typeface="Times New Roman" panose="02020603050405020304" pitchFamily="18" charset="0"/>
                <a:cs typeface="Times New Roman" panose="02020603050405020304" pitchFamily="18" charset="0"/>
              </a:rPr>
              <a:t>Theo LÊ NGUYÊN LONG, PHẠM NGỌC TOÀN</a:t>
            </a:r>
            <a:endParaRPr lang="en-US" i="1" dirty="0"/>
          </a:p>
        </p:txBody>
      </p:sp>
      <p:sp>
        <p:nvSpPr>
          <p:cNvPr id="15" name="TextBox 14">
            <a:extLst>
              <a:ext uri="{FF2B5EF4-FFF2-40B4-BE49-F238E27FC236}">
                <a16:creationId xmlns:a16="http://schemas.microsoft.com/office/drawing/2014/main" id="{EE94D4F3-289B-40E6-8817-C0B0A720E6B0}"/>
              </a:ext>
            </a:extLst>
          </p:cNvPr>
          <p:cNvSpPr txBox="1"/>
          <p:nvPr/>
        </p:nvSpPr>
        <p:spPr>
          <a:xfrm>
            <a:off x="6801114" y="600358"/>
            <a:ext cx="3217631" cy="492443"/>
          </a:xfrm>
          <a:prstGeom prst="rect">
            <a:avLst/>
          </a:prstGeom>
          <a:noFill/>
        </p:spPr>
        <p:txBody>
          <a:bodyPr wrap="square">
            <a:spAutoFit/>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600" b="1" i="0" u="none" strike="noStrike" normalizeH="0" baseline="0">
                <a:ln w="9525">
                  <a:solidFill>
                    <a:schemeClr val="bg1"/>
                  </a:solidFill>
                  <a:prstDash val="solid"/>
                </a:ln>
                <a:solidFill>
                  <a:srgbClr val="562FE5"/>
                </a:solidFill>
                <a:effectLst>
                  <a:outerShdw blurRad="12700" dist="38100" dir="2700000" algn="tl" rotWithShape="0">
                    <a:schemeClr val="accent5">
                      <a:lumMod val="60000"/>
                      <a:lumOff val="40000"/>
                    </a:schemeClr>
                  </a:outerShdw>
                </a:effectLst>
                <a:latin typeface="UTM Guanine" panose="02040603050506020204" pitchFamily="18" charset="0"/>
                <a:cs typeface="Arial" charset="0"/>
              </a:rPr>
              <a:t>Quà tặng cha </a:t>
            </a:r>
            <a:endParaRPr kumimoji="0" lang="en-US" sz="2600" b="1" i="0" u="none" strike="noStrike" normalizeH="0" baseline="0" dirty="0">
              <a:ln w="9525">
                <a:solidFill>
                  <a:schemeClr val="bg1"/>
                </a:solidFill>
                <a:prstDash val="solid"/>
              </a:ln>
              <a:solidFill>
                <a:srgbClr val="562FE5"/>
              </a:solidFill>
              <a:effectLst>
                <a:outerShdw blurRad="12700" dist="38100" dir="2700000" algn="tl" rotWithShape="0">
                  <a:schemeClr val="accent5">
                    <a:lumMod val="60000"/>
                    <a:lumOff val="40000"/>
                  </a:schemeClr>
                </a:outerShdw>
              </a:effectLst>
              <a:latin typeface="UTM Guanine" panose="02040603050506020204" pitchFamily="18" charset="0"/>
              <a:cs typeface="Arial" charset="0"/>
            </a:endParaRPr>
          </a:p>
        </p:txBody>
      </p:sp>
      <p:pic>
        <p:nvPicPr>
          <p:cNvPr id="16" name="Picture 15">
            <a:extLst>
              <a:ext uri="{FF2B5EF4-FFF2-40B4-BE49-F238E27FC236}">
                <a16:creationId xmlns:a16="http://schemas.microsoft.com/office/drawing/2014/main" id="{5C4DDDC6-A5A7-4948-A7F1-9BB7D6284C46}"/>
              </a:ext>
            </a:extLst>
          </p:cNvPr>
          <p:cNvPicPr>
            <a:picLocks noChangeAspect="1"/>
          </p:cNvPicPr>
          <p:nvPr/>
        </p:nvPicPr>
        <p:blipFill>
          <a:blip r:embed="rId3"/>
          <a:stretch>
            <a:fillRect/>
          </a:stretch>
        </p:blipFill>
        <p:spPr>
          <a:xfrm>
            <a:off x="99654" y="836869"/>
            <a:ext cx="3851235" cy="5757442"/>
          </a:xfrm>
          <a:prstGeom prst="rect">
            <a:avLst/>
          </a:prstGeom>
        </p:spPr>
      </p:pic>
      <p:pic>
        <p:nvPicPr>
          <p:cNvPr id="3" name="Hình ảnh 2" descr="Ảnh có chứa văn bản, mẫu họa&#10;&#10;Mô tả được tạo tự động">
            <a:extLst>
              <a:ext uri="{FF2B5EF4-FFF2-40B4-BE49-F238E27FC236}">
                <a16:creationId xmlns:a16="http://schemas.microsoft.com/office/drawing/2014/main" id="{5916A2BB-0860-C93A-9218-66E5D07E40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63136" y="1"/>
            <a:ext cx="728863" cy="351692"/>
          </a:xfrm>
          <a:prstGeom prst="rect">
            <a:avLst/>
          </a:prstGeom>
        </p:spPr>
      </p:pic>
    </p:spTree>
    <p:extLst>
      <p:ext uri="{BB962C8B-B14F-4D97-AF65-F5344CB8AC3E}">
        <p14:creationId xmlns:p14="http://schemas.microsoft.com/office/powerpoint/2010/main" val="4057729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ppt_x"/>
                                          </p:val>
                                        </p:tav>
                                        <p:tav tm="100000">
                                          <p:val>
                                            <p:strVal val="#ppt_x"/>
                                          </p:val>
                                        </p:tav>
                                      </p:tavLst>
                                    </p:anim>
                                    <p:anim calcmode="lin" valueType="num">
                                      <p:cBhvr additive="base">
                                        <p:cTn id="22" dur="50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500" fill="hold"/>
                                        <p:tgtEl>
                                          <p:spTgt spid="13"/>
                                        </p:tgtEl>
                                        <p:attrNameLst>
                                          <p:attrName>ppt_x</p:attrName>
                                        </p:attrNameLst>
                                      </p:cBhvr>
                                      <p:tavLst>
                                        <p:tav tm="0">
                                          <p:val>
                                            <p:strVal val="#ppt_x"/>
                                          </p:val>
                                        </p:tav>
                                        <p:tav tm="100000">
                                          <p:val>
                                            <p:strVal val="#ppt_x"/>
                                          </p:val>
                                        </p:tav>
                                      </p:tavLst>
                                    </p:anim>
                                    <p:anim calcmode="lin" valueType="num">
                                      <p:cBhvr additive="base">
                                        <p:cTn id="30" dur="500" fill="hold"/>
                                        <p:tgtEl>
                                          <p:spTgt spid="13"/>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500" fill="hold"/>
                                        <p:tgtEl>
                                          <p:spTgt spid="14"/>
                                        </p:tgtEl>
                                        <p:attrNameLst>
                                          <p:attrName>ppt_x</p:attrName>
                                        </p:attrNameLst>
                                      </p:cBhvr>
                                      <p:tavLst>
                                        <p:tav tm="0">
                                          <p:val>
                                            <p:strVal val="#ppt_x"/>
                                          </p:val>
                                        </p:tav>
                                        <p:tav tm="100000">
                                          <p:val>
                                            <p:strVal val="#ppt_x"/>
                                          </p:val>
                                        </p:tav>
                                      </p:tavLst>
                                    </p:anim>
                                    <p:anim calcmode="lin" valueType="num">
                                      <p:cBhvr additive="base">
                                        <p:cTn id="3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fill="hold"/>
                                        <p:tgtEl>
                                          <p:spTgt spid="8"/>
                                        </p:tgtEl>
                                        <p:attrNameLst>
                                          <p:attrName>ppt_x</p:attrName>
                                        </p:attrNameLst>
                                      </p:cBhvr>
                                      <p:tavLst>
                                        <p:tav tm="0">
                                          <p:val>
                                            <p:strVal val="#ppt_x"/>
                                          </p:val>
                                        </p:tav>
                                        <p:tav tm="100000">
                                          <p:val>
                                            <p:strVal val="#ppt_x"/>
                                          </p:val>
                                        </p:tav>
                                      </p:tavLst>
                                    </p:anim>
                                    <p:anim calcmode="lin" valueType="num">
                                      <p:cBhvr additive="base">
                                        <p:cTn id="40" dur="500" fill="hold"/>
                                        <p:tgtEl>
                                          <p:spTgt spid="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additive="base">
                                        <p:cTn id="47" dur="500" fill="hold"/>
                                        <p:tgtEl>
                                          <p:spTgt spid="10"/>
                                        </p:tgtEl>
                                        <p:attrNameLst>
                                          <p:attrName>ppt_x</p:attrName>
                                        </p:attrNameLst>
                                      </p:cBhvr>
                                      <p:tavLst>
                                        <p:tav tm="0">
                                          <p:val>
                                            <p:strVal val="#ppt_x"/>
                                          </p:val>
                                        </p:tav>
                                        <p:tav tm="100000">
                                          <p:val>
                                            <p:strVal val="#ppt_x"/>
                                          </p:val>
                                        </p:tav>
                                      </p:tavLst>
                                    </p:anim>
                                    <p:anim calcmode="lin" valueType="num">
                                      <p:cBhvr additive="base">
                                        <p:cTn id="4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xit" presetSubtype="4" fill="hold" nodeType="clickEffect">
                                  <p:stCondLst>
                                    <p:cond delay="0"/>
                                  </p:stCondLst>
                                  <p:childTnLst>
                                    <p:anim calcmode="lin" valueType="num">
                                      <p:cBhvr additive="base">
                                        <p:cTn id="52" dur="500"/>
                                        <p:tgtEl>
                                          <p:spTgt spid="8"/>
                                        </p:tgtEl>
                                        <p:attrNameLst>
                                          <p:attrName>ppt_x</p:attrName>
                                        </p:attrNameLst>
                                      </p:cBhvr>
                                      <p:tavLst>
                                        <p:tav tm="0">
                                          <p:val>
                                            <p:strVal val="ppt_x"/>
                                          </p:val>
                                        </p:tav>
                                        <p:tav tm="100000">
                                          <p:val>
                                            <p:strVal val="ppt_x"/>
                                          </p:val>
                                        </p:tav>
                                      </p:tavLst>
                                    </p:anim>
                                    <p:anim calcmode="lin" valueType="num">
                                      <p:cBhvr additive="base">
                                        <p:cTn id="53" dur="500"/>
                                        <p:tgtEl>
                                          <p:spTgt spid="8"/>
                                        </p:tgtEl>
                                        <p:attrNameLst>
                                          <p:attrName>ppt_y</p:attrName>
                                        </p:attrNameLst>
                                      </p:cBhvr>
                                      <p:tavLst>
                                        <p:tav tm="0">
                                          <p:val>
                                            <p:strVal val="ppt_y"/>
                                          </p:val>
                                        </p:tav>
                                        <p:tav tm="100000">
                                          <p:val>
                                            <p:strVal val="1+ppt_h/2"/>
                                          </p:val>
                                        </p:tav>
                                      </p:tavLst>
                                    </p:anim>
                                    <p:set>
                                      <p:cBhvr>
                                        <p:cTn id="54" dur="1" fill="hold">
                                          <p:stCondLst>
                                            <p:cond delay="499"/>
                                          </p:stCondLst>
                                        </p:cTn>
                                        <p:tgtEl>
                                          <p:spTgt spid="8"/>
                                        </p:tgtEl>
                                        <p:attrNameLst>
                                          <p:attrName>style.visibility</p:attrName>
                                        </p:attrNameLst>
                                      </p:cBhvr>
                                      <p:to>
                                        <p:strVal val="hidden"/>
                                      </p:to>
                                    </p:set>
                                  </p:childTnLst>
                                </p:cTn>
                              </p:par>
                              <p:par>
                                <p:cTn id="55" presetID="2" presetClass="exit" presetSubtype="4" fill="hold" grpId="1" nodeType="withEffect">
                                  <p:stCondLst>
                                    <p:cond delay="0"/>
                                  </p:stCondLst>
                                  <p:childTnLst>
                                    <p:anim calcmode="lin" valueType="num">
                                      <p:cBhvr additive="base">
                                        <p:cTn id="56" dur="500"/>
                                        <p:tgtEl>
                                          <p:spTgt spid="9"/>
                                        </p:tgtEl>
                                        <p:attrNameLst>
                                          <p:attrName>ppt_x</p:attrName>
                                        </p:attrNameLst>
                                      </p:cBhvr>
                                      <p:tavLst>
                                        <p:tav tm="0">
                                          <p:val>
                                            <p:strVal val="ppt_x"/>
                                          </p:val>
                                        </p:tav>
                                        <p:tav tm="100000">
                                          <p:val>
                                            <p:strVal val="ppt_x"/>
                                          </p:val>
                                        </p:tav>
                                      </p:tavLst>
                                    </p:anim>
                                    <p:anim calcmode="lin" valueType="num">
                                      <p:cBhvr additive="base">
                                        <p:cTn id="57" dur="500"/>
                                        <p:tgtEl>
                                          <p:spTgt spid="9"/>
                                        </p:tgtEl>
                                        <p:attrNameLst>
                                          <p:attrName>ppt_y</p:attrName>
                                        </p:attrNameLst>
                                      </p:cBhvr>
                                      <p:tavLst>
                                        <p:tav tm="0">
                                          <p:val>
                                            <p:strVal val="ppt_y"/>
                                          </p:val>
                                        </p:tav>
                                        <p:tav tm="100000">
                                          <p:val>
                                            <p:strVal val="1+ppt_h/2"/>
                                          </p:val>
                                        </p:tav>
                                      </p:tavLst>
                                    </p:anim>
                                    <p:set>
                                      <p:cBhvr>
                                        <p:cTn id="58" dur="1" fill="hold">
                                          <p:stCondLst>
                                            <p:cond delay="499"/>
                                          </p:stCondLst>
                                        </p:cTn>
                                        <p:tgtEl>
                                          <p:spTgt spid="9"/>
                                        </p:tgtEl>
                                        <p:attrNameLst>
                                          <p:attrName>style.visibility</p:attrName>
                                        </p:attrNameLst>
                                      </p:cBhvr>
                                      <p:to>
                                        <p:strVal val="hidden"/>
                                      </p:to>
                                    </p:set>
                                  </p:childTnLst>
                                </p:cTn>
                              </p:par>
                              <p:par>
                                <p:cTn id="59" presetID="2" presetClass="exit" presetSubtype="4" fill="hold" grpId="1" nodeType="withEffect">
                                  <p:stCondLst>
                                    <p:cond delay="0"/>
                                  </p:stCondLst>
                                  <p:childTnLst>
                                    <p:anim calcmode="lin" valueType="num">
                                      <p:cBhvr additive="base">
                                        <p:cTn id="60" dur="500"/>
                                        <p:tgtEl>
                                          <p:spTgt spid="10"/>
                                        </p:tgtEl>
                                        <p:attrNameLst>
                                          <p:attrName>ppt_x</p:attrName>
                                        </p:attrNameLst>
                                      </p:cBhvr>
                                      <p:tavLst>
                                        <p:tav tm="0">
                                          <p:val>
                                            <p:strVal val="ppt_x"/>
                                          </p:val>
                                        </p:tav>
                                        <p:tav tm="100000">
                                          <p:val>
                                            <p:strVal val="ppt_x"/>
                                          </p:val>
                                        </p:tav>
                                      </p:tavLst>
                                    </p:anim>
                                    <p:anim calcmode="lin" valueType="num">
                                      <p:cBhvr additive="base">
                                        <p:cTn id="61" dur="500"/>
                                        <p:tgtEl>
                                          <p:spTgt spid="10"/>
                                        </p:tgtEl>
                                        <p:attrNameLst>
                                          <p:attrName>ppt_y</p:attrName>
                                        </p:attrNameLst>
                                      </p:cBhvr>
                                      <p:tavLst>
                                        <p:tav tm="0">
                                          <p:val>
                                            <p:strVal val="ppt_y"/>
                                          </p:val>
                                        </p:tav>
                                        <p:tav tm="100000">
                                          <p:val>
                                            <p:strVal val="1+ppt_h/2"/>
                                          </p:val>
                                        </p:tav>
                                      </p:tavLst>
                                    </p:anim>
                                    <p:set>
                                      <p:cBhvr>
                                        <p:cTn id="62" dur="1" fill="hold">
                                          <p:stCondLst>
                                            <p:cond delay="499"/>
                                          </p:stCondLst>
                                        </p:cTn>
                                        <p:tgtEl>
                                          <p:spTgt spid="10"/>
                                        </p:tgtEl>
                                        <p:attrNameLst>
                                          <p:attrName>style.visibility</p:attrName>
                                        </p:attrNameLst>
                                      </p:cBhvr>
                                      <p:to>
                                        <p:strVal val="hidden"/>
                                      </p:to>
                                    </p:set>
                                  </p:childTnLst>
                                </p:cTn>
                              </p:par>
                              <p:par>
                                <p:cTn id="63" presetID="2" presetClass="entr" presetSubtype="4" fill="hold" nodeType="with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500" fill="hold"/>
                                        <p:tgtEl>
                                          <p:spTgt spid="16"/>
                                        </p:tgtEl>
                                        <p:attrNameLst>
                                          <p:attrName>ppt_x</p:attrName>
                                        </p:attrNameLst>
                                      </p:cBhvr>
                                      <p:tavLst>
                                        <p:tav tm="0">
                                          <p:val>
                                            <p:strVal val="#ppt_x"/>
                                          </p:val>
                                        </p:tav>
                                        <p:tav tm="100000">
                                          <p:val>
                                            <p:strVal val="#ppt_x"/>
                                          </p:val>
                                        </p:tav>
                                      </p:tavLst>
                                    </p:anim>
                                    <p:anim calcmode="lin" valueType="num">
                                      <p:cBhvr additive="base">
                                        <p:cTn id="6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0" grpId="0"/>
      <p:bldP spid="10" grpId="1"/>
      <p:bldP spid="11" grpId="0"/>
      <p:bldP spid="12" grpId="0"/>
      <p:bldP spid="13" grpId="0"/>
      <p:bldP spid="14" grpId="0"/>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9000"/>
            <a:lum/>
          </a:blip>
          <a:srcRect/>
          <a:stretch>
            <a:fillRect l="-5000" r="-5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956F6433-ED89-49F8-A845-A71C02CD5281}"/>
              </a:ext>
            </a:extLst>
          </p:cNvPr>
          <p:cNvCxnSpPr>
            <a:cxnSpLocks/>
          </p:cNvCxnSpPr>
          <p:nvPr/>
        </p:nvCxnSpPr>
        <p:spPr>
          <a:xfrm>
            <a:off x="5934269" y="83976"/>
            <a:ext cx="65315" cy="6662057"/>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9F3E4789-2C39-4461-A62E-815DDB645AF8}"/>
              </a:ext>
            </a:extLst>
          </p:cNvPr>
          <p:cNvSpPr txBox="1"/>
          <p:nvPr/>
        </p:nvSpPr>
        <p:spPr>
          <a:xfrm>
            <a:off x="951723" y="83975"/>
            <a:ext cx="3928188" cy="492443"/>
          </a:xfrm>
          <a:prstGeom prst="rect">
            <a:avLst/>
          </a:prstGeom>
          <a:noFill/>
        </p:spPr>
        <p:txBody>
          <a:bodyPr wrap="square" rtlCol="0">
            <a:spAutoFit/>
          </a:bodyPr>
          <a:lstStyle/>
          <a:p>
            <a:r>
              <a:rPr lang="en-US" sz="2600" b="1">
                <a:solidFill>
                  <a:srgbClr val="C00000"/>
                </a:solidFill>
                <a:latin typeface="Times New Roman" panose="02020603050405020304" pitchFamily="18" charset="0"/>
                <a:cs typeface="Times New Roman" panose="02020603050405020304" pitchFamily="18" charset="0"/>
              </a:rPr>
              <a:t>Câu chứa dấu gạch ngang</a:t>
            </a:r>
          </a:p>
        </p:txBody>
      </p:sp>
      <p:sp>
        <p:nvSpPr>
          <p:cNvPr id="5" name="TextBox 4">
            <a:extLst>
              <a:ext uri="{FF2B5EF4-FFF2-40B4-BE49-F238E27FC236}">
                <a16:creationId xmlns:a16="http://schemas.microsoft.com/office/drawing/2014/main" id="{28CCD74C-3512-4E6C-B2CC-9B300FA3F99E}"/>
              </a:ext>
            </a:extLst>
          </p:cNvPr>
          <p:cNvSpPr txBox="1"/>
          <p:nvPr/>
        </p:nvSpPr>
        <p:spPr>
          <a:xfrm>
            <a:off x="6904655" y="83976"/>
            <a:ext cx="4422710" cy="492443"/>
          </a:xfrm>
          <a:prstGeom prst="rect">
            <a:avLst/>
          </a:prstGeom>
          <a:noFill/>
        </p:spPr>
        <p:txBody>
          <a:bodyPr wrap="square" rtlCol="0">
            <a:spAutoFit/>
          </a:bodyPr>
          <a:lstStyle/>
          <a:p>
            <a:r>
              <a:rPr lang="en-US" sz="2600" b="1">
                <a:solidFill>
                  <a:srgbClr val="C00000"/>
                </a:solidFill>
                <a:latin typeface="Times New Roman" panose="02020603050405020304" pitchFamily="18" charset="0"/>
                <a:cs typeface="Times New Roman" panose="02020603050405020304" pitchFamily="18" charset="0"/>
              </a:rPr>
              <a:t>Tác dụng của dấu gạch ngang</a:t>
            </a:r>
          </a:p>
        </p:txBody>
      </p:sp>
      <p:cxnSp>
        <p:nvCxnSpPr>
          <p:cNvPr id="7" name="Straight Connector 6">
            <a:extLst>
              <a:ext uri="{FF2B5EF4-FFF2-40B4-BE49-F238E27FC236}">
                <a16:creationId xmlns:a16="http://schemas.microsoft.com/office/drawing/2014/main" id="{5CB63BE8-2371-44B5-B36A-8E030B5305B8}"/>
              </a:ext>
            </a:extLst>
          </p:cNvPr>
          <p:cNvCxnSpPr/>
          <p:nvPr/>
        </p:nvCxnSpPr>
        <p:spPr>
          <a:xfrm>
            <a:off x="158620" y="662473"/>
            <a:ext cx="1145799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61F2593A-B614-4204-A621-C219062577BE}"/>
              </a:ext>
            </a:extLst>
          </p:cNvPr>
          <p:cNvSpPr txBox="1"/>
          <p:nvPr/>
        </p:nvSpPr>
        <p:spPr>
          <a:xfrm>
            <a:off x="242596" y="905069"/>
            <a:ext cx="5206482" cy="4893647"/>
          </a:xfrm>
          <a:prstGeom prst="rect">
            <a:avLst/>
          </a:prstGeom>
          <a:noFill/>
        </p:spPr>
        <p:txBody>
          <a:bodyPr wrap="square" rtlCol="0">
            <a:spAutoFit/>
          </a:bodyPr>
          <a:lstStyle/>
          <a:p>
            <a:r>
              <a:rPr lang="en-US" sz="2600" b="1">
                <a:latin typeface="Times New Roman" panose="02020603050405020304" pitchFamily="18" charset="0"/>
                <a:cs typeface="Times New Roman" panose="02020603050405020304" pitchFamily="18" charset="0"/>
              </a:rPr>
              <a:t>      Một bữa Pa-xcan đi đâu về khuya, thấy bố mình – một viên chức tài chính – vẫn cặm cụi trước bàn làm việc.</a:t>
            </a:r>
          </a:p>
          <a:p>
            <a:endParaRPr lang="en-US" sz="2600" b="1">
              <a:latin typeface="Times New Roman" panose="02020603050405020304" pitchFamily="18" charset="0"/>
              <a:cs typeface="Times New Roman" panose="02020603050405020304" pitchFamily="18" charset="0"/>
            </a:endParaRPr>
          </a:p>
          <a:p>
            <a:r>
              <a:rPr lang="en-US" sz="2600" b="1">
                <a:latin typeface="Times New Roman" panose="02020603050405020304" pitchFamily="18" charset="0"/>
                <a:cs typeface="Times New Roman" panose="02020603050405020304" pitchFamily="18" charset="0"/>
              </a:rPr>
              <a:t>     “Những dãy tính cộng hàng ngàn con số, một công việc buồn tẻ làm sao!” – Pa-xcan nghĩ thầm.</a:t>
            </a:r>
          </a:p>
          <a:p>
            <a:endParaRPr lang="en-US" sz="2600" b="1">
              <a:latin typeface="Times New Roman" panose="02020603050405020304" pitchFamily="18" charset="0"/>
              <a:cs typeface="Times New Roman" panose="02020603050405020304" pitchFamily="18" charset="0"/>
            </a:endParaRPr>
          </a:p>
          <a:p>
            <a:r>
              <a:rPr lang="en-US" sz="2600" b="1">
                <a:latin typeface="Times New Roman" panose="02020603050405020304" pitchFamily="18" charset="0"/>
                <a:cs typeface="Times New Roman" panose="02020603050405020304" pitchFamily="18" charset="0"/>
              </a:rPr>
              <a:t> - Con hi vọng món quà nhỏ này có thể làm bố bớt nhức đầu vì những con tính – Pa-xcan nói.</a:t>
            </a:r>
          </a:p>
        </p:txBody>
      </p:sp>
      <p:sp>
        <p:nvSpPr>
          <p:cNvPr id="9" name="TextBox 8">
            <a:extLst>
              <a:ext uri="{FF2B5EF4-FFF2-40B4-BE49-F238E27FC236}">
                <a16:creationId xmlns:a16="http://schemas.microsoft.com/office/drawing/2014/main" id="{79207FCE-2F9B-4A52-ABB7-74AC10E2B332}"/>
              </a:ext>
            </a:extLst>
          </p:cNvPr>
          <p:cNvSpPr txBox="1"/>
          <p:nvPr/>
        </p:nvSpPr>
        <p:spPr>
          <a:xfrm>
            <a:off x="6089838" y="905069"/>
            <a:ext cx="5564160" cy="5293757"/>
          </a:xfrm>
          <a:prstGeom prst="rect">
            <a:avLst/>
          </a:prstGeom>
          <a:noFill/>
        </p:spPr>
        <p:txBody>
          <a:bodyPr wrap="square" rtlCol="0">
            <a:spAutoFit/>
          </a:bodyPr>
          <a:lstStyle/>
          <a:p>
            <a:endParaRPr lang="en-US" sz="2600" b="1" dirty="0">
              <a:solidFill>
                <a:srgbClr val="FF0000"/>
              </a:solidFill>
              <a:latin typeface="Times New Roman" panose="02020603050405020304" pitchFamily="18" charset="0"/>
              <a:cs typeface="Times New Roman" panose="02020603050405020304" pitchFamily="18" charset="0"/>
            </a:endParaRPr>
          </a:p>
          <a:p>
            <a:r>
              <a:rPr lang="en-US" sz="2600" b="1" dirty="0">
                <a:solidFill>
                  <a:srgbClr val="FF0000"/>
                </a:solidFill>
                <a:latin typeface="Times New Roman" panose="02020603050405020304" pitchFamily="18" charset="0"/>
                <a:cs typeface="Times New Roman" panose="02020603050405020304" pitchFamily="18" charset="0"/>
              </a:rPr>
              <a:t>+) </a:t>
            </a:r>
            <a:r>
              <a:rPr lang="en-US" sz="2600" b="1" dirty="0" err="1">
                <a:solidFill>
                  <a:srgbClr val="FF0000"/>
                </a:solidFill>
                <a:latin typeface="Times New Roman" panose="02020603050405020304" pitchFamily="18" charset="0"/>
                <a:cs typeface="Times New Roman" panose="02020603050405020304" pitchFamily="18" charset="0"/>
              </a:rPr>
              <a:t>Dấu</a:t>
            </a:r>
            <a:r>
              <a:rPr lang="en-US" sz="2600" b="1" dirty="0">
                <a:solidFill>
                  <a:srgbClr val="FF0000"/>
                </a:solidFill>
                <a:latin typeface="Times New Roman" panose="02020603050405020304" pitchFamily="18" charset="0"/>
                <a:cs typeface="Times New Roman" panose="02020603050405020304" pitchFamily="18" charset="0"/>
              </a:rPr>
              <a:t> </a:t>
            </a:r>
            <a:r>
              <a:rPr lang="en-US" sz="2600" b="1" dirty="0" err="1">
                <a:solidFill>
                  <a:srgbClr val="FF0000"/>
                </a:solidFill>
                <a:latin typeface="Times New Roman" panose="02020603050405020304" pitchFamily="18" charset="0"/>
                <a:cs typeface="Times New Roman" panose="02020603050405020304" pitchFamily="18" charset="0"/>
              </a:rPr>
              <a:t>gạch</a:t>
            </a:r>
            <a:r>
              <a:rPr lang="en-US" sz="2600" b="1" dirty="0">
                <a:solidFill>
                  <a:srgbClr val="FF0000"/>
                </a:solidFill>
                <a:latin typeface="Times New Roman" panose="02020603050405020304" pitchFamily="18" charset="0"/>
                <a:cs typeface="Times New Roman" panose="02020603050405020304" pitchFamily="18" charset="0"/>
              </a:rPr>
              <a:t> </a:t>
            </a:r>
            <a:r>
              <a:rPr lang="en-US" sz="2600" b="1" dirty="0" err="1">
                <a:solidFill>
                  <a:srgbClr val="FF0000"/>
                </a:solidFill>
                <a:latin typeface="Times New Roman" panose="02020603050405020304" pitchFamily="18" charset="0"/>
                <a:cs typeface="Times New Roman" panose="02020603050405020304" pitchFamily="18" charset="0"/>
              </a:rPr>
              <a:t>ngang</a:t>
            </a:r>
            <a:r>
              <a:rPr lang="en-US" sz="2600" b="1" dirty="0">
                <a:solidFill>
                  <a:srgbClr val="FF0000"/>
                </a:solidFill>
                <a:latin typeface="Times New Roman" panose="02020603050405020304" pitchFamily="18" charset="0"/>
                <a:cs typeface="Times New Roman" panose="02020603050405020304" pitchFamily="18" charset="0"/>
              </a:rPr>
              <a:t> 1, 2</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Đánh</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dấu</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phần</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chú</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thích</a:t>
            </a:r>
            <a:endParaRPr lang="en-US" sz="2600" b="1" dirty="0">
              <a:latin typeface="Times New Roman" panose="02020603050405020304" pitchFamily="18" charset="0"/>
              <a:cs typeface="Times New Roman" panose="02020603050405020304" pitchFamily="18" charset="0"/>
            </a:endParaRPr>
          </a:p>
          <a:p>
            <a:endParaRPr lang="en-US" sz="2600" b="1" dirty="0">
              <a:latin typeface="Times New Roman" panose="02020603050405020304" pitchFamily="18" charset="0"/>
              <a:cs typeface="Times New Roman" panose="02020603050405020304" pitchFamily="18" charset="0"/>
            </a:endParaRPr>
          </a:p>
          <a:p>
            <a:endParaRPr lang="en-US" sz="2600" b="1" dirty="0">
              <a:latin typeface="Times New Roman" panose="02020603050405020304" pitchFamily="18" charset="0"/>
              <a:cs typeface="Times New Roman" panose="02020603050405020304" pitchFamily="18" charset="0"/>
            </a:endParaRPr>
          </a:p>
          <a:p>
            <a:r>
              <a:rPr lang="en-US" sz="2600" b="1" dirty="0">
                <a:solidFill>
                  <a:srgbClr val="FF0000"/>
                </a:solidFill>
                <a:latin typeface="Times New Roman" panose="02020603050405020304" pitchFamily="18" charset="0"/>
                <a:cs typeface="Times New Roman" panose="02020603050405020304" pitchFamily="18" charset="0"/>
              </a:rPr>
              <a:t>+) </a:t>
            </a:r>
            <a:r>
              <a:rPr lang="en-US" sz="2600" b="1" dirty="0" err="1">
                <a:solidFill>
                  <a:srgbClr val="FF0000"/>
                </a:solidFill>
                <a:latin typeface="Times New Roman" panose="02020603050405020304" pitchFamily="18" charset="0"/>
                <a:cs typeface="Times New Roman" panose="02020603050405020304" pitchFamily="18" charset="0"/>
              </a:rPr>
              <a:t>Dấu</a:t>
            </a:r>
            <a:r>
              <a:rPr lang="en-US" sz="2600" b="1" dirty="0">
                <a:solidFill>
                  <a:srgbClr val="FF0000"/>
                </a:solidFill>
                <a:latin typeface="Times New Roman" panose="02020603050405020304" pitchFamily="18" charset="0"/>
                <a:cs typeface="Times New Roman" panose="02020603050405020304" pitchFamily="18" charset="0"/>
              </a:rPr>
              <a:t> </a:t>
            </a:r>
            <a:r>
              <a:rPr lang="en-US" sz="2600" b="1" dirty="0" err="1">
                <a:solidFill>
                  <a:srgbClr val="FF0000"/>
                </a:solidFill>
                <a:latin typeface="Times New Roman" panose="02020603050405020304" pitchFamily="18" charset="0"/>
                <a:cs typeface="Times New Roman" panose="02020603050405020304" pitchFamily="18" charset="0"/>
              </a:rPr>
              <a:t>gạch</a:t>
            </a:r>
            <a:r>
              <a:rPr lang="en-US" sz="2600" b="1" dirty="0">
                <a:solidFill>
                  <a:srgbClr val="FF0000"/>
                </a:solidFill>
                <a:latin typeface="Times New Roman" panose="02020603050405020304" pitchFamily="18" charset="0"/>
                <a:cs typeface="Times New Roman" panose="02020603050405020304" pitchFamily="18" charset="0"/>
              </a:rPr>
              <a:t> </a:t>
            </a:r>
            <a:r>
              <a:rPr lang="en-US" sz="2600" b="1" dirty="0" err="1">
                <a:solidFill>
                  <a:srgbClr val="FF0000"/>
                </a:solidFill>
                <a:latin typeface="Times New Roman" panose="02020603050405020304" pitchFamily="18" charset="0"/>
                <a:cs typeface="Times New Roman" panose="02020603050405020304" pitchFamily="18" charset="0"/>
              </a:rPr>
              <a:t>ngang</a:t>
            </a:r>
            <a:r>
              <a:rPr lang="en-US" sz="2600" b="1" dirty="0">
                <a:solidFill>
                  <a:srgbClr val="FF0000"/>
                </a:solidFill>
                <a:latin typeface="Times New Roman" panose="02020603050405020304" pitchFamily="18" charset="0"/>
                <a:cs typeface="Times New Roman" panose="02020603050405020304" pitchFamily="18" charset="0"/>
              </a:rPr>
              <a:t> 3</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Đánh</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dấu</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phần</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chú</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thích</a:t>
            </a:r>
            <a:endParaRPr lang="en-US" sz="2600" b="1" dirty="0">
              <a:latin typeface="Times New Roman" panose="02020603050405020304" pitchFamily="18" charset="0"/>
              <a:cs typeface="Times New Roman" panose="02020603050405020304" pitchFamily="18" charset="0"/>
            </a:endParaRPr>
          </a:p>
          <a:p>
            <a:endParaRPr lang="en-US" sz="2600" b="1" dirty="0">
              <a:latin typeface="Times New Roman" panose="02020603050405020304" pitchFamily="18" charset="0"/>
              <a:cs typeface="Times New Roman" panose="02020603050405020304" pitchFamily="18" charset="0"/>
            </a:endParaRPr>
          </a:p>
          <a:p>
            <a:endParaRPr lang="en-US" sz="2600" b="1" dirty="0">
              <a:latin typeface="Times New Roman" panose="02020603050405020304" pitchFamily="18" charset="0"/>
              <a:cs typeface="Times New Roman" panose="02020603050405020304" pitchFamily="18" charset="0"/>
            </a:endParaRPr>
          </a:p>
          <a:p>
            <a:r>
              <a:rPr lang="en-US" sz="2600" b="1" dirty="0">
                <a:solidFill>
                  <a:srgbClr val="FF0000"/>
                </a:solidFill>
                <a:latin typeface="Times New Roman" panose="02020603050405020304" pitchFamily="18" charset="0"/>
                <a:cs typeface="Times New Roman" panose="02020603050405020304" pitchFamily="18" charset="0"/>
              </a:rPr>
              <a:t>+) </a:t>
            </a:r>
            <a:r>
              <a:rPr lang="en-US" sz="2600" b="1" dirty="0" err="1">
                <a:solidFill>
                  <a:srgbClr val="FF0000"/>
                </a:solidFill>
                <a:latin typeface="Times New Roman" panose="02020603050405020304" pitchFamily="18" charset="0"/>
                <a:cs typeface="Times New Roman" panose="02020603050405020304" pitchFamily="18" charset="0"/>
              </a:rPr>
              <a:t>Dấu</a:t>
            </a:r>
            <a:r>
              <a:rPr lang="en-US" sz="2600" b="1" dirty="0">
                <a:solidFill>
                  <a:srgbClr val="FF0000"/>
                </a:solidFill>
                <a:latin typeface="Times New Roman" panose="02020603050405020304" pitchFamily="18" charset="0"/>
                <a:cs typeface="Times New Roman" panose="02020603050405020304" pitchFamily="18" charset="0"/>
              </a:rPr>
              <a:t> </a:t>
            </a:r>
            <a:r>
              <a:rPr lang="en-US" sz="2600" b="1" dirty="0" err="1">
                <a:solidFill>
                  <a:srgbClr val="FF0000"/>
                </a:solidFill>
                <a:latin typeface="Times New Roman" panose="02020603050405020304" pitchFamily="18" charset="0"/>
                <a:cs typeface="Times New Roman" panose="02020603050405020304" pitchFamily="18" charset="0"/>
              </a:rPr>
              <a:t>gạch</a:t>
            </a:r>
            <a:r>
              <a:rPr lang="en-US" sz="2600" b="1" dirty="0">
                <a:solidFill>
                  <a:srgbClr val="FF0000"/>
                </a:solidFill>
                <a:latin typeface="Times New Roman" panose="02020603050405020304" pitchFamily="18" charset="0"/>
                <a:cs typeface="Times New Roman" panose="02020603050405020304" pitchFamily="18" charset="0"/>
              </a:rPr>
              <a:t> </a:t>
            </a:r>
            <a:r>
              <a:rPr lang="en-US" sz="2600" b="1" dirty="0" err="1">
                <a:solidFill>
                  <a:srgbClr val="FF0000"/>
                </a:solidFill>
                <a:latin typeface="Times New Roman" panose="02020603050405020304" pitchFamily="18" charset="0"/>
                <a:cs typeface="Times New Roman" panose="02020603050405020304" pitchFamily="18" charset="0"/>
              </a:rPr>
              <a:t>ngang</a:t>
            </a:r>
            <a:r>
              <a:rPr lang="en-US" sz="2600" b="1" dirty="0">
                <a:solidFill>
                  <a:srgbClr val="FF0000"/>
                </a:solidFill>
                <a:latin typeface="Times New Roman" panose="02020603050405020304" pitchFamily="18" charset="0"/>
                <a:cs typeface="Times New Roman" panose="02020603050405020304" pitchFamily="18" charset="0"/>
              </a:rPr>
              <a:t> 4</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Đánh</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dấu</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chỗ</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bắt</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đầu</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lời</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nói</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của</a:t>
            </a:r>
            <a:r>
              <a:rPr lang="en-US" sz="2600" b="1" dirty="0">
                <a:latin typeface="Times New Roman" panose="02020603050405020304" pitchFamily="18" charset="0"/>
                <a:cs typeface="Times New Roman" panose="02020603050405020304" pitchFamily="18" charset="0"/>
              </a:rPr>
              <a:t> Pa-</a:t>
            </a:r>
            <a:r>
              <a:rPr lang="en-US" sz="2600" b="1" dirty="0" err="1">
                <a:latin typeface="Times New Roman" panose="02020603050405020304" pitchFamily="18" charset="0"/>
                <a:cs typeface="Times New Roman" panose="02020603050405020304" pitchFamily="18" charset="0"/>
              </a:rPr>
              <a:t>xcan</a:t>
            </a:r>
            <a:endParaRPr lang="en-US" sz="2600" b="1" dirty="0">
              <a:latin typeface="Times New Roman" panose="02020603050405020304" pitchFamily="18" charset="0"/>
              <a:cs typeface="Times New Roman" panose="02020603050405020304" pitchFamily="18" charset="0"/>
            </a:endParaRPr>
          </a:p>
          <a:p>
            <a:r>
              <a:rPr lang="en-US" sz="2600" b="1" dirty="0">
                <a:solidFill>
                  <a:srgbClr val="FF0000"/>
                </a:solidFill>
                <a:latin typeface="Times New Roman" panose="02020603050405020304" pitchFamily="18" charset="0"/>
                <a:cs typeface="Times New Roman" panose="02020603050405020304" pitchFamily="18" charset="0"/>
              </a:rPr>
              <a:t>+) </a:t>
            </a:r>
            <a:r>
              <a:rPr lang="en-US" sz="2600" b="1" dirty="0" err="1">
                <a:solidFill>
                  <a:srgbClr val="FF0000"/>
                </a:solidFill>
                <a:latin typeface="Times New Roman" panose="02020603050405020304" pitchFamily="18" charset="0"/>
                <a:cs typeface="Times New Roman" panose="02020603050405020304" pitchFamily="18" charset="0"/>
              </a:rPr>
              <a:t>Dấu</a:t>
            </a:r>
            <a:r>
              <a:rPr lang="en-US" sz="2600" b="1" dirty="0">
                <a:solidFill>
                  <a:srgbClr val="FF0000"/>
                </a:solidFill>
                <a:latin typeface="Times New Roman" panose="02020603050405020304" pitchFamily="18" charset="0"/>
                <a:cs typeface="Times New Roman" panose="02020603050405020304" pitchFamily="18" charset="0"/>
              </a:rPr>
              <a:t> </a:t>
            </a:r>
            <a:r>
              <a:rPr lang="en-US" sz="2600" b="1" dirty="0" err="1">
                <a:solidFill>
                  <a:srgbClr val="FF0000"/>
                </a:solidFill>
                <a:latin typeface="Times New Roman" panose="02020603050405020304" pitchFamily="18" charset="0"/>
                <a:cs typeface="Times New Roman" panose="02020603050405020304" pitchFamily="18" charset="0"/>
              </a:rPr>
              <a:t>gạch</a:t>
            </a:r>
            <a:r>
              <a:rPr lang="en-US" sz="2600" b="1" dirty="0">
                <a:solidFill>
                  <a:srgbClr val="FF0000"/>
                </a:solidFill>
                <a:latin typeface="Times New Roman" panose="02020603050405020304" pitchFamily="18" charset="0"/>
                <a:cs typeface="Times New Roman" panose="02020603050405020304" pitchFamily="18" charset="0"/>
              </a:rPr>
              <a:t> </a:t>
            </a:r>
            <a:r>
              <a:rPr lang="en-US" sz="2600" b="1" dirty="0" err="1">
                <a:solidFill>
                  <a:srgbClr val="FF0000"/>
                </a:solidFill>
                <a:latin typeface="Times New Roman" panose="02020603050405020304" pitchFamily="18" charset="0"/>
                <a:cs typeface="Times New Roman" panose="02020603050405020304" pitchFamily="18" charset="0"/>
              </a:rPr>
              <a:t>ngang</a:t>
            </a:r>
            <a:r>
              <a:rPr lang="en-US" sz="2600" b="1" dirty="0">
                <a:solidFill>
                  <a:srgbClr val="FF0000"/>
                </a:solidFill>
                <a:latin typeface="Times New Roman" panose="02020603050405020304" pitchFamily="18" charset="0"/>
                <a:cs typeface="Times New Roman" panose="02020603050405020304" pitchFamily="18" charset="0"/>
              </a:rPr>
              <a:t> 5</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Đánh</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dấu</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phần</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chú</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thích</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lời</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nói</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của</a:t>
            </a:r>
            <a:r>
              <a:rPr lang="en-US" sz="2600" b="1" dirty="0">
                <a:latin typeface="Times New Roman" panose="02020603050405020304" pitchFamily="18" charset="0"/>
                <a:cs typeface="Times New Roman" panose="02020603050405020304" pitchFamily="18" charset="0"/>
              </a:rPr>
              <a:t> Pa-</a:t>
            </a:r>
            <a:r>
              <a:rPr lang="en-US" sz="2600" b="1" dirty="0" err="1">
                <a:latin typeface="Times New Roman" panose="02020603050405020304" pitchFamily="18" charset="0"/>
                <a:cs typeface="Times New Roman" panose="02020603050405020304" pitchFamily="18" charset="0"/>
              </a:rPr>
              <a:t>xcan</a:t>
            </a:r>
            <a:endParaRPr lang="en-US" sz="2600" b="1"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AEB8E75B-C38E-4F26-8000-2C540623AB0F}"/>
              </a:ext>
            </a:extLst>
          </p:cNvPr>
          <p:cNvSpPr txBox="1"/>
          <p:nvPr/>
        </p:nvSpPr>
        <p:spPr>
          <a:xfrm>
            <a:off x="3284375" y="1270910"/>
            <a:ext cx="301686" cy="369332"/>
          </a:xfrm>
          <a:prstGeom prst="rect">
            <a:avLst/>
          </a:prstGeom>
          <a:noFill/>
        </p:spPr>
        <p:txBody>
          <a:bodyPr wrap="none" rtlCol="0">
            <a:spAutoFit/>
          </a:bodyPr>
          <a:lstStyle/>
          <a:p>
            <a:r>
              <a:rPr lang="en-US" b="1">
                <a:solidFill>
                  <a:srgbClr val="FF0000"/>
                </a:solidFill>
                <a:latin typeface="Times New Roman" panose="02020603050405020304" pitchFamily="18" charset="0"/>
                <a:cs typeface="Times New Roman" panose="02020603050405020304" pitchFamily="18" charset="0"/>
              </a:rPr>
              <a:t>1</a:t>
            </a:r>
          </a:p>
        </p:txBody>
      </p:sp>
      <p:sp>
        <p:nvSpPr>
          <p:cNvPr id="11" name="TextBox 10">
            <a:extLst>
              <a:ext uri="{FF2B5EF4-FFF2-40B4-BE49-F238E27FC236}">
                <a16:creationId xmlns:a16="http://schemas.microsoft.com/office/drawing/2014/main" id="{E79CC7B2-09D9-42E7-8591-7872DBBF8C2C}"/>
              </a:ext>
            </a:extLst>
          </p:cNvPr>
          <p:cNvSpPr txBox="1"/>
          <p:nvPr/>
        </p:nvSpPr>
        <p:spPr>
          <a:xfrm>
            <a:off x="2343533" y="1640242"/>
            <a:ext cx="300082" cy="369332"/>
          </a:xfrm>
          <a:prstGeom prst="rect">
            <a:avLst/>
          </a:prstGeom>
          <a:noFill/>
        </p:spPr>
        <p:txBody>
          <a:bodyPr wrap="none" rtlCol="0">
            <a:spAutoFit/>
          </a:bodyPr>
          <a:lstStyle/>
          <a:p>
            <a:r>
              <a:rPr lang="en-US" b="1">
                <a:solidFill>
                  <a:srgbClr val="FF0000"/>
                </a:solidFill>
                <a:latin typeface="Times New Roman" panose="02020603050405020304" pitchFamily="18" charset="0"/>
                <a:cs typeface="Times New Roman" panose="02020603050405020304" pitchFamily="18" charset="0"/>
              </a:rPr>
              <a:t>2</a:t>
            </a:r>
          </a:p>
        </p:txBody>
      </p:sp>
      <p:sp>
        <p:nvSpPr>
          <p:cNvPr id="12" name="TextBox 11">
            <a:extLst>
              <a:ext uri="{FF2B5EF4-FFF2-40B4-BE49-F238E27FC236}">
                <a16:creationId xmlns:a16="http://schemas.microsoft.com/office/drawing/2014/main" id="{CA38E268-808D-490E-B5C4-EBDFDD89DBAB}"/>
              </a:ext>
            </a:extLst>
          </p:cNvPr>
          <p:cNvSpPr txBox="1"/>
          <p:nvPr/>
        </p:nvSpPr>
        <p:spPr>
          <a:xfrm>
            <a:off x="1701270" y="3642431"/>
            <a:ext cx="300082" cy="369332"/>
          </a:xfrm>
          <a:prstGeom prst="rect">
            <a:avLst/>
          </a:prstGeom>
          <a:noFill/>
        </p:spPr>
        <p:txBody>
          <a:bodyPr wrap="none" rtlCol="0">
            <a:spAutoFit/>
          </a:bodyPr>
          <a:lstStyle/>
          <a:p>
            <a:r>
              <a:rPr lang="en-US" b="1">
                <a:solidFill>
                  <a:srgbClr val="FF0000"/>
                </a:solidFill>
                <a:latin typeface="Times New Roman" panose="02020603050405020304" pitchFamily="18" charset="0"/>
                <a:cs typeface="Times New Roman" panose="02020603050405020304" pitchFamily="18" charset="0"/>
              </a:rPr>
              <a:t>3</a:t>
            </a:r>
          </a:p>
        </p:txBody>
      </p:sp>
      <p:sp>
        <p:nvSpPr>
          <p:cNvPr id="13" name="TextBox 12">
            <a:extLst>
              <a:ext uri="{FF2B5EF4-FFF2-40B4-BE49-F238E27FC236}">
                <a16:creationId xmlns:a16="http://schemas.microsoft.com/office/drawing/2014/main" id="{0897D9DD-3CCC-4742-9FD2-FB3FB3EEBA4B}"/>
              </a:ext>
            </a:extLst>
          </p:cNvPr>
          <p:cNvSpPr txBox="1"/>
          <p:nvPr/>
        </p:nvSpPr>
        <p:spPr>
          <a:xfrm>
            <a:off x="326571" y="4440971"/>
            <a:ext cx="300082" cy="369332"/>
          </a:xfrm>
          <a:prstGeom prst="rect">
            <a:avLst/>
          </a:prstGeom>
          <a:noFill/>
        </p:spPr>
        <p:txBody>
          <a:bodyPr wrap="none" rtlCol="0">
            <a:spAutoFit/>
          </a:bodyPr>
          <a:lstStyle/>
          <a:p>
            <a:r>
              <a:rPr lang="en-US" b="1">
                <a:solidFill>
                  <a:srgbClr val="FF0000"/>
                </a:solidFill>
                <a:latin typeface="Times New Roman" panose="02020603050405020304" pitchFamily="18" charset="0"/>
                <a:cs typeface="Times New Roman" panose="02020603050405020304" pitchFamily="18" charset="0"/>
              </a:rPr>
              <a:t>4</a:t>
            </a:r>
          </a:p>
        </p:txBody>
      </p:sp>
      <p:sp>
        <p:nvSpPr>
          <p:cNvPr id="14" name="TextBox 13">
            <a:extLst>
              <a:ext uri="{FF2B5EF4-FFF2-40B4-BE49-F238E27FC236}">
                <a16:creationId xmlns:a16="http://schemas.microsoft.com/office/drawing/2014/main" id="{83B7BC73-64EA-46DC-84B2-2E73CE45AFFF}"/>
              </a:ext>
            </a:extLst>
          </p:cNvPr>
          <p:cNvSpPr txBox="1"/>
          <p:nvPr/>
        </p:nvSpPr>
        <p:spPr>
          <a:xfrm>
            <a:off x="1551229" y="5249231"/>
            <a:ext cx="300082" cy="369332"/>
          </a:xfrm>
          <a:prstGeom prst="rect">
            <a:avLst/>
          </a:prstGeom>
          <a:noFill/>
        </p:spPr>
        <p:txBody>
          <a:bodyPr wrap="none" rtlCol="0">
            <a:spAutoFit/>
          </a:bodyPr>
          <a:lstStyle/>
          <a:p>
            <a:r>
              <a:rPr lang="en-US" b="1">
                <a:solidFill>
                  <a:srgbClr val="FF0000"/>
                </a:solidFill>
                <a:latin typeface="Times New Roman" panose="02020603050405020304" pitchFamily="18" charset="0"/>
                <a:cs typeface="Times New Roman" panose="02020603050405020304" pitchFamily="18" charset="0"/>
              </a:rPr>
              <a:t>5</a:t>
            </a:r>
          </a:p>
        </p:txBody>
      </p:sp>
      <p:pic>
        <p:nvPicPr>
          <p:cNvPr id="2" name="Hình ảnh 1" descr="Ảnh có chứa văn bản, mẫu họa&#10;&#10;Mô tả được tạo tự động">
            <a:extLst>
              <a:ext uri="{FF2B5EF4-FFF2-40B4-BE49-F238E27FC236}">
                <a16:creationId xmlns:a16="http://schemas.microsoft.com/office/drawing/2014/main" id="{9E04B5A9-A3FC-2765-C729-BBED7C210B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21824" y="1"/>
            <a:ext cx="870175" cy="419878"/>
          </a:xfrm>
          <a:prstGeom prst="rect">
            <a:avLst/>
          </a:prstGeom>
        </p:spPr>
      </p:pic>
    </p:spTree>
    <p:extLst>
      <p:ext uri="{BB962C8B-B14F-4D97-AF65-F5344CB8AC3E}">
        <p14:creationId xmlns:p14="http://schemas.microsoft.com/office/powerpoint/2010/main" val="2905975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68">
            <a:extLst>
              <a:ext uri="{FF2B5EF4-FFF2-40B4-BE49-F238E27FC236}">
                <a16:creationId xmlns:a16="http://schemas.microsoft.com/office/drawing/2014/main" id="{F739CCAC-4231-44F8-AAC6-C36B99260B41}"/>
              </a:ext>
            </a:extLst>
          </p:cNvPr>
          <p:cNvSpPr txBox="1">
            <a:spLocks noChangeArrowheads="1"/>
          </p:cNvSpPr>
          <p:nvPr/>
        </p:nvSpPr>
        <p:spPr bwMode="auto">
          <a:xfrm>
            <a:off x="99654" y="111967"/>
            <a:ext cx="11992692" cy="492443"/>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wrap="square">
            <a:spAutoFit/>
          </a:bodyPr>
          <a:lstStyle/>
          <a:p>
            <a:pPr>
              <a:spcBef>
                <a:spcPct val="50000"/>
              </a:spcBef>
            </a:pPr>
            <a:r>
              <a:rPr lang="en-US" sz="2600" b="1" dirty="0">
                <a:solidFill>
                  <a:schemeClr val="tx1"/>
                </a:solidFill>
                <a:latin typeface="Times New Roman" panose="02020603050405020304" pitchFamily="18" charset="0"/>
                <a:cs typeface="Times New Roman" panose="02020603050405020304" pitchFamily="18" charset="0"/>
              </a:rPr>
              <a:t>1) </a:t>
            </a:r>
            <a:r>
              <a:rPr lang="en-US" sz="2600" b="1" dirty="0" err="1">
                <a:solidFill>
                  <a:schemeClr val="tx1"/>
                </a:solidFill>
                <a:latin typeface="Times New Roman" panose="02020603050405020304" pitchFamily="18" charset="0"/>
                <a:cs typeface="Times New Roman" panose="02020603050405020304" pitchFamily="18" charset="0"/>
              </a:rPr>
              <a:t>Tìm</a:t>
            </a:r>
            <a:r>
              <a:rPr lang="en-US" sz="2600" b="1" dirty="0">
                <a:solidFill>
                  <a:schemeClr val="tx1"/>
                </a:solidFill>
                <a:latin typeface="Times New Roman" panose="02020603050405020304" pitchFamily="18" charset="0"/>
                <a:cs typeface="Times New Roman" panose="02020603050405020304" pitchFamily="18" charset="0"/>
              </a:rPr>
              <a:t> </a:t>
            </a:r>
            <a:r>
              <a:rPr lang="en-US" sz="2600" b="1" dirty="0" err="1">
                <a:solidFill>
                  <a:schemeClr val="tx1"/>
                </a:solidFill>
                <a:latin typeface="Times New Roman" panose="02020603050405020304" pitchFamily="18" charset="0"/>
                <a:cs typeface="Times New Roman" panose="02020603050405020304" pitchFamily="18" charset="0"/>
              </a:rPr>
              <a:t>dấu</a:t>
            </a:r>
            <a:r>
              <a:rPr lang="en-US" sz="2600" b="1" dirty="0">
                <a:solidFill>
                  <a:schemeClr val="tx1"/>
                </a:solidFill>
                <a:latin typeface="Times New Roman" panose="02020603050405020304" pitchFamily="18" charset="0"/>
                <a:cs typeface="Times New Roman" panose="02020603050405020304" pitchFamily="18" charset="0"/>
              </a:rPr>
              <a:t> </a:t>
            </a:r>
            <a:r>
              <a:rPr lang="en-US" sz="2600" b="1" dirty="0" err="1">
                <a:solidFill>
                  <a:schemeClr val="tx1"/>
                </a:solidFill>
                <a:latin typeface="Times New Roman" panose="02020603050405020304" pitchFamily="18" charset="0"/>
                <a:cs typeface="Times New Roman" panose="02020603050405020304" pitchFamily="18" charset="0"/>
              </a:rPr>
              <a:t>gạch</a:t>
            </a:r>
            <a:r>
              <a:rPr lang="en-US" sz="2600" b="1" dirty="0">
                <a:solidFill>
                  <a:schemeClr val="tx1"/>
                </a:solidFill>
                <a:latin typeface="Times New Roman" panose="02020603050405020304" pitchFamily="18" charset="0"/>
                <a:cs typeface="Times New Roman" panose="02020603050405020304" pitchFamily="18" charset="0"/>
              </a:rPr>
              <a:t> </a:t>
            </a:r>
            <a:r>
              <a:rPr lang="en-US" sz="2600" b="1" dirty="0" err="1">
                <a:solidFill>
                  <a:schemeClr val="tx1"/>
                </a:solidFill>
                <a:latin typeface="Times New Roman" panose="02020603050405020304" pitchFamily="18" charset="0"/>
                <a:cs typeface="Times New Roman" panose="02020603050405020304" pitchFamily="18" charset="0"/>
              </a:rPr>
              <a:t>ngang</a:t>
            </a:r>
            <a:r>
              <a:rPr lang="en-US" sz="2600" b="1" dirty="0">
                <a:solidFill>
                  <a:schemeClr val="tx1"/>
                </a:solidFill>
                <a:latin typeface="Times New Roman" panose="02020603050405020304" pitchFamily="18" charset="0"/>
                <a:cs typeface="Times New Roman" panose="02020603050405020304" pitchFamily="18" charset="0"/>
              </a:rPr>
              <a:t> </a:t>
            </a:r>
            <a:r>
              <a:rPr lang="en-US" sz="2600" b="1" dirty="0" err="1">
                <a:solidFill>
                  <a:schemeClr val="tx1"/>
                </a:solidFill>
                <a:latin typeface="Times New Roman" panose="02020603050405020304" pitchFamily="18" charset="0"/>
                <a:cs typeface="Times New Roman" panose="02020603050405020304" pitchFamily="18" charset="0"/>
              </a:rPr>
              <a:t>trong</a:t>
            </a:r>
            <a:r>
              <a:rPr lang="en-US" sz="2600" b="1" dirty="0">
                <a:solidFill>
                  <a:schemeClr val="tx1"/>
                </a:solidFill>
                <a:latin typeface="Times New Roman" panose="02020603050405020304" pitchFamily="18" charset="0"/>
                <a:cs typeface="Times New Roman" panose="02020603050405020304" pitchFamily="18" charset="0"/>
              </a:rPr>
              <a:t> </a:t>
            </a:r>
            <a:r>
              <a:rPr lang="en-US" sz="2600" b="1" dirty="0" err="1">
                <a:solidFill>
                  <a:schemeClr val="tx1"/>
                </a:solidFill>
                <a:latin typeface="Times New Roman" panose="02020603050405020304" pitchFamily="18" charset="0"/>
                <a:cs typeface="Times New Roman" panose="02020603050405020304" pitchFamily="18" charset="0"/>
              </a:rPr>
              <a:t>mẩu</a:t>
            </a:r>
            <a:r>
              <a:rPr lang="en-US" sz="2600" b="1" dirty="0">
                <a:solidFill>
                  <a:schemeClr val="tx1"/>
                </a:solidFill>
                <a:latin typeface="Times New Roman" panose="02020603050405020304" pitchFamily="18" charset="0"/>
                <a:cs typeface="Times New Roman" panose="02020603050405020304" pitchFamily="18" charset="0"/>
              </a:rPr>
              <a:t> </a:t>
            </a:r>
            <a:r>
              <a:rPr lang="en-US" sz="2600" b="1" dirty="0" err="1">
                <a:solidFill>
                  <a:schemeClr val="tx1"/>
                </a:solidFill>
                <a:latin typeface="Times New Roman" panose="02020603050405020304" pitchFamily="18" charset="0"/>
                <a:cs typeface="Times New Roman" panose="02020603050405020304" pitchFamily="18" charset="0"/>
              </a:rPr>
              <a:t>truyện</a:t>
            </a:r>
            <a:r>
              <a:rPr lang="en-US" sz="2600" b="1" dirty="0">
                <a:solidFill>
                  <a:schemeClr val="tx1"/>
                </a:solidFill>
                <a:latin typeface="Times New Roman" panose="02020603050405020304" pitchFamily="18" charset="0"/>
                <a:cs typeface="Times New Roman" panose="02020603050405020304" pitchFamily="18" charset="0"/>
              </a:rPr>
              <a:t> </a:t>
            </a:r>
            <a:r>
              <a:rPr lang="en-US" sz="2600" b="1" dirty="0" err="1">
                <a:solidFill>
                  <a:schemeClr val="tx1"/>
                </a:solidFill>
                <a:latin typeface="Times New Roman" panose="02020603050405020304" pitchFamily="18" charset="0"/>
                <a:cs typeface="Times New Roman" panose="02020603050405020304" pitchFamily="18" charset="0"/>
              </a:rPr>
              <a:t>dưới</a:t>
            </a:r>
            <a:r>
              <a:rPr lang="en-US" sz="2600" b="1" dirty="0">
                <a:solidFill>
                  <a:schemeClr val="tx1"/>
                </a:solidFill>
                <a:latin typeface="Times New Roman" panose="02020603050405020304" pitchFamily="18" charset="0"/>
                <a:cs typeface="Times New Roman" panose="02020603050405020304" pitchFamily="18" charset="0"/>
              </a:rPr>
              <a:t> </a:t>
            </a:r>
            <a:r>
              <a:rPr lang="en-US" sz="2600" b="1" dirty="0" err="1">
                <a:solidFill>
                  <a:schemeClr val="tx1"/>
                </a:solidFill>
                <a:latin typeface="Times New Roman" panose="02020603050405020304" pitchFamily="18" charset="0"/>
                <a:cs typeface="Times New Roman" panose="02020603050405020304" pitchFamily="18" charset="0"/>
              </a:rPr>
              <a:t>đây</a:t>
            </a:r>
            <a:r>
              <a:rPr lang="en-US" sz="2600" b="1" dirty="0">
                <a:solidFill>
                  <a:schemeClr val="tx1"/>
                </a:solidFill>
                <a:latin typeface="Times New Roman" panose="02020603050405020304" pitchFamily="18" charset="0"/>
                <a:cs typeface="Times New Roman" panose="02020603050405020304" pitchFamily="18" charset="0"/>
              </a:rPr>
              <a:t> </a:t>
            </a:r>
            <a:r>
              <a:rPr lang="en-US" sz="2600" b="1" dirty="0" err="1">
                <a:solidFill>
                  <a:schemeClr val="tx1"/>
                </a:solidFill>
                <a:latin typeface="Times New Roman" panose="02020603050405020304" pitchFamily="18" charset="0"/>
                <a:cs typeface="Times New Roman" panose="02020603050405020304" pitchFamily="18" charset="0"/>
              </a:rPr>
              <a:t>và</a:t>
            </a:r>
            <a:r>
              <a:rPr lang="en-US" sz="2600" b="1" dirty="0">
                <a:solidFill>
                  <a:schemeClr val="tx1"/>
                </a:solidFill>
                <a:latin typeface="Times New Roman" panose="02020603050405020304" pitchFamily="18" charset="0"/>
                <a:cs typeface="Times New Roman" panose="02020603050405020304" pitchFamily="18" charset="0"/>
              </a:rPr>
              <a:t> </a:t>
            </a:r>
            <a:r>
              <a:rPr lang="en-US" sz="2600" b="1" dirty="0" err="1">
                <a:solidFill>
                  <a:schemeClr val="tx1"/>
                </a:solidFill>
                <a:latin typeface="Times New Roman" panose="02020603050405020304" pitchFamily="18" charset="0"/>
                <a:cs typeface="Times New Roman" panose="02020603050405020304" pitchFamily="18" charset="0"/>
              </a:rPr>
              <a:t>nêu</a:t>
            </a:r>
            <a:r>
              <a:rPr lang="en-US" sz="2600" b="1" dirty="0">
                <a:solidFill>
                  <a:schemeClr val="tx1"/>
                </a:solidFill>
                <a:latin typeface="Times New Roman" panose="02020603050405020304" pitchFamily="18" charset="0"/>
                <a:cs typeface="Times New Roman" panose="02020603050405020304" pitchFamily="18" charset="0"/>
              </a:rPr>
              <a:t> </a:t>
            </a:r>
            <a:r>
              <a:rPr lang="en-US" sz="2600" b="1" dirty="0" err="1">
                <a:solidFill>
                  <a:schemeClr val="tx1"/>
                </a:solidFill>
                <a:latin typeface="Times New Roman" panose="02020603050405020304" pitchFamily="18" charset="0"/>
                <a:cs typeface="Times New Roman" panose="02020603050405020304" pitchFamily="18" charset="0"/>
              </a:rPr>
              <a:t>tác</a:t>
            </a:r>
            <a:r>
              <a:rPr lang="en-US" sz="2600" b="1" dirty="0">
                <a:solidFill>
                  <a:schemeClr val="tx1"/>
                </a:solidFill>
                <a:latin typeface="Times New Roman" panose="02020603050405020304" pitchFamily="18" charset="0"/>
                <a:cs typeface="Times New Roman" panose="02020603050405020304" pitchFamily="18" charset="0"/>
              </a:rPr>
              <a:t> </a:t>
            </a:r>
            <a:r>
              <a:rPr lang="en-US" sz="2600" b="1" dirty="0" err="1">
                <a:solidFill>
                  <a:schemeClr val="tx1"/>
                </a:solidFill>
                <a:latin typeface="Times New Roman" panose="02020603050405020304" pitchFamily="18" charset="0"/>
                <a:cs typeface="Times New Roman" panose="02020603050405020304" pitchFamily="18" charset="0"/>
              </a:rPr>
              <a:t>dụng</a:t>
            </a:r>
            <a:r>
              <a:rPr lang="en-US" sz="2600" b="1" dirty="0">
                <a:solidFill>
                  <a:schemeClr val="tx1"/>
                </a:solidFill>
                <a:latin typeface="Times New Roman" panose="02020603050405020304" pitchFamily="18" charset="0"/>
                <a:cs typeface="Times New Roman" panose="02020603050405020304" pitchFamily="18" charset="0"/>
              </a:rPr>
              <a:t> </a:t>
            </a:r>
            <a:r>
              <a:rPr lang="en-US" sz="2600" b="1" dirty="0" err="1">
                <a:solidFill>
                  <a:schemeClr val="tx1"/>
                </a:solidFill>
                <a:latin typeface="Times New Roman" panose="02020603050405020304" pitchFamily="18" charset="0"/>
                <a:cs typeface="Times New Roman" panose="02020603050405020304" pitchFamily="18" charset="0"/>
              </a:rPr>
              <a:t>của</a:t>
            </a:r>
            <a:r>
              <a:rPr lang="en-US" sz="2600" b="1" dirty="0">
                <a:solidFill>
                  <a:schemeClr val="tx1"/>
                </a:solidFill>
                <a:latin typeface="Times New Roman" panose="02020603050405020304" pitchFamily="18" charset="0"/>
                <a:cs typeface="Times New Roman" panose="02020603050405020304" pitchFamily="18" charset="0"/>
              </a:rPr>
              <a:t> </a:t>
            </a:r>
            <a:r>
              <a:rPr lang="en-US" sz="2600" b="1" dirty="0" err="1">
                <a:solidFill>
                  <a:schemeClr val="tx1"/>
                </a:solidFill>
                <a:latin typeface="Times New Roman" panose="02020603050405020304" pitchFamily="18" charset="0"/>
                <a:cs typeface="Times New Roman" panose="02020603050405020304" pitchFamily="18" charset="0"/>
              </a:rPr>
              <a:t>mỗi</a:t>
            </a:r>
            <a:r>
              <a:rPr lang="en-US" sz="2600" b="1" dirty="0">
                <a:solidFill>
                  <a:schemeClr val="tx1"/>
                </a:solidFill>
                <a:latin typeface="Times New Roman" panose="02020603050405020304" pitchFamily="18" charset="0"/>
                <a:cs typeface="Times New Roman" panose="02020603050405020304" pitchFamily="18" charset="0"/>
              </a:rPr>
              <a:t> </a:t>
            </a:r>
            <a:r>
              <a:rPr lang="en-US" sz="2600" b="1" dirty="0" err="1">
                <a:solidFill>
                  <a:schemeClr val="tx1"/>
                </a:solidFill>
                <a:latin typeface="Times New Roman" panose="02020603050405020304" pitchFamily="18" charset="0"/>
                <a:cs typeface="Times New Roman" panose="02020603050405020304" pitchFamily="18" charset="0"/>
              </a:rPr>
              <a:t>dấu</a:t>
            </a:r>
            <a:r>
              <a:rPr lang="en-US" sz="2600" b="1" dirty="0">
                <a:solidFill>
                  <a:schemeClr val="tx1"/>
                </a:solidFill>
                <a:latin typeface="Times New Roman" panose="02020603050405020304" pitchFamily="18" charset="0"/>
                <a:cs typeface="Times New Roman" panose="02020603050405020304" pitchFamily="18" charset="0"/>
              </a:rPr>
              <a:t>.</a:t>
            </a:r>
          </a:p>
        </p:txBody>
      </p:sp>
      <p:cxnSp>
        <p:nvCxnSpPr>
          <p:cNvPr id="4" name="Straight Connector 3">
            <a:extLst>
              <a:ext uri="{FF2B5EF4-FFF2-40B4-BE49-F238E27FC236}">
                <a16:creationId xmlns:a16="http://schemas.microsoft.com/office/drawing/2014/main" id="{0A1B5BAE-EF62-40BC-AC4F-2BF93D86CEAE}"/>
              </a:ext>
            </a:extLst>
          </p:cNvPr>
          <p:cNvCxnSpPr/>
          <p:nvPr/>
        </p:nvCxnSpPr>
        <p:spPr>
          <a:xfrm>
            <a:off x="569167" y="604410"/>
            <a:ext cx="281784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5210023F-BA73-479F-8879-014CF223178E}"/>
              </a:ext>
            </a:extLst>
          </p:cNvPr>
          <p:cNvCxnSpPr>
            <a:cxnSpLocks/>
          </p:cNvCxnSpPr>
          <p:nvPr/>
        </p:nvCxnSpPr>
        <p:spPr>
          <a:xfrm>
            <a:off x="7840824" y="604410"/>
            <a:ext cx="183502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Text Box 5">
            <a:extLst>
              <a:ext uri="{FF2B5EF4-FFF2-40B4-BE49-F238E27FC236}">
                <a16:creationId xmlns:a16="http://schemas.microsoft.com/office/drawing/2014/main" id="{8B9B9876-95FE-4133-BC2B-7F089B238C21}"/>
              </a:ext>
            </a:extLst>
          </p:cNvPr>
          <p:cNvSpPr txBox="1">
            <a:spLocks noChangeArrowheads="1"/>
          </p:cNvSpPr>
          <p:nvPr/>
        </p:nvSpPr>
        <p:spPr bwMode="auto">
          <a:xfrm>
            <a:off x="3957282" y="1076432"/>
            <a:ext cx="8129416"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indent="457200">
              <a:spcBef>
                <a:spcPct val="50000"/>
              </a:spcBef>
            </a:pPr>
            <a:r>
              <a:rPr lang="en-US" sz="2200" b="1" dirty="0" err="1">
                <a:latin typeface="Times New Roman" panose="02020603050405020304" pitchFamily="18" charset="0"/>
                <a:cs typeface="Times New Roman" panose="02020603050405020304" pitchFamily="18" charset="0"/>
              </a:rPr>
              <a:t>Một</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bữa</a:t>
            </a:r>
            <a:r>
              <a:rPr lang="en-US" sz="2200" b="1" dirty="0">
                <a:latin typeface="Times New Roman" panose="02020603050405020304" pitchFamily="18" charset="0"/>
                <a:cs typeface="Times New Roman" panose="02020603050405020304" pitchFamily="18" charset="0"/>
              </a:rPr>
              <a:t> Pa-</a:t>
            </a:r>
            <a:r>
              <a:rPr lang="en-US" sz="2200" b="1" dirty="0" err="1">
                <a:latin typeface="Times New Roman" panose="02020603050405020304" pitchFamily="18" charset="0"/>
                <a:cs typeface="Times New Roman" panose="02020603050405020304" pitchFamily="18" charset="0"/>
              </a:rPr>
              <a:t>xcan</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đi</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đâu</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về</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khuya</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thấy</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bố</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mình</a:t>
            </a:r>
            <a:r>
              <a:rPr lang="en-US" sz="2200" b="1" dirty="0">
                <a:latin typeface="Times New Roman" panose="02020603050405020304" pitchFamily="18" charset="0"/>
                <a:cs typeface="Times New Roman" panose="02020603050405020304" pitchFamily="18" charset="0"/>
              </a:rPr>
              <a:t> – </a:t>
            </a:r>
            <a:r>
              <a:rPr lang="en-US" sz="2200" b="1" dirty="0" err="1">
                <a:latin typeface="Times New Roman" panose="02020603050405020304" pitchFamily="18" charset="0"/>
                <a:cs typeface="Times New Roman" panose="02020603050405020304" pitchFamily="18" charset="0"/>
              </a:rPr>
              <a:t>một</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viên</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chức</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tài</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chính</a:t>
            </a:r>
            <a:r>
              <a:rPr lang="en-US" sz="2200" b="1" dirty="0">
                <a:latin typeface="Times New Roman" panose="02020603050405020304" pitchFamily="18" charset="0"/>
                <a:cs typeface="Times New Roman" panose="02020603050405020304" pitchFamily="18" charset="0"/>
              </a:rPr>
              <a:t> – </a:t>
            </a:r>
            <a:r>
              <a:rPr lang="en-US" sz="2200" b="1" dirty="0" err="1">
                <a:latin typeface="Times New Roman" panose="02020603050405020304" pitchFamily="18" charset="0"/>
                <a:cs typeface="Times New Roman" panose="02020603050405020304" pitchFamily="18" charset="0"/>
              </a:rPr>
              <a:t>vẫn</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cặm</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cụi</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trước</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bàn</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làm</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việc</a:t>
            </a:r>
            <a:r>
              <a:rPr lang="en-US" sz="2200" b="1" dirty="0">
                <a:latin typeface="Times New Roman" panose="02020603050405020304" pitchFamily="18" charset="0"/>
                <a:cs typeface="Times New Roman" panose="02020603050405020304" pitchFamily="18" charset="0"/>
              </a:rPr>
              <a:t>. Anh </a:t>
            </a:r>
            <a:r>
              <a:rPr lang="en-US" sz="2200" b="1" dirty="0" err="1">
                <a:latin typeface="Times New Roman" panose="02020603050405020304" pitchFamily="18" charset="0"/>
                <a:cs typeface="Times New Roman" panose="02020603050405020304" pitchFamily="18" charset="0"/>
              </a:rPr>
              <a:t>rón</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rén</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lại</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gần</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Ông</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bố</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vẫn</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mải</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mê</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với</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những</a:t>
            </a:r>
            <a:r>
              <a:rPr lang="en-US" sz="2200" b="1" dirty="0">
                <a:latin typeface="Times New Roman" panose="02020603050405020304" pitchFamily="18" charset="0"/>
                <a:cs typeface="Times New Roman" panose="02020603050405020304" pitchFamily="18" charset="0"/>
              </a:rPr>
              <a:t> con </a:t>
            </a:r>
            <a:r>
              <a:rPr lang="en-US" sz="2200" b="1" dirty="0" err="1">
                <a:latin typeface="Times New Roman" panose="02020603050405020304" pitchFamily="18" charset="0"/>
                <a:cs typeface="Times New Roman" panose="02020603050405020304" pitchFamily="18" charset="0"/>
              </a:rPr>
              <a:t>số</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Ông</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đang</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phải</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kiểm</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tra</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sổ</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sách</a:t>
            </a:r>
            <a:r>
              <a:rPr lang="en-US" sz="2200" b="1" dirty="0">
                <a:latin typeface="Times New Roman" panose="02020603050405020304" pitchFamily="18" charset="0"/>
                <a:cs typeface="Times New Roman" panose="02020603050405020304" pitchFamily="18" charset="0"/>
              </a:rPr>
              <a:t>.</a:t>
            </a:r>
          </a:p>
        </p:txBody>
      </p:sp>
      <p:sp>
        <p:nvSpPr>
          <p:cNvPr id="12" name="Text Box 16">
            <a:extLst>
              <a:ext uri="{FF2B5EF4-FFF2-40B4-BE49-F238E27FC236}">
                <a16:creationId xmlns:a16="http://schemas.microsoft.com/office/drawing/2014/main" id="{8F72F72C-87E4-42EB-8162-48849F48CDCF}"/>
              </a:ext>
            </a:extLst>
          </p:cNvPr>
          <p:cNvSpPr txBox="1">
            <a:spLocks noChangeArrowheads="1"/>
          </p:cNvSpPr>
          <p:nvPr/>
        </p:nvSpPr>
        <p:spPr bwMode="auto">
          <a:xfrm>
            <a:off x="3962928" y="2454063"/>
            <a:ext cx="8229072"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indent="457200">
              <a:spcBef>
                <a:spcPct val="50000"/>
              </a:spcBef>
            </a:pPr>
            <a:r>
              <a:rPr lang="en-US" sz="2200" b="1" dirty="0">
                <a:latin typeface="Times New Roman" panose="02020603050405020304" pitchFamily="18" charset="0"/>
                <a:cs typeface="Times New Roman" panose="02020603050405020304" pitchFamily="18" charset="0"/>
              </a:rPr>
              <a:t>“</a:t>
            </a:r>
            <a:r>
              <a:rPr lang="en-US" sz="2200" b="1" dirty="0" err="1">
                <a:latin typeface="Times New Roman" panose="02020603050405020304" pitchFamily="18" charset="0"/>
                <a:cs typeface="Times New Roman" panose="02020603050405020304" pitchFamily="18" charset="0"/>
              </a:rPr>
              <a:t>Những</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dãy</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tính</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cộng</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hàng</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ngàn</a:t>
            </a:r>
            <a:r>
              <a:rPr lang="en-US" sz="2200" b="1" dirty="0">
                <a:latin typeface="Times New Roman" panose="02020603050405020304" pitchFamily="18" charset="0"/>
                <a:cs typeface="Times New Roman" panose="02020603050405020304" pitchFamily="18" charset="0"/>
              </a:rPr>
              <a:t> con </a:t>
            </a:r>
            <a:r>
              <a:rPr lang="en-US" sz="2200" b="1" dirty="0" err="1">
                <a:latin typeface="Times New Roman" panose="02020603050405020304" pitchFamily="18" charset="0"/>
                <a:cs typeface="Times New Roman" panose="02020603050405020304" pitchFamily="18" charset="0"/>
              </a:rPr>
              <a:t>số</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một</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công</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việc</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buồn</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tẻ</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làm</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sao</a:t>
            </a:r>
            <a:r>
              <a:rPr lang="en-US" sz="2200" b="1" dirty="0">
                <a:latin typeface="Times New Roman" panose="02020603050405020304" pitchFamily="18" charset="0"/>
                <a:cs typeface="Times New Roman" panose="02020603050405020304" pitchFamily="18" charset="0"/>
              </a:rPr>
              <a:t>!” – Pa-</a:t>
            </a:r>
            <a:r>
              <a:rPr lang="en-US" sz="2200" b="1" dirty="0" err="1">
                <a:latin typeface="Times New Roman" panose="02020603050405020304" pitchFamily="18" charset="0"/>
                <a:cs typeface="Times New Roman" panose="02020603050405020304" pitchFamily="18" charset="0"/>
              </a:rPr>
              <a:t>xcan</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nghĩ</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thầm</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Trong</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óc</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chàng</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sinh</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viên</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trẻ</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tuổi</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chợt</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lóe</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lên</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một</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tia</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sáng</a:t>
            </a:r>
            <a:r>
              <a:rPr lang="en-US" sz="2200" b="1" dirty="0">
                <a:latin typeface="Times New Roman" panose="02020603050405020304" pitchFamily="18" charset="0"/>
                <a:cs typeface="Times New Roman" panose="02020603050405020304" pitchFamily="18" charset="0"/>
              </a:rPr>
              <a:t>. Anh </a:t>
            </a:r>
            <a:r>
              <a:rPr lang="en-US" sz="2200" b="1" dirty="0" err="1">
                <a:latin typeface="Times New Roman" panose="02020603050405020304" pitchFamily="18" charset="0"/>
                <a:cs typeface="Times New Roman" panose="02020603050405020304" pitchFamily="18" charset="0"/>
              </a:rPr>
              <a:t>lặng</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lẽ</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rút</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về</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phòng</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mình</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và</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vạch</a:t>
            </a:r>
            <a:r>
              <a:rPr lang="en-US" sz="2200" b="1" dirty="0">
                <a:latin typeface="Times New Roman" panose="02020603050405020304" pitchFamily="18" charset="0"/>
                <a:cs typeface="Times New Roman" panose="02020603050405020304" pitchFamily="18" charset="0"/>
              </a:rPr>
              <a:t> ra </a:t>
            </a:r>
            <a:r>
              <a:rPr lang="en-US" sz="2200" b="1" dirty="0" err="1">
                <a:latin typeface="Times New Roman" panose="02020603050405020304" pitchFamily="18" charset="0"/>
                <a:cs typeface="Times New Roman" panose="02020603050405020304" pitchFamily="18" charset="0"/>
              </a:rPr>
              <a:t>một</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sơ</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đồ</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gì</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đó</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lên</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giấy</a:t>
            </a:r>
            <a:r>
              <a:rPr lang="en-US" sz="2200" b="1" dirty="0">
                <a:latin typeface="Times New Roman" panose="02020603050405020304" pitchFamily="18" charset="0"/>
                <a:cs typeface="Times New Roman" panose="02020603050405020304" pitchFamily="18" charset="0"/>
              </a:rPr>
              <a:t>.</a:t>
            </a:r>
          </a:p>
        </p:txBody>
      </p:sp>
      <p:sp>
        <p:nvSpPr>
          <p:cNvPr id="13" name="Text Box 17">
            <a:extLst>
              <a:ext uri="{FF2B5EF4-FFF2-40B4-BE49-F238E27FC236}">
                <a16:creationId xmlns:a16="http://schemas.microsoft.com/office/drawing/2014/main" id="{006C01B2-6D45-47F8-B724-0D52E29E9867}"/>
              </a:ext>
            </a:extLst>
          </p:cNvPr>
          <p:cNvSpPr txBox="1">
            <a:spLocks noChangeArrowheads="1"/>
          </p:cNvSpPr>
          <p:nvPr/>
        </p:nvSpPr>
        <p:spPr bwMode="auto">
          <a:xfrm>
            <a:off x="3957281" y="3884244"/>
            <a:ext cx="8129099" cy="2800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indent="457200"/>
            <a:r>
              <a:rPr lang="en-US" sz="2200" b="1" dirty="0" err="1">
                <a:latin typeface="Times New Roman" panose="02020603050405020304" pitchFamily="18" charset="0"/>
                <a:cs typeface="Times New Roman" panose="02020603050405020304" pitchFamily="18" charset="0"/>
              </a:rPr>
              <a:t>Mươi</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hôm</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sau</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ông</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bố</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ngạc</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nhiên</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thấy</a:t>
            </a:r>
            <a:r>
              <a:rPr lang="en-US" sz="2200" b="1" dirty="0">
                <a:latin typeface="Times New Roman" panose="02020603050405020304" pitchFamily="18" charset="0"/>
                <a:cs typeface="Times New Roman" panose="02020603050405020304" pitchFamily="18" charset="0"/>
              </a:rPr>
              <a:t> con </a:t>
            </a:r>
            <a:r>
              <a:rPr lang="en-US" sz="2200" b="1" dirty="0" err="1">
                <a:latin typeface="Times New Roman" panose="02020603050405020304" pitchFamily="18" charset="0"/>
                <a:cs typeface="Times New Roman" panose="02020603050405020304" pitchFamily="18" charset="0"/>
              </a:rPr>
              <a:t>ôm</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một</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vật</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gì</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kỳ</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lạ</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đặt</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trước</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bàn</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mình</a:t>
            </a:r>
            <a:r>
              <a:rPr lang="en-US" sz="2200" b="1" dirty="0">
                <a:latin typeface="Times New Roman" panose="02020603050405020304" pitchFamily="18" charset="0"/>
                <a:cs typeface="Times New Roman" panose="02020603050405020304" pitchFamily="18" charset="0"/>
              </a:rPr>
              <a:t>.</a:t>
            </a:r>
          </a:p>
          <a:p>
            <a:r>
              <a:rPr lang="en-US" sz="2200" b="1" dirty="0">
                <a:latin typeface="Times New Roman" panose="02020603050405020304" pitchFamily="18" charset="0"/>
                <a:cs typeface="Times New Roman" panose="02020603050405020304" pitchFamily="18" charset="0"/>
              </a:rPr>
              <a:t>      - Con hi </a:t>
            </a:r>
            <a:r>
              <a:rPr lang="en-US" sz="2200" b="1" dirty="0" err="1">
                <a:latin typeface="Times New Roman" panose="02020603050405020304" pitchFamily="18" charset="0"/>
                <a:cs typeface="Times New Roman" panose="02020603050405020304" pitchFamily="18" charset="0"/>
              </a:rPr>
              <a:t>vọng</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món</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quà</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nhỏ</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này</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có</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thể</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làm</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bố</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bớt</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nhức</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đầu</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vì</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những</a:t>
            </a:r>
            <a:r>
              <a:rPr lang="en-US" sz="2200" b="1" dirty="0">
                <a:latin typeface="Times New Roman" panose="02020603050405020304" pitchFamily="18" charset="0"/>
                <a:cs typeface="Times New Roman" panose="02020603050405020304" pitchFamily="18" charset="0"/>
              </a:rPr>
              <a:t> con </a:t>
            </a:r>
            <a:r>
              <a:rPr lang="en-US" sz="2200" b="1" dirty="0" err="1">
                <a:latin typeface="Times New Roman" panose="02020603050405020304" pitchFamily="18" charset="0"/>
                <a:cs typeface="Times New Roman" panose="02020603050405020304" pitchFamily="18" charset="0"/>
              </a:rPr>
              <a:t>tính</a:t>
            </a:r>
            <a:r>
              <a:rPr lang="en-US" sz="2200" b="1" dirty="0">
                <a:latin typeface="Times New Roman" panose="02020603050405020304" pitchFamily="18" charset="0"/>
                <a:cs typeface="Times New Roman" panose="02020603050405020304" pitchFamily="18" charset="0"/>
              </a:rPr>
              <a:t> – Pa-</a:t>
            </a:r>
            <a:r>
              <a:rPr lang="en-US" sz="2200" b="1" dirty="0" err="1">
                <a:latin typeface="Times New Roman" panose="02020603050405020304" pitchFamily="18" charset="0"/>
                <a:cs typeface="Times New Roman" panose="02020603050405020304" pitchFamily="18" charset="0"/>
              </a:rPr>
              <a:t>xcan</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nói</a:t>
            </a:r>
            <a:r>
              <a:rPr lang="en-US" sz="2200" b="1" dirty="0">
                <a:latin typeface="Times New Roman" panose="02020603050405020304" pitchFamily="18" charset="0"/>
                <a:cs typeface="Times New Roman" panose="02020603050405020304" pitchFamily="18" charset="0"/>
              </a:rPr>
              <a:t>.</a:t>
            </a:r>
          </a:p>
          <a:p>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Thì</a:t>
            </a:r>
            <a:r>
              <a:rPr lang="en-US" sz="2200" b="1" dirty="0">
                <a:latin typeface="Times New Roman" panose="02020603050405020304" pitchFamily="18" charset="0"/>
                <a:cs typeface="Times New Roman" panose="02020603050405020304" pitchFamily="18" charset="0"/>
              </a:rPr>
              <a:t> ra </a:t>
            </a:r>
            <a:r>
              <a:rPr lang="en-US" sz="2200" b="1" dirty="0" err="1">
                <a:latin typeface="Times New Roman" panose="02020603050405020304" pitchFamily="18" charset="0"/>
                <a:cs typeface="Times New Roman" panose="02020603050405020304" pitchFamily="18" charset="0"/>
              </a:rPr>
              <a:t>đó</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là</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một</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thứ</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máy</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tính</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cộng</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trừ</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mà</a:t>
            </a:r>
            <a:r>
              <a:rPr lang="en-US" sz="2200" b="1" dirty="0">
                <a:latin typeface="Times New Roman" panose="02020603050405020304" pitchFamily="18" charset="0"/>
                <a:cs typeface="Times New Roman" panose="02020603050405020304" pitchFamily="18" charset="0"/>
              </a:rPr>
              <a:t> Pa-</a:t>
            </a:r>
            <a:r>
              <a:rPr lang="en-US" sz="2200" b="1" dirty="0" err="1">
                <a:latin typeface="Times New Roman" panose="02020603050405020304" pitchFamily="18" charset="0"/>
                <a:cs typeface="Times New Roman" panose="02020603050405020304" pitchFamily="18" charset="0"/>
              </a:rPr>
              <a:t>xcan</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đã</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đặt</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hết</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tình</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cảm</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của</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người</a:t>
            </a:r>
            <a:r>
              <a:rPr lang="en-US" sz="2200" b="1" dirty="0">
                <a:latin typeface="Times New Roman" panose="02020603050405020304" pitchFamily="18" charset="0"/>
                <a:cs typeface="Times New Roman" panose="02020603050405020304" pitchFamily="18" charset="0"/>
              </a:rPr>
              <a:t> con </a:t>
            </a:r>
            <a:r>
              <a:rPr lang="en-US" sz="2200" b="1" dirty="0" err="1">
                <a:latin typeface="Times New Roman" panose="02020603050405020304" pitchFamily="18" charset="0"/>
                <a:cs typeface="Times New Roman" panose="02020603050405020304" pitchFamily="18" charset="0"/>
              </a:rPr>
              <a:t>vào</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việc</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chế</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tạo</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Đó</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chính</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là</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cái</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máy</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tính</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đầu</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tiên</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trên</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thế</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giới</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tổ</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tiên</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của</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những</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chiếc</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máy</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tính</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điện</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tử</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hiện</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đại</a:t>
            </a:r>
            <a:r>
              <a:rPr lang="en-US" sz="2200" b="1" dirty="0">
                <a:latin typeface="Times New Roman" panose="02020603050405020304" pitchFamily="18" charset="0"/>
                <a:cs typeface="Times New Roman" panose="02020603050405020304" pitchFamily="18" charset="0"/>
              </a:rPr>
              <a:t>.</a:t>
            </a:r>
            <a:endParaRPr lang="en-US" sz="2200" b="1" dirty="0">
              <a:solidFill>
                <a:srgbClr val="C00000"/>
              </a:solidFill>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1909DA5B-D067-4685-8AED-01CB282BCBB3}"/>
              </a:ext>
            </a:extLst>
          </p:cNvPr>
          <p:cNvSpPr txBox="1"/>
          <p:nvPr/>
        </p:nvSpPr>
        <p:spPr>
          <a:xfrm>
            <a:off x="7023630" y="6484333"/>
            <a:ext cx="5115560" cy="369332"/>
          </a:xfrm>
          <a:prstGeom prst="rect">
            <a:avLst/>
          </a:prstGeom>
          <a:noFill/>
        </p:spPr>
        <p:txBody>
          <a:bodyPr wrap="square">
            <a:spAutoFit/>
          </a:bodyPr>
          <a:lstStyle/>
          <a:p>
            <a:r>
              <a:rPr lang="en-US" b="1" i="1" dirty="0">
                <a:solidFill>
                  <a:srgbClr val="C00000"/>
                </a:solidFill>
                <a:latin typeface="Times New Roman" panose="02020603050405020304" pitchFamily="18" charset="0"/>
                <a:cs typeface="Times New Roman" panose="02020603050405020304" pitchFamily="18" charset="0"/>
              </a:rPr>
              <a:t>Theo LÊ NGUYÊN LONG, PHẠM NGỌC TOÀN</a:t>
            </a:r>
            <a:endParaRPr lang="en-US" i="1" dirty="0"/>
          </a:p>
        </p:txBody>
      </p:sp>
      <p:sp>
        <p:nvSpPr>
          <p:cNvPr id="15" name="TextBox 14">
            <a:extLst>
              <a:ext uri="{FF2B5EF4-FFF2-40B4-BE49-F238E27FC236}">
                <a16:creationId xmlns:a16="http://schemas.microsoft.com/office/drawing/2014/main" id="{EE94D4F3-289B-40E6-8817-C0B0A720E6B0}"/>
              </a:ext>
            </a:extLst>
          </p:cNvPr>
          <p:cNvSpPr txBox="1"/>
          <p:nvPr/>
        </p:nvSpPr>
        <p:spPr>
          <a:xfrm>
            <a:off x="6801114" y="600358"/>
            <a:ext cx="3217631" cy="492443"/>
          </a:xfrm>
          <a:prstGeom prst="rect">
            <a:avLst/>
          </a:prstGeom>
          <a:noFill/>
        </p:spPr>
        <p:txBody>
          <a:bodyPr wrap="square">
            <a:spAutoFit/>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600" b="1" i="0" u="none" strike="noStrike" normalizeH="0" baseline="0">
                <a:ln w="9525">
                  <a:solidFill>
                    <a:schemeClr val="bg1"/>
                  </a:solidFill>
                  <a:prstDash val="solid"/>
                </a:ln>
                <a:solidFill>
                  <a:srgbClr val="562FE5"/>
                </a:solidFill>
                <a:effectLst>
                  <a:outerShdw blurRad="12700" dist="38100" dir="2700000" algn="tl" rotWithShape="0">
                    <a:schemeClr val="accent5">
                      <a:lumMod val="60000"/>
                      <a:lumOff val="40000"/>
                    </a:schemeClr>
                  </a:outerShdw>
                </a:effectLst>
                <a:latin typeface="UTM Guanine" panose="02040603050506020204" pitchFamily="18" charset="0"/>
                <a:cs typeface="Arial" charset="0"/>
              </a:rPr>
              <a:t>Quà tặng cha </a:t>
            </a:r>
            <a:endParaRPr kumimoji="0" lang="en-US" sz="2600" b="1" i="0" u="none" strike="noStrike" normalizeH="0" baseline="0" dirty="0">
              <a:ln w="9525">
                <a:solidFill>
                  <a:schemeClr val="bg1"/>
                </a:solidFill>
                <a:prstDash val="solid"/>
              </a:ln>
              <a:solidFill>
                <a:srgbClr val="562FE5"/>
              </a:solidFill>
              <a:effectLst>
                <a:outerShdw blurRad="12700" dist="38100" dir="2700000" algn="tl" rotWithShape="0">
                  <a:schemeClr val="accent5">
                    <a:lumMod val="60000"/>
                    <a:lumOff val="40000"/>
                  </a:schemeClr>
                </a:outerShdw>
              </a:effectLst>
              <a:latin typeface="UTM Guanine" panose="02040603050506020204" pitchFamily="18" charset="0"/>
              <a:cs typeface="Arial" charset="0"/>
            </a:endParaRPr>
          </a:p>
        </p:txBody>
      </p:sp>
      <p:pic>
        <p:nvPicPr>
          <p:cNvPr id="16" name="Picture 15">
            <a:extLst>
              <a:ext uri="{FF2B5EF4-FFF2-40B4-BE49-F238E27FC236}">
                <a16:creationId xmlns:a16="http://schemas.microsoft.com/office/drawing/2014/main" id="{5C4DDDC6-A5A7-4948-A7F1-9BB7D6284C46}"/>
              </a:ext>
            </a:extLst>
          </p:cNvPr>
          <p:cNvPicPr>
            <a:picLocks noChangeAspect="1"/>
          </p:cNvPicPr>
          <p:nvPr/>
        </p:nvPicPr>
        <p:blipFill>
          <a:blip r:embed="rId2"/>
          <a:stretch>
            <a:fillRect/>
          </a:stretch>
        </p:blipFill>
        <p:spPr>
          <a:xfrm>
            <a:off x="53236" y="988591"/>
            <a:ext cx="3851235" cy="5757442"/>
          </a:xfrm>
          <a:prstGeom prst="rect">
            <a:avLst/>
          </a:prstGeom>
        </p:spPr>
      </p:pic>
      <p:sp>
        <p:nvSpPr>
          <p:cNvPr id="17" name="Oval 574">
            <a:extLst>
              <a:ext uri="{FF2B5EF4-FFF2-40B4-BE49-F238E27FC236}">
                <a16:creationId xmlns:a16="http://schemas.microsoft.com/office/drawing/2014/main" id="{2B52069F-EAEC-4475-A42B-485CACA5CC41}"/>
              </a:ext>
            </a:extLst>
          </p:cNvPr>
          <p:cNvSpPr>
            <a:spLocks noChangeArrowheads="1"/>
          </p:cNvSpPr>
          <p:nvPr/>
        </p:nvSpPr>
        <p:spPr bwMode="auto">
          <a:xfrm>
            <a:off x="5763528" y="1535522"/>
            <a:ext cx="236056" cy="246625"/>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 name="Oval 574">
            <a:extLst>
              <a:ext uri="{FF2B5EF4-FFF2-40B4-BE49-F238E27FC236}">
                <a16:creationId xmlns:a16="http://schemas.microsoft.com/office/drawing/2014/main" id="{B379B160-D5B3-4C62-A8D4-5994A0EC1B55}"/>
              </a:ext>
            </a:extLst>
          </p:cNvPr>
          <p:cNvSpPr>
            <a:spLocks noChangeArrowheads="1"/>
          </p:cNvSpPr>
          <p:nvPr/>
        </p:nvSpPr>
        <p:spPr bwMode="auto">
          <a:xfrm>
            <a:off x="10217341" y="1169913"/>
            <a:ext cx="236056" cy="246625"/>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 name="Oval 574">
            <a:extLst>
              <a:ext uri="{FF2B5EF4-FFF2-40B4-BE49-F238E27FC236}">
                <a16:creationId xmlns:a16="http://schemas.microsoft.com/office/drawing/2014/main" id="{6D01255F-054B-4C44-AF82-3091B4FAFFA3}"/>
              </a:ext>
            </a:extLst>
          </p:cNvPr>
          <p:cNvSpPr>
            <a:spLocks noChangeArrowheads="1"/>
          </p:cNvSpPr>
          <p:nvPr/>
        </p:nvSpPr>
        <p:spPr bwMode="auto">
          <a:xfrm>
            <a:off x="5227994" y="2919667"/>
            <a:ext cx="236056" cy="246625"/>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 name="Oval 574">
            <a:extLst>
              <a:ext uri="{FF2B5EF4-FFF2-40B4-BE49-F238E27FC236}">
                <a16:creationId xmlns:a16="http://schemas.microsoft.com/office/drawing/2014/main" id="{FD6D7D32-57BE-4AAE-ABF1-A331018BA26D}"/>
              </a:ext>
            </a:extLst>
          </p:cNvPr>
          <p:cNvSpPr>
            <a:spLocks noChangeArrowheads="1"/>
          </p:cNvSpPr>
          <p:nvPr/>
        </p:nvSpPr>
        <p:spPr bwMode="auto">
          <a:xfrm>
            <a:off x="5881556" y="5015250"/>
            <a:ext cx="236056" cy="246625"/>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3" name="Hình ảnh 2" descr="Ảnh có chứa văn bản, mẫu họa&#10;&#10;Mô tả được tạo tự động">
            <a:extLst>
              <a:ext uri="{FF2B5EF4-FFF2-40B4-BE49-F238E27FC236}">
                <a16:creationId xmlns:a16="http://schemas.microsoft.com/office/drawing/2014/main" id="{D23CB8A4-CC50-DD84-B07F-726F02822E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63136" y="1"/>
            <a:ext cx="728863" cy="351692"/>
          </a:xfrm>
          <a:prstGeom prst="rect">
            <a:avLst/>
          </a:prstGeom>
        </p:spPr>
      </p:pic>
    </p:spTree>
    <p:extLst>
      <p:ext uri="{BB962C8B-B14F-4D97-AF65-F5344CB8AC3E}">
        <p14:creationId xmlns:p14="http://schemas.microsoft.com/office/powerpoint/2010/main" val="4137307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500" fill="hold"/>
                                        <p:tgtEl>
                                          <p:spTgt spid="19"/>
                                        </p:tgtEl>
                                        <p:attrNameLst>
                                          <p:attrName>ppt_x</p:attrName>
                                        </p:attrNameLst>
                                      </p:cBhvr>
                                      <p:tavLst>
                                        <p:tav tm="0">
                                          <p:val>
                                            <p:strVal val="#ppt_x"/>
                                          </p:val>
                                        </p:tav>
                                        <p:tav tm="100000">
                                          <p:val>
                                            <p:strVal val="#ppt_x"/>
                                          </p:val>
                                        </p:tav>
                                      </p:tavLst>
                                    </p:anim>
                                    <p:anim calcmode="lin" valueType="num">
                                      <p:cBhvr additive="base">
                                        <p:cTn id="16" dur="500" fill="hold"/>
                                        <p:tgtEl>
                                          <p:spTgt spid="1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ppt_x"/>
                                          </p:val>
                                        </p:tav>
                                        <p:tav tm="100000">
                                          <p:val>
                                            <p:strVal val="#ppt_x"/>
                                          </p:val>
                                        </p:tav>
                                      </p:tavLst>
                                    </p:anim>
                                    <p:anim calcmode="lin" valueType="num">
                                      <p:cBhvr additive="base">
                                        <p:cTn id="2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9000"/>
            <a:lum/>
          </a:blip>
          <a:srcRect/>
          <a:stretch>
            <a:fillRect l="-5000" r="-5000"/>
          </a:stretch>
        </a:blipFill>
        <a:effectLst/>
      </p:bgPr>
    </p:bg>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9732E74A-6022-4C33-8ADC-BF9AE3B83531}"/>
              </a:ext>
            </a:extLst>
          </p:cNvPr>
          <p:cNvSpPr txBox="1"/>
          <p:nvPr/>
        </p:nvSpPr>
        <p:spPr>
          <a:xfrm>
            <a:off x="238432" y="0"/>
            <a:ext cx="11550369" cy="2185214"/>
          </a:xfrm>
          <a:prstGeom prst="rect">
            <a:avLst/>
          </a:prstGeom>
          <a:noFill/>
        </p:spPr>
        <p:txBody>
          <a:bodyPr wrap="square" rtlCol="0">
            <a:spAutoFit/>
          </a:bodyPr>
          <a:lstStyle/>
          <a:p>
            <a:pPr algn="just">
              <a:spcBef>
                <a:spcPct val="50000"/>
              </a:spcBef>
            </a:pPr>
            <a:r>
              <a:rPr lang="en-US" sz="3400" b="1">
                <a:latin typeface="Times New Roman" panose="02020603050405020304" pitchFamily="18" charset="0"/>
                <a:cs typeface="Times New Roman" panose="02020603050405020304" pitchFamily="18" charset="0"/>
              </a:rPr>
              <a:t>	Viết một đoạn văn kể lại cuộc nói chuyện giữa bố hoặc mẹ với em về tình hình học tập của em trong tuần qua, trong đó có dùng dấu gạch ngang để đánh dấu các câu đối thoại và đánh dấu phần chú thích.</a:t>
            </a:r>
            <a:endParaRPr lang="en-US" sz="3400" b="1" dirty="0">
              <a:latin typeface="Times New Roman" panose="02020603050405020304" pitchFamily="18" charset="0"/>
              <a:cs typeface="Times New Roman" panose="02020603050405020304" pitchFamily="18" charset="0"/>
            </a:endParaRPr>
          </a:p>
        </p:txBody>
      </p:sp>
      <p:sp>
        <p:nvSpPr>
          <p:cNvPr id="3" name="文本框 2">
            <a:extLst>
              <a:ext uri="{FF2B5EF4-FFF2-40B4-BE49-F238E27FC236}">
                <a16:creationId xmlns:a16="http://schemas.microsoft.com/office/drawing/2014/main" id="{B710D8B0-B144-4FAA-90E0-C327FDA8874E}"/>
              </a:ext>
            </a:extLst>
          </p:cNvPr>
          <p:cNvSpPr txBox="1"/>
          <p:nvPr/>
        </p:nvSpPr>
        <p:spPr>
          <a:xfrm>
            <a:off x="-237628" y="0"/>
            <a:ext cx="1758519" cy="615553"/>
          </a:xfrm>
          <a:prstGeom prst="rect">
            <a:avLst/>
          </a:prstGeom>
          <a:noFill/>
        </p:spPr>
        <p:txBody>
          <a:bodyPr wrap="square">
            <a:spAutoFit/>
          </a:bodyPr>
          <a:lstStyle>
            <a:defPPr>
              <a:defRPr lang="zh-CN"/>
            </a:defPPr>
            <a:lvl1pPr marR="0" lvl="0" indent="0" algn="ctr" fontAlgn="base">
              <a:lnSpc>
                <a:spcPct val="100000"/>
              </a:lnSpc>
              <a:spcBef>
                <a:spcPct val="20000"/>
              </a:spcBef>
              <a:spcAft>
                <a:spcPct val="0"/>
              </a:spcAft>
              <a:buClrTx/>
              <a:buSzTx/>
              <a:buFontTx/>
              <a:buNone/>
              <a:tabLst/>
              <a:defRPr kumimoji="0" sz="5400" b="1" i="0" u="none" strike="noStrike" normalizeH="0" baseline="0">
                <a:ln w="9525">
                  <a:solidFill>
                    <a:schemeClr val="bg1"/>
                  </a:solidFill>
                  <a:prstDash val="solid"/>
                </a:ln>
                <a:solidFill>
                  <a:srgbClr val="562FE5"/>
                </a:solidFill>
                <a:effectLst>
                  <a:outerShdw blurRad="12700" dist="38100" dir="2700000" algn="tl" rotWithShape="0">
                    <a:schemeClr val="accent5">
                      <a:lumMod val="60000"/>
                      <a:lumOff val="40000"/>
                    </a:schemeClr>
                  </a:outerShdw>
                </a:effectLst>
                <a:latin typeface="UTM Aquarelle" panose="02040603050506020204" pitchFamily="18" charset="0"/>
                <a:cs typeface="Arial" charset="0"/>
              </a:defRPr>
            </a:lvl1pPr>
          </a:lstStyle>
          <a:p>
            <a:r>
              <a:rPr lang="en-US" altLang="zh-CN" sz="3400">
                <a:solidFill>
                  <a:srgbClr val="C00000"/>
                </a:solidFill>
                <a:latin typeface="Times New Roman" panose="02020603050405020304" pitchFamily="18" charset="0"/>
                <a:cs typeface="Times New Roman" panose="02020603050405020304" pitchFamily="18" charset="0"/>
              </a:rPr>
              <a:t>Bài 2:</a:t>
            </a:r>
            <a:endParaRPr lang="zh-CN" altLang="en-US" sz="3400" dirty="0">
              <a:solidFill>
                <a:srgbClr val="C00000"/>
              </a:solidFill>
              <a:latin typeface="Times New Roman" panose="02020603050405020304" pitchFamily="18" charset="0"/>
              <a:cs typeface="Times New Roman" panose="02020603050405020304" pitchFamily="18" charset="0"/>
            </a:endParaRPr>
          </a:p>
        </p:txBody>
      </p:sp>
      <p:pic>
        <p:nvPicPr>
          <p:cNvPr id="4" name="Picture 3" descr="A picture containing toy, clipart&#10;&#10;Description automatically generated">
            <a:extLst>
              <a:ext uri="{FF2B5EF4-FFF2-40B4-BE49-F238E27FC236}">
                <a16:creationId xmlns:a16="http://schemas.microsoft.com/office/drawing/2014/main" id="{83509B5F-C583-4CE7-8A41-3F1B2E4A785B}"/>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tretch>
            <a:fillRect/>
          </a:stretch>
        </p:blipFill>
        <p:spPr>
          <a:xfrm>
            <a:off x="-280909" y="4693064"/>
            <a:ext cx="3222600" cy="2352555"/>
          </a:xfrm>
          <a:prstGeom prst="rect">
            <a:avLst/>
          </a:prstGeom>
        </p:spPr>
      </p:pic>
      <p:cxnSp>
        <p:nvCxnSpPr>
          <p:cNvPr id="6" name="Straight Connector 5">
            <a:extLst>
              <a:ext uri="{FF2B5EF4-FFF2-40B4-BE49-F238E27FC236}">
                <a16:creationId xmlns:a16="http://schemas.microsoft.com/office/drawing/2014/main" id="{EC9A62B4-EC21-4401-B024-0AC5E813E041}"/>
              </a:ext>
            </a:extLst>
          </p:cNvPr>
          <p:cNvCxnSpPr/>
          <p:nvPr/>
        </p:nvCxnSpPr>
        <p:spPr>
          <a:xfrm>
            <a:off x="1330391" y="586978"/>
            <a:ext cx="60007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C24659D3-184B-4A5D-8AF2-FB11B0BC31C3}"/>
              </a:ext>
            </a:extLst>
          </p:cNvPr>
          <p:cNvCxnSpPr>
            <a:cxnSpLocks/>
          </p:cNvCxnSpPr>
          <p:nvPr/>
        </p:nvCxnSpPr>
        <p:spPr>
          <a:xfrm>
            <a:off x="3038475" y="596503"/>
            <a:ext cx="284797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AB5AEDD8-D3AA-42A5-B6A8-BAAA805BFA78}"/>
              </a:ext>
            </a:extLst>
          </p:cNvPr>
          <p:cNvCxnSpPr>
            <a:cxnSpLocks/>
          </p:cNvCxnSpPr>
          <p:nvPr/>
        </p:nvCxnSpPr>
        <p:spPr>
          <a:xfrm>
            <a:off x="6096000" y="615553"/>
            <a:ext cx="299261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965D7D9-ADAE-441A-B425-EB20A6CD4802}"/>
              </a:ext>
            </a:extLst>
          </p:cNvPr>
          <p:cNvCxnSpPr>
            <a:cxnSpLocks/>
          </p:cNvCxnSpPr>
          <p:nvPr/>
        </p:nvCxnSpPr>
        <p:spPr>
          <a:xfrm>
            <a:off x="2966153" y="1092607"/>
            <a:ext cx="450144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31828A7-8344-4BD6-AC22-F19781F038F9}"/>
              </a:ext>
            </a:extLst>
          </p:cNvPr>
          <p:cNvCxnSpPr>
            <a:cxnSpLocks/>
          </p:cNvCxnSpPr>
          <p:nvPr/>
        </p:nvCxnSpPr>
        <p:spPr>
          <a:xfrm>
            <a:off x="2560456" y="1607761"/>
            <a:ext cx="284021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55BC30B-4FEA-431A-9AAB-4A378A898CDF}"/>
              </a:ext>
            </a:extLst>
          </p:cNvPr>
          <p:cNvCxnSpPr>
            <a:cxnSpLocks/>
          </p:cNvCxnSpPr>
          <p:nvPr/>
        </p:nvCxnSpPr>
        <p:spPr>
          <a:xfrm>
            <a:off x="6172198" y="1607761"/>
            <a:ext cx="490537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69D5787-ED09-4EBA-A405-055B065A5785}"/>
              </a:ext>
            </a:extLst>
          </p:cNvPr>
          <p:cNvCxnSpPr>
            <a:cxnSpLocks/>
          </p:cNvCxnSpPr>
          <p:nvPr/>
        </p:nvCxnSpPr>
        <p:spPr>
          <a:xfrm>
            <a:off x="350198" y="2122112"/>
            <a:ext cx="454565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616D964F-DC3D-479E-B07F-FFC2AA844EEF}"/>
              </a:ext>
            </a:extLst>
          </p:cNvPr>
          <p:cNvSpPr txBox="1"/>
          <p:nvPr/>
        </p:nvSpPr>
        <p:spPr>
          <a:xfrm>
            <a:off x="403200" y="2590800"/>
            <a:ext cx="1117692" cy="461665"/>
          </a:xfrm>
          <a:prstGeom prst="rect">
            <a:avLst/>
          </a:prstGeom>
          <a:noFill/>
        </p:spPr>
        <p:txBody>
          <a:bodyPr wrap="square" rtlCol="0">
            <a:spAutoFit/>
          </a:bodyPr>
          <a:lstStyle/>
          <a:p>
            <a:r>
              <a:rPr lang="en-US" sz="2400" b="1" i="1">
                <a:solidFill>
                  <a:srgbClr val="C00000"/>
                </a:solidFill>
                <a:latin typeface="Times New Roman" panose="02020603050405020304" pitchFamily="18" charset="0"/>
                <a:cs typeface="Times New Roman" panose="02020603050405020304" pitchFamily="18" charset="0"/>
              </a:rPr>
              <a:t>GỢI Ý:</a:t>
            </a:r>
          </a:p>
        </p:txBody>
      </p:sp>
      <p:sp>
        <p:nvSpPr>
          <p:cNvPr id="24" name="TextBox 23">
            <a:extLst>
              <a:ext uri="{FF2B5EF4-FFF2-40B4-BE49-F238E27FC236}">
                <a16:creationId xmlns:a16="http://schemas.microsoft.com/office/drawing/2014/main" id="{10B85F58-499F-4667-A9AB-179BEEAA3644}"/>
              </a:ext>
            </a:extLst>
          </p:cNvPr>
          <p:cNvSpPr txBox="1"/>
          <p:nvPr/>
        </p:nvSpPr>
        <p:spPr>
          <a:xfrm>
            <a:off x="962046" y="4180344"/>
            <a:ext cx="1846081" cy="492443"/>
          </a:xfrm>
          <a:prstGeom prst="rect">
            <a:avLst/>
          </a:prstGeom>
          <a:noFill/>
        </p:spPr>
        <p:txBody>
          <a:bodyPr wrap="square" rtlCol="0">
            <a:spAutoFit/>
          </a:bodyPr>
          <a:lstStyle/>
          <a:p>
            <a:r>
              <a:rPr lang="en-US" sz="2600" b="1">
                <a:latin typeface="Times New Roman" panose="02020603050405020304" pitchFamily="18" charset="0"/>
                <a:cs typeface="Times New Roman" panose="02020603050405020304" pitchFamily="18" charset="0"/>
              </a:rPr>
              <a:t>HỌC TẬP</a:t>
            </a:r>
          </a:p>
        </p:txBody>
      </p:sp>
      <p:cxnSp>
        <p:nvCxnSpPr>
          <p:cNvPr id="27" name="Straight Connector 26">
            <a:extLst>
              <a:ext uri="{FF2B5EF4-FFF2-40B4-BE49-F238E27FC236}">
                <a16:creationId xmlns:a16="http://schemas.microsoft.com/office/drawing/2014/main" id="{1DE004D4-6FA8-46F5-A113-99AC31A42DE7}"/>
              </a:ext>
            </a:extLst>
          </p:cNvPr>
          <p:cNvCxnSpPr>
            <a:stCxn id="24" idx="3"/>
          </p:cNvCxnSpPr>
          <p:nvPr/>
        </p:nvCxnSpPr>
        <p:spPr>
          <a:xfrm flipV="1">
            <a:off x="2808127" y="3313093"/>
            <a:ext cx="830423" cy="1113473"/>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4279CB66-2D4E-4CE7-88E6-F5A3B2AF0E10}"/>
              </a:ext>
            </a:extLst>
          </p:cNvPr>
          <p:cNvSpPr txBox="1"/>
          <p:nvPr/>
        </p:nvSpPr>
        <p:spPr>
          <a:xfrm>
            <a:off x="3638550" y="3066871"/>
            <a:ext cx="3000375" cy="492443"/>
          </a:xfrm>
          <a:prstGeom prst="rect">
            <a:avLst/>
          </a:prstGeom>
          <a:noFill/>
        </p:spPr>
        <p:txBody>
          <a:bodyPr wrap="square" rtlCol="0">
            <a:spAutoFit/>
          </a:bodyPr>
          <a:lstStyle/>
          <a:p>
            <a:r>
              <a:rPr lang="en-US" sz="2600" b="1">
                <a:latin typeface="Times New Roman" panose="02020603050405020304" pitchFamily="18" charset="0"/>
                <a:cs typeface="Times New Roman" panose="02020603050405020304" pitchFamily="18" charset="0"/>
              </a:rPr>
              <a:t>Học ở trường, lớp</a:t>
            </a:r>
          </a:p>
        </p:txBody>
      </p:sp>
      <p:sp>
        <p:nvSpPr>
          <p:cNvPr id="29" name="TextBox 28">
            <a:extLst>
              <a:ext uri="{FF2B5EF4-FFF2-40B4-BE49-F238E27FC236}">
                <a16:creationId xmlns:a16="http://schemas.microsoft.com/office/drawing/2014/main" id="{76962C4A-B9B6-4C51-97EE-4B4A7CB3A38D}"/>
              </a:ext>
            </a:extLst>
          </p:cNvPr>
          <p:cNvSpPr txBox="1"/>
          <p:nvPr/>
        </p:nvSpPr>
        <p:spPr>
          <a:xfrm>
            <a:off x="3658485" y="4169037"/>
            <a:ext cx="2980440" cy="492443"/>
          </a:xfrm>
          <a:prstGeom prst="rect">
            <a:avLst/>
          </a:prstGeom>
          <a:noFill/>
        </p:spPr>
        <p:txBody>
          <a:bodyPr wrap="square" rtlCol="0">
            <a:spAutoFit/>
          </a:bodyPr>
          <a:lstStyle/>
          <a:p>
            <a:r>
              <a:rPr lang="en-US" sz="2600" b="1">
                <a:latin typeface="Times New Roman" panose="02020603050405020304" pitchFamily="18" charset="0"/>
                <a:cs typeface="Times New Roman" panose="02020603050405020304" pitchFamily="18" charset="0"/>
              </a:rPr>
              <a:t>Học tập ngoại khóa</a:t>
            </a:r>
          </a:p>
        </p:txBody>
      </p:sp>
      <p:sp>
        <p:nvSpPr>
          <p:cNvPr id="30" name="TextBox 29">
            <a:extLst>
              <a:ext uri="{FF2B5EF4-FFF2-40B4-BE49-F238E27FC236}">
                <a16:creationId xmlns:a16="http://schemas.microsoft.com/office/drawing/2014/main" id="{073B25CC-852A-4B0A-984C-EB61963C08B4}"/>
              </a:ext>
            </a:extLst>
          </p:cNvPr>
          <p:cNvSpPr txBox="1"/>
          <p:nvPr/>
        </p:nvSpPr>
        <p:spPr>
          <a:xfrm>
            <a:off x="3658485" y="5100407"/>
            <a:ext cx="1999366" cy="492443"/>
          </a:xfrm>
          <a:prstGeom prst="rect">
            <a:avLst/>
          </a:prstGeom>
          <a:noFill/>
        </p:spPr>
        <p:txBody>
          <a:bodyPr wrap="square" rtlCol="0">
            <a:spAutoFit/>
          </a:bodyPr>
          <a:lstStyle/>
          <a:p>
            <a:r>
              <a:rPr lang="en-US" sz="2600" b="1">
                <a:latin typeface="Times New Roman" panose="02020603050405020304" pitchFamily="18" charset="0"/>
                <a:cs typeface="Times New Roman" panose="02020603050405020304" pitchFamily="18" charset="0"/>
              </a:rPr>
              <a:t>Học tại nhà</a:t>
            </a:r>
          </a:p>
        </p:txBody>
      </p:sp>
      <p:cxnSp>
        <p:nvCxnSpPr>
          <p:cNvPr id="31" name="Straight Connector 30">
            <a:extLst>
              <a:ext uri="{FF2B5EF4-FFF2-40B4-BE49-F238E27FC236}">
                <a16:creationId xmlns:a16="http://schemas.microsoft.com/office/drawing/2014/main" id="{FB3CB09D-14DA-4082-9542-FC7EFA9921BB}"/>
              </a:ext>
            </a:extLst>
          </p:cNvPr>
          <p:cNvCxnSpPr>
            <a:cxnSpLocks/>
          </p:cNvCxnSpPr>
          <p:nvPr/>
        </p:nvCxnSpPr>
        <p:spPr>
          <a:xfrm>
            <a:off x="2828062" y="4426565"/>
            <a:ext cx="810488" cy="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795CB8DB-807E-41BA-BA81-CDF6AD16CD51}"/>
              </a:ext>
            </a:extLst>
          </p:cNvPr>
          <p:cNvCxnSpPr>
            <a:cxnSpLocks/>
          </p:cNvCxnSpPr>
          <p:nvPr/>
        </p:nvCxnSpPr>
        <p:spPr>
          <a:xfrm>
            <a:off x="2808127" y="4446932"/>
            <a:ext cx="830423" cy="89969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63EA1B77-8113-494E-826E-8181FC283539}"/>
              </a:ext>
            </a:extLst>
          </p:cNvPr>
          <p:cNvCxnSpPr>
            <a:stCxn id="30" idx="3"/>
          </p:cNvCxnSpPr>
          <p:nvPr/>
        </p:nvCxnSpPr>
        <p:spPr>
          <a:xfrm flipV="1">
            <a:off x="5657851" y="4857750"/>
            <a:ext cx="981074" cy="48887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04F80035-6BB1-4A00-A0D0-3A849AD8B126}"/>
              </a:ext>
            </a:extLst>
          </p:cNvPr>
          <p:cNvCxnSpPr>
            <a:cxnSpLocks/>
          </p:cNvCxnSpPr>
          <p:nvPr/>
        </p:nvCxnSpPr>
        <p:spPr>
          <a:xfrm>
            <a:off x="5681661" y="5346628"/>
            <a:ext cx="981074" cy="43504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BD0D59B4-57A7-4D74-9D1B-0C8BDB23BA0A}"/>
              </a:ext>
            </a:extLst>
          </p:cNvPr>
          <p:cNvSpPr txBox="1"/>
          <p:nvPr/>
        </p:nvSpPr>
        <p:spPr>
          <a:xfrm>
            <a:off x="6638925" y="4611529"/>
            <a:ext cx="5019680" cy="492443"/>
          </a:xfrm>
          <a:prstGeom prst="rect">
            <a:avLst/>
          </a:prstGeom>
          <a:noFill/>
        </p:spPr>
        <p:txBody>
          <a:bodyPr wrap="square" rtlCol="0">
            <a:spAutoFit/>
          </a:bodyPr>
          <a:lstStyle/>
          <a:p>
            <a:r>
              <a:rPr lang="en-US" sz="2600" b="1">
                <a:latin typeface="Times New Roman" panose="02020603050405020304" pitchFamily="18" charset="0"/>
                <a:cs typeface="Times New Roman" panose="02020603050405020304" pitchFamily="18" charset="0"/>
              </a:rPr>
              <a:t>Tự học, làm bài tập</a:t>
            </a:r>
          </a:p>
        </p:txBody>
      </p:sp>
      <p:sp>
        <p:nvSpPr>
          <p:cNvPr id="44" name="TextBox 43">
            <a:extLst>
              <a:ext uri="{FF2B5EF4-FFF2-40B4-BE49-F238E27FC236}">
                <a16:creationId xmlns:a16="http://schemas.microsoft.com/office/drawing/2014/main" id="{27A9164F-A25B-48AC-8599-1758A9C8CB0D}"/>
              </a:ext>
            </a:extLst>
          </p:cNvPr>
          <p:cNvSpPr txBox="1"/>
          <p:nvPr/>
        </p:nvSpPr>
        <p:spPr>
          <a:xfrm>
            <a:off x="6638925" y="5545667"/>
            <a:ext cx="5019680" cy="492443"/>
          </a:xfrm>
          <a:prstGeom prst="rect">
            <a:avLst/>
          </a:prstGeom>
          <a:noFill/>
        </p:spPr>
        <p:txBody>
          <a:bodyPr wrap="square" rtlCol="0">
            <a:spAutoFit/>
          </a:bodyPr>
          <a:lstStyle/>
          <a:p>
            <a:r>
              <a:rPr lang="en-US" sz="2600" b="1">
                <a:latin typeface="Times New Roman" panose="02020603050405020304" pitchFamily="18" charset="0"/>
                <a:cs typeface="Times New Roman" panose="02020603050405020304" pitchFamily="18" charset="0"/>
              </a:rPr>
              <a:t>Học online, học trên truyền hình</a:t>
            </a:r>
          </a:p>
        </p:txBody>
      </p:sp>
      <p:pic>
        <p:nvPicPr>
          <p:cNvPr id="5" name="Hình ảnh 4" descr="Ảnh có chứa văn bản, mẫu họa&#10;&#10;Mô tả được tạo tự động">
            <a:extLst>
              <a:ext uri="{FF2B5EF4-FFF2-40B4-BE49-F238E27FC236}">
                <a16:creationId xmlns:a16="http://schemas.microsoft.com/office/drawing/2014/main" id="{5FE1FDF2-D154-3BAE-7915-F97CD7DAA32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86077" y="6271023"/>
            <a:ext cx="1216479" cy="586977"/>
          </a:xfrm>
          <a:prstGeom prst="rect">
            <a:avLst/>
          </a:prstGeom>
        </p:spPr>
      </p:pic>
    </p:spTree>
    <p:extLst>
      <p:ext uri="{BB962C8B-B14F-4D97-AF65-F5344CB8AC3E}">
        <p14:creationId xmlns:p14="http://schemas.microsoft.com/office/powerpoint/2010/main" val="2227663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fill="hold"/>
                                        <p:tgtEl>
                                          <p:spTgt spid="16"/>
                                        </p:tgtEl>
                                        <p:attrNameLst>
                                          <p:attrName>ppt_x</p:attrName>
                                        </p:attrNameLst>
                                      </p:cBhvr>
                                      <p:tavLst>
                                        <p:tav tm="0">
                                          <p:val>
                                            <p:strVal val="#ppt_x"/>
                                          </p:val>
                                        </p:tav>
                                        <p:tav tm="100000">
                                          <p:val>
                                            <p:strVal val="#ppt_x"/>
                                          </p:val>
                                        </p:tav>
                                      </p:tavLst>
                                    </p:anim>
                                    <p:anim calcmode="lin" valueType="num">
                                      <p:cBhvr additive="base">
                                        <p:cTn id="28" dur="5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ppt_x"/>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additive="base">
                                        <p:cTn id="37" dur="500" fill="hold"/>
                                        <p:tgtEl>
                                          <p:spTgt spid="23"/>
                                        </p:tgtEl>
                                        <p:attrNameLst>
                                          <p:attrName>ppt_x</p:attrName>
                                        </p:attrNameLst>
                                      </p:cBhvr>
                                      <p:tavLst>
                                        <p:tav tm="0">
                                          <p:val>
                                            <p:strVal val="#ppt_x"/>
                                          </p:val>
                                        </p:tav>
                                        <p:tav tm="100000">
                                          <p:val>
                                            <p:strVal val="#ppt_x"/>
                                          </p:val>
                                        </p:tav>
                                      </p:tavLst>
                                    </p:anim>
                                    <p:anim calcmode="lin" valueType="num">
                                      <p:cBhvr additive="base">
                                        <p:cTn id="3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additive="base">
                                        <p:cTn id="43" dur="500" fill="hold"/>
                                        <p:tgtEl>
                                          <p:spTgt spid="24"/>
                                        </p:tgtEl>
                                        <p:attrNameLst>
                                          <p:attrName>ppt_x</p:attrName>
                                        </p:attrNameLst>
                                      </p:cBhvr>
                                      <p:tavLst>
                                        <p:tav tm="0">
                                          <p:val>
                                            <p:strVal val="#ppt_x"/>
                                          </p:val>
                                        </p:tav>
                                        <p:tav tm="100000">
                                          <p:val>
                                            <p:strVal val="#ppt_x"/>
                                          </p:val>
                                        </p:tav>
                                      </p:tavLst>
                                    </p:anim>
                                    <p:anim calcmode="lin" valueType="num">
                                      <p:cBhvr additive="base">
                                        <p:cTn id="44" dur="500" fill="hold"/>
                                        <p:tgtEl>
                                          <p:spTgt spid="24"/>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additive="base">
                                        <p:cTn id="47" dur="500" fill="hold"/>
                                        <p:tgtEl>
                                          <p:spTgt spid="27"/>
                                        </p:tgtEl>
                                        <p:attrNameLst>
                                          <p:attrName>ppt_x</p:attrName>
                                        </p:attrNameLst>
                                      </p:cBhvr>
                                      <p:tavLst>
                                        <p:tav tm="0">
                                          <p:val>
                                            <p:strVal val="#ppt_x"/>
                                          </p:val>
                                        </p:tav>
                                        <p:tav tm="100000">
                                          <p:val>
                                            <p:strVal val="#ppt_x"/>
                                          </p:val>
                                        </p:tav>
                                      </p:tavLst>
                                    </p:anim>
                                    <p:anim calcmode="lin" valueType="num">
                                      <p:cBhvr additive="base">
                                        <p:cTn id="48" dur="500" fill="hold"/>
                                        <p:tgtEl>
                                          <p:spTgt spid="27"/>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additive="base">
                                        <p:cTn id="51" dur="500" fill="hold"/>
                                        <p:tgtEl>
                                          <p:spTgt spid="28"/>
                                        </p:tgtEl>
                                        <p:attrNameLst>
                                          <p:attrName>ppt_x</p:attrName>
                                        </p:attrNameLst>
                                      </p:cBhvr>
                                      <p:tavLst>
                                        <p:tav tm="0">
                                          <p:val>
                                            <p:strVal val="#ppt_x"/>
                                          </p:val>
                                        </p:tav>
                                        <p:tav tm="100000">
                                          <p:val>
                                            <p:strVal val="#ppt_x"/>
                                          </p:val>
                                        </p:tav>
                                      </p:tavLst>
                                    </p:anim>
                                    <p:anim calcmode="lin" valueType="num">
                                      <p:cBhvr additive="base">
                                        <p:cTn id="52" dur="500" fill="hold"/>
                                        <p:tgtEl>
                                          <p:spTgt spid="28"/>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9"/>
                                        </p:tgtEl>
                                        <p:attrNameLst>
                                          <p:attrName>style.visibility</p:attrName>
                                        </p:attrNameLst>
                                      </p:cBhvr>
                                      <p:to>
                                        <p:strVal val="visible"/>
                                      </p:to>
                                    </p:set>
                                    <p:anim calcmode="lin" valueType="num">
                                      <p:cBhvr additive="base">
                                        <p:cTn id="55" dur="500" fill="hold"/>
                                        <p:tgtEl>
                                          <p:spTgt spid="29"/>
                                        </p:tgtEl>
                                        <p:attrNameLst>
                                          <p:attrName>ppt_x</p:attrName>
                                        </p:attrNameLst>
                                      </p:cBhvr>
                                      <p:tavLst>
                                        <p:tav tm="0">
                                          <p:val>
                                            <p:strVal val="#ppt_x"/>
                                          </p:val>
                                        </p:tav>
                                        <p:tav tm="100000">
                                          <p:val>
                                            <p:strVal val="#ppt_x"/>
                                          </p:val>
                                        </p:tav>
                                      </p:tavLst>
                                    </p:anim>
                                    <p:anim calcmode="lin" valueType="num">
                                      <p:cBhvr additive="base">
                                        <p:cTn id="56" dur="500" fill="hold"/>
                                        <p:tgtEl>
                                          <p:spTgt spid="29"/>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500" fill="hold"/>
                                        <p:tgtEl>
                                          <p:spTgt spid="30"/>
                                        </p:tgtEl>
                                        <p:attrNameLst>
                                          <p:attrName>ppt_x</p:attrName>
                                        </p:attrNameLst>
                                      </p:cBhvr>
                                      <p:tavLst>
                                        <p:tav tm="0">
                                          <p:val>
                                            <p:strVal val="#ppt_x"/>
                                          </p:val>
                                        </p:tav>
                                        <p:tav tm="100000">
                                          <p:val>
                                            <p:strVal val="#ppt_x"/>
                                          </p:val>
                                        </p:tav>
                                      </p:tavLst>
                                    </p:anim>
                                    <p:anim calcmode="lin" valueType="num">
                                      <p:cBhvr additive="base">
                                        <p:cTn id="60" dur="500" fill="hold"/>
                                        <p:tgtEl>
                                          <p:spTgt spid="30"/>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31"/>
                                        </p:tgtEl>
                                        <p:attrNameLst>
                                          <p:attrName>style.visibility</p:attrName>
                                        </p:attrNameLst>
                                      </p:cBhvr>
                                      <p:to>
                                        <p:strVal val="visible"/>
                                      </p:to>
                                    </p:set>
                                    <p:anim calcmode="lin" valueType="num">
                                      <p:cBhvr additive="base">
                                        <p:cTn id="63" dur="500" fill="hold"/>
                                        <p:tgtEl>
                                          <p:spTgt spid="31"/>
                                        </p:tgtEl>
                                        <p:attrNameLst>
                                          <p:attrName>ppt_x</p:attrName>
                                        </p:attrNameLst>
                                      </p:cBhvr>
                                      <p:tavLst>
                                        <p:tav tm="0">
                                          <p:val>
                                            <p:strVal val="#ppt_x"/>
                                          </p:val>
                                        </p:tav>
                                        <p:tav tm="100000">
                                          <p:val>
                                            <p:strVal val="#ppt_x"/>
                                          </p:val>
                                        </p:tav>
                                      </p:tavLst>
                                    </p:anim>
                                    <p:anim calcmode="lin" valueType="num">
                                      <p:cBhvr additive="base">
                                        <p:cTn id="64" dur="500" fill="hold"/>
                                        <p:tgtEl>
                                          <p:spTgt spid="31"/>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additive="base">
                                        <p:cTn id="67" dur="500" fill="hold"/>
                                        <p:tgtEl>
                                          <p:spTgt spid="34"/>
                                        </p:tgtEl>
                                        <p:attrNameLst>
                                          <p:attrName>ppt_x</p:attrName>
                                        </p:attrNameLst>
                                      </p:cBhvr>
                                      <p:tavLst>
                                        <p:tav tm="0">
                                          <p:val>
                                            <p:strVal val="#ppt_x"/>
                                          </p:val>
                                        </p:tav>
                                        <p:tav tm="100000">
                                          <p:val>
                                            <p:strVal val="#ppt_x"/>
                                          </p:val>
                                        </p:tav>
                                      </p:tavLst>
                                    </p:anim>
                                    <p:anim calcmode="lin" valueType="num">
                                      <p:cBhvr additive="base">
                                        <p:cTn id="68" dur="500" fill="hold"/>
                                        <p:tgtEl>
                                          <p:spTgt spid="34"/>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additive="base">
                                        <p:cTn id="71" dur="500" fill="hold"/>
                                        <p:tgtEl>
                                          <p:spTgt spid="40"/>
                                        </p:tgtEl>
                                        <p:attrNameLst>
                                          <p:attrName>ppt_x</p:attrName>
                                        </p:attrNameLst>
                                      </p:cBhvr>
                                      <p:tavLst>
                                        <p:tav tm="0">
                                          <p:val>
                                            <p:strVal val="#ppt_x"/>
                                          </p:val>
                                        </p:tav>
                                        <p:tav tm="100000">
                                          <p:val>
                                            <p:strVal val="#ppt_x"/>
                                          </p:val>
                                        </p:tav>
                                      </p:tavLst>
                                    </p:anim>
                                    <p:anim calcmode="lin" valueType="num">
                                      <p:cBhvr additive="base">
                                        <p:cTn id="72" dur="500" fill="hold"/>
                                        <p:tgtEl>
                                          <p:spTgt spid="40"/>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additive="base">
                                        <p:cTn id="75" dur="500" fill="hold"/>
                                        <p:tgtEl>
                                          <p:spTgt spid="41"/>
                                        </p:tgtEl>
                                        <p:attrNameLst>
                                          <p:attrName>ppt_x</p:attrName>
                                        </p:attrNameLst>
                                      </p:cBhvr>
                                      <p:tavLst>
                                        <p:tav tm="0">
                                          <p:val>
                                            <p:strVal val="#ppt_x"/>
                                          </p:val>
                                        </p:tav>
                                        <p:tav tm="100000">
                                          <p:val>
                                            <p:strVal val="#ppt_x"/>
                                          </p:val>
                                        </p:tav>
                                      </p:tavLst>
                                    </p:anim>
                                    <p:anim calcmode="lin" valueType="num">
                                      <p:cBhvr additive="base">
                                        <p:cTn id="76" dur="500" fill="hold"/>
                                        <p:tgtEl>
                                          <p:spTgt spid="41"/>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43"/>
                                        </p:tgtEl>
                                        <p:attrNameLst>
                                          <p:attrName>style.visibility</p:attrName>
                                        </p:attrNameLst>
                                      </p:cBhvr>
                                      <p:to>
                                        <p:strVal val="visible"/>
                                      </p:to>
                                    </p:set>
                                    <p:anim calcmode="lin" valueType="num">
                                      <p:cBhvr additive="base">
                                        <p:cTn id="79" dur="500" fill="hold"/>
                                        <p:tgtEl>
                                          <p:spTgt spid="43"/>
                                        </p:tgtEl>
                                        <p:attrNameLst>
                                          <p:attrName>ppt_x</p:attrName>
                                        </p:attrNameLst>
                                      </p:cBhvr>
                                      <p:tavLst>
                                        <p:tav tm="0">
                                          <p:val>
                                            <p:strVal val="#ppt_x"/>
                                          </p:val>
                                        </p:tav>
                                        <p:tav tm="100000">
                                          <p:val>
                                            <p:strVal val="#ppt_x"/>
                                          </p:val>
                                        </p:tav>
                                      </p:tavLst>
                                    </p:anim>
                                    <p:anim calcmode="lin" valueType="num">
                                      <p:cBhvr additive="base">
                                        <p:cTn id="80" dur="500" fill="hold"/>
                                        <p:tgtEl>
                                          <p:spTgt spid="43"/>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44"/>
                                        </p:tgtEl>
                                        <p:attrNameLst>
                                          <p:attrName>style.visibility</p:attrName>
                                        </p:attrNameLst>
                                      </p:cBhvr>
                                      <p:to>
                                        <p:strVal val="visible"/>
                                      </p:to>
                                    </p:set>
                                    <p:anim calcmode="lin" valueType="num">
                                      <p:cBhvr additive="base">
                                        <p:cTn id="83" dur="500" fill="hold"/>
                                        <p:tgtEl>
                                          <p:spTgt spid="44"/>
                                        </p:tgtEl>
                                        <p:attrNameLst>
                                          <p:attrName>ppt_x</p:attrName>
                                        </p:attrNameLst>
                                      </p:cBhvr>
                                      <p:tavLst>
                                        <p:tav tm="0">
                                          <p:val>
                                            <p:strVal val="#ppt_x"/>
                                          </p:val>
                                        </p:tav>
                                        <p:tav tm="100000">
                                          <p:val>
                                            <p:strVal val="#ppt_x"/>
                                          </p:val>
                                        </p:tav>
                                      </p:tavLst>
                                    </p:anim>
                                    <p:anim calcmode="lin" valueType="num">
                                      <p:cBhvr additive="base">
                                        <p:cTn id="84"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8" grpId="0"/>
      <p:bldP spid="29" grpId="0"/>
      <p:bldP spid="30" grpId="0"/>
      <p:bldP spid="43" grpId="0"/>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0388E78-F762-4FD8-9CC5-7D9CA5DE43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2601" y="0"/>
            <a:ext cx="5946797" cy="6858000"/>
          </a:xfrm>
          <a:prstGeom prst="rect">
            <a:avLst/>
          </a:prstGeom>
        </p:spPr>
      </p:pic>
    </p:spTree>
    <p:extLst>
      <p:ext uri="{BB962C8B-B14F-4D97-AF65-F5344CB8AC3E}">
        <p14:creationId xmlns:p14="http://schemas.microsoft.com/office/powerpoint/2010/main" val="2418252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5">
            <a:extLst>
              <a:ext uri="{FF2B5EF4-FFF2-40B4-BE49-F238E27FC236}">
                <a16:creationId xmlns:a16="http://schemas.microsoft.com/office/drawing/2014/main" id="{0E91F5CA-B392-444C-88E3-BF5BAAEBDE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459807F-B6FA-44D3-9A53-C55B6B5688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80681"/>
            <a:ext cx="12192000" cy="2777318"/>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文本框 30">
            <a:extLst>
              <a:ext uri="{FF2B5EF4-FFF2-40B4-BE49-F238E27FC236}">
                <a16:creationId xmlns:a16="http://schemas.microsoft.com/office/drawing/2014/main" id="{80130E7E-3033-49C8-81D2-C6C3857FA543}"/>
              </a:ext>
            </a:extLst>
          </p:cNvPr>
          <p:cNvSpPr txBox="1"/>
          <p:nvPr/>
        </p:nvSpPr>
        <p:spPr>
          <a:xfrm>
            <a:off x="369686" y="5030859"/>
            <a:ext cx="11967455" cy="1711347"/>
          </a:xfrm>
          <a:prstGeom prst="cloud">
            <a:avLst/>
          </a:prstGeom>
        </p:spPr>
        <p:txBody>
          <a:bodyPr vert="horz" lIns="91440" tIns="45720" rIns="91440" bIns="45720" rtlCol="0" anchor="b" anchorCtr="1">
            <a:noAutofit/>
          </a:bodyPr>
          <a:lstStyle/>
          <a:p>
            <a:pPr algn="ctr">
              <a:lnSpc>
                <a:spcPct val="90000"/>
              </a:lnSpc>
              <a:spcBef>
                <a:spcPct val="0"/>
              </a:spcBef>
              <a:spcAft>
                <a:spcPts val="600"/>
              </a:spcAft>
            </a:pPr>
            <a:r>
              <a:rPr lang="en-US" altLang="zh-CN" sz="8800" b="1" dirty="0" err="1">
                <a:ln w="9525">
                  <a:solidFill>
                    <a:schemeClr val="bg1"/>
                  </a:solidFill>
                  <a:prstDash val="solid"/>
                </a:ln>
                <a:solidFill>
                  <a:schemeClr val="tx1">
                    <a:lumMod val="85000"/>
                    <a:lumOff val="15000"/>
                  </a:schemeClr>
                </a:solidFill>
                <a:effectLst>
                  <a:outerShdw blurRad="12700" dist="38100" dir="2700000" algn="tl" rotWithShape="0">
                    <a:schemeClr val="accent5">
                      <a:lumMod val="60000"/>
                      <a:lumOff val="40000"/>
                    </a:schemeClr>
                  </a:outerShdw>
                </a:effectLst>
                <a:latin typeface="+mj-lt"/>
                <a:ea typeface="+mj-ea"/>
                <a:cs typeface="+mj-cs"/>
              </a:rPr>
              <a:t>Củng</a:t>
            </a:r>
            <a:r>
              <a:rPr lang="en-US" altLang="zh-CN" sz="8800" b="1" dirty="0">
                <a:ln w="9525">
                  <a:solidFill>
                    <a:schemeClr val="bg1"/>
                  </a:solidFill>
                  <a:prstDash val="solid"/>
                </a:ln>
                <a:solidFill>
                  <a:schemeClr val="tx1">
                    <a:lumMod val="85000"/>
                    <a:lumOff val="15000"/>
                  </a:schemeClr>
                </a:solidFill>
                <a:effectLst>
                  <a:outerShdw blurRad="12700" dist="38100" dir="2700000" algn="tl" rotWithShape="0">
                    <a:schemeClr val="accent5">
                      <a:lumMod val="60000"/>
                      <a:lumOff val="40000"/>
                    </a:schemeClr>
                  </a:outerShdw>
                </a:effectLst>
                <a:latin typeface="+mj-lt"/>
                <a:ea typeface="+mj-ea"/>
                <a:cs typeface="+mj-cs"/>
              </a:rPr>
              <a:t> </a:t>
            </a:r>
            <a:r>
              <a:rPr lang="en-US" altLang="zh-CN" sz="8800" b="1" dirty="0" err="1">
                <a:ln w="9525">
                  <a:solidFill>
                    <a:schemeClr val="bg1"/>
                  </a:solidFill>
                  <a:prstDash val="solid"/>
                </a:ln>
                <a:solidFill>
                  <a:schemeClr val="tx1">
                    <a:lumMod val="85000"/>
                    <a:lumOff val="15000"/>
                  </a:schemeClr>
                </a:solidFill>
                <a:effectLst>
                  <a:outerShdw blurRad="12700" dist="38100" dir="2700000" algn="tl" rotWithShape="0">
                    <a:schemeClr val="accent5">
                      <a:lumMod val="60000"/>
                      <a:lumOff val="40000"/>
                    </a:schemeClr>
                  </a:outerShdw>
                </a:effectLst>
                <a:latin typeface="+mj-lt"/>
                <a:ea typeface="+mj-ea"/>
                <a:cs typeface="+mj-cs"/>
              </a:rPr>
              <a:t>cố</a:t>
            </a:r>
            <a:r>
              <a:rPr lang="en-US" altLang="zh-CN" sz="8800" b="1" dirty="0">
                <a:ln w="9525">
                  <a:solidFill>
                    <a:schemeClr val="bg1"/>
                  </a:solidFill>
                  <a:prstDash val="solid"/>
                </a:ln>
                <a:solidFill>
                  <a:schemeClr val="tx1">
                    <a:lumMod val="85000"/>
                    <a:lumOff val="15000"/>
                  </a:schemeClr>
                </a:solidFill>
                <a:effectLst>
                  <a:outerShdw blurRad="12700" dist="38100" dir="2700000" algn="tl" rotWithShape="0">
                    <a:schemeClr val="accent5">
                      <a:lumMod val="60000"/>
                      <a:lumOff val="40000"/>
                    </a:schemeClr>
                  </a:outerShdw>
                </a:effectLst>
                <a:latin typeface="+mj-lt"/>
                <a:ea typeface="+mj-ea"/>
                <a:cs typeface="+mj-cs"/>
              </a:rPr>
              <a:t> - </a:t>
            </a:r>
            <a:r>
              <a:rPr lang="en-US" altLang="zh-CN" sz="8800" b="1" dirty="0" err="1">
                <a:ln w="9525">
                  <a:solidFill>
                    <a:schemeClr val="bg1"/>
                  </a:solidFill>
                  <a:prstDash val="solid"/>
                </a:ln>
                <a:solidFill>
                  <a:schemeClr val="tx1">
                    <a:lumMod val="85000"/>
                    <a:lumOff val="15000"/>
                  </a:schemeClr>
                </a:solidFill>
                <a:effectLst>
                  <a:outerShdw blurRad="12700" dist="38100" dir="2700000" algn="tl" rotWithShape="0">
                    <a:schemeClr val="accent5">
                      <a:lumMod val="60000"/>
                      <a:lumOff val="40000"/>
                    </a:schemeClr>
                  </a:outerShdw>
                </a:effectLst>
                <a:latin typeface="+mj-lt"/>
                <a:ea typeface="+mj-ea"/>
                <a:cs typeface="+mj-cs"/>
              </a:rPr>
              <a:t>Dặn</a:t>
            </a:r>
            <a:r>
              <a:rPr lang="en-US" altLang="zh-CN" sz="8800" b="1" dirty="0">
                <a:ln w="9525">
                  <a:solidFill>
                    <a:schemeClr val="bg1"/>
                  </a:solidFill>
                  <a:prstDash val="solid"/>
                </a:ln>
                <a:solidFill>
                  <a:schemeClr val="tx1">
                    <a:lumMod val="85000"/>
                    <a:lumOff val="15000"/>
                  </a:schemeClr>
                </a:solidFill>
                <a:effectLst>
                  <a:outerShdw blurRad="12700" dist="38100" dir="2700000" algn="tl" rotWithShape="0">
                    <a:schemeClr val="accent5">
                      <a:lumMod val="60000"/>
                      <a:lumOff val="40000"/>
                    </a:schemeClr>
                  </a:outerShdw>
                </a:effectLst>
                <a:latin typeface="+mj-lt"/>
                <a:ea typeface="+mj-ea"/>
                <a:cs typeface="+mj-cs"/>
              </a:rPr>
              <a:t> </a:t>
            </a:r>
            <a:r>
              <a:rPr lang="en-US" altLang="zh-CN" sz="8800" b="1" dirty="0" err="1">
                <a:ln w="9525">
                  <a:solidFill>
                    <a:schemeClr val="bg1"/>
                  </a:solidFill>
                  <a:prstDash val="solid"/>
                </a:ln>
                <a:solidFill>
                  <a:schemeClr val="tx1">
                    <a:lumMod val="85000"/>
                    <a:lumOff val="15000"/>
                  </a:schemeClr>
                </a:solidFill>
                <a:effectLst>
                  <a:outerShdw blurRad="12700" dist="38100" dir="2700000" algn="tl" rotWithShape="0">
                    <a:schemeClr val="accent5">
                      <a:lumMod val="60000"/>
                      <a:lumOff val="40000"/>
                    </a:schemeClr>
                  </a:outerShdw>
                </a:effectLst>
                <a:latin typeface="+mj-lt"/>
                <a:ea typeface="+mj-ea"/>
                <a:cs typeface="+mj-cs"/>
              </a:rPr>
              <a:t>dò</a:t>
            </a:r>
            <a:endParaRPr lang="en-US" altLang="zh-CN" sz="8800" b="1" dirty="0">
              <a:ln w="9525">
                <a:solidFill>
                  <a:schemeClr val="bg1"/>
                </a:solidFill>
                <a:prstDash val="solid"/>
              </a:ln>
              <a:solidFill>
                <a:schemeClr val="tx1">
                  <a:lumMod val="85000"/>
                  <a:lumOff val="15000"/>
                </a:schemeClr>
              </a:solidFill>
              <a:effectLst>
                <a:outerShdw blurRad="12700" dist="38100" dir="2700000" algn="tl" rotWithShape="0">
                  <a:schemeClr val="accent5">
                    <a:lumMod val="60000"/>
                    <a:lumOff val="40000"/>
                  </a:schemeClr>
                </a:outerShdw>
              </a:effectLst>
              <a:latin typeface="+mj-lt"/>
              <a:ea typeface="+mj-ea"/>
              <a:cs typeface="+mj-cs"/>
            </a:endParaRPr>
          </a:p>
        </p:txBody>
      </p:sp>
      <p:pic>
        <p:nvPicPr>
          <p:cNvPr id="3" name="图片 2">
            <a:extLst>
              <a:ext uri="{FF2B5EF4-FFF2-40B4-BE49-F238E27FC236}">
                <a16:creationId xmlns:a16="http://schemas.microsoft.com/office/drawing/2014/main" id="{FF6202B4-9D1C-4734-8C7F-8A1676B82C6E}"/>
              </a:ext>
            </a:extLst>
          </p:cNvPr>
          <p:cNvPicPr>
            <a:picLocks noChangeAspect="1"/>
          </p:cNvPicPr>
          <p:nvPr/>
        </p:nvPicPr>
        <p:blipFill rotWithShape="1">
          <a:blip r:embed="rId2">
            <a:extLst>
              <a:ext uri="{28A0092B-C50C-407E-A947-70E740481C1C}">
                <a14:useLocalDpi xmlns:a14="http://schemas.microsoft.com/office/drawing/2010/main" val="0"/>
              </a:ext>
            </a:extLst>
          </a:blip>
          <a:srcRect t="17175" b="14340"/>
          <a:stretch/>
        </p:blipFill>
        <p:spPr>
          <a:xfrm>
            <a:off x="20" y="10"/>
            <a:ext cx="12191979" cy="5886523"/>
          </a:xfrm>
          <a:custGeom>
            <a:avLst/>
            <a:gdLst/>
            <a:ahLst/>
            <a:cxnLst/>
            <a:rect l="l" t="t" r="r" b="b"/>
            <a:pathLst>
              <a:path w="12191999" h="5886533">
                <a:moveTo>
                  <a:pt x="4721173" y="4907914"/>
                </a:moveTo>
                <a:lnTo>
                  <a:pt x="4722109" y="4908125"/>
                </a:lnTo>
                <a:cubicBezTo>
                  <a:pt x="4721143" y="4908767"/>
                  <a:pt x="4718263" y="4909373"/>
                  <a:pt x="4717199" y="4909396"/>
                </a:cubicBezTo>
                <a:close/>
                <a:moveTo>
                  <a:pt x="0" y="0"/>
                </a:moveTo>
                <a:lnTo>
                  <a:pt x="12191999" y="0"/>
                </a:lnTo>
                <a:lnTo>
                  <a:pt x="12191999" y="5751311"/>
                </a:lnTo>
                <a:lnTo>
                  <a:pt x="12140860" y="5770509"/>
                </a:lnTo>
                <a:cubicBezTo>
                  <a:pt x="12126656" y="5772723"/>
                  <a:pt x="12093589" y="5827925"/>
                  <a:pt x="12080161" y="5826358"/>
                </a:cubicBezTo>
                <a:cubicBezTo>
                  <a:pt x="11978188" y="5850511"/>
                  <a:pt x="11967361" y="5873564"/>
                  <a:pt x="11917885" y="5861578"/>
                </a:cubicBezTo>
                <a:cubicBezTo>
                  <a:pt x="11872779" y="5859863"/>
                  <a:pt x="11928861" y="5896778"/>
                  <a:pt x="11894610" y="5883738"/>
                </a:cubicBezTo>
                <a:cubicBezTo>
                  <a:pt x="11860359" y="5870698"/>
                  <a:pt x="11736091" y="5807232"/>
                  <a:pt x="11712379" y="5783337"/>
                </a:cubicBezTo>
                <a:cubicBezTo>
                  <a:pt x="11688667" y="5759442"/>
                  <a:pt x="11627912" y="5782933"/>
                  <a:pt x="11585366" y="5740371"/>
                </a:cubicBezTo>
                <a:lnTo>
                  <a:pt x="11516470" y="5663679"/>
                </a:lnTo>
                <a:cubicBezTo>
                  <a:pt x="11468274" y="5661847"/>
                  <a:pt x="11507335" y="5626593"/>
                  <a:pt x="11462692" y="5610127"/>
                </a:cubicBezTo>
                <a:cubicBezTo>
                  <a:pt x="11417567" y="5608500"/>
                  <a:pt x="11408021" y="5556613"/>
                  <a:pt x="11369712" y="5548654"/>
                </a:cubicBezTo>
                <a:cubicBezTo>
                  <a:pt x="11354317" y="5554704"/>
                  <a:pt x="11288328" y="5499810"/>
                  <a:pt x="11273969" y="5488986"/>
                </a:cubicBezTo>
                <a:cubicBezTo>
                  <a:pt x="11231913" y="5490378"/>
                  <a:pt x="11221973" y="5480544"/>
                  <a:pt x="11195084" y="5467967"/>
                </a:cubicBezTo>
                <a:cubicBezTo>
                  <a:pt x="11164086" y="5497749"/>
                  <a:pt x="11171649" y="5471790"/>
                  <a:pt x="11143408" y="5468614"/>
                </a:cubicBezTo>
                <a:cubicBezTo>
                  <a:pt x="11125906" y="5464975"/>
                  <a:pt x="11102603" y="5460835"/>
                  <a:pt x="11085935" y="5459365"/>
                </a:cubicBezTo>
                <a:cubicBezTo>
                  <a:pt x="11057493" y="5459661"/>
                  <a:pt x="11029906" y="5441496"/>
                  <a:pt x="11030953" y="5456484"/>
                </a:cubicBezTo>
                <a:cubicBezTo>
                  <a:pt x="11007784" y="5459001"/>
                  <a:pt x="10982005" y="5463178"/>
                  <a:pt x="10951060" y="5461240"/>
                </a:cubicBezTo>
                <a:cubicBezTo>
                  <a:pt x="10885365" y="5424406"/>
                  <a:pt x="10915288" y="5460968"/>
                  <a:pt x="10857721" y="5448157"/>
                </a:cubicBezTo>
                <a:cubicBezTo>
                  <a:pt x="10806646" y="5435790"/>
                  <a:pt x="10707075" y="5402712"/>
                  <a:pt x="10644616" y="5387039"/>
                </a:cubicBezTo>
                <a:cubicBezTo>
                  <a:pt x="10616446" y="5382224"/>
                  <a:pt x="10558603" y="5371613"/>
                  <a:pt x="10519277" y="5366793"/>
                </a:cubicBezTo>
                <a:cubicBezTo>
                  <a:pt x="10495461" y="5368312"/>
                  <a:pt x="10473830" y="5354868"/>
                  <a:pt x="10445981" y="5364735"/>
                </a:cubicBezTo>
                <a:cubicBezTo>
                  <a:pt x="10436536" y="5368773"/>
                  <a:pt x="10409281" y="5367966"/>
                  <a:pt x="10383865" y="5360888"/>
                </a:cubicBezTo>
                <a:cubicBezTo>
                  <a:pt x="10374827" y="5369095"/>
                  <a:pt x="10347864" y="5360432"/>
                  <a:pt x="10336852" y="5360277"/>
                </a:cubicBezTo>
                <a:cubicBezTo>
                  <a:pt x="10323586" y="5366987"/>
                  <a:pt x="10274741" y="5357921"/>
                  <a:pt x="10261098" y="5350526"/>
                </a:cubicBezTo>
                <a:lnTo>
                  <a:pt x="10126497" y="5339011"/>
                </a:lnTo>
                <a:lnTo>
                  <a:pt x="10082166" y="5336916"/>
                </a:lnTo>
                <a:cubicBezTo>
                  <a:pt x="10074567" y="5338985"/>
                  <a:pt x="10046860" y="5337657"/>
                  <a:pt x="10039237" y="5338580"/>
                </a:cubicBezTo>
                <a:cubicBezTo>
                  <a:pt x="9998458" y="5328479"/>
                  <a:pt x="9984394" y="5327989"/>
                  <a:pt x="9960016" y="5323065"/>
                </a:cubicBezTo>
                <a:cubicBezTo>
                  <a:pt x="9918980" y="5322923"/>
                  <a:pt x="9888741" y="5326122"/>
                  <a:pt x="9847789" y="5316297"/>
                </a:cubicBezTo>
                <a:lnTo>
                  <a:pt x="9728306" y="5296090"/>
                </a:lnTo>
                <a:cubicBezTo>
                  <a:pt x="9675056" y="5305676"/>
                  <a:pt x="9602035" y="5297282"/>
                  <a:pt x="9584504" y="5284670"/>
                </a:cubicBezTo>
                <a:cubicBezTo>
                  <a:pt x="9518952" y="5270394"/>
                  <a:pt x="9415429" y="5244268"/>
                  <a:pt x="9343049" y="5238968"/>
                </a:cubicBezTo>
                <a:lnTo>
                  <a:pt x="9231367" y="5187063"/>
                </a:lnTo>
                <a:lnTo>
                  <a:pt x="9194807" y="5176984"/>
                </a:lnTo>
                <a:lnTo>
                  <a:pt x="9189243" y="5167745"/>
                </a:lnTo>
                <a:lnTo>
                  <a:pt x="9151229" y="5156543"/>
                </a:lnTo>
                <a:lnTo>
                  <a:pt x="9150207" y="5157608"/>
                </a:lnTo>
                <a:cubicBezTo>
                  <a:pt x="9147045" y="5159739"/>
                  <a:pt x="9143081" y="5160831"/>
                  <a:pt x="9137315" y="5159777"/>
                </a:cubicBezTo>
                <a:cubicBezTo>
                  <a:pt x="9138862" y="5179261"/>
                  <a:pt x="9130952" y="5165972"/>
                  <a:pt x="9113809" y="5161143"/>
                </a:cubicBezTo>
                <a:cubicBezTo>
                  <a:pt x="9112388" y="5190326"/>
                  <a:pt x="9068114" y="5155892"/>
                  <a:pt x="9053450" y="5169457"/>
                </a:cubicBezTo>
                <a:lnTo>
                  <a:pt x="9005483" y="5166172"/>
                </a:lnTo>
                <a:lnTo>
                  <a:pt x="9005198" y="5166412"/>
                </a:lnTo>
                <a:cubicBezTo>
                  <a:pt x="9003143" y="5166632"/>
                  <a:pt x="9000324" y="5166304"/>
                  <a:pt x="8996229" y="5165201"/>
                </a:cubicBezTo>
                <a:lnTo>
                  <a:pt x="8990391" y="5163140"/>
                </a:lnTo>
                <a:lnTo>
                  <a:pt x="8974334" y="5159914"/>
                </a:lnTo>
                <a:lnTo>
                  <a:pt x="8968008" y="5160614"/>
                </a:lnTo>
                <a:lnTo>
                  <a:pt x="8963045" y="5162839"/>
                </a:lnTo>
                <a:cubicBezTo>
                  <a:pt x="8954690" y="5154888"/>
                  <a:pt x="8955517" y="5145940"/>
                  <a:pt x="8928985" y="5166027"/>
                </a:cubicBezTo>
                <a:cubicBezTo>
                  <a:pt x="8898031" y="5165007"/>
                  <a:pt x="8789300" y="5150352"/>
                  <a:pt x="8752441" y="5146795"/>
                </a:cubicBezTo>
                <a:cubicBezTo>
                  <a:pt x="8719819" y="5136075"/>
                  <a:pt x="8748194" y="5149736"/>
                  <a:pt x="8707844" y="5144694"/>
                </a:cubicBezTo>
                <a:cubicBezTo>
                  <a:pt x="8671606" y="5125159"/>
                  <a:pt x="8639142" y="5141599"/>
                  <a:pt x="8596068" y="5136122"/>
                </a:cubicBezTo>
                <a:lnTo>
                  <a:pt x="8525227" y="5150964"/>
                </a:lnTo>
                <a:lnTo>
                  <a:pt x="8510980" y="5145049"/>
                </a:lnTo>
                <a:lnTo>
                  <a:pt x="8506164" y="5142048"/>
                </a:lnTo>
                <a:cubicBezTo>
                  <a:pt x="8502646" y="5140271"/>
                  <a:pt x="8500045" y="5139460"/>
                  <a:pt x="8497965" y="5139310"/>
                </a:cubicBezTo>
                <a:lnTo>
                  <a:pt x="8497591" y="5139489"/>
                </a:lnTo>
                <a:lnTo>
                  <a:pt x="8490246" y="5136439"/>
                </a:lnTo>
                <a:lnTo>
                  <a:pt x="8367179" y="5122397"/>
                </a:lnTo>
                <a:cubicBezTo>
                  <a:pt x="8362021" y="5120372"/>
                  <a:pt x="8357730" y="5120720"/>
                  <a:pt x="8353796" y="5122203"/>
                </a:cubicBezTo>
                <a:lnTo>
                  <a:pt x="8352369" y="5123043"/>
                </a:lnTo>
                <a:lnTo>
                  <a:pt x="8320101" y="5105625"/>
                </a:lnTo>
                <a:lnTo>
                  <a:pt x="8314429" y="5105299"/>
                </a:lnTo>
                <a:lnTo>
                  <a:pt x="8295170" y="5091404"/>
                </a:lnTo>
                <a:lnTo>
                  <a:pt x="8284273" y="5085581"/>
                </a:lnTo>
                <a:lnTo>
                  <a:pt x="8283146" y="5081138"/>
                </a:lnTo>
                <a:cubicBezTo>
                  <a:pt x="8280842" y="5077893"/>
                  <a:pt x="8276148" y="5075245"/>
                  <a:pt x="8266072" y="5073963"/>
                </a:cubicBezTo>
                <a:lnTo>
                  <a:pt x="8263373" y="5074193"/>
                </a:lnTo>
                <a:lnTo>
                  <a:pt x="8252030" y="5064350"/>
                </a:lnTo>
                <a:cubicBezTo>
                  <a:pt x="8248856" y="5060500"/>
                  <a:pt x="8246644" y="5056218"/>
                  <a:pt x="8245831" y="5051358"/>
                </a:cubicBezTo>
                <a:cubicBezTo>
                  <a:pt x="8181824" y="5054265"/>
                  <a:pt x="8147127" y="5020143"/>
                  <a:pt x="8090268" y="5005197"/>
                </a:cubicBezTo>
                <a:cubicBezTo>
                  <a:pt x="8025464" y="4982055"/>
                  <a:pt x="7967067" y="4960819"/>
                  <a:pt x="7905404" y="4963224"/>
                </a:cubicBezTo>
                <a:cubicBezTo>
                  <a:pt x="7835116" y="4948312"/>
                  <a:pt x="7780962" y="4946081"/>
                  <a:pt x="7718741" y="4937509"/>
                </a:cubicBezTo>
                <a:lnTo>
                  <a:pt x="7614343" y="4940980"/>
                </a:lnTo>
                <a:lnTo>
                  <a:pt x="7527539" y="4935152"/>
                </a:lnTo>
                <a:lnTo>
                  <a:pt x="7519567" y="4932599"/>
                </a:lnTo>
                <a:cubicBezTo>
                  <a:pt x="7513989" y="4931260"/>
                  <a:pt x="7510169" y="4930910"/>
                  <a:pt x="7507408" y="4931264"/>
                </a:cubicBezTo>
                <a:lnTo>
                  <a:pt x="7507036" y="4931591"/>
                </a:lnTo>
                <a:lnTo>
                  <a:pt x="7495791" y="4929639"/>
                </a:lnTo>
                <a:cubicBezTo>
                  <a:pt x="7476982" y="4925521"/>
                  <a:pt x="7422524" y="4942937"/>
                  <a:pt x="7405387" y="4937744"/>
                </a:cubicBezTo>
                <a:cubicBezTo>
                  <a:pt x="7374785" y="4940694"/>
                  <a:pt x="7333986" y="4941799"/>
                  <a:pt x="7312176" y="4947339"/>
                </a:cubicBezTo>
                <a:lnTo>
                  <a:pt x="7310849" y="4948781"/>
                </a:lnTo>
                <a:lnTo>
                  <a:pt x="7218556" y="4923532"/>
                </a:lnTo>
                <a:lnTo>
                  <a:pt x="7201098" y="4918982"/>
                </a:lnTo>
                <a:lnTo>
                  <a:pt x="7197000" y="4913624"/>
                </a:lnTo>
                <a:cubicBezTo>
                  <a:pt x="7192108" y="4910101"/>
                  <a:pt x="7184502" y="4907962"/>
                  <a:pt x="7170804" y="4908976"/>
                </a:cubicBezTo>
                <a:lnTo>
                  <a:pt x="7096984" y="4896748"/>
                </a:lnTo>
                <a:cubicBezTo>
                  <a:pt x="7061144" y="4895770"/>
                  <a:pt x="7050185" y="4894793"/>
                  <a:pt x="7018492" y="4897122"/>
                </a:cubicBezTo>
                <a:cubicBezTo>
                  <a:pt x="6937524" y="4886184"/>
                  <a:pt x="6943641" y="4862018"/>
                  <a:pt x="6904142" y="4867616"/>
                </a:cubicBezTo>
                <a:cubicBezTo>
                  <a:pt x="6871918" y="4872824"/>
                  <a:pt x="6787985" y="4853750"/>
                  <a:pt x="6708218" y="4839661"/>
                </a:cubicBezTo>
                <a:cubicBezTo>
                  <a:pt x="6649102" y="4830206"/>
                  <a:pt x="6628102" y="4816105"/>
                  <a:pt x="6549451" y="4810885"/>
                </a:cubicBezTo>
                <a:cubicBezTo>
                  <a:pt x="6472150" y="4766795"/>
                  <a:pt x="6409692" y="4790518"/>
                  <a:pt x="6317556" y="4764085"/>
                </a:cubicBezTo>
                <a:cubicBezTo>
                  <a:pt x="6297547" y="4748563"/>
                  <a:pt x="6209288" y="4765756"/>
                  <a:pt x="6168670" y="4761998"/>
                </a:cubicBezTo>
                <a:cubicBezTo>
                  <a:pt x="6128052" y="4758240"/>
                  <a:pt x="6090536" y="4744692"/>
                  <a:pt x="6073844" y="4741536"/>
                </a:cubicBezTo>
                <a:lnTo>
                  <a:pt x="6068526" y="4743073"/>
                </a:lnTo>
                <a:lnTo>
                  <a:pt x="6048634" y="4742390"/>
                </a:lnTo>
                <a:lnTo>
                  <a:pt x="6041279" y="4750739"/>
                </a:lnTo>
                <a:lnTo>
                  <a:pt x="6010088" y="4755832"/>
                </a:lnTo>
                <a:cubicBezTo>
                  <a:pt x="5998677" y="4756419"/>
                  <a:pt x="5970124" y="4755506"/>
                  <a:pt x="5957373" y="4752188"/>
                </a:cubicBezTo>
                <a:lnTo>
                  <a:pt x="5758915" y="4736496"/>
                </a:lnTo>
                <a:lnTo>
                  <a:pt x="5626957" y="4735473"/>
                </a:lnTo>
                <a:lnTo>
                  <a:pt x="5470902" y="4749493"/>
                </a:lnTo>
                <a:cubicBezTo>
                  <a:pt x="5478131" y="4762521"/>
                  <a:pt x="5439006" y="4748455"/>
                  <a:pt x="5432757" y="4760746"/>
                </a:cubicBezTo>
                <a:cubicBezTo>
                  <a:pt x="5429365" y="4770778"/>
                  <a:pt x="5391824" y="4775462"/>
                  <a:pt x="5381664" y="4778448"/>
                </a:cubicBezTo>
                <a:lnTo>
                  <a:pt x="5261760" y="4798865"/>
                </a:lnTo>
                <a:cubicBezTo>
                  <a:pt x="5251595" y="4799049"/>
                  <a:pt x="5230547" y="4807359"/>
                  <a:pt x="5222959" y="4809989"/>
                </a:cubicBezTo>
                <a:lnTo>
                  <a:pt x="5174657" y="4812979"/>
                </a:lnTo>
                <a:lnTo>
                  <a:pt x="5156551" y="4820202"/>
                </a:lnTo>
                <a:lnTo>
                  <a:pt x="5142595" y="4823602"/>
                </a:lnTo>
                <a:lnTo>
                  <a:pt x="5139593" y="4825703"/>
                </a:lnTo>
                <a:cubicBezTo>
                  <a:pt x="5133873" y="4829743"/>
                  <a:pt x="5128076" y="4833554"/>
                  <a:pt x="5121656" y="4836556"/>
                </a:cubicBezTo>
                <a:cubicBezTo>
                  <a:pt x="5108317" y="4807937"/>
                  <a:pt x="5064853" y="4857373"/>
                  <a:pt x="5065787" y="4829985"/>
                </a:cubicBezTo>
                <a:cubicBezTo>
                  <a:pt x="5028193" y="4841501"/>
                  <a:pt x="5038944" y="4812412"/>
                  <a:pt x="5011510" y="4846366"/>
                </a:cubicBezTo>
                <a:cubicBezTo>
                  <a:pt x="4937023" y="4845983"/>
                  <a:pt x="4916353" y="4832976"/>
                  <a:pt x="4840437" y="4870383"/>
                </a:cubicBezTo>
                <a:cubicBezTo>
                  <a:pt x="4806739" y="4887025"/>
                  <a:pt x="4784106" y="4898171"/>
                  <a:pt x="4762444" y="4898151"/>
                </a:cubicBezTo>
                <a:cubicBezTo>
                  <a:pt x="4741323" y="4902652"/>
                  <a:pt x="4729481" y="4905474"/>
                  <a:pt x="4723182" y="4907166"/>
                </a:cubicBezTo>
                <a:lnTo>
                  <a:pt x="4721173" y="4907914"/>
                </a:lnTo>
                <a:lnTo>
                  <a:pt x="4715524" y="4906639"/>
                </a:lnTo>
                <a:cubicBezTo>
                  <a:pt x="4680148" y="4913595"/>
                  <a:pt x="4524744" y="4914403"/>
                  <a:pt x="4515810" y="4916541"/>
                </a:cubicBezTo>
                <a:cubicBezTo>
                  <a:pt x="4457819" y="4929653"/>
                  <a:pt x="4462659" y="4930394"/>
                  <a:pt x="4428539" y="4927192"/>
                </a:cubicBezTo>
                <a:cubicBezTo>
                  <a:pt x="4423303" y="4923821"/>
                  <a:pt x="4368974" y="4930115"/>
                  <a:pt x="4362872" y="4928538"/>
                </a:cubicBezTo>
                <a:lnTo>
                  <a:pt x="4316962" y="4921923"/>
                </a:lnTo>
                <a:lnTo>
                  <a:pt x="4315106" y="4923264"/>
                </a:lnTo>
                <a:cubicBezTo>
                  <a:pt x="4306123" y="4926635"/>
                  <a:pt x="4299993" y="4926634"/>
                  <a:pt x="4295140" y="4925143"/>
                </a:cubicBezTo>
                <a:lnTo>
                  <a:pt x="4290059" y="4922226"/>
                </a:lnTo>
                <a:lnTo>
                  <a:pt x="4276138" y="4922472"/>
                </a:lnTo>
                <a:lnTo>
                  <a:pt x="4248113" y="4920148"/>
                </a:lnTo>
                <a:lnTo>
                  <a:pt x="4202046" y="4922943"/>
                </a:lnTo>
                <a:cubicBezTo>
                  <a:pt x="4201945" y="4923363"/>
                  <a:pt x="4201842" y="4923782"/>
                  <a:pt x="4201741" y="4924202"/>
                </a:cubicBezTo>
                <a:cubicBezTo>
                  <a:pt x="4200116" y="4927039"/>
                  <a:pt x="4197140" y="4929158"/>
                  <a:pt x="4191245" y="4929836"/>
                </a:cubicBezTo>
                <a:cubicBezTo>
                  <a:pt x="4204212" y="4947125"/>
                  <a:pt x="4161274" y="4945230"/>
                  <a:pt x="4142742" y="4945701"/>
                </a:cubicBezTo>
                <a:cubicBezTo>
                  <a:pt x="4124717" y="4952767"/>
                  <a:pt x="4099099" y="4966347"/>
                  <a:pt x="4083094" y="4972234"/>
                </a:cubicBezTo>
                <a:lnTo>
                  <a:pt x="4074543" y="4973069"/>
                </a:lnTo>
                <a:cubicBezTo>
                  <a:pt x="4074504" y="4973170"/>
                  <a:pt x="4074463" y="4973269"/>
                  <a:pt x="4074424" y="4973368"/>
                </a:cubicBezTo>
                <a:cubicBezTo>
                  <a:pt x="4072678" y="4974152"/>
                  <a:pt x="4069906" y="4974653"/>
                  <a:pt x="4065507" y="4974812"/>
                </a:cubicBezTo>
                <a:lnTo>
                  <a:pt x="4058951" y="4974594"/>
                </a:lnTo>
                <a:lnTo>
                  <a:pt x="4042361" y="4976215"/>
                </a:lnTo>
                <a:lnTo>
                  <a:pt x="4036993" y="4978649"/>
                </a:lnTo>
                <a:lnTo>
                  <a:pt x="4035360" y="4982316"/>
                </a:lnTo>
                <a:lnTo>
                  <a:pt x="4033775" y="4982081"/>
                </a:lnTo>
                <a:cubicBezTo>
                  <a:pt x="4021424" y="4977217"/>
                  <a:pt x="4016874" y="4968841"/>
                  <a:pt x="4004535" y="4994649"/>
                </a:cubicBezTo>
                <a:cubicBezTo>
                  <a:pt x="3976667" y="4987584"/>
                  <a:pt x="3972977" y="5002913"/>
                  <a:pt x="3936843" y="5012106"/>
                </a:cubicBezTo>
                <a:cubicBezTo>
                  <a:pt x="3920506" y="5004382"/>
                  <a:pt x="3908535" y="5009071"/>
                  <a:pt x="3897272" y="5017761"/>
                </a:cubicBezTo>
                <a:cubicBezTo>
                  <a:pt x="3861092" y="5017265"/>
                  <a:pt x="3829628" y="5031135"/>
                  <a:pt x="3789757" y="5037999"/>
                </a:cubicBezTo>
                <a:cubicBezTo>
                  <a:pt x="3741007" y="5052705"/>
                  <a:pt x="3725129" y="5054682"/>
                  <a:pt x="3682510" y="5061922"/>
                </a:cubicBezTo>
                <a:lnTo>
                  <a:pt x="3610032" y="5094193"/>
                </a:lnTo>
                <a:lnTo>
                  <a:pt x="3603852" y="5092831"/>
                </a:lnTo>
                <a:cubicBezTo>
                  <a:pt x="3599580" y="5092212"/>
                  <a:pt x="3596726" y="5092212"/>
                  <a:pt x="3594733" y="5092667"/>
                </a:cubicBezTo>
                <a:lnTo>
                  <a:pt x="3594498" y="5092936"/>
                </a:lnTo>
                <a:lnTo>
                  <a:pt x="3585975" y="5092246"/>
                </a:lnTo>
                <a:cubicBezTo>
                  <a:pt x="3571623" y="5090455"/>
                  <a:pt x="3549389" y="5104654"/>
                  <a:pt x="3536132" y="5101945"/>
                </a:cubicBezTo>
                <a:cubicBezTo>
                  <a:pt x="3513940" y="5106241"/>
                  <a:pt x="3488622" y="5099976"/>
                  <a:pt x="3473220" y="5105606"/>
                </a:cubicBezTo>
                <a:lnTo>
                  <a:pt x="3400725" y="5117654"/>
                </a:lnTo>
                <a:lnTo>
                  <a:pt x="3375935" y="5106247"/>
                </a:lnTo>
                <a:lnTo>
                  <a:pt x="3348219" y="5109860"/>
                </a:lnTo>
                <a:cubicBezTo>
                  <a:pt x="3337206" y="5110533"/>
                  <a:pt x="3327054" y="5111295"/>
                  <a:pt x="3319639" y="5114795"/>
                </a:cubicBezTo>
                <a:lnTo>
                  <a:pt x="3248529" y="5133347"/>
                </a:lnTo>
                <a:lnTo>
                  <a:pt x="3210308" y="5119794"/>
                </a:lnTo>
                <a:cubicBezTo>
                  <a:pt x="3206088" y="5117870"/>
                  <a:pt x="3200152" y="5117326"/>
                  <a:pt x="3190375" y="5119915"/>
                </a:cubicBezTo>
                <a:lnTo>
                  <a:pt x="3188145" y="5121096"/>
                </a:lnTo>
                <a:cubicBezTo>
                  <a:pt x="3182625" y="5119116"/>
                  <a:pt x="3141856" y="5121682"/>
                  <a:pt x="3108596" y="5122416"/>
                </a:cubicBezTo>
                <a:cubicBezTo>
                  <a:pt x="3055968" y="5124842"/>
                  <a:pt x="3048940" y="5117475"/>
                  <a:pt x="2988584" y="5125502"/>
                </a:cubicBezTo>
                <a:cubicBezTo>
                  <a:pt x="2928853" y="5129690"/>
                  <a:pt x="2917951" y="5124649"/>
                  <a:pt x="2876540" y="5133019"/>
                </a:cubicBezTo>
                <a:lnTo>
                  <a:pt x="2626864" y="5133771"/>
                </a:lnTo>
                <a:cubicBezTo>
                  <a:pt x="2562348" y="5111858"/>
                  <a:pt x="2563422" y="5142456"/>
                  <a:pt x="2491422" y="5135486"/>
                </a:cubicBezTo>
                <a:cubicBezTo>
                  <a:pt x="2433091" y="5200962"/>
                  <a:pt x="2455709" y="5160483"/>
                  <a:pt x="2415617" y="5168715"/>
                </a:cubicBezTo>
                <a:lnTo>
                  <a:pt x="2290098" y="5166151"/>
                </a:lnTo>
                <a:cubicBezTo>
                  <a:pt x="2257057" y="5152522"/>
                  <a:pt x="2202458" y="5187690"/>
                  <a:pt x="2161714" y="5169302"/>
                </a:cubicBezTo>
                <a:cubicBezTo>
                  <a:pt x="2122714" y="5172302"/>
                  <a:pt x="2080450" y="5180350"/>
                  <a:pt x="2056089" y="5184144"/>
                </a:cubicBezTo>
                <a:cubicBezTo>
                  <a:pt x="2019828" y="5191108"/>
                  <a:pt x="1978839" y="5203797"/>
                  <a:pt x="1944153" y="5211084"/>
                </a:cubicBezTo>
                <a:cubicBezTo>
                  <a:pt x="1925867" y="5199079"/>
                  <a:pt x="1896027" y="5224183"/>
                  <a:pt x="1847968" y="5227868"/>
                </a:cubicBezTo>
                <a:cubicBezTo>
                  <a:pt x="1827977" y="5213971"/>
                  <a:pt x="1815570" y="5230544"/>
                  <a:pt x="1777083" y="5212267"/>
                </a:cubicBezTo>
                <a:cubicBezTo>
                  <a:pt x="1775439" y="5214216"/>
                  <a:pt x="1773397" y="5216035"/>
                  <a:pt x="1771025" y="5217668"/>
                </a:cubicBezTo>
                <a:cubicBezTo>
                  <a:pt x="1757251" y="5227146"/>
                  <a:pt x="1735528" y="5228402"/>
                  <a:pt x="1722509" y="5220470"/>
                </a:cubicBezTo>
                <a:cubicBezTo>
                  <a:pt x="1691779" y="5208440"/>
                  <a:pt x="1662321" y="5203305"/>
                  <a:pt x="1633941" y="5200774"/>
                </a:cubicBezTo>
                <a:lnTo>
                  <a:pt x="1586145" y="5210184"/>
                </a:lnTo>
                <a:cubicBezTo>
                  <a:pt x="1567948" y="5215416"/>
                  <a:pt x="1545900" y="5226363"/>
                  <a:pt x="1524748" y="5232173"/>
                </a:cubicBezTo>
                <a:cubicBezTo>
                  <a:pt x="1502586" y="5235395"/>
                  <a:pt x="1478013" y="5230993"/>
                  <a:pt x="1459242" y="5245044"/>
                </a:cubicBezTo>
                <a:cubicBezTo>
                  <a:pt x="1421474" y="5260197"/>
                  <a:pt x="1374524" y="5244220"/>
                  <a:pt x="1349457" y="5280705"/>
                </a:cubicBezTo>
                <a:cubicBezTo>
                  <a:pt x="1273276" y="5302389"/>
                  <a:pt x="1121512" y="5336260"/>
                  <a:pt x="1009212" y="5361227"/>
                </a:cubicBezTo>
                <a:cubicBezTo>
                  <a:pt x="939016" y="5373529"/>
                  <a:pt x="866895" y="5370149"/>
                  <a:pt x="808572" y="5377024"/>
                </a:cubicBezTo>
                <a:cubicBezTo>
                  <a:pt x="802823" y="5374184"/>
                  <a:pt x="726016" y="5397963"/>
                  <a:pt x="719549" y="5396991"/>
                </a:cubicBezTo>
                <a:lnTo>
                  <a:pt x="698795" y="5397657"/>
                </a:lnTo>
                <a:cubicBezTo>
                  <a:pt x="689833" y="5401894"/>
                  <a:pt x="683492" y="5402495"/>
                  <a:pt x="678327" y="5401487"/>
                </a:cubicBezTo>
                <a:lnTo>
                  <a:pt x="672784" y="5399085"/>
                </a:lnTo>
                <a:lnTo>
                  <a:pt x="658406" y="5400696"/>
                </a:lnTo>
                <a:lnTo>
                  <a:pt x="629185" y="5401132"/>
                </a:lnTo>
                <a:lnTo>
                  <a:pt x="624558" y="5403782"/>
                </a:lnTo>
                <a:lnTo>
                  <a:pt x="581798" y="5408438"/>
                </a:lnTo>
                <a:cubicBezTo>
                  <a:pt x="581736" y="5408865"/>
                  <a:pt x="581671" y="5409294"/>
                  <a:pt x="581608" y="5409722"/>
                </a:cubicBezTo>
                <a:cubicBezTo>
                  <a:pt x="580204" y="5412704"/>
                  <a:pt x="577331" y="5415106"/>
                  <a:pt x="571299" y="5416358"/>
                </a:cubicBezTo>
                <a:cubicBezTo>
                  <a:pt x="551623" y="5426267"/>
                  <a:pt x="484499" y="5459654"/>
                  <a:pt x="463549" y="5469173"/>
                </a:cubicBezTo>
                <a:cubicBezTo>
                  <a:pt x="453136" y="5470720"/>
                  <a:pt x="449731" y="5472678"/>
                  <a:pt x="445606" y="5473465"/>
                </a:cubicBezTo>
                <a:lnTo>
                  <a:pt x="438799" y="5473893"/>
                </a:lnTo>
                <a:cubicBezTo>
                  <a:pt x="417222" y="5482183"/>
                  <a:pt x="343312" y="5513407"/>
                  <a:pt x="316138" y="5523213"/>
                </a:cubicBezTo>
                <a:cubicBezTo>
                  <a:pt x="298481" y="5517132"/>
                  <a:pt x="286556" y="5522972"/>
                  <a:pt x="275748" y="5532726"/>
                </a:cubicBezTo>
                <a:cubicBezTo>
                  <a:pt x="238274" y="5535784"/>
                  <a:pt x="207076" y="5552679"/>
                  <a:pt x="166496" y="5563424"/>
                </a:cubicBezTo>
                <a:lnTo>
                  <a:pt x="0" y="5629888"/>
                </a:lnTo>
                <a:close/>
              </a:path>
            </a:pathLst>
          </a:custGeom>
        </p:spPr>
      </p:pic>
      <p:pic>
        <p:nvPicPr>
          <p:cNvPr id="4" name="Hình ảnh 3" descr="Ảnh có chứa văn bản, mẫu họa&#10;&#10;Mô tả được tạo tự động">
            <a:extLst>
              <a:ext uri="{FF2B5EF4-FFF2-40B4-BE49-F238E27FC236}">
                <a16:creationId xmlns:a16="http://schemas.microsoft.com/office/drawing/2014/main" id="{8F4965C5-2756-32A1-D7C4-EC0AF70D46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37597" y="1"/>
            <a:ext cx="1654402" cy="798285"/>
          </a:xfrm>
          <a:prstGeom prst="rect">
            <a:avLst/>
          </a:prstGeom>
        </p:spPr>
      </p:pic>
    </p:spTree>
    <p:extLst>
      <p:ext uri="{BB962C8B-B14F-4D97-AF65-F5344CB8AC3E}">
        <p14:creationId xmlns:p14="http://schemas.microsoft.com/office/powerpoint/2010/main" val="2261677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1" presetClass="entr" presetSubtype="1"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9000"/>
            <a:lum/>
          </a:blip>
          <a:srcRect/>
          <a:stretch>
            <a:fillRect l="-5000" r="-5000"/>
          </a:stretch>
        </a:blipFill>
        <a:effectLst/>
      </p:bgPr>
    </p:bg>
    <p:spTree>
      <p:nvGrpSpPr>
        <p:cNvPr id="1" name=""/>
        <p:cNvGrpSpPr/>
        <p:nvPr/>
      </p:nvGrpSpPr>
      <p:grpSpPr>
        <a:xfrm>
          <a:off x="0" y="0"/>
          <a:ext cx="0" cy="0"/>
          <a:chOff x="0" y="0"/>
          <a:chExt cx="0" cy="0"/>
        </a:xfrm>
      </p:grpSpPr>
      <p:pic>
        <p:nvPicPr>
          <p:cNvPr id="3" name="图片 13">
            <a:extLst>
              <a:ext uri="{FF2B5EF4-FFF2-40B4-BE49-F238E27FC236}">
                <a16:creationId xmlns:a16="http://schemas.microsoft.com/office/drawing/2014/main" id="{A444B9C2-DA2F-4B58-9D72-9288D12D4167}"/>
              </a:ext>
            </a:extLst>
          </p:cNvPr>
          <p:cNvPicPr>
            <a:picLocks noChangeAspect="1"/>
          </p:cNvPicPr>
          <p:nvPr/>
        </p:nvPicPr>
        <p:blipFill rotWithShape="1">
          <a:blip r:embed="rId3">
            <a:extLst>
              <a:ext uri="{28A0092B-C50C-407E-A947-70E740481C1C}">
                <a14:useLocalDpi xmlns:a14="http://schemas.microsoft.com/office/drawing/2010/main" val="0"/>
              </a:ext>
            </a:extLst>
          </a:blip>
          <a:srcRect l="-4" r="-1"/>
          <a:stretch/>
        </p:blipFill>
        <p:spPr>
          <a:xfrm rot="5400000">
            <a:off x="-2524666" y="2524136"/>
            <a:ext cx="6858001" cy="1808676"/>
          </a:xfrm>
          <a:prstGeom prst="rect">
            <a:avLst/>
          </a:prstGeom>
        </p:spPr>
      </p:pic>
      <p:pic>
        <p:nvPicPr>
          <p:cNvPr id="4" name="图片 18">
            <a:extLst>
              <a:ext uri="{FF2B5EF4-FFF2-40B4-BE49-F238E27FC236}">
                <a16:creationId xmlns:a16="http://schemas.microsoft.com/office/drawing/2014/main" id="{C333D4BB-47EB-432D-96F2-573BE771D6CC}"/>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8969203" y="1668776"/>
            <a:ext cx="1682040" cy="1858195"/>
          </a:xfrm>
          <a:prstGeom prst="rect">
            <a:avLst/>
          </a:prstGeom>
        </p:spPr>
      </p:pic>
      <p:pic>
        <p:nvPicPr>
          <p:cNvPr id="5" name="图片 19">
            <a:extLst>
              <a:ext uri="{FF2B5EF4-FFF2-40B4-BE49-F238E27FC236}">
                <a16:creationId xmlns:a16="http://schemas.microsoft.com/office/drawing/2014/main" id="{D7F384DF-4F75-4FBD-99F2-D4A821A9E90A}"/>
              </a:ext>
            </a:extLst>
          </p:cNvPr>
          <p:cNvPicPr>
            <a:picLocks noChangeAspect="1"/>
          </p:cNvPicPr>
          <p:nvPr/>
        </p:nvPicPr>
        <p:blipFill rotWithShape="1">
          <a:blip r:embed="rId5">
            <a:extLst>
              <a:ext uri="{28A0092B-C50C-407E-A947-70E740481C1C}">
                <a14:useLocalDpi xmlns:a14="http://schemas.microsoft.com/office/drawing/2010/main" val="0"/>
              </a:ext>
            </a:extLst>
          </a:blip>
          <a:srcRect r="-3182"/>
          <a:stretch/>
        </p:blipFill>
        <p:spPr>
          <a:xfrm>
            <a:off x="10155088" y="4337332"/>
            <a:ext cx="1964256" cy="2169966"/>
          </a:xfrm>
          <a:prstGeom prst="rect">
            <a:avLst/>
          </a:prstGeom>
        </p:spPr>
      </p:pic>
      <p:pic>
        <p:nvPicPr>
          <p:cNvPr id="6" name="图片 21">
            <a:extLst>
              <a:ext uri="{FF2B5EF4-FFF2-40B4-BE49-F238E27FC236}">
                <a16:creationId xmlns:a16="http://schemas.microsoft.com/office/drawing/2014/main" id="{7803F4D0-3B0D-4F58-9F2E-929AAAB0EE7C}"/>
              </a:ext>
            </a:extLst>
          </p:cNvPr>
          <p:cNvPicPr>
            <a:picLocks noChangeAspect="1"/>
          </p:cNvPicPr>
          <p:nvPr/>
        </p:nvPicPr>
        <p:blipFill rotWithShape="1">
          <a:blip r:embed="rId6">
            <a:extLst>
              <a:ext uri="{28A0092B-C50C-407E-A947-70E740481C1C}">
                <a14:useLocalDpi xmlns:a14="http://schemas.microsoft.com/office/drawing/2010/main" val="0"/>
              </a:ext>
            </a:extLst>
          </a:blip>
          <a:srcRect r="-33385"/>
          <a:stretch/>
        </p:blipFill>
        <p:spPr>
          <a:xfrm>
            <a:off x="-5" y="-244013"/>
            <a:ext cx="1808677" cy="1671259"/>
          </a:xfrm>
          <a:prstGeom prst="rect">
            <a:avLst/>
          </a:prstGeom>
        </p:spPr>
      </p:pic>
      <p:pic>
        <p:nvPicPr>
          <p:cNvPr id="7" name="图片 22">
            <a:extLst>
              <a:ext uri="{FF2B5EF4-FFF2-40B4-BE49-F238E27FC236}">
                <a16:creationId xmlns:a16="http://schemas.microsoft.com/office/drawing/2014/main" id="{74615758-A62A-415E-A80C-B0DDC5FA6994}"/>
              </a:ext>
            </a:extLst>
          </p:cNvPr>
          <p:cNvPicPr>
            <a:picLocks noChangeAspect="1"/>
          </p:cNvPicPr>
          <p:nvPr/>
        </p:nvPicPr>
        <p:blipFill rotWithShape="1">
          <a:blip r:embed="rId7">
            <a:extLst>
              <a:ext uri="{28A0092B-C50C-407E-A947-70E740481C1C}">
                <a14:useLocalDpi xmlns:a14="http://schemas.microsoft.com/office/drawing/2010/main" val="0"/>
              </a:ext>
            </a:extLst>
          </a:blip>
          <a:srcRect r="-33385"/>
          <a:stretch/>
        </p:blipFill>
        <p:spPr>
          <a:xfrm>
            <a:off x="440582" y="3145374"/>
            <a:ext cx="1574859" cy="1455206"/>
          </a:xfrm>
          <a:prstGeom prst="rect">
            <a:avLst/>
          </a:prstGeom>
        </p:spPr>
      </p:pic>
      <p:pic>
        <p:nvPicPr>
          <p:cNvPr id="8" name="图片 6">
            <a:extLst>
              <a:ext uri="{FF2B5EF4-FFF2-40B4-BE49-F238E27FC236}">
                <a16:creationId xmlns:a16="http://schemas.microsoft.com/office/drawing/2014/main" id="{A2ECAE5F-6C13-40E3-AE06-6C38C7E444F4}"/>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6712701" y="2164961"/>
            <a:ext cx="3442387" cy="3416032"/>
          </a:xfrm>
          <a:prstGeom prst="rect">
            <a:avLst/>
          </a:prstGeom>
        </p:spPr>
      </p:pic>
      <p:sp>
        <p:nvSpPr>
          <p:cNvPr id="11" name="TextBox 10">
            <a:extLst>
              <a:ext uri="{FF2B5EF4-FFF2-40B4-BE49-F238E27FC236}">
                <a16:creationId xmlns:a16="http://schemas.microsoft.com/office/drawing/2014/main" id="{F5ADD591-05A6-4CB6-8AB8-C604AC26ADA2}"/>
              </a:ext>
            </a:extLst>
          </p:cNvPr>
          <p:cNvSpPr txBox="1"/>
          <p:nvPr/>
        </p:nvSpPr>
        <p:spPr>
          <a:xfrm>
            <a:off x="3020694" y="1791157"/>
            <a:ext cx="5715604" cy="2708434"/>
          </a:xfrm>
          <a:prstGeom prst="rect">
            <a:avLst/>
          </a:prstGeom>
          <a:noFill/>
        </p:spPr>
        <p:txBody>
          <a:bodyPr wrap="none" rtlCol="0">
            <a:spAutoFit/>
          </a:bodyPr>
          <a:lstStyle/>
          <a:p>
            <a:pPr algn="ctr"/>
            <a:r>
              <a:rPr lang="en-US" sz="8500">
                <a:gradFill flip="none" rotWithShape="1">
                  <a:gsLst>
                    <a:gs pos="0">
                      <a:srgbClr val="E8436B">
                        <a:shade val="30000"/>
                        <a:satMod val="115000"/>
                      </a:srgbClr>
                    </a:gs>
                    <a:gs pos="50000">
                      <a:srgbClr val="E8436B">
                        <a:shade val="67500"/>
                        <a:satMod val="115000"/>
                      </a:srgbClr>
                    </a:gs>
                    <a:gs pos="100000">
                      <a:srgbClr val="E8436B">
                        <a:shade val="100000"/>
                        <a:satMod val="115000"/>
                      </a:srgbClr>
                    </a:gs>
                  </a:gsLst>
                  <a:lin ang="16200000" scaled="1"/>
                  <a:tileRect/>
                </a:gradFill>
                <a:latin typeface="UVN Bo Quen" panose="04040804060802020203" pitchFamily="82" charset="0"/>
              </a:rPr>
              <a:t>Chúc các em</a:t>
            </a:r>
          </a:p>
          <a:p>
            <a:pPr algn="ctr"/>
            <a:r>
              <a:rPr lang="en-US" sz="8500">
                <a:gradFill flip="none" rotWithShape="1">
                  <a:gsLst>
                    <a:gs pos="0">
                      <a:srgbClr val="E8436B">
                        <a:shade val="30000"/>
                        <a:satMod val="115000"/>
                      </a:srgbClr>
                    </a:gs>
                    <a:gs pos="50000">
                      <a:srgbClr val="E8436B">
                        <a:shade val="67500"/>
                        <a:satMod val="115000"/>
                      </a:srgbClr>
                    </a:gs>
                    <a:gs pos="100000">
                      <a:srgbClr val="E8436B">
                        <a:shade val="100000"/>
                        <a:satMod val="115000"/>
                      </a:srgbClr>
                    </a:gs>
                  </a:gsLst>
                  <a:lin ang="16200000" scaled="1"/>
                  <a:tileRect/>
                </a:gradFill>
                <a:latin typeface="UVN Bo Quen" panose="04040804060802020203" pitchFamily="82" charset="0"/>
              </a:rPr>
              <a:t>học tốt</a:t>
            </a:r>
          </a:p>
        </p:txBody>
      </p:sp>
      <p:pic>
        <p:nvPicPr>
          <p:cNvPr id="2" name="Hình ảnh 1" descr="Ảnh có chứa văn bản, mẫu họa&#10;&#10;Mô tả được tạo tự động">
            <a:extLst>
              <a:ext uri="{FF2B5EF4-FFF2-40B4-BE49-F238E27FC236}">
                <a16:creationId xmlns:a16="http://schemas.microsoft.com/office/drawing/2014/main" id="{6F921BC5-85DD-923E-07B5-13FC1114057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537597" y="1"/>
            <a:ext cx="1654402" cy="798285"/>
          </a:xfrm>
          <a:prstGeom prst="rect">
            <a:avLst/>
          </a:prstGeom>
        </p:spPr>
      </p:pic>
    </p:spTree>
    <p:extLst>
      <p:ext uri="{BB962C8B-B14F-4D97-AF65-F5344CB8AC3E}">
        <p14:creationId xmlns:p14="http://schemas.microsoft.com/office/powerpoint/2010/main" val="21786449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4C98075-839A-413B-AC36-B3088274C2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48"/>
            <a:ext cx="12192000" cy="6851904"/>
          </a:xfrm>
          <a:prstGeom prst="rect">
            <a:avLst/>
          </a:prstGeom>
        </p:spPr>
      </p:pic>
      <p:pic>
        <p:nvPicPr>
          <p:cNvPr id="4" name="图片 3">
            <a:extLst>
              <a:ext uri="{FF2B5EF4-FFF2-40B4-BE49-F238E27FC236}">
                <a16:creationId xmlns:a16="http://schemas.microsoft.com/office/drawing/2014/main" id="{A6FCB47A-14CD-4011-B3AF-EF10B8E8C72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6296" t="10595" r="7481" b="10516"/>
          <a:stretch/>
        </p:blipFill>
        <p:spPr>
          <a:xfrm>
            <a:off x="1554480" y="228600"/>
            <a:ext cx="8869680" cy="5410200"/>
          </a:xfrm>
          <a:prstGeom prst="rect">
            <a:avLst/>
          </a:prstGeom>
        </p:spPr>
      </p:pic>
      <p:grpSp>
        <p:nvGrpSpPr>
          <p:cNvPr id="32" name="组合 31">
            <a:extLst>
              <a:ext uri="{FF2B5EF4-FFF2-40B4-BE49-F238E27FC236}">
                <a16:creationId xmlns:a16="http://schemas.microsoft.com/office/drawing/2014/main" id="{EF2BF5B4-CF6A-496A-BAC9-1A8D34BB0D54}"/>
              </a:ext>
            </a:extLst>
          </p:cNvPr>
          <p:cNvGrpSpPr/>
          <p:nvPr/>
        </p:nvGrpSpPr>
        <p:grpSpPr>
          <a:xfrm>
            <a:off x="2971800" y="3223554"/>
            <a:ext cx="6747757" cy="1413384"/>
            <a:chOff x="4461908" y="2739516"/>
            <a:chExt cx="3633944" cy="830997"/>
          </a:xfrm>
        </p:grpSpPr>
        <p:sp>
          <p:nvSpPr>
            <p:cNvPr id="22" name="矩形 21">
              <a:extLst>
                <a:ext uri="{FF2B5EF4-FFF2-40B4-BE49-F238E27FC236}">
                  <a16:creationId xmlns:a16="http://schemas.microsoft.com/office/drawing/2014/main" id="{36481093-C338-403F-91F8-428DFCBD4336}"/>
                </a:ext>
              </a:extLst>
            </p:cNvPr>
            <p:cNvSpPr/>
            <p:nvPr/>
          </p:nvSpPr>
          <p:spPr>
            <a:xfrm>
              <a:off x="5273040" y="2739516"/>
              <a:ext cx="2011680" cy="830997"/>
            </a:xfrm>
            <a:prstGeom prst="rect">
              <a:avLst/>
            </a:prstGeom>
          </p:spPr>
          <p:txBody>
            <a:bodyPr wrap="square">
              <a:spAutoFit/>
            </a:bodyPr>
            <a:lstStyle/>
            <a:p>
              <a:pPr lvl="0" algn="ctr">
                <a:buNone/>
              </a:pPr>
              <a:endParaRPr lang="zh-CN" altLang="en-US" sz="4800" dirty="0">
                <a:solidFill>
                  <a:srgbClr val="B06C3E"/>
                </a:solidFill>
                <a:effectLst>
                  <a:innerShdw blurRad="63500" dist="50800" dir="13500000">
                    <a:prstClr val="black">
                      <a:alpha val="50000"/>
                    </a:prstClr>
                  </a:innerShdw>
                </a:effectLst>
                <a:latin typeface="SVN-Rocker" panose="02040603050506020204" pitchFamily="18" charset="0"/>
                <a:cs typeface="+mn-ea"/>
                <a:sym typeface="+mn-lt"/>
              </a:endParaRPr>
            </a:p>
          </p:txBody>
        </p:sp>
        <p:grpSp>
          <p:nvGrpSpPr>
            <p:cNvPr id="25" name="组合 24">
              <a:extLst>
                <a:ext uri="{FF2B5EF4-FFF2-40B4-BE49-F238E27FC236}">
                  <a16:creationId xmlns:a16="http://schemas.microsoft.com/office/drawing/2014/main" id="{B28AB7A6-4ABC-4C7D-8410-5AE794F47C7D}"/>
                </a:ext>
              </a:extLst>
            </p:cNvPr>
            <p:cNvGrpSpPr/>
            <p:nvPr/>
          </p:nvGrpSpPr>
          <p:grpSpPr>
            <a:xfrm>
              <a:off x="4461908" y="2930992"/>
              <a:ext cx="811132" cy="496222"/>
              <a:chOff x="4358640" y="2921168"/>
              <a:chExt cx="1295400" cy="792480"/>
            </a:xfrm>
          </p:grpSpPr>
          <p:pic>
            <p:nvPicPr>
              <p:cNvPr id="23" name="图片 22">
                <a:extLst>
                  <a:ext uri="{FF2B5EF4-FFF2-40B4-BE49-F238E27FC236}">
                    <a16:creationId xmlns:a16="http://schemas.microsoft.com/office/drawing/2014/main" id="{3EFD6D44-59C4-49CF-B546-38DC1C9B00E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61560" y="2921168"/>
                <a:ext cx="792480" cy="792480"/>
              </a:xfrm>
              <a:prstGeom prst="rect">
                <a:avLst/>
              </a:prstGeom>
            </p:spPr>
          </p:pic>
          <p:pic>
            <p:nvPicPr>
              <p:cNvPr id="24" name="图片 23">
                <a:extLst>
                  <a:ext uri="{FF2B5EF4-FFF2-40B4-BE49-F238E27FC236}">
                    <a16:creationId xmlns:a16="http://schemas.microsoft.com/office/drawing/2014/main" id="{9FB3F03E-436D-4A81-9AD6-7AF90B8478C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358640" y="2921168"/>
                <a:ext cx="792480" cy="792480"/>
              </a:xfrm>
              <a:prstGeom prst="rect">
                <a:avLst/>
              </a:prstGeom>
            </p:spPr>
          </p:pic>
        </p:grpSp>
        <p:grpSp>
          <p:nvGrpSpPr>
            <p:cNvPr id="26" name="组合 25">
              <a:extLst>
                <a:ext uri="{FF2B5EF4-FFF2-40B4-BE49-F238E27FC236}">
                  <a16:creationId xmlns:a16="http://schemas.microsoft.com/office/drawing/2014/main" id="{F43F9C23-14A5-4876-937F-A92167F8EFF8}"/>
                </a:ext>
              </a:extLst>
            </p:cNvPr>
            <p:cNvGrpSpPr/>
            <p:nvPr/>
          </p:nvGrpSpPr>
          <p:grpSpPr>
            <a:xfrm>
              <a:off x="7284720" y="2930992"/>
              <a:ext cx="811132" cy="496222"/>
              <a:chOff x="4358640" y="2921168"/>
              <a:chExt cx="1295400" cy="792480"/>
            </a:xfrm>
          </p:grpSpPr>
          <p:pic>
            <p:nvPicPr>
              <p:cNvPr id="27" name="图片 26">
                <a:extLst>
                  <a:ext uri="{FF2B5EF4-FFF2-40B4-BE49-F238E27FC236}">
                    <a16:creationId xmlns:a16="http://schemas.microsoft.com/office/drawing/2014/main" id="{38C6D174-DF70-4AB6-9BAD-6696EE98C6F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61560" y="2921168"/>
                <a:ext cx="792480" cy="792480"/>
              </a:xfrm>
              <a:prstGeom prst="rect">
                <a:avLst/>
              </a:prstGeom>
            </p:spPr>
          </p:pic>
          <p:pic>
            <p:nvPicPr>
              <p:cNvPr id="28" name="图片 27">
                <a:extLst>
                  <a:ext uri="{FF2B5EF4-FFF2-40B4-BE49-F238E27FC236}">
                    <a16:creationId xmlns:a16="http://schemas.microsoft.com/office/drawing/2014/main" id="{E29E71C1-4F95-471C-AE6A-31448B6856F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358640" y="2921168"/>
                <a:ext cx="792480" cy="792480"/>
              </a:xfrm>
              <a:prstGeom prst="rect">
                <a:avLst/>
              </a:prstGeom>
            </p:spPr>
          </p:pic>
        </p:grpSp>
      </p:grpSp>
      <p:pic>
        <p:nvPicPr>
          <p:cNvPr id="29" name="图片 28">
            <a:extLst>
              <a:ext uri="{FF2B5EF4-FFF2-40B4-BE49-F238E27FC236}">
                <a16:creationId xmlns:a16="http://schemas.microsoft.com/office/drawing/2014/main" id="{CA646AA4-CF01-4C3C-9A96-298CAF30FC9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01147" y="4073545"/>
            <a:ext cx="12594294" cy="2906376"/>
          </a:xfrm>
          <a:prstGeom prst="rect">
            <a:avLst/>
          </a:prstGeom>
        </p:spPr>
      </p:pic>
      <p:pic>
        <p:nvPicPr>
          <p:cNvPr id="31" name="图片 30">
            <a:extLst>
              <a:ext uri="{FF2B5EF4-FFF2-40B4-BE49-F238E27FC236}">
                <a16:creationId xmlns:a16="http://schemas.microsoft.com/office/drawing/2014/main" id="{27990EFA-EBF1-41FE-B701-23F4CB1384C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719557" y="579120"/>
            <a:ext cx="1409205" cy="1280160"/>
          </a:xfrm>
          <a:prstGeom prst="rect">
            <a:avLst/>
          </a:prstGeom>
        </p:spPr>
      </p:pic>
      <p:sp>
        <p:nvSpPr>
          <p:cNvPr id="14" name="TextBox 13"/>
          <p:cNvSpPr txBox="1"/>
          <p:nvPr/>
        </p:nvSpPr>
        <p:spPr>
          <a:xfrm>
            <a:off x="3620588" y="3376248"/>
            <a:ext cx="5316583" cy="1107996"/>
          </a:xfrm>
          <a:prstGeom prst="rect">
            <a:avLst/>
          </a:prstGeom>
          <a:noFill/>
        </p:spPr>
        <p:txBody>
          <a:bodyPr wrap="square" rtlCol="0">
            <a:spAutoFit/>
          </a:bodyPr>
          <a:lstStyle/>
          <a:p>
            <a:pPr algn="ctr"/>
            <a:r>
              <a:rPr lang="en-US" sz="6600" dirty="0">
                <a:solidFill>
                  <a:srgbClr val="FFC000"/>
                </a:solidFill>
                <a:effectLst>
                  <a:outerShdw blurRad="50800" dist="38100" dir="2700000" algn="tl" rotWithShape="0">
                    <a:prstClr val="black">
                      <a:alpha val="40000"/>
                    </a:prstClr>
                  </a:outerShdw>
                  <a:reflection blurRad="6350" stA="55000" endA="300" endPos="45500" dir="5400000" sy="-100000" algn="bl" rotWithShape="0"/>
                </a:effectLst>
                <a:latin typeface="SVN-Rocker" panose="02040603050506020204" pitchFamily="18" charset="0"/>
              </a:rPr>
              <a:t>KHỞI ĐỘNG</a:t>
            </a:r>
          </a:p>
        </p:txBody>
      </p:sp>
      <p:pic>
        <p:nvPicPr>
          <p:cNvPr id="2" name="Hình ảnh 1" descr="Ảnh có chứa văn bản, mẫu họa&#10;&#10;Mô tả được tạo tự động">
            <a:extLst>
              <a:ext uri="{FF2B5EF4-FFF2-40B4-BE49-F238E27FC236}">
                <a16:creationId xmlns:a16="http://schemas.microsoft.com/office/drawing/2014/main" id="{735963B8-EDD6-60F0-3057-A89B5068D50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204" y="8831"/>
            <a:ext cx="1269948" cy="612777"/>
          </a:xfrm>
          <a:prstGeom prst="rect">
            <a:avLst/>
          </a:prstGeom>
        </p:spPr>
      </p:pic>
    </p:spTree>
    <p:extLst>
      <p:ext uri="{BB962C8B-B14F-4D97-AF65-F5344CB8AC3E}">
        <p14:creationId xmlns:p14="http://schemas.microsoft.com/office/powerpoint/2010/main" val="28988418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wind"/>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5"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strVal val="#ppt_w*0.70"/>
                                          </p:val>
                                        </p:tav>
                                        <p:tav tm="100000">
                                          <p:val>
                                            <p:strVal val="#ppt_w"/>
                                          </p:val>
                                        </p:tav>
                                      </p:tavLst>
                                    </p:anim>
                                    <p:anim calcmode="lin" valueType="num">
                                      <p:cBhvr>
                                        <p:cTn id="14" dur="1000" fill="hold"/>
                                        <p:tgtEl>
                                          <p:spTgt spid="4"/>
                                        </p:tgtEl>
                                        <p:attrNameLst>
                                          <p:attrName>ppt_h</p:attrName>
                                        </p:attrNameLst>
                                      </p:cBhvr>
                                      <p:tavLst>
                                        <p:tav tm="0">
                                          <p:val>
                                            <p:strVal val="#ppt_h"/>
                                          </p:val>
                                        </p:tav>
                                        <p:tav tm="100000">
                                          <p:val>
                                            <p:strVal val="#ppt_h"/>
                                          </p:val>
                                        </p:tav>
                                      </p:tavLst>
                                    </p:anim>
                                    <p:animEffect transition="in" filter="fade">
                                      <p:cBhvr>
                                        <p:cTn id="15" dur="1000"/>
                                        <p:tgtEl>
                                          <p:spTgt spid="4"/>
                                        </p:tgtEl>
                                      </p:cBhvr>
                                    </p:animEffect>
                                  </p:childTnLst>
                                </p:cTn>
                              </p:par>
                            </p:childTnLst>
                          </p:cTn>
                        </p:par>
                        <p:par>
                          <p:cTn id="16" fill="hold">
                            <p:stCondLst>
                              <p:cond delay="2000"/>
                            </p:stCondLst>
                            <p:childTnLst>
                              <p:par>
                                <p:cTn id="17" presetID="53" presetClass="entr" presetSubtype="16" fill="hold" nodeType="after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500" fill="hold"/>
                                        <p:tgtEl>
                                          <p:spTgt spid="32"/>
                                        </p:tgtEl>
                                        <p:attrNameLst>
                                          <p:attrName>ppt_w</p:attrName>
                                        </p:attrNameLst>
                                      </p:cBhvr>
                                      <p:tavLst>
                                        <p:tav tm="0">
                                          <p:val>
                                            <p:fltVal val="0"/>
                                          </p:val>
                                        </p:tav>
                                        <p:tav tm="100000">
                                          <p:val>
                                            <p:strVal val="#ppt_w"/>
                                          </p:val>
                                        </p:tav>
                                      </p:tavLst>
                                    </p:anim>
                                    <p:anim calcmode="lin" valueType="num">
                                      <p:cBhvr>
                                        <p:cTn id="20" dur="500" fill="hold"/>
                                        <p:tgtEl>
                                          <p:spTgt spid="32"/>
                                        </p:tgtEl>
                                        <p:attrNameLst>
                                          <p:attrName>ppt_h</p:attrName>
                                        </p:attrNameLst>
                                      </p:cBhvr>
                                      <p:tavLst>
                                        <p:tav tm="0">
                                          <p:val>
                                            <p:fltVal val="0"/>
                                          </p:val>
                                        </p:tav>
                                        <p:tav tm="100000">
                                          <p:val>
                                            <p:strVal val="#ppt_h"/>
                                          </p:val>
                                        </p:tav>
                                      </p:tavLst>
                                    </p:anim>
                                    <p:animEffect transition="in" filter="fade">
                                      <p:cBhvr>
                                        <p:cTn id="21" dur="500"/>
                                        <p:tgtEl>
                                          <p:spTgt spid="32"/>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图片 1"/>
          <p:cNvPicPr>
            <a:picLocks noChangeAspect="1"/>
          </p:cNvPicPr>
          <p:nvPr/>
        </p:nvPicPr>
        <p:blipFill>
          <a:blip r:embed="rId2" cstate="print">
            <a:extLst>
              <a:ext uri="{28A0092B-C50C-407E-A947-70E740481C1C}">
                <a14:useLocalDpi xmlns:a14="http://schemas.microsoft.com/office/drawing/2010/main" val="0"/>
              </a:ext>
            </a:extLst>
          </a:blip>
          <a:srcRect l="4723" t="1778" r="3560" b="1866"/>
          <a:stretch>
            <a:fillRect/>
          </a:stretch>
        </p:blipFill>
        <p:spPr bwMode="auto">
          <a:xfrm>
            <a:off x="4192037" y="1226727"/>
            <a:ext cx="7680232" cy="5186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图片 6">
            <a:extLst>
              <a:ext uri="{FF2B5EF4-FFF2-40B4-BE49-F238E27FC236}">
                <a16:creationId xmlns:a16="http://schemas.microsoft.com/office/drawing/2014/main" id="{5C09F252-F7DB-494D-A868-3AA96ACEFAB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19731" y="730053"/>
            <a:ext cx="4160943" cy="3261264"/>
          </a:xfrm>
          <a:prstGeom prst="rect">
            <a:avLst/>
          </a:prstGeom>
        </p:spPr>
      </p:pic>
      <p:pic>
        <p:nvPicPr>
          <p:cNvPr id="11" name="图片 10">
            <a:extLst>
              <a:ext uri="{FF2B5EF4-FFF2-40B4-BE49-F238E27FC236}">
                <a16:creationId xmlns:a16="http://schemas.microsoft.com/office/drawing/2014/main" id="{DBBBFE32-C524-4C1F-A79A-F1C97A8B71B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b="16301"/>
          <a:stretch/>
        </p:blipFill>
        <p:spPr>
          <a:xfrm>
            <a:off x="0" y="5060410"/>
            <a:ext cx="12192000" cy="1849568"/>
          </a:xfrm>
          <a:prstGeom prst="rect">
            <a:avLst/>
          </a:prstGeom>
        </p:spPr>
      </p:pic>
      <p:pic>
        <p:nvPicPr>
          <p:cNvPr id="19" name="图片 18">
            <a:extLst>
              <a:ext uri="{FF2B5EF4-FFF2-40B4-BE49-F238E27FC236}">
                <a16:creationId xmlns:a16="http://schemas.microsoft.com/office/drawing/2014/main" id="{810DDE25-4ACD-46EF-88CB-480DB2CA081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790042" y="483701"/>
            <a:ext cx="1409205" cy="1280160"/>
          </a:xfrm>
          <a:prstGeom prst="rect">
            <a:avLst/>
          </a:prstGeom>
        </p:spPr>
      </p:pic>
      <p:pic>
        <p:nvPicPr>
          <p:cNvPr id="4" name="图片 3">
            <a:extLst>
              <a:ext uri="{FF2B5EF4-FFF2-40B4-BE49-F238E27FC236}">
                <a16:creationId xmlns:a16="http://schemas.microsoft.com/office/drawing/2014/main" id="{1854AC68-B793-4665-83D1-71817FEC5B4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13645" y="2481210"/>
            <a:ext cx="3822449" cy="3822449"/>
          </a:xfrm>
          <a:prstGeom prst="rect">
            <a:avLst/>
          </a:prstGeom>
        </p:spPr>
      </p:pic>
      <p:sp>
        <p:nvSpPr>
          <p:cNvPr id="33" name="TextBox 32"/>
          <p:cNvSpPr txBox="1"/>
          <p:nvPr/>
        </p:nvSpPr>
        <p:spPr>
          <a:xfrm>
            <a:off x="186088" y="414685"/>
            <a:ext cx="3684070" cy="707886"/>
          </a:xfrm>
          <a:prstGeom prst="rect">
            <a:avLst/>
          </a:prstGeom>
          <a:noFill/>
        </p:spPr>
        <p:txBody>
          <a:bodyPr wrap="square" rtlCol="0">
            <a:spAutoFit/>
          </a:bodyPr>
          <a:lstStyle/>
          <a:p>
            <a:pPr algn="ctr"/>
            <a:r>
              <a:rPr lang="en-US" sz="4000" dirty="0">
                <a:solidFill>
                  <a:srgbClr val="FF0066"/>
                </a:solidFill>
                <a:latin typeface="#9Slide03 AmpleSoft Bold" panose="02000000000000000000" pitchFamily="2" charset="0"/>
              </a:rPr>
              <a:t>KHỞI ĐỘNG</a:t>
            </a:r>
          </a:p>
        </p:txBody>
      </p:sp>
      <p:sp>
        <p:nvSpPr>
          <p:cNvPr id="2" name="TextBox 1"/>
          <p:cNvSpPr txBox="1"/>
          <p:nvPr/>
        </p:nvSpPr>
        <p:spPr>
          <a:xfrm>
            <a:off x="4527844" y="1632339"/>
            <a:ext cx="6949440" cy="954107"/>
          </a:xfrm>
          <a:prstGeom prst="rect">
            <a:avLst/>
          </a:prstGeom>
          <a:noFill/>
        </p:spPr>
        <p:txBody>
          <a:bodyPr wrap="square" rtlCol="0">
            <a:spAutoFit/>
          </a:bodyPr>
          <a:lstStyle/>
          <a:p>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Đặt</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1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sử</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dụng</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ngữ</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thể</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hiện</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vẻ</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đẹp</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cả</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thiên</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nhiên</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cảnh</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vật</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con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người</a:t>
            </a:r>
            <a:endParaRPr lang="en-US" sz="3200" b="1" dirty="0">
              <a:latin typeface="Times New Roman" panose="02020603050405020304" pitchFamily="18" charset="0"/>
              <a:cs typeface="Times New Roman" panose="02020603050405020304" pitchFamily="18" charset="0"/>
            </a:endParaRPr>
          </a:p>
        </p:txBody>
      </p:sp>
      <p:pic>
        <p:nvPicPr>
          <p:cNvPr id="3" name="Hình ảnh 2" descr="Ảnh có chứa văn bản, mẫu họa&#10;&#10;Mô tả được tạo tự động">
            <a:extLst>
              <a:ext uri="{FF2B5EF4-FFF2-40B4-BE49-F238E27FC236}">
                <a16:creationId xmlns:a16="http://schemas.microsoft.com/office/drawing/2014/main" id="{D28A4D82-020D-89AD-1161-0F52178BE94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204" y="8831"/>
            <a:ext cx="1269948" cy="612777"/>
          </a:xfrm>
          <a:prstGeom prst="rect">
            <a:avLst/>
          </a:prstGeom>
        </p:spPr>
      </p:pic>
    </p:spTree>
    <p:extLst>
      <p:ext uri="{BB962C8B-B14F-4D97-AF65-F5344CB8AC3E}">
        <p14:creationId xmlns:p14="http://schemas.microsoft.com/office/powerpoint/2010/main" val="2479458906"/>
      </p:ext>
    </p:extLst>
  </p:cSld>
  <p:clrMapOvr>
    <a:masterClrMapping/>
  </p:clrMapOvr>
  <mc:AlternateContent xmlns:mc="http://schemas.openxmlformats.org/markup-compatibility/2006" xmlns:p14="http://schemas.microsoft.com/office/powerpoint/2010/main">
    <mc:Choice Requires="p14">
      <p:transition spd="slow" p14:dur="1200" advClick="0">
        <p14:prism/>
      </p:transition>
    </mc:Choice>
    <mc:Fallback xmlns="">
      <p:transition spd="slow" advClick="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40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40000">
                                          <p:cBhvr additive="base">
                                            <p:cTn id="7" dur="750" fill="hold"/>
                                            <p:tgtEl>
                                              <p:spTgt spid="4"/>
                                            </p:tgtEl>
                                            <p:attrNameLst>
                                              <p:attrName>ppt_x</p:attrName>
                                            </p:attrNameLst>
                                          </p:cBhvr>
                                          <p:tavLst>
                                            <p:tav tm="0">
                                              <p:val>
                                                <p:strVal val="#ppt_x"/>
                                              </p:val>
                                            </p:tav>
                                            <p:tav tm="100000">
                                              <p:val>
                                                <p:strVal val="#ppt_x"/>
                                              </p:val>
                                            </p:tav>
                                          </p:tavLst>
                                        </p:anim>
                                        <p:anim calcmode="lin" valueType="num" p14:bounceEnd="40000">
                                          <p:cBhvr additive="base">
                                            <p:cTn id="8" dur="75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750" fill="hold"/>
                                            <p:tgtEl>
                                              <p:spTgt spid="4"/>
                                            </p:tgtEl>
                                            <p:attrNameLst>
                                              <p:attrName>ppt_x</p:attrName>
                                            </p:attrNameLst>
                                          </p:cBhvr>
                                          <p:tavLst>
                                            <p:tav tm="0">
                                              <p:val>
                                                <p:strVal val="#ppt_x"/>
                                              </p:val>
                                            </p:tav>
                                            <p:tav tm="100000">
                                              <p:val>
                                                <p:strVal val="#ppt_x"/>
                                              </p:val>
                                            </p:tav>
                                          </p:tavLst>
                                        </p:anim>
                                        <p:anim calcmode="lin" valueType="num">
                                          <p:cBhvr additive="base">
                                            <p:cTn id="8" dur="75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3241362-47FB-428B-8B35-1E6A7C3A62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图片 1">
            <a:extLst>
              <a:ext uri="{FF2B5EF4-FFF2-40B4-BE49-F238E27FC236}">
                <a16:creationId xmlns:a16="http://schemas.microsoft.com/office/drawing/2014/main" id="{C767B4C4-AAD7-40F3-8986-9FF67AB3F536}"/>
              </a:ext>
            </a:extLst>
          </p:cNvPr>
          <p:cNvPicPr>
            <a:picLocks noChangeAspect="1"/>
          </p:cNvPicPr>
          <p:nvPr/>
        </p:nvPicPr>
        <p:blipFill>
          <a:blip r:embed="rId3" cstate="print">
            <a:extLst>
              <a:ext uri="{28A0092B-C50C-407E-A947-70E740481C1C}">
                <a14:useLocalDpi xmlns:a14="http://schemas.microsoft.com/office/drawing/2010/main" val="0"/>
              </a:ext>
            </a:extLst>
          </a:blip>
          <a:srcRect l="4723" t="1778" r="3560" b="1866"/>
          <a:stretch>
            <a:fillRect/>
          </a:stretch>
        </p:blipFill>
        <p:spPr bwMode="auto">
          <a:xfrm>
            <a:off x="4192037" y="830179"/>
            <a:ext cx="7680232" cy="5937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6">
            <a:extLst>
              <a:ext uri="{FF2B5EF4-FFF2-40B4-BE49-F238E27FC236}">
                <a16:creationId xmlns:a16="http://schemas.microsoft.com/office/drawing/2014/main" id="{F5DBB427-EB6C-4CDF-8109-78EA795DC25B}"/>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19731" y="730053"/>
            <a:ext cx="4160943" cy="3261264"/>
          </a:xfrm>
          <a:prstGeom prst="rect">
            <a:avLst/>
          </a:prstGeom>
        </p:spPr>
      </p:pic>
      <p:pic>
        <p:nvPicPr>
          <p:cNvPr id="7" name="图片 18">
            <a:extLst>
              <a:ext uri="{FF2B5EF4-FFF2-40B4-BE49-F238E27FC236}">
                <a16:creationId xmlns:a16="http://schemas.microsoft.com/office/drawing/2014/main" id="{860CC175-EEB0-4371-BE87-102B9785F86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107739" y="89973"/>
            <a:ext cx="1409205" cy="1280160"/>
          </a:xfrm>
          <a:prstGeom prst="rect">
            <a:avLst/>
          </a:prstGeom>
        </p:spPr>
      </p:pic>
      <p:pic>
        <p:nvPicPr>
          <p:cNvPr id="8" name="图片 3">
            <a:extLst>
              <a:ext uri="{FF2B5EF4-FFF2-40B4-BE49-F238E27FC236}">
                <a16:creationId xmlns:a16="http://schemas.microsoft.com/office/drawing/2014/main" id="{4E2C63C7-35D8-4EB5-82DF-CC898B38EAB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96537" y="2521130"/>
            <a:ext cx="3822449" cy="3822449"/>
          </a:xfrm>
          <a:prstGeom prst="rect">
            <a:avLst/>
          </a:prstGeom>
        </p:spPr>
      </p:pic>
      <p:sp>
        <p:nvSpPr>
          <p:cNvPr id="9" name="TextBox 8">
            <a:extLst>
              <a:ext uri="{FF2B5EF4-FFF2-40B4-BE49-F238E27FC236}">
                <a16:creationId xmlns:a16="http://schemas.microsoft.com/office/drawing/2014/main" id="{64994B98-95CA-435D-949B-645120BD4963}"/>
              </a:ext>
            </a:extLst>
          </p:cNvPr>
          <p:cNvSpPr txBox="1"/>
          <p:nvPr/>
        </p:nvSpPr>
        <p:spPr>
          <a:xfrm>
            <a:off x="186088" y="414685"/>
            <a:ext cx="3684070" cy="707886"/>
          </a:xfrm>
          <a:prstGeom prst="rect">
            <a:avLst/>
          </a:prstGeom>
          <a:noFill/>
        </p:spPr>
        <p:txBody>
          <a:bodyPr wrap="square" rtlCol="0">
            <a:spAutoFit/>
          </a:bodyPr>
          <a:lstStyle/>
          <a:p>
            <a:pPr algn="ctr"/>
            <a:r>
              <a:rPr lang="en-US" sz="4000" dirty="0">
                <a:solidFill>
                  <a:srgbClr val="FF0066"/>
                </a:solidFill>
                <a:latin typeface="#9Slide03 AmpleSoft Bold" panose="02000000000000000000" pitchFamily="2" charset="0"/>
              </a:rPr>
              <a:t>KHỞI ĐỘNG</a:t>
            </a:r>
          </a:p>
        </p:txBody>
      </p:sp>
      <p:sp>
        <p:nvSpPr>
          <p:cNvPr id="10" name="TextBox 9">
            <a:extLst>
              <a:ext uri="{FF2B5EF4-FFF2-40B4-BE49-F238E27FC236}">
                <a16:creationId xmlns:a16="http://schemas.microsoft.com/office/drawing/2014/main" id="{73691256-954B-4AAC-92C8-C37ED723A768}"/>
              </a:ext>
            </a:extLst>
          </p:cNvPr>
          <p:cNvSpPr txBox="1"/>
          <p:nvPr/>
        </p:nvSpPr>
        <p:spPr>
          <a:xfrm>
            <a:off x="4537001" y="1173948"/>
            <a:ext cx="6949440" cy="5261953"/>
          </a:xfrm>
          <a:prstGeom prst="rect">
            <a:avLst/>
          </a:prstGeom>
          <a:noFill/>
        </p:spPr>
        <p:txBody>
          <a:bodyPr wrap="square" rtlCol="0">
            <a:spAutoFit/>
          </a:bodyPr>
          <a:lstStyle/>
          <a:p>
            <a:pPr marL="0" marR="0">
              <a:lnSpc>
                <a:spcPct val="115000"/>
              </a:lnSpc>
              <a:spcBef>
                <a:spcPts val="0"/>
              </a:spcBef>
              <a:spcAft>
                <a:spcPts val="800"/>
              </a:spcAft>
            </a:pPr>
            <a:r>
              <a:rPr lang="en-US" sz="2800" b="1" dirty="0" err="1">
                <a:latin typeface="Times New Roman" panose="02020603050405020304" pitchFamily="18" charset="0"/>
                <a:ea typeface="Calibri" panose="020F0502020204030204" pitchFamily="34" charset="0"/>
                <a:cs typeface="Times New Roman" panose="02020603050405020304" pitchFamily="18" charset="0"/>
              </a:rPr>
              <a:t>P</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hát</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hiện</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dấu</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đã</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văn</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sau</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p>
          <a:p>
            <a:pPr marL="0" marR="0" algn="ctr">
              <a:lnSpc>
                <a:spcPct val="115000"/>
              </a:lnSpc>
              <a:spcBef>
                <a:spcPts val="0"/>
              </a:spcBef>
              <a:spcAft>
                <a:spcPts val="800"/>
              </a:spcAft>
            </a:pPr>
            <a:r>
              <a:rPr lang="en-US" sz="2800" b="1" dirty="0" err="1">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Chiếc</a:t>
            </a:r>
            <a:r>
              <a:rPr lang="en-US" sz="2800" b="1"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lá</a:t>
            </a:r>
            <a:endParaRPr lang="en-US" sz="2800" b="1"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15000"/>
              </a:lnSpc>
              <a:spcBef>
                <a:spcPts val="0"/>
              </a:spcBef>
              <a:spcAft>
                <a:spcPts val="800"/>
              </a:spcAft>
            </a:pPr>
            <a:r>
              <a:rPr lang="vi-VN" sz="2200" b="0" i="0" dirty="0">
                <a:solidFill>
                  <a:schemeClr val="accent1">
                    <a:lumMod val="50000"/>
                  </a:schemeClr>
                </a:solidFill>
                <a:effectLst/>
                <a:latin typeface="Lora" panose="020B0604020202020204" pitchFamily="2" charset="0"/>
              </a:rPr>
              <a:t>Chim sâu hỏi chiếc là :</a:t>
            </a:r>
            <a:br>
              <a:rPr lang="vi-VN" sz="2200" dirty="0">
                <a:solidFill>
                  <a:schemeClr val="accent1">
                    <a:lumMod val="50000"/>
                  </a:schemeClr>
                </a:solidFill>
              </a:rPr>
            </a:br>
            <a:r>
              <a:rPr lang="vi-VN" sz="2200" b="0" i="0" dirty="0">
                <a:solidFill>
                  <a:schemeClr val="accent1">
                    <a:lumMod val="50000"/>
                  </a:schemeClr>
                </a:solidFill>
                <a:effectLst/>
                <a:latin typeface="Lora" panose="020B0604020202020204" pitchFamily="2" charset="0"/>
              </a:rPr>
              <a:t>– Lá ơi ! Hãy kể chuyện cuộc đời bạn cho tôi nghe đi !</a:t>
            </a:r>
            <a:br>
              <a:rPr lang="vi-VN" sz="2200" dirty="0">
                <a:solidFill>
                  <a:schemeClr val="accent1">
                    <a:lumMod val="50000"/>
                  </a:schemeClr>
                </a:solidFill>
              </a:rPr>
            </a:br>
            <a:r>
              <a:rPr lang="vi-VN" sz="2200" b="0" i="0" dirty="0">
                <a:solidFill>
                  <a:schemeClr val="accent1">
                    <a:lumMod val="50000"/>
                  </a:schemeClr>
                </a:solidFill>
                <a:effectLst/>
                <a:latin typeface="Lora" panose="020B0604020202020204" pitchFamily="2" charset="0"/>
              </a:rPr>
              <a:t>– Bình thường lắm, chẳng có gì đáng kể đâu.</a:t>
            </a:r>
            <a:br>
              <a:rPr lang="vi-VN" sz="2200" dirty="0">
                <a:solidFill>
                  <a:schemeClr val="accent1">
                    <a:lumMod val="50000"/>
                  </a:schemeClr>
                </a:solidFill>
              </a:rPr>
            </a:br>
            <a:r>
              <a:rPr lang="vi-VN" sz="2200" b="0" i="0" dirty="0">
                <a:solidFill>
                  <a:schemeClr val="accent1">
                    <a:lumMod val="50000"/>
                  </a:schemeClr>
                </a:solidFill>
                <a:effectLst/>
                <a:latin typeface="Lora" panose="020B0604020202020204" pitchFamily="2" charset="0"/>
              </a:rPr>
              <a:t>– Tôi không tin ! Bạn đừng có giấu. Nếu vậy, sao bông hoa kia có vẻ rất biết ơn bạn ?</a:t>
            </a:r>
            <a:br>
              <a:rPr lang="vi-VN" sz="2200" dirty="0">
                <a:solidFill>
                  <a:schemeClr val="accent1">
                    <a:lumMod val="50000"/>
                  </a:schemeClr>
                </a:solidFill>
              </a:rPr>
            </a:br>
            <a:r>
              <a:rPr lang="vi-VN" sz="2200" b="0" i="0" dirty="0">
                <a:solidFill>
                  <a:schemeClr val="accent1">
                    <a:lumMod val="50000"/>
                  </a:schemeClr>
                </a:solidFill>
                <a:effectLst/>
                <a:latin typeface="Lora" panose="020B0604020202020204" pitchFamily="2" charset="0"/>
              </a:rPr>
              <a:t>– Thật mà ! Cuộc đời tôi rất bình thường. Ngày nhỏ, tôi là một búp non. Tôi lớn dần lên thành một chiếc lá và cứ là chiếc lá như thế mãi cho tới bây giờ.</a:t>
            </a:r>
            <a:endParaRPr lang="en-US" sz="2200" b="1"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B2FA3EE1-B767-4329-B12A-AED802D00FEF}"/>
              </a:ext>
            </a:extLst>
          </p:cNvPr>
          <p:cNvSpPr txBox="1"/>
          <p:nvPr/>
        </p:nvSpPr>
        <p:spPr>
          <a:xfrm>
            <a:off x="4537001" y="1175185"/>
            <a:ext cx="6949440" cy="5261953"/>
          </a:xfrm>
          <a:prstGeom prst="rect">
            <a:avLst/>
          </a:prstGeom>
          <a:noFill/>
        </p:spPr>
        <p:txBody>
          <a:bodyPr wrap="square" rtlCol="0">
            <a:spAutoFit/>
          </a:bodyPr>
          <a:lstStyle/>
          <a:p>
            <a:pPr marL="0" marR="0">
              <a:lnSpc>
                <a:spcPct val="115000"/>
              </a:lnSpc>
              <a:spcBef>
                <a:spcPts val="0"/>
              </a:spcBef>
              <a:spcAft>
                <a:spcPts val="800"/>
              </a:spcAft>
            </a:pPr>
            <a:r>
              <a:rPr lang="en-US" sz="2800" b="1" dirty="0" err="1">
                <a:latin typeface="Times New Roman" panose="02020603050405020304" pitchFamily="18" charset="0"/>
                <a:ea typeface="Calibri" panose="020F0502020204030204" pitchFamily="34" charset="0"/>
                <a:cs typeface="Times New Roman" panose="02020603050405020304" pitchFamily="18" charset="0"/>
              </a:rPr>
              <a:t>P</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hát</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hiện</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dấu</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đã</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văn</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sau</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p>
          <a:p>
            <a:pPr marL="0" marR="0" algn="ctr">
              <a:lnSpc>
                <a:spcPct val="115000"/>
              </a:lnSpc>
              <a:spcBef>
                <a:spcPts val="0"/>
              </a:spcBef>
              <a:spcAft>
                <a:spcPts val="800"/>
              </a:spcAft>
            </a:pPr>
            <a:r>
              <a:rPr lang="en-US" sz="2800" b="1" dirty="0" err="1">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Chiếc</a:t>
            </a:r>
            <a:r>
              <a:rPr lang="en-US" sz="2800" b="1"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lá</a:t>
            </a:r>
            <a:endParaRPr lang="en-US" sz="2800" b="1"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15000"/>
              </a:lnSpc>
              <a:spcBef>
                <a:spcPts val="0"/>
              </a:spcBef>
              <a:spcAft>
                <a:spcPts val="800"/>
              </a:spcAft>
            </a:pPr>
            <a:r>
              <a:rPr lang="vi-VN" sz="2200" b="0" i="0" dirty="0">
                <a:solidFill>
                  <a:schemeClr val="accent1">
                    <a:lumMod val="50000"/>
                  </a:schemeClr>
                </a:solidFill>
                <a:effectLst/>
                <a:latin typeface="Lora" panose="020B0604020202020204" pitchFamily="2" charset="0"/>
              </a:rPr>
              <a:t>Chim sâu hỏi chiếc là </a:t>
            </a:r>
            <a:r>
              <a:rPr lang="vi-VN" sz="2200" b="1" i="0" dirty="0">
                <a:solidFill>
                  <a:srgbClr val="FF0000"/>
                </a:solidFill>
                <a:effectLst/>
                <a:latin typeface="Lora" panose="020B0604020202020204" pitchFamily="2" charset="0"/>
              </a:rPr>
              <a:t>:</a:t>
            </a:r>
            <a:br>
              <a:rPr lang="vi-VN" sz="2200" dirty="0">
                <a:solidFill>
                  <a:schemeClr val="accent1">
                    <a:lumMod val="50000"/>
                  </a:schemeClr>
                </a:solidFill>
              </a:rPr>
            </a:br>
            <a:r>
              <a:rPr lang="vi-VN" sz="2200" b="0" i="0" dirty="0">
                <a:solidFill>
                  <a:schemeClr val="accent1">
                    <a:lumMod val="50000"/>
                  </a:schemeClr>
                </a:solidFill>
                <a:effectLst/>
                <a:latin typeface="Lora" panose="020B0604020202020204" pitchFamily="2" charset="0"/>
              </a:rPr>
              <a:t>– Lá ơi </a:t>
            </a:r>
            <a:r>
              <a:rPr lang="vi-VN" sz="2200" b="1" i="0" dirty="0">
                <a:solidFill>
                  <a:srgbClr val="FF0000"/>
                </a:solidFill>
                <a:effectLst/>
                <a:latin typeface="Lora" panose="020B0604020202020204" pitchFamily="2" charset="0"/>
              </a:rPr>
              <a:t>!</a:t>
            </a:r>
            <a:r>
              <a:rPr lang="vi-VN" sz="2200" b="0" i="0" dirty="0">
                <a:solidFill>
                  <a:schemeClr val="accent1">
                    <a:lumMod val="50000"/>
                  </a:schemeClr>
                </a:solidFill>
                <a:effectLst/>
                <a:latin typeface="Lora" panose="020B0604020202020204" pitchFamily="2" charset="0"/>
              </a:rPr>
              <a:t> Hãy kể chuyện cuộc đời bạn cho tôi nghe đi </a:t>
            </a:r>
            <a:r>
              <a:rPr lang="vi-VN" sz="2200" b="1" i="0" dirty="0">
                <a:solidFill>
                  <a:srgbClr val="FF0000"/>
                </a:solidFill>
                <a:effectLst/>
                <a:latin typeface="Lora" panose="020B0604020202020204" pitchFamily="2" charset="0"/>
              </a:rPr>
              <a:t>!</a:t>
            </a:r>
            <a:br>
              <a:rPr lang="vi-VN" sz="2200" dirty="0">
                <a:solidFill>
                  <a:schemeClr val="accent1">
                    <a:lumMod val="50000"/>
                  </a:schemeClr>
                </a:solidFill>
              </a:rPr>
            </a:br>
            <a:r>
              <a:rPr lang="vi-VN" sz="2200" b="0" i="0" dirty="0">
                <a:solidFill>
                  <a:schemeClr val="accent1">
                    <a:lumMod val="50000"/>
                  </a:schemeClr>
                </a:solidFill>
                <a:effectLst/>
                <a:latin typeface="Lora" panose="020B0604020202020204" pitchFamily="2" charset="0"/>
              </a:rPr>
              <a:t>– Bình thường lắm</a:t>
            </a:r>
            <a:r>
              <a:rPr lang="vi-VN" sz="2200" b="1" i="0" dirty="0">
                <a:solidFill>
                  <a:srgbClr val="FF0000"/>
                </a:solidFill>
                <a:effectLst/>
                <a:latin typeface="Lora" panose="020B0604020202020204" pitchFamily="2" charset="0"/>
              </a:rPr>
              <a:t>,</a:t>
            </a:r>
            <a:r>
              <a:rPr lang="vi-VN" sz="2200" b="0" i="0" dirty="0">
                <a:solidFill>
                  <a:schemeClr val="accent1">
                    <a:lumMod val="50000"/>
                  </a:schemeClr>
                </a:solidFill>
                <a:effectLst/>
                <a:latin typeface="Lora" panose="020B0604020202020204" pitchFamily="2" charset="0"/>
              </a:rPr>
              <a:t> chẳng có gì đáng kể đâu</a:t>
            </a:r>
            <a:r>
              <a:rPr lang="vi-VN" sz="2200" b="1" i="0" dirty="0">
                <a:solidFill>
                  <a:srgbClr val="FF0000"/>
                </a:solidFill>
                <a:effectLst/>
                <a:latin typeface="Lora" panose="020B0604020202020204" pitchFamily="2" charset="0"/>
              </a:rPr>
              <a:t>.</a:t>
            </a:r>
            <a:br>
              <a:rPr lang="vi-VN" sz="2200" dirty="0">
                <a:solidFill>
                  <a:schemeClr val="accent1">
                    <a:lumMod val="50000"/>
                  </a:schemeClr>
                </a:solidFill>
              </a:rPr>
            </a:br>
            <a:r>
              <a:rPr lang="vi-VN" sz="2200" b="0" i="0" dirty="0">
                <a:solidFill>
                  <a:schemeClr val="accent1">
                    <a:lumMod val="50000"/>
                  </a:schemeClr>
                </a:solidFill>
                <a:effectLst/>
                <a:latin typeface="Lora" panose="020B0604020202020204" pitchFamily="2" charset="0"/>
              </a:rPr>
              <a:t>– Tôi không tin </a:t>
            </a:r>
            <a:r>
              <a:rPr lang="vi-VN" sz="2200" b="1" i="0" dirty="0">
                <a:solidFill>
                  <a:srgbClr val="FF0000"/>
                </a:solidFill>
                <a:effectLst/>
                <a:latin typeface="Lora" panose="020B0604020202020204" pitchFamily="2" charset="0"/>
              </a:rPr>
              <a:t>!</a:t>
            </a:r>
            <a:r>
              <a:rPr lang="vi-VN" sz="2200" b="0" i="0" dirty="0">
                <a:solidFill>
                  <a:schemeClr val="accent1">
                    <a:lumMod val="50000"/>
                  </a:schemeClr>
                </a:solidFill>
                <a:effectLst/>
                <a:latin typeface="Lora" panose="020B0604020202020204" pitchFamily="2" charset="0"/>
              </a:rPr>
              <a:t> Bạn đừng có giấu</a:t>
            </a:r>
            <a:r>
              <a:rPr lang="vi-VN" sz="2200" b="1" i="0" dirty="0">
                <a:solidFill>
                  <a:srgbClr val="FF0000"/>
                </a:solidFill>
                <a:effectLst/>
                <a:latin typeface="Lora" panose="020B0604020202020204" pitchFamily="2" charset="0"/>
              </a:rPr>
              <a:t>.</a:t>
            </a:r>
            <a:r>
              <a:rPr lang="vi-VN" sz="2200" b="0" i="0" dirty="0">
                <a:solidFill>
                  <a:schemeClr val="accent1">
                    <a:lumMod val="50000"/>
                  </a:schemeClr>
                </a:solidFill>
                <a:effectLst/>
                <a:latin typeface="Lora" panose="020B0604020202020204" pitchFamily="2" charset="0"/>
              </a:rPr>
              <a:t> Nếu vậy</a:t>
            </a:r>
            <a:r>
              <a:rPr lang="vi-VN" sz="2200" b="1" i="0" dirty="0">
                <a:solidFill>
                  <a:srgbClr val="FF0000"/>
                </a:solidFill>
                <a:effectLst/>
                <a:latin typeface="Lora" panose="020B0604020202020204" pitchFamily="2" charset="0"/>
              </a:rPr>
              <a:t>,</a:t>
            </a:r>
            <a:r>
              <a:rPr lang="vi-VN" sz="2200" b="0" i="0" dirty="0">
                <a:solidFill>
                  <a:schemeClr val="accent1">
                    <a:lumMod val="50000"/>
                  </a:schemeClr>
                </a:solidFill>
                <a:effectLst/>
                <a:latin typeface="Lora" panose="020B0604020202020204" pitchFamily="2" charset="0"/>
              </a:rPr>
              <a:t> sao bông hoa kia có vẻ rất biết ơn bạn </a:t>
            </a:r>
            <a:r>
              <a:rPr lang="vi-VN" sz="2200" b="1" i="0" dirty="0">
                <a:solidFill>
                  <a:srgbClr val="FF0000"/>
                </a:solidFill>
                <a:effectLst/>
                <a:latin typeface="Lora" panose="020B0604020202020204" pitchFamily="2" charset="0"/>
              </a:rPr>
              <a:t>?</a:t>
            </a:r>
            <a:br>
              <a:rPr lang="vi-VN" sz="2200" dirty="0">
                <a:solidFill>
                  <a:schemeClr val="accent1">
                    <a:lumMod val="50000"/>
                  </a:schemeClr>
                </a:solidFill>
              </a:rPr>
            </a:br>
            <a:r>
              <a:rPr lang="vi-VN" sz="2200" b="0" i="0" dirty="0">
                <a:solidFill>
                  <a:schemeClr val="accent1">
                    <a:lumMod val="50000"/>
                  </a:schemeClr>
                </a:solidFill>
                <a:effectLst/>
                <a:latin typeface="Lora" panose="020B0604020202020204" pitchFamily="2" charset="0"/>
              </a:rPr>
              <a:t>– Thật mà </a:t>
            </a:r>
            <a:r>
              <a:rPr lang="vi-VN" sz="2200" b="1" i="0" dirty="0">
                <a:solidFill>
                  <a:srgbClr val="FF0000"/>
                </a:solidFill>
                <a:effectLst/>
                <a:latin typeface="Lora" panose="020B0604020202020204" pitchFamily="2" charset="0"/>
              </a:rPr>
              <a:t>!</a:t>
            </a:r>
            <a:r>
              <a:rPr lang="vi-VN" sz="2200" b="0" i="0" dirty="0">
                <a:solidFill>
                  <a:schemeClr val="accent1">
                    <a:lumMod val="50000"/>
                  </a:schemeClr>
                </a:solidFill>
                <a:effectLst/>
                <a:latin typeface="Lora" panose="020B0604020202020204" pitchFamily="2" charset="0"/>
              </a:rPr>
              <a:t> Cuộc đời tôi rất bình thường</a:t>
            </a:r>
            <a:r>
              <a:rPr lang="vi-VN" sz="2200" b="1" i="0" dirty="0">
                <a:solidFill>
                  <a:srgbClr val="FF0000"/>
                </a:solidFill>
                <a:effectLst/>
                <a:latin typeface="Lora" panose="020B0604020202020204" pitchFamily="2" charset="0"/>
              </a:rPr>
              <a:t>.</a:t>
            </a:r>
            <a:r>
              <a:rPr lang="vi-VN" sz="2200" b="0" i="0" dirty="0">
                <a:solidFill>
                  <a:schemeClr val="accent1">
                    <a:lumMod val="50000"/>
                  </a:schemeClr>
                </a:solidFill>
                <a:effectLst/>
                <a:latin typeface="Lora" panose="020B0604020202020204" pitchFamily="2" charset="0"/>
              </a:rPr>
              <a:t> Ngày nhỏ</a:t>
            </a:r>
            <a:r>
              <a:rPr lang="vi-VN" sz="2200" b="1" i="0" dirty="0">
                <a:solidFill>
                  <a:srgbClr val="FF0000"/>
                </a:solidFill>
                <a:effectLst/>
                <a:latin typeface="Lora" panose="020B0604020202020204" pitchFamily="2" charset="0"/>
              </a:rPr>
              <a:t>,</a:t>
            </a:r>
            <a:r>
              <a:rPr lang="vi-VN" sz="2200" b="0" i="0" dirty="0">
                <a:solidFill>
                  <a:schemeClr val="accent1">
                    <a:lumMod val="50000"/>
                  </a:schemeClr>
                </a:solidFill>
                <a:effectLst/>
                <a:latin typeface="Lora" panose="020B0604020202020204" pitchFamily="2" charset="0"/>
              </a:rPr>
              <a:t> tôi là một búp non</a:t>
            </a:r>
            <a:r>
              <a:rPr lang="vi-VN" sz="2200" b="1" i="0" dirty="0">
                <a:solidFill>
                  <a:srgbClr val="FF0000"/>
                </a:solidFill>
                <a:effectLst/>
                <a:latin typeface="Lora" panose="020B0604020202020204" pitchFamily="2" charset="0"/>
              </a:rPr>
              <a:t>.</a:t>
            </a:r>
            <a:r>
              <a:rPr lang="vi-VN" sz="2200" b="0" i="0" dirty="0">
                <a:solidFill>
                  <a:schemeClr val="accent1">
                    <a:lumMod val="50000"/>
                  </a:schemeClr>
                </a:solidFill>
                <a:effectLst/>
                <a:latin typeface="Lora" panose="020B0604020202020204" pitchFamily="2" charset="0"/>
              </a:rPr>
              <a:t> Tôi lớn dần lên thành một chiếc lá và cứ là chiếc lá như thế mãi cho tới bây giờ</a:t>
            </a:r>
            <a:r>
              <a:rPr lang="vi-VN" sz="2200" b="1" i="0" dirty="0">
                <a:solidFill>
                  <a:srgbClr val="FF0000"/>
                </a:solidFill>
                <a:effectLst/>
                <a:latin typeface="Lora" panose="020B0604020202020204" pitchFamily="2" charset="0"/>
              </a:rPr>
              <a:t>.</a:t>
            </a:r>
            <a:endParaRPr lang="en-US" sz="2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2" name="Hình ảnh 1" descr="Ảnh có chứa văn bản, mẫu họa&#10;&#10;Mô tả được tạo tự động">
            <a:extLst>
              <a:ext uri="{FF2B5EF4-FFF2-40B4-BE49-F238E27FC236}">
                <a16:creationId xmlns:a16="http://schemas.microsoft.com/office/drawing/2014/main" id="{DCDEF4EF-F7E7-802E-9AC2-8490398E3CA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204" y="8831"/>
            <a:ext cx="1269948" cy="612777"/>
          </a:xfrm>
          <a:prstGeom prst="rect">
            <a:avLst/>
          </a:prstGeom>
        </p:spPr>
      </p:pic>
    </p:spTree>
    <p:extLst>
      <p:ext uri="{BB962C8B-B14F-4D97-AF65-F5344CB8AC3E}">
        <p14:creationId xmlns:p14="http://schemas.microsoft.com/office/powerpoint/2010/main" val="1836410526"/>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40000">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40000">
                                          <p:cBhvr additive="base">
                                            <p:cTn id="7" dur="750" fill="hold"/>
                                            <p:tgtEl>
                                              <p:spTgt spid="8"/>
                                            </p:tgtEl>
                                            <p:attrNameLst>
                                              <p:attrName>ppt_x</p:attrName>
                                            </p:attrNameLst>
                                          </p:cBhvr>
                                          <p:tavLst>
                                            <p:tav tm="0">
                                              <p:val>
                                                <p:strVal val="#ppt_x"/>
                                              </p:val>
                                            </p:tav>
                                            <p:tav tm="100000">
                                              <p:val>
                                                <p:strVal val="#ppt_x"/>
                                              </p:val>
                                            </p:tav>
                                          </p:tavLst>
                                        </p:anim>
                                        <p:anim calcmode="lin" valueType="num" p14:bounceEnd="40000">
                                          <p:cBhvr additive="base">
                                            <p:cTn id="8" dur="75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50" fill="hold"/>
                                            <p:tgtEl>
                                              <p:spTgt spid="8"/>
                                            </p:tgtEl>
                                            <p:attrNameLst>
                                              <p:attrName>ppt_x</p:attrName>
                                            </p:attrNameLst>
                                          </p:cBhvr>
                                          <p:tavLst>
                                            <p:tav tm="0">
                                              <p:val>
                                                <p:strVal val="#ppt_x"/>
                                              </p:val>
                                            </p:tav>
                                            <p:tav tm="100000">
                                              <p:val>
                                                <p:strVal val="#ppt_x"/>
                                              </p:val>
                                            </p:tav>
                                          </p:tavLst>
                                        </p:anim>
                                        <p:anim calcmode="lin" valueType="num">
                                          <p:cBhvr additive="base">
                                            <p:cTn id="8" dur="75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8BED31A-9705-4B85-B7D4-2FCDC45477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92FED568-2884-4F99-A2FA-259C1D6B0715}"/>
              </a:ext>
            </a:extLst>
          </p:cNvPr>
          <p:cNvSpPr/>
          <p:nvPr/>
        </p:nvSpPr>
        <p:spPr>
          <a:xfrm>
            <a:off x="1995384" y="791029"/>
            <a:ext cx="7953588" cy="707886"/>
          </a:xfrm>
          <a:prstGeom prst="rect">
            <a:avLst/>
          </a:prstGeom>
          <a:noFill/>
        </p:spPr>
        <p:txBody>
          <a:bodyPr wrap="none" lIns="91440" tIns="45720" rIns="91440" bIns="45720">
            <a:spAutoFit/>
          </a:bodyPr>
          <a:lstStyle/>
          <a:p>
            <a:pPr algn="ctr"/>
            <a:r>
              <a:rPr lang="en-US" sz="4000" b="1" cap="none" spc="0" dirty="0" err="1">
                <a:ln w="0"/>
                <a:solidFill>
                  <a:schemeClr val="bg1"/>
                </a:solidFill>
                <a:effectLst>
                  <a:outerShdw blurRad="38100" dist="19050" dir="2700000" algn="tl" rotWithShape="0">
                    <a:schemeClr val="dk1">
                      <a:alpha val="40000"/>
                    </a:schemeClr>
                  </a:outerShdw>
                </a:effectLst>
                <a:latin typeface="HP001 4 hàng" panose="020B0603050302020204" pitchFamily="34" charset="0"/>
              </a:rPr>
              <a:t>Thứ</a:t>
            </a:r>
            <a:r>
              <a:rPr lang="en-US" sz="4000" b="1" cap="none" spc="0" dirty="0">
                <a:ln w="0"/>
                <a:solidFill>
                  <a:schemeClr val="bg1"/>
                </a:solidFill>
                <a:effectLst>
                  <a:outerShdw blurRad="38100" dist="19050" dir="2700000" algn="tl" rotWithShape="0">
                    <a:schemeClr val="dk1">
                      <a:alpha val="40000"/>
                    </a:schemeClr>
                  </a:outerShdw>
                </a:effectLst>
                <a:latin typeface="HP001 4 hàng" panose="020B0603050302020204" pitchFamily="34" charset="0"/>
              </a:rPr>
              <a:t>   </a:t>
            </a:r>
            <a:r>
              <a:rPr lang="en-US" sz="4000" b="1" cap="none" spc="0" dirty="0" err="1">
                <a:ln w="0"/>
                <a:solidFill>
                  <a:schemeClr val="bg1"/>
                </a:solidFill>
                <a:effectLst>
                  <a:outerShdw blurRad="38100" dist="19050" dir="2700000" algn="tl" rotWithShape="0">
                    <a:schemeClr val="dk1">
                      <a:alpha val="40000"/>
                    </a:schemeClr>
                  </a:outerShdw>
                </a:effectLst>
                <a:latin typeface="HP001 4 hàng" panose="020B0603050302020204" pitchFamily="34" charset="0"/>
              </a:rPr>
              <a:t>ngày</a:t>
            </a:r>
            <a:r>
              <a:rPr lang="en-US" sz="4000" b="1" cap="none" spc="0" dirty="0">
                <a:ln w="0"/>
                <a:solidFill>
                  <a:schemeClr val="bg1"/>
                </a:solidFill>
                <a:effectLst>
                  <a:outerShdw blurRad="38100" dist="19050" dir="2700000" algn="tl" rotWithShape="0">
                    <a:schemeClr val="dk1">
                      <a:alpha val="40000"/>
                    </a:schemeClr>
                  </a:outerShdw>
                </a:effectLst>
                <a:latin typeface="HP001 4 hàng" panose="020B0603050302020204" pitchFamily="34" charset="0"/>
              </a:rPr>
              <a:t>  </a:t>
            </a:r>
            <a:r>
              <a:rPr lang="en-US" sz="4000" b="1" cap="none" spc="0" dirty="0" err="1">
                <a:ln w="0"/>
                <a:solidFill>
                  <a:schemeClr val="bg1"/>
                </a:solidFill>
                <a:effectLst>
                  <a:outerShdw blurRad="38100" dist="19050" dir="2700000" algn="tl" rotWithShape="0">
                    <a:schemeClr val="dk1">
                      <a:alpha val="40000"/>
                    </a:schemeClr>
                  </a:outerShdw>
                </a:effectLst>
                <a:latin typeface="HP001 4 hàng" panose="020B0603050302020204" pitchFamily="34" charset="0"/>
              </a:rPr>
              <a:t>tháng</a:t>
            </a:r>
            <a:r>
              <a:rPr lang="en-US" sz="4000" b="1" cap="none" spc="0" dirty="0">
                <a:ln w="0"/>
                <a:solidFill>
                  <a:schemeClr val="bg1"/>
                </a:solidFill>
                <a:effectLst>
                  <a:outerShdw blurRad="38100" dist="19050" dir="2700000" algn="tl" rotWithShape="0">
                    <a:schemeClr val="dk1">
                      <a:alpha val="40000"/>
                    </a:schemeClr>
                  </a:outerShdw>
                </a:effectLst>
                <a:latin typeface="HP001 4 hàng" panose="020B0603050302020204" pitchFamily="34" charset="0"/>
              </a:rPr>
              <a:t> 2 </a:t>
            </a:r>
            <a:r>
              <a:rPr lang="en-US" sz="4000" b="1" cap="none" spc="0" dirty="0" err="1">
                <a:ln w="0"/>
                <a:solidFill>
                  <a:schemeClr val="bg1"/>
                </a:solidFill>
                <a:effectLst>
                  <a:outerShdw blurRad="38100" dist="19050" dir="2700000" algn="tl" rotWithShape="0">
                    <a:schemeClr val="dk1">
                      <a:alpha val="40000"/>
                    </a:schemeClr>
                  </a:outerShdw>
                </a:effectLst>
                <a:latin typeface="HP001 4 hàng" panose="020B0603050302020204" pitchFamily="34" charset="0"/>
              </a:rPr>
              <a:t>năm</a:t>
            </a:r>
            <a:r>
              <a:rPr lang="en-US" sz="4000" b="1" cap="none" spc="0" dirty="0">
                <a:ln w="0"/>
                <a:solidFill>
                  <a:schemeClr val="bg1"/>
                </a:solidFill>
                <a:effectLst>
                  <a:outerShdw blurRad="38100" dist="19050" dir="2700000" algn="tl" rotWithShape="0">
                    <a:schemeClr val="dk1">
                      <a:alpha val="40000"/>
                    </a:schemeClr>
                  </a:outerShdw>
                </a:effectLst>
                <a:latin typeface="HP001 4 hàng" panose="020B0603050302020204" pitchFamily="34" charset="0"/>
              </a:rPr>
              <a:t> 2023</a:t>
            </a:r>
          </a:p>
        </p:txBody>
      </p:sp>
      <p:sp>
        <p:nvSpPr>
          <p:cNvPr id="5" name="Rectangle 4">
            <a:extLst>
              <a:ext uri="{FF2B5EF4-FFF2-40B4-BE49-F238E27FC236}">
                <a16:creationId xmlns:a16="http://schemas.microsoft.com/office/drawing/2014/main" id="{09E2071E-BFBA-4193-8706-FF66952A0A26}"/>
              </a:ext>
            </a:extLst>
          </p:cNvPr>
          <p:cNvSpPr/>
          <p:nvPr/>
        </p:nvSpPr>
        <p:spPr>
          <a:xfrm>
            <a:off x="3814292" y="1627885"/>
            <a:ext cx="4095993" cy="707886"/>
          </a:xfrm>
          <a:prstGeom prst="rect">
            <a:avLst/>
          </a:prstGeom>
          <a:noFill/>
        </p:spPr>
        <p:txBody>
          <a:bodyPr wrap="none" lIns="91440" tIns="45720" rIns="91440" bIns="45720">
            <a:spAutoFit/>
          </a:bodyPr>
          <a:lstStyle/>
          <a:p>
            <a:pPr algn="ctr"/>
            <a:r>
              <a:rPr lang="en-US" sz="4000" b="1" dirty="0" err="1">
                <a:ln w="0"/>
                <a:solidFill>
                  <a:schemeClr val="bg1"/>
                </a:solidFill>
                <a:effectLst>
                  <a:outerShdw blurRad="38100" dist="19050" dir="2700000" algn="tl" rotWithShape="0">
                    <a:schemeClr val="dk1">
                      <a:alpha val="40000"/>
                    </a:schemeClr>
                  </a:outerShdw>
                </a:effectLst>
                <a:latin typeface="HP001 4 hàng" panose="020B0603050302020204" pitchFamily="34" charset="0"/>
              </a:rPr>
              <a:t>Luyện</a:t>
            </a:r>
            <a:r>
              <a:rPr lang="en-US" sz="4000" b="1" dirty="0">
                <a:ln w="0"/>
                <a:solidFill>
                  <a:schemeClr val="bg1"/>
                </a:solidFill>
                <a:effectLst>
                  <a:outerShdw blurRad="38100" dist="19050" dir="2700000" algn="tl" rotWithShape="0">
                    <a:schemeClr val="dk1">
                      <a:alpha val="40000"/>
                    </a:schemeClr>
                  </a:outerShdw>
                </a:effectLst>
                <a:latin typeface="HP001 4 hàng" panose="020B0603050302020204" pitchFamily="34" charset="0"/>
              </a:rPr>
              <a:t> </a:t>
            </a:r>
            <a:r>
              <a:rPr lang="en-US" sz="4000" b="1" dirty="0" err="1">
                <a:ln w="0"/>
                <a:solidFill>
                  <a:schemeClr val="bg1"/>
                </a:solidFill>
                <a:effectLst>
                  <a:outerShdw blurRad="38100" dist="19050" dir="2700000" algn="tl" rotWithShape="0">
                    <a:schemeClr val="dk1">
                      <a:alpha val="40000"/>
                    </a:schemeClr>
                  </a:outerShdw>
                </a:effectLst>
                <a:latin typeface="HP001 4 hàng" panose="020B0603050302020204" pitchFamily="34" charset="0"/>
              </a:rPr>
              <a:t>từ</a:t>
            </a:r>
            <a:r>
              <a:rPr lang="en-US" sz="4000" b="1" dirty="0">
                <a:ln w="0"/>
                <a:solidFill>
                  <a:schemeClr val="bg1"/>
                </a:solidFill>
                <a:effectLst>
                  <a:outerShdw blurRad="38100" dist="19050" dir="2700000" algn="tl" rotWithShape="0">
                    <a:schemeClr val="dk1">
                      <a:alpha val="40000"/>
                    </a:schemeClr>
                  </a:outerShdw>
                </a:effectLst>
                <a:latin typeface="HP001 4 hàng" panose="020B0603050302020204" pitchFamily="34" charset="0"/>
              </a:rPr>
              <a:t> </a:t>
            </a:r>
            <a:r>
              <a:rPr lang="en-US" sz="4000" b="1" dirty="0" err="1">
                <a:ln w="0"/>
                <a:solidFill>
                  <a:schemeClr val="bg1"/>
                </a:solidFill>
                <a:effectLst>
                  <a:outerShdw blurRad="38100" dist="19050" dir="2700000" algn="tl" rotWithShape="0">
                    <a:schemeClr val="dk1">
                      <a:alpha val="40000"/>
                    </a:schemeClr>
                  </a:outerShdw>
                </a:effectLst>
                <a:latin typeface="HP001 4 hàng" panose="020B0603050302020204" pitchFamily="34" charset="0"/>
              </a:rPr>
              <a:t>và</a:t>
            </a:r>
            <a:r>
              <a:rPr lang="en-US" sz="4000" b="1" dirty="0">
                <a:ln w="0"/>
                <a:solidFill>
                  <a:schemeClr val="bg1"/>
                </a:solidFill>
                <a:effectLst>
                  <a:outerShdw blurRad="38100" dist="19050" dir="2700000" algn="tl" rotWithShape="0">
                    <a:schemeClr val="dk1">
                      <a:alpha val="40000"/>
                    </a:schemeClr>
                  </a:outerShdw>
                </a:effectLst>
                <a:latin typeface="HP001 4 hàng" panose="020B0603050302020204" pitchFamily="34" charset="0"/>
              </a:rPr>
              <a:t> </a:t>
            </a:r>
            <a:r>
              <a:rPr lang="en-US" sz="4000" b="1" dirty="0" err="1">
                <a:ln w="0"/>
                <a:solidFill>
                  <a:schemeClr val="bg1"/>
                </a:solidFill>
                <a:effectLst>
                  <a:outerShdw blurRad="38100" dist="19050" dir="2700000" algn="tl" rotWithShape="0">
                    <a:schemeClr val="dk1">
                      <a:alpha val="40000"/>
                    </a:schemeClr>
                  </a:outerShdw>
                </a:effectLst>
                <a:latin typeface="HP001 4 hàng" panose="020B0603050302020204" pitchFamily="34" charset="0"/>
              </a:rPr>
              <a:t>câu</a:t>
            </a:r>
            <a:r>
              <a:rPr lang="en-US" sz="4000" b="1" cap="none" spc="0" dirty="0">
                <a:ln w="0"/>
                <a:solidFill>
                  <a:schemeClr val="bg1"/>
                </a:solidFill>
                <a:effectLst>
                  <a:outerShdw blurRad="38100" dist="19050" dir="2700000" algn="tl" rotWithShape="0">
                    <a:schemeClr val="dk1">
                      <a:alpha val="40000"/>
                    </a:schemeClr>
                  </a:outerShdw>
                </a:effectLst>
                <a:latin typeface="HP001 4 hàng" panose="020B0603050302020204" pitchFamily="34" charset="0"/>
              </a:rPr>
              <a:t> </a:t>
            </a:r>
          </a:p>
        </p:txBody>
      </p:sp>
      <p:sp>
        <p:nvSpPr>
          <p:cNvPr id="6" name="Rectangle 5">
            <a:extLst>
              <a:ext uri="{FF2B5EF4-FFF2-40B4-BE49-F238E27FC236}">
                <a16:creationId xmlns:a16="http://schemas.microsoft.com/office/drawing/2014/main" id="{AB976864-EB0C-4D67-A8B7-468DCD12FC95}"/>
              </a:ext>
            </a:extLst>
          </p:cNvPr>
          <p:cNvSpPr/>
          <p:nvPr/>
        </p:nvSpPr>
        <p:spPr>
          <a:xfrm>
            <a:off x="3814292" y="2464741"/>
            <a:ext cx="3942105" cy="707886"/>
          </a:xfrm>
          <a:prstGeom prst="rect">
            <a:avLst/>
          </a:prstGeom>
          <a:noFill/>
        </p:spPr>
        <p:txBody>
          <a:bodyPr wrap="none" lIns="91440" tIns="45720" rIns="91440" bIns="45720">
            <a:spAutoFit/>
          </a:bodyPr>
          <a:lstStyle/>
          <a:p>
            <a:pPr algn="ctr"/>
            <a:r>
              <a:rPr lang="en-US" sz="4000" b="1" cap="none" spc="0" dirty="0" err="1">
                <a:ln w="0"/>
                <a:solidFill>
                  <a:srgbClr val="FFFF00"/>
                </a:solidFill>
                <a:effectLst>
                  <a:outerShdw blurRad="38100" dist="19050" dir="2700000" algn="tl" rotWithShape="0">
                    <a:schemeClr val="dk1">
                      <a:alpha val="40000"/>
                    </a:schemeClr>
                  </a:outerShdw>
                </a:effectLst>
                <a:latin typeface="HP001 4 hàng" panose="020B0603050302020204" pitchFamily="34" charset="0"/>
              </a:rPr>
              <a:t>Dấu</a:t>
            </a:r>
            <a:r>
              <a:rPr lang="en-US" sz="4000" b="1" cap="none" spc="0" dirty="0">
                <a:ln w="0"/>
                <a:solidFill>
                  <a:srgbClr val="FFFF00"/>
                </a:solidFill>
                <a:effectLst>
                  <a:outerShdw blurRad="38100" dist="19050" dir="2700000" algn="tl" rotWithShape="0">
                    <a:schemeClr val="dk1">
                      <a:alpha val="40000"/>
                    </a:schemeClr>
                  </a:outerShdw>
                </a:effectLst>
                <a:latin typeface="HP001 4 hàng" panose="020B0603050302020204" pitchFamily="34" charset="0"/>
              </a:rPr>
              <a:t> </a:t>
            </a:r>
            <a:r>
              <a:rPr lang="en-US" sz="4000" b="1" cap="none" spc="0" dirty="0" err="1">
                <a:ln w="0"/>
                <a:solidFill>
                  <a:srgbClr val="FFFF00"/>
                </a:solidFill>
                <a:effectLst>
                  <a:outerShdw blurRad="38100" dist="19050" dir="2700000" algn="tl" rotWithShape="0">
                    <a:schemeClr val="dk1">
                      <a:alpha val="40000"/>
                    </a:schemeClr>
                  </a:outerShdw>
                </a:effectLst>
                <a:latin typeface="HP001 4 hàng" panose="020B0603050302020204" pitchFamily="34" charset="0"/>
              </a:rPr>
              <a:t>gạch</a:t>
            </a:r>
            <a:r>
              <a:rPr lang="en-US" sz="4000" b="1" cap="none" spc="0" dirty="0">
                <a:ln w="0"/>
                <a:solidFill>
                  <a:srgbClr val="FFFF00"/>
                </a:solidFill>
                <a:effectLst>
                  <a:outerShdw blurRad="38100" dist="19050" dir="2700000" algn="tl" rotWithShape="0">
                    <a:schemeClr val="dk1">
                      <a:alpha val="40000"/>
                    </a:schemeClr>
                  </a:outerShdw>
                </a:effectLst>
                <a:latin typeface="HP001 4 hàng" panose="020B0603050302020204" pitchFamily="34" charset="0"/>
              </a:rPr>
              <a:t> </a:t>
            </a:r>
            <a:r>
              <a:rPr lang="en-US" sz="4000" b="1" cap="none" spc="0" dirty="0" err="1">
                <a:ln w="0"/>
                <a:solidFill>
                  <a:srgbClr val="FFFF00"/>
                </a:solidFill>
                <a:effectLst>
                  <a:outerShdw blurRad="38100" dist="19050" dir="2700000" algn="tl" rotWithShape="0">
                    <a:schemeClr val="dk1">
                      <a:alpha val="40000"/>
                    </a:schemeClr>
                  </a:outerShdw>
                </a:effectLst>
                <a:latin typeface="HP001 4 hàng" panose="020B0603050302020204" pitchFamily="34" charset="0"/>
              </a:rPr>
              <a:t>ngang</a:t>
            </a:r>
            <a:endParaRPr lang="en-US" sz="4000" b="1" cap="none" spc="0" dirty="0">
              <a:ln w="0"/>
              <a:solidFill>
                <a:srgbClr val="FFFF00"/>
              </a:solidFill>
              <a:effectLst>
                <a:outerShdw blurRad="38100" dist="19050" dir="2700000" algn="tl" rotWithShape="0">
                  <a:schemeClr val="dk1">
                    <a:alpha val="40000"/>
                  </a:schemeClr>
                </a:outerShdw>
              </a:effectLst>
              <a:latin typeface="HP001 4 hàng" panose="020B0603050302020204" pitchFamily="34" charset="0"/>
            </a:endParaRPr>
          </a:p>
        </p:txBody>
      </p:sp>
      <p:pic>
        <p:nvPicPr>
          <p:cNvPr id="2" name="Hình ảnh 1" descr="Ảnh có chứa văn bản, mẫu họa&#10;&#10;Mô tả được tạo tự động">
            <a:extLst>
              <a:ext uri="{FF2B5EF4-FFF2-40B4-BE49-F238E27FC236}">
                <a16:creationId xmlns:a16="http://schemas.microsoft.com/office/drawing/2014/main" id="{CE6C7521-5023-F4D1-7EF6-40EF446A4A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204" y="8831"/>
            <a:ext cx="1269948" cy="612777"/>
          </a:xfrm>
          <a:prstGeom prst="rect">
            <a:avLst/>
          </a:prstGeom>
        </p:spPr>
      </p:pic>
    </p:spTree>
    <p:extLst>
      <p:ext uri="{BB962C8B-B14F-4D97-AF65-F5344CB8AC3E}">
        <p14:creationId xmlns:p14="http://schemas.microsoft.com/office/powerpoint/2010/main" val="7025486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9000"/>
            <a:lum/>
          </a:blip>
          <a:srcRect/>
          <a:stretch>
            <a:fillRect l="-5000" r="-5000"/>
          </a:stretch>
        </a:blipFill>
        <a:effectLst/>
      </p:bgPr>
    </p:bg>
    <p:spTree>
      <p:nvGrpSpPr>
        <p:cNvPr id="1" name=""/>
        <p:cNvGrpSpPr/>
        <p:nvPr/>
      </p:nvGrpSpPr>
      <p:grpSpPr>
        <a:xfrm>
          <a:off x="0" y="0"/>
          <a:ext cx="0" cy="0"/>
          <a:chOff x="0" y="0"/>
          <a:chExt cx="0" cy="0"/>
        </a:xfrm>
      </p:grpSpPr>
      <p:grpSp>
        <p:nvGrpSpPr>
          <p:cNvPr id="2" name="组合 44">
            <a:extLst>
              <a:ext uri="{FF2B5EF4-FFF2-40B4-BE49-F238E27FC236}">
                <a16:creationId xmlns:a16="http://schemas.microsoft.com/office/drawing/2014/main" id="{1966BC0C-26A7-4C88-9070-1914C00BA1CE}"/>
              </a:ext>
            </a:extLst>
          </p:cNvPr>
          <p:cNvGrpSpPr/>
          <p:nvPr/>
        </p:nvGrpSpPr>
        <p:grpSpPr>
          <a:xfrm>
            <a:off x="1166326" y="895739"/>
            <a:ext cx="9067071" cy="4787195"/>
            <a:chOff x="4442422" y="1269794"/>
            <a:chExt cx="5797084" cy="4715934"/>
          </a:xfrm>
        </p:grpSpPr>
        <p:grpSp>
          <p:nvGrpSpPr>
            <p:cNvPr id="3" name="组合 43">
              <a:extLst>
                <a:ext uri="{FF2B5EF4-FFF2-40B4-BE49-F238E27FC236}">
                  <a16:creationId xmlns:a16="http://schemas.microsoft.com/office/drawing/2014/main" id="{2F95C077-2AE0-4559-9405-F28AEC629323}"/>
                </a:ext>
              </a:extLst>
            </p:cNvPr>
            <p:cNvGrpSpPr/>
            <p:nvPr/>
          </p:nvGrpSpPr>
          <p:grpSpPr>
            <a:xfrm>
              <a:off x="4442422" y="1269794"/>
              <a:ext cx="5797084" cy="4715934"/>
              <a:chOff x="3727084" y="1404845"/>
              <a:chExt cx="6201009" cy="5044527"/>
            </a:xfrm>
          </p:grpSpPr>
          <p:sp>
            <p:nvSpPr>
              <p:cNvPr id="5" name="思想气泡: 云 23">
                <a:extLst>
                  <a:ext uri="{FF2B5EF4-FFF2-40B4-BE49-F238E27FC236}">
                    <a16:creationId xmlns:a16="http://schemas.microsoft.com/office/drawing/2014/main" id="{596B668F-D488-4FBB-821A-5B42849C75BB}"/>
                  </a:ext>
                </a:extLst>
              </p:cNvPr>
              <p:cNvSpPr/>
              <p:nvPr/>
            </p:nvSpPr>
            <p:spPr>
              <a:xfrm rot="788974">
                <a:off x="4045539" y="1718277"/>
                <a:ext cx="5564101" cy="4526402"/>
              </a:xfrm>
              <a:prstGeom prst="cloudCallout">
                <a:avLst>
                  <a:gd name="adj1" fmla="val -12729"/>
                  <a:gd name="adj2" fmla="val 29461"/>
                </a:avLst>
              </a:prstGeom>
              <a:solidFill>
                <a:srgbClr val="F58791"/>
              </a:solidFill>
              <a:ln>
                <a:solidFill>
                  <a:srgbClr val="F587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思想气泡: 云 41">
                <a:extLst>
                  <a:ext uri="{FF2B5EF4-FFF2-40B4-BE49-F238E27FC236}">
                    <a16:creationId xmlns:a16="http://schemas.microsoft.com/office/drawing/2014/main" id="{74869AB8-0355-48DE-9BDE-2E9908981489}"/>
                  </a:ext>
                </a:extLst>
              </p:cNvPr>
              <p:cNvSpPr/>
              <p:nvPr/>
            </p:nvSpPr>
            <p:spPr>
              <a:xfrm rot="788974">
                <a:off x="3727084" y="1404845"/>
                <a:ext cx="6201009" cy="5044527"/>
              </a:xfrm>
              <a:prstGeom prst="cloudCallout">
                <a:avLst>
                  <a:gd name="adj1" fmla="val -48702"/>
                  <a:gd name="adj2" fmla="val 29169"/>
                </a:avLst>
              </a:prstGeom>
              <a:noFill/>
              <a:ln w="79375">
                <a:solidFill>
                  <a:srgbClr val="FBFF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文本框 26">
              <a:extLst>
                <a:ext uri="{FF2B5EF4-FFF2-40B4-BE49-F238E27FC236}">
                  <a16:creationId xmlns:a16="http://schemas.microsoft.com/office/drawing/2014/main" id="{B4302D5F-E5FA-4561-8508-193CBAD57DDB}"/>
                </a:ext>
              </a:extLst>
            </p:cNvPr>
            <p:cNvSpPr txBox="1"/>
            <p:nvPr/>
          </p:nvSpPr>
          <p:spPr>
            <a:xfrm>
              <a:off x="5091604" y="2775415"/>
              <a:ext cx="4498719" cy="1515976"/>
            </a:xfrm>
            <a:prstGeom prst="rect">
              <a:avLst/>
            </a:prstGeom>
            <a:noFill/>
          </p:spPr>
          <p:txBody>
            <a:bodyPr wrap="square" rtlCol="0">
              <a:spAutoFit/>
            </a:bodyPr>
            <a:lstStyle/>
            <a:p>
              <a:pPr algn="ctr"/>
              <a:r>
                <a:rPr lang="en-US" altLang="zh-CN" sz="9400">
                  <a:solidFill>
                    <a:schemeClr val="bg1"/>
                  </a:solidFill>
                  <a:effectLst>
                    <a:glow rad="101600">
                      <a:srgbClr val="957DEF">
                        <a:alpha val="60000"/>
                      </a:srgbClr>
                    </a:glow>
                  </a:effectLst>
                  <a:latin typeface="Times New Roman" panose="02020603050405020304" pitchFamily="18" charset="0"/>
                  <a:ea typeface="字魂7号-温暖童稚体" panose="00000500000000000000" pitchFamily="2" charset="-122"/>
                  <a:cs typeface="Times New Roman" panose="02020603050405020304" pitchFamily="18" charset="0"/>
                </a:rPr>
                <a:t>Nhận xét</a:t>
              </a:r>
              <a:endParaRPr lang="zh-CN" altLang="en-US" sz="9400" dirty="0">
                <a:solidFill>
                  <a:schemeClr val="bg1"/>
                </a:solidFill>
                <a:effectLst>
                  <a:glow rad="101600">
                    <a:srgbClr val="957DEF">
                      <a:alpha val="60000"/>
                    </a:srgbClr>
                  </a:glow>
                </a:effectLst>
                <a:latin typeface="Times New Roman" panose="02020603050405020304" pitchFamily="18" charset="0"/>
                <a:ea typeface="字魂7号-温暖童稚体" panose="00000500000000000000" pitchFamily="2" charset="-122"/>
                <a:cs typeface="Times New Roman" panose="02020603050405020304" pitchFamily="18" charset="0"/>
              </a:endParaRPr>
            </a:p>
          </p:txBody>
        </p:sp>
      </p:grpSp>
      <p:pic>
        <p:nvPicPr>
          <p:cNvPr id="7" name="Hình ảnh 6" descr="Ảnh có chứa văn bản, mẫu họa&#10;&#10;Mô tả được tạo tự động">
            <a:extLst>
              <a:ext uri="{FF2B5EF4-FFF2-40B4-BE49-F238E27FC236}">
                <a16:creationId xmlns:a16="http://schemas.microsoft.com/office/drawing/2014/main" id="{A6CA3B8A-2C8E-613F-13C0-0CC7475EAF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204" y="8831"/>
            <a:ext cx="1269948" cy="612777"/>
          </a:xfrm>
          <a:prstGeom prst="rect">
            <a:avLst/>
          </a:prstGeom>
        </p:spPr>
      </p:pic>
    </p:spTree>
    <p:extLst>
      <p:ext uri="{BB962C8B-B14F-4D97-AF65-F5344CB8AC3E}">
        <p14:creationId xmlns:p14="http://schemas.microsoft.com/office/powerpoint/2010/main" val="3765672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9000"/>
            <a:lum/>
          </a:blip>
          <a:srcRect/>
          <a:stretch>
            <a:fillRect l="-5000" r="-5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D26ECB4-AF46-4A90-8BEC-B89C9FA2CDDE}"/>
              </a:ext>
            </a:extLst>
          </p:cNvPr>
          <p:cNvSpPr txBox="1"/>
          <p:nvPr/>
        </p:nvSpPr>
        <p:spPr>
          <a:xfrm>
            <a:off x="234089" y="131852"/>
            <a:ext cx="11285621" cy="892552"/>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r>
              <a:rPr lang="en-US" sz="2600" b="1" i="1" dirty="0">
                <a:ln/>
                <a:latin typeface="Times New Roman" panose="02020603050405020304" pitchFamily="18" charset="0"/>
                <a:cs typeface="Times New Roman" panose="02020603050405020304" pitchFamily="18" charset="0"/>
              </a:rPr>
              <a:t>1) </a:t>
            </a:r>
            <a:r>
              <a:rPr lang="en-US" sz="2600" b="1" i="1" dirty="0" err="1">
                <a:ln/>
                <a:latin typeface="Times New Roman" panose="02020603050405020304" pitchFamily="18" charset="0"/>
                <a:cs typeface="Times New Roman" panose="02020603050405020304" pitchFamily="18" charset="0"/>
              </a:rPr>
              <a:t>Tìm</a:t>
            </a:r>
            <a:r>
              <a:rPr lang="en-US" sz="2600" b="1" i="1" dirty="0">
                <a:ln/>
                <a:latin typeface="Times New Roman" panose="02020603050405020304" pitchFamily="18" charset="0"/>
                <a:cs typeface="Times New Roman" panose="02020603050405020304" pitchFamily="18" charset="0"/>
              </a:rPr>
              <a:t> </a:t>
            </a:r>
            <a:r>
              <a:rPr lang="en-US" sz="2600" b="1" i="1" dirty="0" err="1">
                <a:ln/>
                <a:latin typeface="Times New Roman" panose="02020603050405020304" pitchFamily="18" charset="0"/>
                <a:cs typeface="Times New Roman" panose="02020603050405020304" pitchFamily="18" charset="0"/>
              </a:rPr>
              <a:t>những</a:t>
            </a:r>
            <a:r>
              <a:rPr lang="en-US" sz="2600" b="1" i="1" dirty="0">
                <a:ln/>
                <a:latin typeface="Times New Roman" panose="02020603050405020304" pitchFamily="18" charset="0"/>
                <a:cs typeface="Times New Roman" panose="02020603050405020304" pitchFamily="18" charset="0"/>
              </a:rPr>
              <a:t> </a:t>
            </a:r>
            <a:r>
              <a:rPr lang="en-US" sz="2600" b="1" i="1" dirty="0" err="1">
                <a:ln/>
                <a:latin typeface="Times New Roman" panose="02020603050405020304" pitchFamily="18" charset="0"/>
                <a:cs typeface="Times New Roman" panose="02020603050405020304" pitchFamily="18" charset="0"/>
              </a:rPr>
              <a:t>câu</a:t>
            </a:r>
            <a:r>
              <a:rPr lang="en-US" sz="2600" b="1" i="1" dirty="0">
                <a:ln/>
                <a:latin typeface="Times New Roman" panose="02020603050405020304" pitchFamily="18" charset="0"/>
                <a:cs typeface="Times New Roman" panose="02020603050405020304" pitchFamily="18" charset="0"/>
              </a:rPr>
              <a:t> </a:t>
            </a:r>
            <a:r>
              <a:rPr lang="en-US" sz="2600" b="1" i="1" dirty="0" err="1">
                <a:ln/>
                <a:latin typeface="Times New Roman" panose="02020603050405020304" pitchFamily="18" charset="0"/>
                <a:cs typeface="Times New Roman" panose="02020603050405020304" pitchFamily="18" charset="0"/>
              </a:rPr>
              <a:t>có</a:t>
            </a:r>
            <a:r>
              <a:rPr lang="en-US" sz="2600" b="1" i="1" dirty="0">
                <a:ln/>
                <a:latin typeface="Times New Roman" panose="02020603050405020304" pitchFamily="18" charset="0"/>
                <a:cs typeface="Times New Roman" panose="02020603050405020304" pitchFamily="18" charset="0"/>
              </a:rPr>
              <a:t> </a:t>
            </a:r>
            <a:r>
              <a:rPr lang="en-US" sz="2600" b="1" i="1" dirty="0" err="1">
                <a:ln/>
                <a:latin typeface="Times New Roman" panose="02020603050405020304" pitchFamily="18" charset="0"/>
                <a:cs typeface="Times New Roman" panose="02020603050405020304" pitchFamily="18" charset="0"/>
              </a:rPr>
              <a:t>chứa</a:t>
            </a:r>
            <a:r>
              <a:rPr lang="en-US" sz="2600" b="1" i="1" dirty="0">
                <a:ln/>
                <a:latin typeface="Times New Roman" panose="02020603050405020304" pitchFamily="18" charset="0"/>
                <a:cs typeface="Times New Roman" panose="02020603050405020304" pitchFamily="18" charset="0"/>
              </a:rPr>
              <a:t> </a:t>
            </a:r>
            <a:r>
              <a:rPr lang="en-US" sz="2600" b="1" i="1" dirty="0" err="1">
                <a:ln/>
                <a:latin typeface="Times New Roman" panose="02020603050405020304" pitchFamily="18" charset="0"/>
                <a:cs typeface="Times New Roman" panose="02020603050405020304" pitchFamily="18" charset="0"/>
              </a:rPr>
              <a:t>dấu</a:t>
            </a:r>
            <a:r>
              <a:rPr lang="en-US" sz="2600" b="1" i="1" dirty="0">
                <a:ln/>
                <a:latin typeface="Times New Roman" panose="02020603050405020304" pitchFamily="18" charset="0"/>
                <a:cs typeface="Times New Roman" panose="02020603050405020304" pitchFamily="18" charset="0"/>
              </a:rPr>
              <a:t> </a:t>
            </a:r>
            <a:r>
              <a:rPr lang="en-US" sz="2600" b="1" i="1" dirty="0" err="1">
                <a:ln/>
                <a:latin typeface="Times New Roman" panose="02020603050405020304" pitchFamily="18" charset="0"/>
                <a:cs typeface="Times New Roman" panose="02020603050405020304" pitchFamily="18" charset="0"/>
              </a:rPr>
              <a:t>gạch</a:t>
            </a:r>
            <a:r>
              <a:rPr lang="en-US" sz="2600" b="1" i="1" dirty="0">
                <a:ln/>
                <a:latin typeface="Times New Roman" panose="02020603050405020304" pitchFamily="18" charset="0"/>
                <a:cs typeface="Times New Roman" panose="02020603050405020304" pitchFamily="18" charset="0"/>
              </a:rPr>
              <a:t> </a:t>
            </a:r>
            <a:r>
              <a:rPr lang="en-US" sz="2600" b="1" i="1" dirty="0" err="1">
                <a:ln/>
                <a:latin typeface="Times New Roman" panose="02020603050405020304" pitchFamily="18" charset="0"/>
                <a:cs typeface="Times New Roman" panose="02020603050405020304" pitchFamily="18" charset="0"/>
              </a:rPr>
              <a:t>ngang</a:t>
            </a:r>
            <a:r>
              <a:rPr lang="en-US" sz="2600" b="1" i="1" dirty="0">
                <a:ln/>
                <a:latin typeface="Times New Roman" panose="02020603050405020304" pitchFamily="18" charset="0"/>
                <a:cs typeface="Times New Roman" panose="02020603050405020304" pitchFamily="18" charset="0"/>
              </a:rPr>
              <a:t> (</a:t>
            </a:r>
            <a:r>
              <a:rPr lang="en-US" sz="2600" b="1" i="1" dirty="0" err="1">
                <a:ln/>
                <a:latin typeface="Times New Roman" panose="02020603050405020304" pitchFamily="18" charset="0"/>
                <a:cs typeface="Times New Roman" panose="02020603050405020304" pitchFamily="18" charset="0"/>
              </a:rPr>
              <a:t>dấu</a:t>
            </a:r>
            <a:r>
              <a:rPr lang="en-US" sz="2600" b="1" i="1" dirty="0">
                <a:ln/>
                <a:latin typeface="Times New Roman" panose="02020603050405020304" pitchFamily="18" charset="0"/>
                <a:cs typeface="Times New Roman" panose="02020603050405020304" pitchFamily="18" charset="0"/>
              </a:rPr>
              <a:t> - ) </a:t>
            </a:r>
            <a:r>
              <a:rPr lang="en-US" sz="2600" b="1" i="1" dirty="0" err="1">
                <a:ln/>
                <a:latin typeface="Times New Roman" panose="02020603050405020304" pitchFamily="18" charset="0"/>
                <a:cs typeface="Times New Roman" panose="02020603050405020304" pitchFamily="18" charset="0"/>
              </a:rPr>
              <a:t>và</a:t>
            </a:r>
            <a:r>
              <a:rPr lang="en-US" sz="2600" b="1" i="1" dirty="0">
                <a:ln/>
                <a:latin typeface="Times New Roman" panose="02020603050405020304" pitchFamily="18" charset="0"/>
                <a:cs typeface="Times New Roman" panose="02020603050405020304" pitchFamily="18" charset="0"/>
              </a:rPr>
              <a:t> </a:t>
            </a:r>
            <a:r>
              <a:rPr lang="en-US" sz="2600" b="1" i="1" dirty="0" err="1">
                <a:ln/>
                <a:latin typeface="Times New Roman" panose="02020603050405020304" pitchFamily="18" charset="0"/>
                <a:cs typeface="Times New Roman" panose="02020603050405020304" pitchFamily="18" charset="0"/>
              </a:rPr>
              <a:t>nêu</a:t>
            </a:r>
            <a:r>
              <a:rPr lang="en-US" sz="2600" b="1" i="1" dirty="0">
                <a:ln/>
                <a:latin typeface="Times New Roman" panose="02020603050405020304" pitchFamily="18" charset="0"/>
                <a:cs typeface="Times New Roman" panose="02020603050405020304" pitchFamily="18" charset="0"/>
              </a:rPr>
              <a:t> </a:t>
            </a:r>
            <a:r>
              <a:rPr lang="en-US" sz="2600" b="1" i="1" dirty="0" err="1">
                <a:ln/>
                <a:latin typeface="Times New Roman" panose="02020603050405020304" pitchFamily="18" charset="0"/>
                <a:cs typeface="Times New Roman" panose="02020603050405020304" pitchFamily="18" charset="0"/>
              </a:rPr>
              <a:t>tác</a:t>
            </a:r>
            <a:r>
              <a:rPr lang="en-US" sz="2600" b="1" i="1" dirty="0">
                <a:ln/>
                <a:latin typeface="Times New Roman" panose="02020603050405020304" pitchFamily="18" charset="0"/>
                <a:cs typeface="Times New Roman" panose="02020603050405020304" pitchFamily="18" charset="0"/>
              </a:rPr>
              <a:t> </a:t>
            </a:r>
            <a:r>
              <a:rPr lang="en-US" sz="2600" b="1" i="1" dirty="0" err="1">
                <a:ln/>
                <a:latin typeface="Times New Roman" panose="02020603050405020304" pitchFamily="18" charset="0"/>
                <a:cs typeface="Times New Roman" panose="02020603050405020304" pitchFamily="18" charset="0"/>
              </a:rPr>
              <a:t>dụng</a:t>
            </a:r>
            <a:r>
              <a:rPr lang="en-US" sz="2600" b="1" i="1" dirty="0">
                <a:ln/>
                <a:latin typeface="Times New Roman" panose="02020603050405020304" pitchFamily="18" charset="0"/>
                <a:cs typeface="Times New Roman" panose="02020603050405020304" pitchFamily="18" charset="0"/>
              </a:rPr>
              <a:t> </a:t>
            </a:r>
            <a:r>
              <a:rPr lang="en-US" sz="2600" b="1" i="1" dirty="0" err="1">
                <a:ln/>
                <a:latin typeface="Times New Roman" panose="02020603050405020304" pitchFamily="18" charset="0"/>
                <a:cs typeface="Times New Roman" panose="02020603050405020304" pitchFamily="18" charset="0"/>
              </a:rPr>
              <a:t>của</a:t>
            </a:r>
            <a:r>
              <a:rPr lang="en-US" sz="2600" b="1" i="1" dirty="0">
                <a:ln/>
                <a:latin typeface="Times New Roman" panose="02020603050405020304" pitchFamily="18" charset="0"/>
                <a:cs typeface="Times New Roman" panose="02020603050405020304" pitchFamily="18" charset="0"/>
              </a:rPr>
              <a:t> </a:t>
            </a:r>
            <a:r>
              <a:rPr lang="en-US" sz="2600" b="1" i="1" dirty="0" err="1">
                <a:ln/>
                <a:latin typeface="Times New Roman" panose="02020603050405020304" pitchFamily="18" charset="0"/>
                <a:cs typeface="Times New Roman" panose="02020603050405020304" pitchFamily="18" charset="0"/>
              </a:rPr>
              <a:t>dấu</a:t>
            </a:r>
            <a:r>
              <a:rPr lang="en-US" sz="2600" b="1" i="1" dirty="0">
                <a:ln/>
                <a:latin typeface="Times New Roman" panose="02020603050405020304" pitchFamily="18" charset="0"/>
                <a:cs typeface="Times New Roman" panose="02020603050405020304" pitchFamily="18" charset="0"/>
              </a:rPr>
              <a:t> </a:t>
            </a:r>
            <a:r>
              <a:rPr lang="en-US" sz="2600" b="1" i="1" dirty="0" err="1">
                <a:ln/>
                <a:latin typeface="Times New Roman" panose="02020603050405020304" pitchFamily="18" charset="0"/>
                <a:cs typeface="Times New Roman" panose="02020603050405020304" pitchFamily="18" charset="0"/>
              </a:rPr>
              <a:t>gạch</a:t>
            </a:r>
            <a:r>
              <a:rPr lang="en-US" sz="2600" b="1" i="1" dirty="0">
                <a:ln/>
                <a:latin typeface="Times New Roman" panose="02020603050405020304" pitchFamily="18" charset="0"/>
                <a:cs typeface="Times New Roman" panose="02020603050405020304" pitchFamily="18" charset="0"/>
              </a:rPr>
              <a:t> </a:t>
            </a:r>
            <a:r>
              <a:rPr lang="en-US" sz="2600" b="1" i="1" dirty="0" err="1">
                <a:ln/>
                <a:latin typeface="Times New Roman" panose="02020603050405020304" pitchFamily="18" charset="0"/>
                <a:cs typeface="Times New Roman" panose="02020603050405020304" pitchFamily="18" charset="0"/>
              </a:rPr>
              <a:t>ngang</a:t>
            </a:r>
            <a:r>
              <a:rPr lang="en-US" sz="2600" b="1" i="1" dirty="0">
                <a:ln/>
                <a:latin typeface="Times New Roman" panose="02020603050405020304" pitchFamily="18" charset="0"/>
                <a:cs typeface="Times New Roman" panose="02020603050405020304" pitchFamily="18" charset="0"/>
              </a:rPr>
              <a:t> </a:t>
            </a:r>
            <a:r>
              <a:rPr lang="en-US" sz="2600" b="1" i="1" dirty="0" err="1">
                <a:ln/>
                <a:latin typeface="Times New Roman" panose="02020603050405020304" pitchFamily="18" charset="0"/>
                <a:cs typeface="Times New Roman" panose="02020603050405020304" pitchFamily="18" charset="0"/>
              </a:rPr>
              <a:t>trong</a:t>
            </a:r>
            <a:r>
              <a:rPr lang="en-US" sz="2600" b="1" i="1" dirty="0">
                <a:ln/>
                <a:latin typeface="Times New Roman" panose="02020603050405020304" pitchFamily="18" charset="0"/>
                <a:cs typeface="Times New Roman" panose="02020603050405020304" pitchFamily="18" charset="0"/>
              </a:rPr>
              <a:t> </a:t>
            </a:r>
            <a:r>
              <a:rPr lang="en-US" sz="2600" b="1" i="1" dirty="0" err="1">
                <a:ln/>
                <a:latin typeface="Times New Roman" panose="02020603050405020304" pitchFamily="18" charset="0"/>
                <a:cs typeface="Times New Roman" panose="02020603050405020304" pitchFamily="18" charset="0"/>
              </a:rPr>
              <a:t>mỗi</a:t>
            </a:r>
            <a:r>
              <a:rPr lang="en-US" sz="2600" b="1" i="1" dirty="0">
                <a:ln/>
                <a:latin typeface="Times New Roman" panose="02020603050405020304" pitchFamily="18" charset="0"/>
                <a:cs typeface="Times New Roman" panose="02020603050405020304" pitchFamily="18" charset="0"/>
              </a:rPr>
              <a:t> </a:t>
            </a:r>
            <a:r>
              <a:rPr lang="en-US" sz="2600" b="1" i="1" dirty="0" err="1">
                <a:ln/>
                <a:latin typeface="Times New Roman" panose="02020603050405020304" pitchFamily="18" charset="0"/>
                <a:cs typeface="Times New Roman" panose="02020603050405020304" pitchFamily="18" charset="0"/>
              </a:rPr>
              <a:t>đoạn</a:t>
            </a:r>
            <a:r>
              <a:rPr lang="en-US" sz="2600" b="1" i="1" dirty="0">
                <a:ln/>
                <a:latin typeface="Times New Roman" panose="02020603050405020304" pitchFamily="18" charset="0"/>
                <a:cs typeface="Times New Roman" panose="02020603050405020304" pitchFamily="18" charset="0"/>
              </a:rPr>
              <a:t> </a:t>
            </a:r>
            <a:r>
              <a:rPr lang="en-US" sz="2600" b="1" i="1" dirty="0" err="1">
                <a:ln/>
                <a:latin typeface="Times New Roman" panose="02020603050405020304" pitchFamily="18" charset="0"/>
                <a:cs typeface="Times New Roman" panose="02020603050405020304" pitchFamily="18" charset="0"/>
              </a:rPr>
              <a:t>văn</a:t>
            </a:r>
            <a:r>
              <a:rPr lang="en-US" sz="2600" b="1" i="1" dirty="0">
                <a:ln/>
                <a:latin typeface="Times New Roman" panose="02020603050405020304" pitchFamily="18" charset="0"/>
                <a:cs typeface="Times New Roman" panose="02020603050405020304" pitchFamily="18" charset="0"/>
              </a:rPr>
              <a:t> </a:t>
            </a:r>
            <a:r>
              <a:rPr lang="en-US" sz="2600" b="1" i="1" dirty="0" err="1">
                <a:ln/>
                <a:latin typeface="Times New Roman" panose="02020603050405020304" pitchFamily="18" charset="0"/>
                <a:cs typeface="Times New Roman" panose="02020603050405020304" pitchFamily="18" charset="0"/>
              </a:rPr>
              <a:t>sau</a:t>
            </a:r>
            <a:r>
              <a:rPr lang="en-US" sz="2600" b="1" i="1" dirty="0">
                <a:ln/>
                <a:latin typeface="Times New Roman" panose="02020603050405020304" pitchFamily="18" charset="0"/>
                <a:cs typeface="Times New Roman" panose="02020603050405020304" pitchFamily="18" charset="0"/>
              </a:rPr>
              <a:t>:</a:t>
            </a:r>
            <a:endParaRPr lang="en-US" sz="2600" b="1" dirty="0">
              <a:ln/>
              <a:latin typeface="Times New Roman" panose="02020603050405020304" pitchFamily="18" charset="0"/>
              <a:cs typeface="Times New Roman" panose="02020603050405020304" pitchFamily="18" charset="0"/>
            </a:endParaRPr>
          </a:p>
        </p:txBody>
      </p:sp>
      <p:sp>
        <p:nvSpPr>
          <p:cNvPr id="5" name="Text Box 5">
            <a:extLst>
              <a:ext uri="{FF2B5EF4-FFF2-40B4-BE49-F238E27FC236}">
                <a16:creationId xmlns:a16="http://schemas.microsoft.com/office/drawing/2014/main" id="{03322C24-94A4-4183-A4B2-BD3864C7748D}"/>
              </a:ext>
            </a:extLst>
          </p:cNvPr>
          <p:cNvSpPr txBox="1">
            <a:spLocks noChangeArrowheads="1"/>
          </p:cNvSpPr>
          <p:nvPr/>
        </p:nvSpPr>
        <p:spPr bwMode="auto">
          <a:xfrm>
            <a:off x="401879" y="2655549"/>
            <a:ext cx="11380482" cy="1323439"/>
          </a:xfrm>
          <a:prstGeom prst="rect">
            <a:avLst/>
          </a:prstGeom>
          <a:noFill/>
          <a:ln>
            <a:noFill/>
          </a:ln>
        </p:spPr>
        <p:style>
          <a:lnRef idx="3">
            <a:schemeClr val="lt1"/>
          </a:lnRef>
          <a:fillRef idx="1">
            <a:schemeClr val="accent2"/>
          </a:fillRef>
          <a:effectRef idx="1">
            <a:schemeClr val="accent2"/>
          </a:effectRef>
          <a:fontRef idx="minor">
            <a:schemeClr val="lt1"/>
          </a:fontRef>
        </p:style>
        <p:txBody>
          <a:bodyPr wrap="square">
            <a:spAutoFit/>
          </a:bodyPr>
          <a:lstStyle>
            <a:defPPr>
              <a:defRPr lang="zh-CN"/>
            </a:defPPr>
            <a:lvl1pPr>
              <a:defRPr sz="2400" b="1">
                <a:solidFill>
                  <a:schemeClr val="tx1"/>
                </a:solidFill>
                <a:latin typeface="Times New Roman" panose="02020603050405020304" pitchFamily="18" charset="0"/>
                <a:cs typeface="Times New Roman" pitchFamily="18" charset="0"/>
              </a:defRPr>
            </a:lvl1pPr>
          </a:lstStyle>
          <a:p>
            <a:pPr algn="just"/>
            <a:r>
              <a:rPr lang="en-US" sz="2000" dirty="0"/>
              <a:t>b) Con </a:t>
            </a:r>
            <a:r>
              <a:rPr lang="en-US" sz="2000" dirty="0" err="1"/>
              <a:t>cá</a:t>
            </a:r>
            <a:r>
              <a:rPr lang="en-US" sz="2000" dirty="0"/>
              <a:t> </a:t>
            </a:r>
            <a:r>
              <a:rPr lang="en-US" sz="2000" dirty="0" err="1"/>
              <a:t>sấu</a:t>
            </a:r>
            <a:r>
              <a:rPr lang="en-US" sz="2000" dirty="0"/>
              <a:t> </a:t>
            </a:r>
            <a:r>
              <a:rPr lang="en-US" sz="2000" dirty="0" err="1"/>
              <a:t>này</a:t>
            </a:r>
            <a:r>
              <a:rPr lang="en-US" sz="2000" dirty="0"/>
              <a:t> </a:t>
            </a:r>
            <a:r>
              <a:rPr lang="en-US" sz="2000" dirty="0" err="1"/>
              <a:t>màu</a:t>
            </a:r>
            <a:r>
              <a:rPr lang="en-US" sz="2000" dirty="0"/>
              <a:t> da </a:t>
            </a:r>
            <a:r>
              <a:rPr lang="en-US" sz="2000" dirty="0" err="1"/>
              <a:t>xám</a:t>
            </a:r>
            <a:r>
              <a:rPr lang="en-US" sz="2000" dirty="0"/>
              <a:t> </a:t>
            </a:r>
            <a:r>
              <a:rPr lang="en-US" sz="2000" dirty="0" err="1"/>
              <a:t>ngoét</a:t>
            </a:r>
            <a:r>
              <a:rPr lang="en-US" sz="2000" dirty="0"/>
              <a:t> </a:t>
            </a:r>
            <a:r>
              <a:rPr lang="en-US" sz="2000" dirty="0" err="1"/>
              <a:t>như</a:t>
            </a:r>
            <a:r>
              <a:rPr lang="en-US" sz="2000" dirty="0"/>
              <a:t> da </a:t>
            </a:r>
            <a:r>
              <a:rPr lang="en-US" sz="2000" dirty="0" err="1"/>
              <a:t>cây</a:t>
            </a:r>
            <a:r>
              <a:rPr lang="en-US" sz="2000" dirty="0"/>
              <a:t> </a:t>
            </a:r>
            <a:r>
              <a:rPr lang="en-US" sz="2000" dirty="0" err="1"/>
              <a:t>bần</a:t>
            </a:r>
            <a:r>
              <a:rPr lang="en-US" sz="2000" dirty="0"/>
              <a:t>, </a:t>
            </a:r>
            <a:r>
              <a:rPr lang="en-US" sz="2000" dirty="0" err="1"/>
              <a:t>gai</a:t>
            </a:r>
            <a:r>
              <a:rPr lang="en-US" sz="2000" dirty="0"/>
              <a:t> </a:t>
            </a:r>
            <a:r>
              <a:rPr lang="en-US" sz="2000" dirty="0" err="1"/>
              <a:t>lưng</a:t>
            </a:r>
            <a:r>
              <a:rPr lang="en-US" sz="2000" dirty="0"/>
              <a:t> </a:t>
            </a:r>
            <a:r>
              <a:rPr lang="en-US" sz="2000" dirty="0" err="1"/>
              <a:t>mọc</a:t>
            </a:r>
            <a:r>
              <a:rPr lang="en-US" sz="2000" dirty="0"/>
              <a:t> </a:t>
            </a:r>
            <a:r>
              <a:rPr lang="en-US" sz="2000" dirty="0" err="1"/>
              <a:t>chừng</a:t>
            </a:r>
            <a:r>
              <a:rPr lang="en-US" sz="2000" dirty="0"/>
              <a:t> </a:t>
            </a:r>
            <a:r>
              <a:rPr lang="en-US" sz="2000" dirty="0" err="1"/>
              <a:t>ba</a:t>
            </a:r>
            <a:r>
              <a:rPr lang="en-US" sz="2000" dirty="0"/>
              <a:t> </a:t>
            </a:r>
            <a:r>
              <a:rPr lang="en-US" sz="2000" dirty="0" err="1"/>
              <a:t>đốt</a:t>
            </a:r>
            <a:r>
              <a:rPr lang="en-US" sz="2000" dirty="0"/>
              <a:t> </a:t>
            </a:r>
            <a:r>
              <a:rPr lang="en-US" sz="2000" dirty="0" err="1"/>
              <a:t>ngón</a:t>
            </a:r>
            <a:r>
              <a:rPr lang="en-US" sz="2000" dirty="0"/>
              <a:t> </a:t>
            </a:r>
            <a:r>
              <a:rPr lang="en-US" sz="2000" dirty="0" err="1"/>
              <a:t>tay</a:t>
            </a:r>
            <a:r>
              <a:rPr lang="en-US" sz="2000" dirty="0"/>
              <a:t>, </a:t>
            </a:r>
            <a:r>
              <a:rPr lang="en-US" sz="2000" dirty="0" err="1"/>
              <a:t>trông</a:t>
            </a:r>
            <a:r>
              <a:rPr lang="en-US" sz="2000" dirty="0"/>
              <a:t> </a:t>
            </a:r>
            <a:r>
              <a:rPr lang="en-US" sz="2000" dirty="0" err="1"/>
              <a:t>dễ</a:t>
            </a:r>
            <a:r>
              <a:rPr lang="en-US" sz="2000" dirty="0"/>
              <a:t> </a:t>
            </a:r>
            <a:r>
              <a:rPr lang="en-US" sz="2000" dirty="0" err="1"/>
              <a:t>sợ</a:t>
            </a:r>
            <a:r>
              <a:rPr lang="en-US" sz="2000" dirty="0"/>
              <a:t>. </a:t>
            </a:r>
            <a:r>
              <a:rPr lang="en-US" sz="2000" dirty="0" err="1"/>
              <a:t>Cái</a:t>
            </a:r>
            <a:r>
              <a:rPr lang="en-US" sz="2000" dirty="0"/>
              <a:t> </a:t>
            </a:r>
            <a:r>
              <a:rPr lang="en-US" sz="2000" dirty="0" err="1"/>
              <a:t>đuôi</a:t>
            </a:r>
            <a:r>
              <a:rPr lang="en-US" sz="2000" dirty="0"/>
              <a:t> </a:t>
            </a:r>
            <a:r>
              <a:rPr lang="en-US" sz="2000" dirty="0" err="1"/>
              <a:t>dài</a:t>
            </a:r>
            <a:r>
              <a:rPr lang="en-US" sz="2000" dirty="0"/>
              <a:t> – </a:t>
            </a:r>
            <a:r>
              <a:rPr lang="en-US" sz="2000" dirty="0" err="1"/>
              <a:t>bộ</a:t>
            </a:r>
            <a:r>
              <a:rPr lang="en-US" sz="2000" dirty="0"/>
              <a:t> </a:t>
            </a:r>
            <a:r>
              <a:rPr lang="en-US" sz="2000" dirty="0" err="1"/>
              <a:t>phận</a:t>
            </a:r>
            <a:r>
              <a:rPr lang="en-US" sz="2000" dirty="0"/>
              <a:t> </a:t>
            </a:r>
            <a:r>
              <a:rPr lang="en-US" sz="2000" dirty="0" err="1"/>
              <a:t>khoẻ</a:t>
            </a:r>
            <a:r>
              <a:rPr lang="en-US" sz="2000" dirty="0"/>
              <a:t> </a:t>
            </a:r>
            <a:r>
              <a:rPr lang="en-US" sz="2000" dirty="0" err="1"/>
              <a:t>nhất</a:t>
            </a:r>
            <a:r>
              <a:rPr lang="en-US" sz="2000" dirty="0"/>
              <a:t> </a:t>
            </a:r>
            <a:r>
              <a:rPr lang="en-US" sz="2000" dirty="0" err="1"/>
              <a:t>của</a:t>
            </a:r>
            <a:r>
              <a:rPr lang="en-US" sz="2000" dirty="0"/>
              <a:t> con </a:t>
            </a:r>
            <a:r>
              <a:rPr lang="en-US" sz="2000" dirty="0" err="1"/>
              <a:t>vật</a:t>
            </a:r>
            <a:r>
              <a:rPr lang="en-US" sz="2000" dirty="0"/>
              <a:t> </a:t>
            </a:r>
            <a:r>
              <a:rPr lang="en-US" sz="2000" dirty="0" err="1"/>
              <a:t>kinh</a:t>
            </a:r>
            <a:r>
              <a:rPr lang="en-US" sz="2000" dirty="0"/>
              <a:t> </a:t>
            </a:r>
            <a:r>
              <a:rPr lang="en-US" sz="2000" dirty="0" err="1"/>
              <a:t>khủng</a:t>
            </a:r>
            <a:r>
              <a:rPr lang="en-US" sz="2000" dirty="0"/>
              <a:t> </a:t>
            </a:r>
            <a:r>
              <a:rPr lang="en-US" sz="2000" dirty="0" err="1"/>
              <a:t>dùng</a:t>
            </a:r>
            <a:r>
              <a:rPr lang="en-US" sz="2000" dirty="0"/>
              <a:t> </a:t>
            </a:r>
            <a:r>
              <a:rPr lang="en-US" sz="2000" dirty="0" err="1"/>
              <a:t>để</a:t>
            </a:r>
            <a:r>
              <a:rPr lang="en-US" sz="2000" dirty="0"/>
              <a:t> </a:t>
            </a:r>
            <a:r>
              <a:rPr lang="en-US" sz="2000" dirty="0" err="1"/>
              <a:t>tấn</a:t>
            </a:r>
            <a:r>
              <a:rPr lang="en-US" sz="2000" dirty="0"/>
              <a:t> </a:t>
            </a:r>
            <a:r>
              <a:rPr lang="en-US" sz="2000" dirty="0" err="1"/>
              <a:t>công</a:t>
            </a:r>
            <a:r>
              <a:rPr lang="en-US" sz="2000" dirty="0"/>
              <a:t> – </a:t>
            </a:r>
            <a:r>
              <a:rPr lang="en-US" sz="2000" dirty="0" err="1"/>
              <a:t>đã</a:t>
            </a:r>
            <a:r>
              <a:rPr lang="en-US" sz="2000" dirty="0"/>
              <a:t> </a:t>
            </a:r>
            <a:r>
              <a:rPr lang="en-US" sz="2000" dirty="0" err="1"/>
              <a:t>bị</a:t>
            </a:r>
            <a:r>
              <a:rPr lang="en-US" sz="2000" dirty="0"/>
              <a:t> </a:t>
            </a:r>
            <a:r>
              <a:rPr lang="en-US" sz="2000" dirty="0" err="1"/>
              <a:t>trói</a:t>
            </a:r>
            <a:r>
              <a:rPr lang="en-US" sz="2000" dirty="0"/>
              <a:t> </a:t>
            </a:r>
            <a:r>
              <a:rPr lang="en-US" sz="2000" dirty="0" err="1"/>
              <a:t>xếp</a:t>
            </a:r>
            <a:r>
              <a:rPr lang="en-US" sz="2000" dirty="0"/>
              <a:t> </a:t>
            </a:r>
            <a:r>
              <a:rPr lang="en-US" sz="2000" dirty="0" err="1"/>
              <a:t>vào</a:t>
            </a:r>
            <a:r>
              <a:rPr lang="en-US" sz="2000" dirty="0"/>
              <a:t> </a:t>
            </a:r>
            <a:r>
              <a:rPr lang="en-US" sz="2000" dirty="0" err="1"/>
              <a:t>bên</a:t>
            </a:r>
            <a:r>
              <a:rPr lang="en-US" sz="2000" dirty="0"/>
              <a:t> </a:t>
            </a:r>
            <a:r>
              <a:rPr lang="en-US" sz="2000" dirty="0" err="1"/>
              <a:t>mạng</a:t>
            </a:r>
            <a:r>
              <a:rPr lang="en-US" sz="2000" dirty="0"/>
              <a:t> </a:t>
            </a:r>
            <a:r>
              <a:rPr lang="en-US" sz="2000" dirty="0" err="1"/>
              <a:t>sườn</a:t>
            </a:r>
            <a:r>
              <a:rPr lang="en-US" sz="2000" dirty="0"/>
              <a:t>.  </a:t>
            </a:r>
          </a:p>
          <a:p>
            <a:pPr algn="just"/>
            <a:r>
              <a:rPr lang="en-US" sz="2000" i="1" dirty="0">
                <a:solidFill>
                  <a:srgbClr val="CC00CC"/>
                </a:solidFill>
              </a:rPr>
              <a:t>							Theo ĐOÀN GIỎI</a:t>
            </a:r>
            <a:endParaRPr lang="en-US" sz="3600" i="1" dirty="0">
              <a:solidFill>
                <a:srgbClr val="CC00CC"/>
              </a:solidFill>
            </a:endParaRPr>
          </a:p>
        </p:txBody>
      </p:sp>
      <p:sp>
        <p:nvSpPr>
          <p:cNvPr id="6" name="Text Box 6">
            <a:extLst>
              <a:ext uri="{FF2B5EF4-FFF2-40B4-BE49-F238E27FC236}">
                <a16:creationId xmlns:a16="http://schemas.microsoft.com/office/drawing/2014/main" id="{D70D80BA-7437-4243-961F-DCE9A1FF515F}"/>
              </a:ext>
            </a:extLst>
          </p:cNvPr>
          <p:cNvSpPr txBox="1">
            <a:spLocks noChangeArrowheads="1"/>
          </p:cNvSpPr>
          <p:nvPr/>
        </p:nvSpPr>
        <p:spPr bwMode="auto">
          <a:xfrm>
            <a:off x="340954" y="1225344"/>
            <a:ext cx="11502331" cy="1323439"/>
          </a:xfrm>
          <a:prstGeom prst="rect">
            <a:avLst/>
          </a:prstGeom>
          <a:noFill/>
          <a:ln>
            <a:noFill/>
          </a:ln>
        </p:spPr>
        <p:style>
          <a:lnRef idx="3">
            <a:schemeClr val="lt1"/>
          </a:lnRef>
          <a:fillRef idx="1">
            <a:schemeClr val="accent2"/>
          </a:fillRef>
          <a:effectRef idx="1">
            <a:schemeClr val="accent2"/>
          </a:effectRef>
          <a:fontRef idx="minor">
            <a:schemeClr val="lt1"/>
          </a:fontRef>
        </p:style>
        <p:txBody>
          <a:bodyPr wrap="square">
            <a:spAutoFit/>
          </a:bodyPr>
          <a:lstStyle/>
          <a:p>
            <a:r>
              <a:rPr lang="en-US" sz="2000" b="1" dirty="0">
                <a:solidFill>
                  <a:schemeClr val="tx1"/>
                </a:solidFill>
                <a:latin typeface="Times New Roman" panose="02020603050405020304" pitchFamily="18" charset="0"/>
                <a:cs typeface="Times New Roman" pitchFamily="18" charset="0"/>
              </a:rPr>
              <a:t>a) </a:t>
            </a:r>
            <a:r>
              <a:rPr lang="en-US" sz="2000" b="1" dirty="0" err="1">
                <a:solidFill>
                  <a:schemeClr val="tx1"/>
                </a:solidFill>
                <a:latin typeface="Times New Roman" panose="02020603050405020304" pitchFamily="18" charset="0"/>
                <a:cs typeface="Times New Roman" pitchFamily="18" charset="0"/>
              </a:rPr>
              <a:t>Thấy</a:t>
            </a:r>
            <a:r>
              <a:rPr lang="en-US" sz="2000" b="1" dirty="0">
                <a:solidFill>
                  <a:schemeClr val="tx1"/>
                </a:solidFill>
                <a:latin typeface="Times New Roman" panose="02020603050405020304" pitchFamily="18" charset="0"/>
                <a:cs typeface="Times New Roman" pitchFamily="18" charset="0"/>
              </a:rPr>
              <a:t> </a:t>
            </a:r>
            <a:r>
              <a:rPr lang="en-US" sz="2000" b="1" dirty="0" err="1">
                <a:solidFill>
                  <a:schemeClr val="tx1"/>
                </a:solidFill>
                <a:latin typeface="Times New Roman" panose="02020603050405020304" pitchFamily="18" charset="0"/>
                <a:cs typeface="Times New Roman" pitchFamily="18" charset="0"/>
              </a:rPr>
              <a:t>tôi</a:t>
            </a:r>
            <a:r>
              <a:rPr lang="en-US" sz="2000" b="1" dirty="0">
                <a:solidFill>
                  <a:schemeClr val="tx1"/>
                </a:solidFill>
                <a:latin typeface="Times New Roman" panose="02020603050405020304" pitchFamily="18" charset="0"/>
                <a:cs typeface="Times New Roman" pitchFamily="18" charset="0"/>
              </a:rPr>
              <a:t> </a:t>
            </a:r>
            <a:r>
              <a:rPr lang="en-US" sz="2000" b="1" dirty="0" err="1">
                <a:solidFill>
                  <a:schemeClr val="tx1"/>
                </a:solidFill>
                <a:latin typeface="Times New Roman" panose="02020603050405020304" pitchFamily="18" charset="0"/>
                <a:cs typeface="Times New Roman" pitchFamily="18" charset="0"/>
              </a:rPr>
              <a:t>sán</a:t>
            </a:r>
            <a:r>
              <a:rPr lang="en-US" sz="2000" b="1" dirty="0">
                <a:solidFill>
                  <a:schemeClr val="tx1"/>
                </a:solidFill>
                <a:latin typeface="Times New Roman" panose="02020603050405020304" pitchFamily="18" charset="0"/>
                <a:cs typeface="Times New Roman" pitchFamily="18" charset="0"/>
              </a:rPr>
              <a:t> </a:t>
            </a:r>
            <a:r>
              <a:rPr lang="en-US" sz="2000" b="1" dirty="0" err="1">
                <a:solidFill>
                  <a:schemeClr val="tx1"/>
                </a:solidFill>
                <a:latin typeface="Times New Roman" panose="02020603050405020304" pitchFamily="18" charset="0"/>
                <a:cs typeface="Times New Roman" pitchFamily="18" charset="0"/>
              </a:rPr>
              <a:t>đến</a:t>
            </a:r>
            <a:r>
              <a:rPr lang="en-US" sz="2000" b="1" dirty="0">
                <a:solidFill>
                  <a:schemeClr val="tx1"/>
                </a:solidFill>
                <a:latin typeface="Times New Roman" panose="02020603050405020304" pitchFamily="18" charset="0"/>
                <a:cs typeface="Times New Roman" pitchFamily="18" charset="0"/>
              </a:rPr>
              <a:t> </a:t>
            </a:r>
            <a:r>
              <a:rPr lang="en-US" sz="2000" b="1" dirty="0" err="1">
                <a:solidFill>
                  <a:schemeClr val="tx1"/>
                </a:solidFill>
                <a:latin typeface="Times New Roman" panose="02020603050405020304" pitchFamily="18" charset="0"/>
                <a:cs typeface="Times New Roman" pitchFamily="18" charset="0"/>
              </a:rPr>
              <a:t>gần</a:t>
            </a:r>
            <a:r>
              <a:rPr lang="en-US" sz="2000" b="1" dirty="0">
                <a:solidFill>
                  <a:schemeClr val="tx1"/>
                </a:solidFill>
                <a:latin typeface="Times New Roman" panose="02020603050405020304" pitchFamily="18" charset="0"/>
                <a:cs typeface="Times New Roman" pitchFamily="18" charset="0"/>
              </a:rPr>
              <a:t>, </a:t>
            </a:r>
            <a:r>
              <a:rPr lang="en-US" sz="2000" b="1" dirty="0" err="1">
                <a:solidFill>
                  <a:schemeClr val="tx1"/>
                </a:solidFill>
                <a:latin typeface="Times New Roman" panose="02020603050405020304" pitchFamily="18" charset="0"/>
                <a:cs typeface="Times New Roman" pitchFamily="18" charset="0"/>
              </a:rPr>
              <a:t>ông</a:t>
            </a:r>
            <a:r>
              <a:rPr lang="en-US" sz="2000" b="1" dirty="0">
                <a:solidFill>
                  <a:schemeClr val="tx1"/>
                </a:solidFill>
                <a:latin typeface="Times New Roman" panose="02020603050405020304" pitchFamily="18" charset="0"/>
                <a:cs typeface="Times New Roman" pitchFamily="18" charset="0"/>
              </a:rPr>
              <a:t> </a:t>
            </a:r>
            <a:r>
              <a:rPr lang="en-US" sz="2000" b="1" dirty="0" err="1">
                <a:solidFill>
                  <a:schemeClr val="tx1"/>
                </a:solidFill>
                <a:latin typeface="Times New Roman" panose="02020603050405020304" pitchFamily="18" charset="0"/>
                <a:cs typeface="Times New Roman" pitchFamily="18" charset="0"/>
              </a:rPr>
              <a:t>hỏi</a:t>
            </a:r>
            <a:r>
              <a:rPr lang="en-US" sz="2000" b="1" dirty="0">
                <a:solidFill>
                  <a:schemeClr val="tx1"/>
                </a:solidFill>
                <a:latin typeface="Times New Roman" panose="02020603050405020304" pitchFamily="18" charset="0"/>
                <a:cs typeface="Times New Roman" pitchFamily="18" charset="0"/>
              </a:rPr>
              <a:t> </a:t>
            </a:r>
            <a:r>
              <a:rPr lang="en-US" sz="2000" b="1" dirty="0" err="1">
                <a:solidFill>
                  <a:schemeClr val="tx1"/>
                </a:solidFill>
                <a:latin typeface="Times New Roman" panose="02020603050405020304" pitchFamily="18" charset="0"/>
                <a:cs typeface="Times New Roman" pitchFamily="18" charset="0"/>
              </a:rPr>
              <a:t>tôi</a:t>
            </a:r>
            <a:r>
              <a:rPr lang="en-US" sz="2000" b="1" dirty="0">
                <a:solidFill>
                  <a:schemeClr val="tx1"/>
                </a:solidFill>
                <a:latin typeface="Times New Roman" pitchFamily="18" charset="0"/>
                <a:cs typeface="Times New Roman" pitchFamily="18" charset="0"/>
              </a:rPr>
              <a:t>:</a:t>
            </a:r>
          </a:p>
          <a:p>
            <a:r>
              <a:rPr lang="en-US" sz="2000" b="1" dirty="0">
                <a:solidFill>
                  <a:schemeClr val="tx1"/>
                </a:solidFill>
                <a:latin typeface="Times New Roman" pitchFamily="18" charset="0"/>
                <a:cs typeface="Times New Roman" pitchFamily="18" charset="0"/>
              </a:rPr>
              <a:t>  - </a:t>
            </a:r>
            <a:r>
              <a:rPr lang="en-US" sz="2000" b="1" dirty="0" err="1">
                <a:solidFill>
                  <a:schemeClr val="tx1"/>
                </a:solidFill>
                <a:latin typeface="Times New Roman" panose="02020603050405020304" pitchFamily="18" charset="0"/>
                <a:cs typeface="Times New Roman" pitchFamily="18" charset="0"/>
              </a:rPr>
              <a:t>Cháu</a:t>
            </a:r>
            <a:r>
              <a:rPr lang="en-US" sz="2000" b="1" dirty="0">
                <a:solidFill>
                  <a:schemeClr val="tx1"/>
                </a:solidFill>
                <a:latin typeface="Times New Roman" panose="02020603050405020304" pitchFamily="18" charset="0"/>
                <a:cs typeface="Times New Roman" pitchFamily="18" charset="0"/>
              </a:rPr>
              <a:t> con ai?</a:t>
            </a:r>
          </a:p>
          <a:p>
            <a:r>
              <a:rPr lang="en-US" sz="2000" b="1" dirty="0">
                <a:solidFill>
                  <a:schemeClr val="tx1"/>
                </a:solidFill>
                <a:latin typeface="Times New Roman" panose="02020603050405020304" pitchFamily="18" charset="0"/>
                <a:cs typeface="Times New Roman" pitchFamily="18" charset="0"/>
              </a:rPr>
              <a:t>  - </a:t>
            </a:r>
            <a:r>
              <a:rPr lang="en-US" sz="2000" b="1" dirty="0" err="1">
                <a:solidFill>
                  <a:schemeClr val="tx1"/>
                </a:solidFill>
                <a:latin typeface="Times New Roman" panose="02020603050405020304" pitchFamily="18" charset="0"/>
                <a:cs typeface="Times New Roman" pitchFamily="18" charset="0"/>
              </a:rPr>
              <a:t>Thưa</a:t>
            </a:r>
            <a:r>
              <a:rPr lang="en-US" sz="2000" b="1" dirty="0">
                <a:solidFill>
                  <a:schemeClr val="tx1"/>
                </a:solidFill>
                <a:latin typeface="Times New Roman" panose="02020603050405020304" pitchFamily="18" charset="0"/>
                <a:cs typeface="Times New Roman" pitchFamily="18" charset="0"/>
              </a:rPr>
              <a:t> </a:t>
            </a:r>
            <a:r>
              <a:rPr lang="en-US" sz="2000" b="1" dirty="0" err="1">
                <a:solidFill>
                  <a:schemeClr val="tx1"/>
                </a:solidFill>
                <a:latin typeface="Times New Roman" panose="02020603050405020304" pitchFamily="18" charset="0"/>
                <a:cs typeface="Times New Roman" pitchFamily="18" charset="0"/>
              </a:rPr>
              <a:t>ông</a:t>
            </a:r>
            <a:r>
              <a:rPr lang="en-US" sz="2000" b="1" dirty="0">
                <a:solidFill>
                  <a:schemeClr val="tx1"/>
                </a:solidFill>
                <a:latin typeface="Times New Roman" panose="02020603050405020304" pitchFamily="18" charset="0"/>
                <a:cs typeface="Times New Roman" pitchFamily="18" charset="0"/>
              </a:rPr>
              <a:t>, </a:t>
            </a:r>
            <a:r>
              <a:rPr lang="en-US" sz="2000" b="1" dirty="0" err="1">
                <a:solidFill>
                  <a:schemeClr val="tx1"/>
                </a:solidFill>
                <a:latin typeface="Times New Roman" panose="02020603050405020304" pitchFamily="18" charset="0"/>
                <a:cs typeface="Times New Roman" pitchFamily="18" charset="0"/>
              </a:rPr>
              <a:t>cháu</a:t>
            </a:r>
            <a:r>
              <a:rPr lang="en-US" sz="2000" b="1" dirty="0">
                <a:solidFill>
                  <a:schemeClr val="tx1"/>
                </a:solidFill>
                <a:latin typeface="Times New Roman" panose="02020603050405020304" pitchFamily="18" charset="0"/>
                <a:cs typeface="Times New Roman" pitchFamily="18" charset="0"/>
              </a:rPr>
              <a:t> </a:t>
            </a:r>
            <a:r>
              <a:rPr lang="en-US" sz="2000" b="1" dirty="0" err="1">
                <a:solidFill>
                  <a:schemeClr val="tx1"/>
                </a:solidFill>
                <a:latin typeface="Times New Roman" panose="02020603050405020304" pitchFamily="18" charset="0"/>
                <a:cs typeface="Times New Roman" pitchFamily="18" charset="0"/>
              </a:rPr>
              <a:t>là</a:t>
            </a:r>
            <a:r>
              <a:rPr lang="en-US" sz="2000" b="1" dirty="0">
                <a:solidFill>
                  <a:schemeClr val="tx1"/>
                </a:solidFill>
                <a:latin typeface="Times New Roman" panose="02020603050405020304" pitchFamily="18" charset="0"/>
                <a:cs typeface="Times New Roman" pitchFamily="18" charset="0"/>
              </a:rPr>
              <a:t> con </a:t>
            </a:r>
            <a:r>
              <a:rPr lang="en-US" sz="2000" b="1" dirty="0" err="1">
                <a:solidFill>
                  <a:schemeClr val="tx1"/>
                </a:solidFill>
                <a:latin typeface="Times New Roman" panose="02020603050405020304" pitchFamily="18" charset="0"/>
                <a:cs typeface="Times New Roman" pitchFamily="18" charset="0"/>
              </a:rPr>
              <a:t>ông</a:t>
            </a:r>
            <a:r>
              <a:rPr lang="en-US" sz="2000" b="1" dirty="0">
                <a:solidFill>
                  <a:schemeClr val="tx1"/>
                </a:solidFill>
                <a:latin typeface="Times New Roman" panose="02020603050405020304" pitchFamily="18" charset="0"/>
                <a:cs typeface="Times New Roman" pitchFamily="18" charset="0"/>
              </a:rPr>
              <a:t> </a:t>
            </a:r>
            <a:r>
              <a:rPr lang="en-US" sz="2000" b="1" dirty="0" err="1">
                <a:solidFill>
                  <a:schemeClr val="tx1"/>
                </a:solidFill>
                <a:latin typeface="Times New Roman" panose="02020603050405020304" pitchFamily="18" charset="0"/>
                <a:cs typeface="Times New Roman" pitchFamily="18" charset="0"/>
              </a:rPr>
              <a:t>Thư</a:t>
            </a:r>
            <a:r>
              <a:rPr lang="en-US" sz="2000" b="1" dirty="0">
                <a:solidFill>
                  <a:schemeClr val="tx1"/>
                </a:solidFill>
                <a:latin typeface="Times New Roman" panose="02020603050405020304" pitchFamily="18" charset="0"/>
                <a:cs typeface="Times New Roman" pitchFamily="18" charset="0"/>
              </a:rPr>
              <a:t>.</a:t>
            </a:r>
          </a:p>
          <a:p>
            <a:r>
              <a:rPr lang="en-US" sz="2000" b="1" i="1" dirty="0">
                <a:solidFill>
                  <a:schemeClr val="tx1"/>
                </a:solidFill>
                <a:latin typeface="Times New Roman" panose="02020603050405020304" pitchFamily="18" charset="0"/>
                <a:cs typeface="Times New Roman" pitchFamily="18" charset="0"/>
              </a:rPr>
              <a:t>							</a:t>
            </a:r>
            <a:r>
              <a:rPr lang="en-US" sz="2000" b="1" i="1" dirty="0">
                <a:solidFill>
                  <a:srgbClr val="CC00CC"/>
                </a:solidFill>
                <a:latin typeface="Times New Roman" panose="02020603050405020304" pitchFamily="18" charset="0"/>
                <a:cs typeface="Times New Roman" panose="02020603050405020304" pitchFamily="18" charset="0"/>
              </a:rPr>
              <a:t>DUY KHÁN</a:t>
            </a:r>
            <a:endParaRPr lang="en-US" sz="3600" b="1" i="1" dirty="0">
              <a:solidFill>
                <a:srgbClr val="CC00CC"/>
              </a:solidFill>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D88088EC-ECDF-4C8F-BC92-1DEDD1AEB65F}"/>
              </a:ext>
            </a:extLst>
          </p:cNvPr>
          <p:cNvSpPr/>
          <p:nvPr/>
        </p:nvSpPr>
        <p:spPr>
          <a:xfrm>
            <a:off x="226597" y="4179928"/>
            <a:ext cx="11609197" cy="2554545"/>
          </a:xfrm>
          <a:prstGeom prst="rect">
            <a:avLst/>
          </a:prstGeom>
        </p:spPr>
        <p:txBody>
          <a:bodyPr wrap="square">
            <a:spAutoFit/>
          </a:bodyPr>
          <a:lstStyle/>
          <a:p>
            <a:r>
              <a:rPr lang="en-US" sz="2000" b="1" dirty="0">
                <a:solidFill>
                  <a:schemeClr val="accent6">
                    <a:lumMod val="75000"/>
                  </a:schemeClr>
                </a:solidFill>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c) </a:t>
            </a:r>
            <a:r>
              <a:rPr lang="en-US" sz="2000" b="1" dirty="0" err="1">
                <a:latin typeface="Times New Roman" panose="02020603050405020304" pitchFamily="18" charset="0"/>
                <a:cs typeface="Times New Roman" panose="02020603050405020304" pitchFamily="18" charset="0"/>
              </a:rPr>
              <a:t>Để</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quạt</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điện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được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bền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người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dùng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nên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thực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hiện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các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biện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pháp</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sau</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đây</a:t>
            </a:r>
            <a:r>
              <a:rPr lang="en-US" sz="2000" b="1" dirty="0">
                <a:latin typeface="Times New Roman" panose="02020603050405020304" pitchFamily="18" charset="0"/>
                <a:cs typeface="Times New Roman" panose="02020603050405020304" pitchFamily="18" charset="0"/>
              </a:rPr>
              <a:t>:</a:t>
            </a:r>
          </a:p>
          <a:p>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Trước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khi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đặt</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quạt</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đặt</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quạt</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nơi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chắc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chắn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để</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chân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quạt</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tiếp</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xúc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đều</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với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nền</a:t>
            </a:r>
            <a:r>
              <a:rPr lang="en-US" sz="2000" b="1" dirty="0">
                <a:latin typeface="Times New Roman" panose="02020603050405020304" pitchFamily="18" charset="0"/>
                <a:cs typeface="Times New Roman" panose="02020603050405020304" pitchFamily="18" charset="0"/>
              </a:rPr>
              <a:t>.</a:t>
            </a:r>
            <a:br>
              <a:rPr lang="en-US" sz="2000" b="1" dirty="0">
                <a:latin typeface="Times New Roman" panose="02020603050405020304" pitchFamily="18" charset="0"/>
                <a:cs typeface="Times New Roman" panose="02020603050405020304" pitchFamily="18" charset="0"/>
              </a:rPr>
            </a:b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Khi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điện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đã</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vào</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quạt</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tránh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để</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cánh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quạt</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bị</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vướng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víu</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quạt</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không</a:t>
            </a:r>
            <a:r>
              <a:rPr lang="en-US" sz="2000" b="1" dirty="0">
                <a:latin typeface="Times New Roman" panose="02020603050405020304" pitchFamily="18" charset="0"/>
                <a:cs typeface="Times New Roman" panose="02020603050405020304" pitchFamily="18" charset="0"/>
              </a:rPr>
              <a:t> quay </a:t>
            </a:r>
            <a:r>
              <a:rPr lang="en-US" sz="2000" b="1" dirty="0" err="1">
                <a:latin typeface="Times New Roman" panose="02020603050405020304" pitchFamily="18" charset="0"/>
                <a:cs typeface="Times New Roman" panose="02020603050405020304" pitchFamily="18" charset="0"/>
              </a:rPr>
              <a:t>được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sẽ</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làm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nóng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chảy</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cuộn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dây</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trong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quạt</a:t>
            </a:r>
            <a:r>
              <a:rPr lang="en-US" sz="2000" b="1" dirty="0">
                <a:latin typeface="Times New Roman" panose="02020603050405020304" pitchFamily="18" charset="0"/>
                <a:cs typeface="Times New Roman" panose="02020603050405020304" pitchFamily="18" charset="0"/>
              </a:rPr>
              <a:t>.</a:t>
            </a:r>
            <a:br>
              <a:rPr lang="en-US" sz="2000" b="1" dirty="0">
                <a:latin typeface="Times New Roman" panose="02020603050405020304" pitchFamily="18" charset="0"/>
                <a:cs typeface="Times New Roman" panose="02020603050405020304" pitchFamily="18" charset="0"/>
              </a:rPr>
            </a:b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Hằng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năm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tra</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dầu</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mỡ</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vào</a:t>
            </a:r>
            <a:r>
              <a:rPr lang="en-US" sz="2000" b="1" dirty="0">
                <a:latin typeface="Times New Roman" panose="02020603050405020304" pitchFamily="18" charset="0"/>
                <a:cs typeface="Times New Roman" panose="02020603050405020304" pitchFamily="18" charset="0"/>
              </a:rPr>
              <a:t> ổ </a:t>
            </a:r>
            <a:r>
              <a:rPr lang="en-US" sz="2000" b="1" dirty="0" err="1">
                <a:latin typeface="Times New Roman" panose="02020603050405020304" pitchFamily="18" charset="0"/>
                <a:cs typeface="Times New Roman" panose="02020603050405020304" pitchFamily="18" charset="0"/>
              </a:rPr>
              <a:t>trục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bộ</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phận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điều</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khiển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hướng</a:t>
            </a:r>
            <a:r>
              <a:rPr lang="en-US" sz="2000" b="1" dirty="0">
                <a:latin typeface="Times New Roman" panose="02020603050405020304" pitchFamily="18" charset="0"/>
                <a:cs typeface="Times New Roman" panose="02020603050405020304" pitchFamily="18" charset="0"/>
              </a:rPr>
              <a:t> quay </a:t>
            </a:r>
            <a:r>
              <a:rPr lang="en-US" sz="2000" b="1" dirty="0" err="1">
                <a:latin typeface="Times New Roman" panose="02020603050405020304" pitchFamily="18" charset="0"/>
                <a:cs typeface="Times New Roman" panose="02020603050405020304" pitchFamily="18" charset="0"/>
              </a:rPr>
              <a:t>của</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quạt</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nhưng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không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nên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tra</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quá</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nhiều</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vì</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dầu</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mỡ</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sẽ</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chảy</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vào</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trong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làm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hỏng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dây</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bên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trong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quạt</a:t>
            </a:r>
            <a:r>
              <a:rPr lang="en-US" sz="2000" b="1" dirty="0">
                <a:latin typeface="Times New Roman" panose="02020603050405020304" pitchFamily="18" charset="0"/>
                <a:cs typeface="Times New Roman" panose="02020603050405020304" pitchFamily="18" charset="0"/>
              </a:rPr>
              <a:t>.</a:t>
            </a:r>
          </a:p>
          <a:p>
            <a:r>
              <a:rPr lang="en-US" sz="2000" b="1">
                <a:latin typeface="Times New Roman" panose="02020603050405020304" pitchFamily="18" charset="0"/>
                <a:cs typeface="Times New Roman" panose="02020603050405020304" pitchFamily="18" charset="0"/>
              </a:rPr>
              <a:t>- Khi </a:t>
            </a:r>
            <a:r>
              <a:rPr lang="en-US" sz="2000" b="1" dirty="0" err="1">
                <a:latin typeface="Times New Roman" panose="02020603050405020304" pitchFamily="18" charset="0"/>
                <a:cs typeface="Times New Roman" panose="02020603050405020304" pitchFamily="18" charset="0"/>
              </a:rPr>
              <a:t>không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dùng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cất</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quạt</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vào</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nơi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khô</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mát</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sạch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sẽ</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ít</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bụi</a:t>
            </a:r>
            <a:r>
              <a:rPr lang="en-US" sz="2000" b="1" dirty="0">
                <a:latin typeface="Times New Roman" panose="02020603050405020304" pitchFamily="18" charset="0"/>
                <a:cs typeface="Times New Roman" panose="02020603050405020304" pitchFamily="18" charset="0"/>
              </a:rPr>
              <a:t> </a:t>
            </a:r>
            <a:r>
              <a:rPr lang="en-US" sz="2000" b="1" err="1">
                <a:latin typeface="Times New Roman" panose="02020603050405020304" pitchFamily="18" charset="0"/>
                <a:cs typeface="Times New Roman" panose="02020603050405020304" pitchFamily="18" charset="0"/>
              </a:rPr>
              <a:t>bặm</a:t>
            </a:r>
            <a:r>
              <a:rPr lang="en-US" sz="2000" b="1">
                <a:latin typeface="Times New Roman" panose="02020603050405020304" pitchFamily="18" charset="0"/>
                <a:cs typeface="Times New Roman" panose="02020603050405020304" pitchFamily="18" charset="0"/>
              </a:rPr>
              <a:t>.</a:t>
            </a:r>
          </a:p>
          <a:p>
            <a:r>
              <a:rPr lang="en-US" sz="2000" b="1">
                <a:latin typeface="Times New Roman" panose="02020603050405020304" pitchFamily="18" charset="0"/>
                <a:cs typeface="Times New Roman" panose="02020603050405020304" pitchFamily="18" charset="0"/>
              </a:rPr>
              <a:t>							</a:t>
            </a:r>
            <a:r>
              <a:rPr lang="en-US" sz="2000" b="1" i="1">
                <a:solidFill>
                  <a:srgbClr val="7030A0"/>
                </a:solidFill>
                <a:latin typeface="Times New Roman" panose="02020603050405020304" pitchFamily="18" charset="0"/>
                <a:cs typeface="Times New Roman" panose="02020603050405020304" pitchFamily="18" charset="0"/>
              </a:rPr>
              <a:t> </a:t>
            </a:r>
            <a:r>
              <a:rPr lang="en-US" sz="2000" b="1" i="1">
                <a:solidFill>
                  <a:srgbClr val="A568D2"/>
                </a:solidFill>
                <a:latin typeface="Times New Roman" panose="02020603050405020304" pitchFamily="18" charset="0"/>
                <a:cs typeface="Times New Roman" panose="02020603050405020304" pitchFamily="18" charset="0"/>
              </a:rPr>
              <a:t>Theo PHẠM ĐÌNH CƯƠNG</a:t>
            </a:r>
            <a:endParaRPr lang="en-US" sz="2000" b="1">
              <a:solidFill>
                <a:srgbClr val="A568D2"/>
              </a:solidFill>
              <a:latin typeface="Times New Roman" panose="02020603050405020304" pitchFamily="18" charset="0"/>
              <a:cs typeface="Times New Roman" panose="02020603050405020304" pitchFamily="18" charset="0"/>
            </a:endParaRPr>
          </a:p>
        </p:txBody>
      </p:sp>
      <p:cxnSp>
        <p:nvCxnSpPr>
          <p:cNvPr id="13" name="Straight Connector 12">
            <a:extLst>
              <a:ext uri="{FF2B5EF4-FFF2-40B4-BE49-F238E27FC236}">
                <a16:creationId xmlns:a16="http://schemas.microsoft.com/office/drawing/2014/main" id="{6B0F05B8-B77C-4C73-A3B9-404994846CE7}"/>
              </a:ext>
            </a:extLst>
          </p:cNvPr>
          <p:cNvCxnSpPr>
            <a:cxnSpLocks/>
          </p:cNvCxnSpPr>
          <p:nvPr/>
        </p:nvCxnSpPr>
        <p:spPr>
          <a:xfrm>
            <a:off x="688157" y="578128"/>
            <a:ext cx="550525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CCA17AC-8208-4EDD-A953-1FC9D7D9CB22}"/>
              </a:ext>
            </a:extLst>
          </p:cNvPr>
          <p:cNvCxnSpPr>
            <a:cxnSpLocks/>
          </p:cNvCxnSpPr>
          <p:nvPr/>
        </p:nvCxnSpPr>
        <p:spPr>
          <a:xfrm>
            <a:off x="7788112" y="578128"/>
            <a:ext cx="179894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3" name="Hình ảnh 2" descr="Ảnh có chứa văn bản, mẫu họa&#10;&#10;Mô tả được tạo tự động">
            <a:extLst>
              <a:ext uri="{FF2B5EF4-FFF2-40B4-BE49-F238E27FC236}">
                <a16:creationId xmlns:a16="http://schemas.microsoft.com/office/drawing/2014/main" id="{3D9D2A4C-D543-D6E5-C675-E70721FEE7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22052" y="0"/>
            <a:ext cx="1269948" cy="612777"/>
          </a:xfrm>
          <a:prstGeom prst="rect">
            <a:avLst/>
          </a:prstGeom>
        </p:spPr>
      </p:pic>
    </p:spTree>
    <p:extLst>
      <p:ext uri="{BB962C8B-B14F-4D97-AF65-F5344CB8AC3E}">
        <p14:creationId xmlns:p14="http://schemas.microsoft.com/office/powerpoint/2010/main" val="682351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9000"/>
            <a:lum/>
          </a:blip>
          <a:srcRect/>
          <a:stretch>
            <a:fillRect l="-5000" r="-5000"/>
          </a:stretch>
        </a:blipFill>
        <a:effectLst/>
      </p:bgPr>
    </p:bg>
    <p:spTree>
      <p:nvGrpSpPr>
        <p:cNvPr id="1" name=""/>
        <p:cNvGrpSpPr/>
        <p:nvPr/>
      </p:nvGrpSpPr>
      <p:grpSpPr>
        <a:xfrm>
          <a:off x="0" y="0"/>
          <a:ext cx="0" cy="0"/>
          <a:chOff x="0" y="0"/>
          <a:chExt cx="0" cy="0"/>
        </a:xfrm>
      </p:grpSpPr>
      <p:pic>
        <p:nvPicPr>
          <p:cNvPr id="4" name="图片 12">
            <a:extLst>
              <a:ext uri="{FF2B5EF4-FFF2-40B4-BE49-F238E27FC236}">
                <a16:creationId xmlns:a16="http://schemas.microsoft.com/office/drawing/2014/main" id="{AFC2191E-3C20-4F43-814F-D0030CFB974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6946" y="1272080"/>
            <a:ext cx="9210319" cy="3719798"/>
          </a:xfrm>
          <a:prstGeom prst="rect">
            <a:avLst/>
          </a:prstGeom>
        </p:spPr>
      </p:pic>
      <p:sp>
        <p:nvSpPr>
          <p:cNvPr id="5" name="Rectangle 4">
            <a:extLst>
              <a:ext uri="{FF2B5EF4-FFF2-40B4-BE49-F238E27FC236}">
                <a16:creationId xmlns:a16="http://schemas.microsoft.com/office/drawing/2014/main" id="{D8865A6E-7A0A-47FA-A9EF-C286650329CA}"/>
              </a:ext>
            </a:extLst>
          </p:cNvPr>
          <p:cNvSpPr/>
          <p:nvPr/>
        </p:nvSpPr>
        <p:spPr>
          <a:xfrm>
            <a:off x="2305665" y="2151727"/>
            <a:ext cx="6763690" cy="2554545"/>
          </a:xfrm>
          <a:prstGeom prst="rect">
            <a:avLst/>
          </a:prstGeom>
        </p:spPr>
        <p:txBody>
          <a:bodyPr wrap="square">
            <a:spAutoFit/>
          </a:bodyPr>
          <a:lstStyle/>
          <a:p>
            <a:r>
              <a:rPr lang="en-US" sz="3200" b="1" dirty="0">
                <a:latin typeface="Times New Roman" panose="02020603050405020304" pitchFamily="18" charset="0"/>
                <a:cs typeface="Times New Roman" pitchFamily="18" charset="0"/>
              </a:rPr>
              <a:t>a) </a:t>
            </a:r>
            <a:r>
              <a:rPr lang="en-US" sz="3200" b="1" dirty="0" err="1">
                <a:latin typeface="Times New Roman" panose="02020603050405020304" pitchFamily="18" charset="0"/>
                <a:cs typeface="Times New Roman" pitchFamily="18" charset="0"/>
              </a:rPr>
              <a:t>Thấy</a:t>
            </a:r>
            <a:r>
              <a:rPr lang="en-US" sz="3200" b="1" dirty="0">
                <a:latin typeface="Times New Roman" panose="02020603050405020304" pitchFamily="18" charset="0"/>
                <a:cs typeface="Times New Roman" pitchFamily="18" charset="0"/>
              </a:rPr>
              <a:t> </a:t>
            </a:r>
            <a:r>
              <a:rPr lang="en-US" sz="3200" b="1" dirty="0" err="1">
                <a:latin typeface="Times New Roman" panose="02020603050405020304" pitchFamily="18" charset="0"/>
                <a:cs typeface="Times New Roman" pitchFamily="18" charset="0"/>
              </a:rPr>
              <a:t>tôi</a:t>
            </a:r>
            <a:r>
              <a:rPr lang="en-US" sz="3200" b="1" dirty="0">
                <a:latin typeface="Times New Roman" panose="02020603050405020304" pitchFamily="18" charset="0"/>
                <a:cs typeface="Times New Roman" pitchFamily="18" charset="0"/>
              </a:rPr>
              <a:t> </a:t>
            </a:r>
            <a:r>
              <a:rPr lang="en-US" sz="3200" b="1" dirty="0" err="1">
                <a:latin typeface="Times New Roman" panose="02020603050405020304" pitchFamily="18" charset="0"/>
                <a:cs typeface="Times New Roman" pitchFamily="18" charset="0"/>
              </a:rPr>
              <a:t>sán</a:t>
            </a:r>
            <a:r>
              <a:rPr lang="en-US" sz="3200" b="1" dirty="0">
                <a:latin typeface="Times New Roman" panose="02020603050405020304" pitchFamily="18" charset="0"/>
                <a:cs typeface="Times New Roman" pitchFamily="18" charset="0"/>
              </a:rPr>
              <a:t> </a:t>
            </a:r>
            <a:r>
              <a:rPr lang="en-US" sz="3200" b="1" dirty="0" err="1">
                <a:latin typeface="Times New Roman" panose="02020603050405020304" pitchFamily="18" charset="0"/>
                <a:cs typeface="Times New Roman" pitchFamily="18" charset="0"/>
              </a:rPr>
              <a:t>đến</a:t>
            </a:r>
            <a:r>
              <a:rPr lang="en-US" sz="3200" b="1" dirty="0">
                <a:latin typeface="Times New Roman" panose="02020603050405020304" pitchFamily="18" charset="0"/>
                <a:cs typeface="Times New Roman" pitchFamily="18" charset="0"/>
              </a:rPr>
              <a:t> </a:t>
            </a:r>
            <a:r>
              <a:rPr lang="en-US" sz="3200" b="1" dirty="0" err="1">
                <a:latin typeface="Times New Roman" panose="02020603050405020304" pitchFamily="18" charset="0"/>
                <a:cs typeface="Times New Roman" pitchFamily="18" charset="0"/>
              </a:rPr>
              <a:t>gần</a:t>
            </a:r>
            <a:r>
              <a:rPr lang="en-US" sz="3200" b="1" dirty="0">
                <a:latin typeface="Times New Roman" panose="02020603050405020304" pitchFamily="18" charset="0"/>
                <a:cs typeface="Times New Roman" pitchFamily="18" charset="0"/>
              </a:rPr>
              <a:t>, </a:t>
            </a:r>
            <a:r>
              <a:rPr lang="en-US" sz="3200" b="1" dirty="0" err="1">
                <a:latin typeface="Times New Roman" panose="02020603050405020304" pitchFamily="18" charset="0"/>
                <a:cs typeface="Times New Roman" pitchFamily="18" charset="0"/>
              </a:rPr>
              <a:t>ông</a:t>
            </a:r>
            <a:r>
              <a:rPr lang="en-US" sz="3200" b="1" dirty="0">
                <a:latin typeface="Times New Roman" panose="02020603050405020304" pitchFamily="18" charset="0"/>
                <a:cs typeface="Times New Roman" pitchFamily="18" charset="0"/>
              </a:rPr>
              <a:t> </a:t>
            </a:r>
            <a:r>
              <a:rPr lang="en-US" sz="3200" b="1" dirty="0" err="1">
                <a:latin typeface="Times New Roman" panose="02020603050405020304" pitchFamily="18" charset="0"/>
                <a:cs typeface="Times New Roman" pitchFamily="18" charset="0"/>
              </a:rPr>
              <a:t>hỏi</a:t>
            </a:r>
            <a:r>
              <a:rPr lang="en-US" sz="3200" b="1" dirty="0">
                <a:latin typeface="Times New Roman" panose="02020603050405020304" pitchFamily="18" charset="0"/>
                <a:cs typeface="Times New Roman" pitchFamily="18" charset="0"/>
              </a:rPr>
              <a:t> </a:t>
            </a:r>
            <a:r>
              <a:rPr lang="en-US" sz="3200" b="1" dirty="0" err="1">
                <a:latin typeface="Times New Roman" panose="02020603050405020304" pitchFamily="18" charset="0"/>
                <a:cs typeface="Times New Roman" pitchFamily="18" charset="0"/>
              </a:rPr>
              <a:t>tôi</a:t>
            </a:r>
            <a:r>
              <a:rPr lang="en-US" sz="3200" b="1" dirty="0">
                <a:latin typeface="Times New Roman" panose="02020603050405020304" pitchFamily="18" charset="0"/>
                <a:cs typeface="Times New Roman" pitchFamily="18" charset="0"/>
              </a:rPr>
              <a:t>:</a:t>
            </a:r>
          </a:p>
          <a:p>
            <a:r>
              <a:rPr lang="en-US" sz="3200" b="1" dirty="0">
                <a:latin typeface="Times New Roman" panose="02020603050405020304" pitchFamily="18" charset="0"/>
                <a:cs typeface="Times New Roman" pitchFamily="18" charset="0"/>
              </a:rPr>
              <a:t>  - </a:t>
            </a:r>
            <a:r>
              <a:rPr lang="en-US" sz="3200" b="1" dirty="0" err="1">
                <a:latin typeface="Times New Roman" panose="02020603050405020304" pitchFamily="18" charset="0"/>
                <a:cs typeface="Times New Roman" pitchFamily="18" charset="0"/>
              </a:rPr>
              <a:t>Cháu</a:t>
            </a:r>
            <a:r>
              <a:rPr lang="en-US" sz="3200" b="1" dirty="0">
                <a:latin typeface="Times New Roman" panose="02020603050405020304" pitchFamily="18" charset="0"/>
                <a:cs typeface="Times New Roman" pitchFamily="18" charset="0"/>
              </a:rPr>
              <a:t> con ai?</a:t>
            </a:r>
          </a:p>
          <a:p>
            <a:r>
              <a:rPr lang="en-US" sz="3200" b="1" dirty="0">
                <a:latin typeface="Times New Roman" panose="02020603050405020304" pitchFamily="18" charset="0"/>
                <a:cs typeface="Times New Roman" pitchFamily="18" charset="0"/>
              </a:rPr>
              <a:t>  - </a:t>
            </a:r>
            <a:r>
              <a:rPr lang="en-US" sz="3200" b="1" dirty="0" err="1">
                <a:latin typeface="Times New Roman" panose="02020603050405020304" pitchFamily="18" charset="0"/>
                <a:cs typeface="Times New Roman" pitchFamily="18" charset="0"/>
              </a:rPr>
              <a:t>Thưa</a:t>
            </a:r>
            <a:r>
              <a:rPr lang="en-US" sz="3200" b="1" dirty="0">
                <a:latin typeface="Times New Roman" panose="02020603050405020304" pitchFamily="18" charset="0"/>
                <a:cs typeface="Times New Roman" pitchFamily="18" charset="0"/>
              </a:rPr>
              <a:t> </a:t>
            </a:r>
            <a:r>
              <a:rPr lang="en-US" sz="3200" b="1" dirty="0" err="1">
                <a:latin typeface="Times New Roman" panose="02020603050405020304" pitchFamily="18" charset="0"/>
                <a:cs typeface="Times New Roman" pitchFamily="18" charset="0"/>
              </a:rPr>
              <a:t>ông</a:t>
            </a:r>
            <a:r>
              <a:rPr lang="en-US" sz="3200" b="1" dirty="0">
                <a:latin typeface="Times New Roman" panose="02020603050405020304" pitchFamily="18" charset="0"/>
                <a:cs typeface="Times New Roman" pitchFamily="18" charset="0"/>
              </a:rPr>
              <a:t>, </a:t>
            </a:r>
            <a:r>
              <a:rPr lang="en-US" sz="3200" b="1" dirty="0" err="1">
                <a:latin typeface="Times New Roman" panose="02020603050405020304" pitchFamily="18" charset="0"/>
                <a:cs typeface="Times New Roman" pitchFamily="18" charset="0"/>
              </a:rPr>
              <a:t>cháu</a:t>
            </a:r>
            <a:r>
              <a:rPr lang="en-US" sz="3200" b="1" dirty="0">
                <a:latin typeface="Times New Roman" panose="02020603050405020304" pitchFamily="18" charset="0"/>
                <a:cs typeface="Times New Roman" pitchFamily="18" charset="0"/>
              </a:rPr>
              <a:t> </a:t>
            </a:r>
            <a:r>
              <a:rPr lang="en-US" sz="3200" b="1" dirty="0" err="1">
                <a:latin typeface="Times New Roman" panose="02020603050405020304" pitchFamily="18" charset="0"/>
                <a:cs typeface="Times New Roman" pitchFamily="18" charset="0"/>
              </a:rPr>
              <a:t>là</a:t>
            </a:r>
            <a:r>
              <a:rPr lang="en-US" sz="3200" b="1" dirty="0">
                <a:latin typeface="Times New Roman" panose="02020603050405020304" pitchFamily="18" charset="0"/>
                <a:cs typeface="Times New Roman" pitchFamily="18" charset="0"/>
              </a:rPr>
              <a:t> con </a:t>
            </a:r>
            <a:r>
              <a:rPr lang="en-US" sz="3200" b="1" dirty="0" err="1">
                <a:latin typeface="Times New Roman" panose="02020603050405020304" pitchFamily="18" charset="0"/>
                <a:cs typeface="Times New Roman" pitchFamily="18" charset="0"/>
              </a:rPr>
              <a:t>ông</a:t>
            </a:r>
            <a:r>
              <a:rPr lang="en-US" sz="3200" b="1" dirty="0">
                <a:latin typeface="Times New Roman" panose="02020603050405020304" pitchFamily="18" charset="0"/>
                <a:cs typeface="Times New Roman" pitchFamily="18" charset="0"/>
              </a:rPr>
              <a:t> </a:t>
            </a:r>
            <a:r>
              <a:rPr lang="en-US" sz="3200" b="1" dirty="0" err="1">
                <a:latin typeface="Times New Roman" panose="02020603050405020304" pitchFamily="18" charset="0"/>
                <a:cs typeface="Times New Roman" pitchFamily="18" charset="0"/>
              </a:rPr>
              <a:t>Thư</a:t>
            </a:r>
            <a:r>
              <a:rPr lang="en-US" sz="3200" b="1" dirty="0">
                <a:latin typeface="Times New Roman" panose="02020603050405020304" pitchFamily="18" charset="0"/>
                <a:cs typeface="Times New Roman" pitchFamily="18" charset="0"/>
              </a:rPr>
              <a:t>.</a:t>
            </a:r>
          </a:p>
          <a:p>
            <a:r>
              <a:rPr lang="en-US" sz="3200" b="1" i="1" dirty="0">
                <a:latin typeface="Times New Roman" panose="02020603050405020304" pitchFamily="18" charset="0"/>
                <a:cs typeface="Times New Roman" pitchFamily="18" charset="0"/>
              </a:rPr>
              <a:t>					</a:t>
            </a:r>
          </a:p>
          <a:p>
            <a:pPr algn="r"/>
            <a:r>
              <a:rPr lang="en-US" sz="3200" b="1" i="1" dirty="0">
                <a:solidFill>
                  <a:srgbClr val="CC00CC"/>
                </a:solidFill>
                <a:latin typeface="Times New Roman" panose="02020603050405020304" pitchFamily="18" charset="0"/>
                <a:cs typeface="Times New Roman" panose="02020603050405020304" pitchFamily="18" charset="0"/>
              </a:rPr>
              <a:t>DUY KHÁN</a:t>
            </a:r>
            <a:endParaRPr lang="en-US" sz="4800" b="1" i="1" dirty="0">
              <a:solidFill>
                <a:srgbClr val="CC00CC"/>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195F2B15-A28F-4B6C-89F8-C9CA59B48EB6}"/>
              </a:ext>
            </a:extLst>
          </p:cNvPr>
          <p:cNvSpPr txBox="1"/>
          <p:nvPr/>
        </p:nvSpPr>
        <p:spPr>
          <a:xfrm>
            <a:off x="234089" y="131852"/>
            <a:ext cx="11285621" cy="892552"/>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r>
              <a:rPr lang="en-US" sz="2600" b="1" i="1" dirty="0">
                <a:ln/>
                <a:latin typeface="Times New Roman" panose="02020603050405020304" pitchFamily="18" charset="0"/>
                <a:cs typeface="Times New Roman" panose="02020603050405020304" pitchFamily="18" charset="0"/>
              </a:rPr>
              <a:t>1) </a:t>
            </a:r>
            <a:r>
              <a:rPr lang="en-US" sz="2600" b="1" i="1" dirty="0" err="1">
                <a:ln/>
                <a:latin typeface="Times New Roman" panose="02020603050405020304" pitchFamily="18" charset="0"/>
                <a:cs typeface="Times New Roman" panose="02020603050405020304" pitchFamily="18" charset="0"/>
              </a:rPr>
              <a:t>Tìm</a:t>
            </a:r>
            <a:r>
              <a:rPr lang="en-US" sz="2600" b="1" i="1" dirty="0">
                <a:ln/>
                <a:latin typeface="Times New Roman" panose="02020603050405020304" pitchFamily="18" charset="0"/>
                <a:cs typeface="Times New Roman" panose="02020603050405020304" pitchFamily="18" charset="0"/>
              </a:rPr>
              <a:t> </a:t>
            </a:r>
            <a:r>
              <a:rPr lang="en-US" sz="2600" b="1" i="1" dirty="0" err="1">
                <a:ln/>
                <a:latin typeface="Times New Roman" panose="02020603050405020304" pitchFamily="18" charset="0"/>
                <a:cs typeface="Times New Roman" panose="02020603050405020304" pitchFamily="18" charset="0"/>
              </a:rPr>
              <a:t>những</a:t>
            </a:r>
            <a:r>
              <a:rPr lang="en-US" sz="2600" b="1" i="1" dirty="0">
                <a:ln/>
                <a:latin typeface="Times New Roman" panose="02020603050405020304" pitchFamily="18" charset="0"/>
                <a:cs typeface="Times New Roman" panose="02020603050405020304" pitchFamily="18" charset="0"/>
              </a:rPr>
              <a:t> </a:t>
            </a:r>
            <a:r>
              <a:rPr lang="en-US" sz="2600" b="1" i="1" dirty="0" err="1">
                <a:ln/>
                <a:latin typeface="Times New Roman" panose="02020603050405020304" pitchFamily="18" charset="0"/>
                <a:cs typeface="Times New Roman" panose="02020603050405020304" pitchFamily="18" charset="0"/>
              </a:rPr>
              <a:t>câu</a:t>
            </a:r>
            <a:r>
              <a:rPr lang="en-US" sz="2600" b="1" i="1" dirty="0">
                <a:ln/>
                <a:latin typeface="Times New Roman" panose="02020603050405020304" pitchFamily="18" charset="0"/>
                <a:cs typeface="Times New Roman" panose="02020603050405020304" pitchFamily="18" charset="0"/>
              </a:rPr>
              <a:t> </a:t>
            </a:r>
            <a:r>
              <a:rPr lang="en-US" sz="2600" b="1" i="1" dirty="0" err="1">
                <a:ln/>
                <a:latin typeface="Times New Roman" panose="02020603050405020304" pitchFamily="18" charset="0"/>
                <a:cs typeface="Times New Roman" panose="02020603050405020304" pitchFamily="18" charset="0"/>
              </a:rPr>
              <a:t>có</a:t>
            </a:r>
            <a:r>
              <a:rPr lang="en-US" sz="2600" b="1" i="1" dirty="0">
                <a:ln/>
                <a:latin typeface="Times New Roman" panose="02020603050405020304" pitchFamily="18" charset="0"/>
                <a:cs typeface="Times New Roman" panose="02020603050405020304" pitchFamily="18" charset="0"/>
              </a:rPr>
              <a:t> </a:t>
            </a:r>
            <a:r>
              <a:rPr lang="en-US" sz="2600" b="1" i="1" dirty="0" err="1">
                <a:ln/>
                <a:latin typeface="Times New Roman" panose="02020603050405020304" pitchFamily="18" charset="0"/>
                <a:cs typeface="Times New Roman" panose="02020603050405020304" pitchFamily="18" charset="0"/>
              </a:rPr>
              <a:t>chứa</a:t>
            </a:r>
            <a:r>
              <a:rPr lang="en-US" sz="2600" b="1" i="1" dirty="0">
                <a:ln/>
                <a:latin typeface="Times New Roman" panose="02020603050405020304" pitchFamily="18" charset="0"/>
                <a:cs typeface="Times New Roman" panose="02020603050405020304" pitchFamily="18" charset="0"/>
              </a:rPr>
              <a:t> </a:t>
            </a:r>
            <a:r>
              <a:rPr lang="en-US" sz="2600" b="1" i="1" dirty="0" err="1">
                <a:ln/>
                <a:latin typeface="Times New Roman" panose="02020603050405020304" pitchFamily="18" charset="0"/>
                <a:cs typeface="Times New Roman" panose="02020603050405020304" pitchFamily="18" charset="0"/>
              </a:rPr>
              <a:t>dấu</a:t>
            </a:r>
            <a:r>
              <a:rPr lang="en-US" sz="2600" b="1" i="1" dirty="0">
                <a:ln/>
                <a:latin typeface="Times New Roman" panose="02020603050405020304" pitchFamily="18" charset="0"/>
                <a:cs typeface="Times New Roman" panose="02020603050405020304" pitchFamily="18" charset="0"/>
              </a:rPr>
              <a:t> </a:t>
            </a:r>
            <a:r>
              <a:rPr lang="en-US" sz="2600" b="1" i="1" dirty="0" err="1">
                <a:ln/>
                <a:latin typeface="Times New Roman" panose="02020603050405020304" pitchFamily="18" charset="0"/>
                <a:cs typeface="Times New Roman" panose="02020603050405020304" pitchFamily="18" charset="0"/>
              </a:rPr>
              <a:t>gạch</a:t>
            </a:r>
            <a:r>
              <a:rPr lang="en-US" sz="2600" b="1" i="1" dirty="0">
                <a:ln/>
                <a:latin typeface="Times New Roman" panose="02020603050405020304" pitchFamily="18" charset="0"/>
                <a:cs typeface="Times New Roman" panose="02020603050405020304" pitchFamily="18" charset="0"/>
              </a:rPr>
              <a:t> </a:t>
            </a:r>
            <a:r>
              <a:rPr lang="en-US" sz="2600" b="1" i="1" dirty="0" err="1">
                <a:ln/>
                <a:latin typeface="Times New Roman" panose="02020603050405020304" pitchFamily="18" charset="0"/>
                <a:cs typeface="Times New Roman" panose="02020603050405020304" pitchFamily="18" charset="0"/>
              </a:rPr>
              <a:t>ngang</a:t>
            </a:r>
            <a:r>
              <a:rPr lang="en-US" sz="2600" b="1" i="1" dirty="0">
                <a:ln/>
                <a:latin typeface="Times New Roman" panose="02020603050405020304" pitchFamily="18" charset="0"/>
                <a:cs typeface="Times New Roman" panose="02020603050405020304" pitchFamily="18" charset="0"/>
              </a:rPr>
              <a:t> (</a:t>
            </a:r>
            <a:r>
              <a:rPr lang="en-US" sz="2600" b="1" i="1" dirty="0" err="1">
                <a:ln/>
                <a:latin typeface="Times New Roman" panose="02020603050405020304" pitchFamily="18" charset="0"/>
                <a:cs typeface="Times New Roman" panose="02020603050405020304" pitchFamily="18" charset="0"/>
              </a:rPr>
              <a:t>dấu</a:t>
            </a:r>
            <a:r>
              <a:rPr lang="en-US" sz="2600" b="1" i="1" dirty="0">
                <a:ln/>
                <a:latin typeface="Times New Roman" panose="02020603050405020304" pitchFamily="18" charset="0"/>
                <a:cs typeface="Times New Roman" panose="02020603050405020304" pitchFamily="18" charset="0"/>
              </a:rPr>
              <a:t> - ) </a:t>
            </a:r>
            <a:r>
              <a:rPr lang="en-US" sz="2600" b="1" i="1" dirty="0" err="1">
                <a:ln/>
                <a:latin typeface="Times New Roman" panose="02020603050405020304" pitchFamily="18" charset="0"/>
                <a:cs typeface="Times New Roman" panose="02020603050405020304" pitchFamily="18" charset="0"/>
              </a:rPr>
              <a:t>và</a:t>
            </a:r>
            <a:r>
              <a:rPr lang="en-US" sz="2600" b="1" i="1" dirty="0">
                <a:ln/>
                <a:latin typeface="Times New Roman" panose="02020603050405020304" pitchFamily="18" charset="0"/>
                <a:cs typeface="Times New Roman" panose="02020603050405020304" pitchFamily="18" charset="0"/>
              </a:rPr>
              <a:t> </a:t>
            </a:r>
            <a:r>
              <a:rPr lang="en-US" sz="2600" b="1" i="1" dirty="0" err="1">
                <a:ln/>
                <a:latin typeface="Times New Roman" panose="02020603050405020304" pitchFamily="18" charset="0"/>
                <a:cs typeface="Times New Roman" panose="02020603050405020304" pitchFamily="18" charset="0"/>
              </a:rPr>
              <a:t>nêu</a:t>
            </a:r>
            <a:r>
              <a:rPr lang="en-US" sz="2600" b="1" i="1" dirty="0">
                <a:ln/>
                <a:latin typeface="Times New Roman" panose="02020603050405020304" pitchFamily="18" charset="0"/>
                <a:cs typeface="Times New Roman" panose="02020603050405020304" pitchFamily="18" charset="0"/>
              </a:rPr>
              <a:t> </a:t>
            </a:r>
            <a:r>
              <a:rPr lang="en-US" sz="2600" b="1" i="1" dirty="0" err="1">
                <a:ln/>
                <a:latin typeface="Times New Roman" panose="02020603050405020304" pitchFamily="18" charset="0"/>
                <a:cs typeface="Times New Roman" panose="02020603050405020304" pitchFamily="18" charset="0"/>
              </a:rPr>
              <a:t>tác</a:t>
            </a:r>
            <a:r>
              <a:rPr lang="en-US" sz="2600" b="1" i="1" dirty="0">
                <a:ln/>
                <a:latin typeface="Times New Roman" panose="02020603050405020304" pitchFamily="18" charset="0"/>
                <a:cs typeface="Times New Roman" panose="02020603050405020304" pitchFamily="18" charset="0"/>
              </a:rPr>
              <a:t> </a:t>
            </a:r>
            <a:r>
              <a:rPr lang="en-US" sz="2600" b="1" i="1" dirty="0" err="1">
                <a:ln/>
                <a:latin typeface="Times New Roman" panose="02020603050405020304" pitchFamily="18" charset="0"/>
                <a:cs typeface="Times New Roman" panose="02020603050405020304" pitchFamily="18" charset="0"/>
              </a:rPr>
              <a:t>dụng</a:t>
            </a:r>
            <a:r>
              <a:rPr lang="en-US" sz="2600" b="1" i="1" dirty="0">
                <a:ln/>
                <a:latin typeface="Times New Roman" panose="02020603050405020304" pitchFamily="18" charset="0"/>
                <a:cs typeface="Times New Roman" panose="02020603050405020304" pitchFamily="18" charset="0"/>
              </a:rPr>
              <a:t> </a:t>
            </a:r>
            <a:r>
              <a:rPr lang="en-US" sz="2600" b="1" i="1" dirty="0" err="1">
                <a:ln/>
                <a:latin typeface="Times New Roman" panose="02020603050405020304" pitchFamily="18" charset="0"/>
                <a:cs typeface="Times New Roman" panose="02020603050405020304" pitchFamily="18" charset="0"/>
              </a:rPr>
              <a:t>của</a:t>
            </a:r>
            <a:r>
              <a:rPr lang="en-US" sz="2600" b="1" i="1" dirty="0">
                <a:ln/>
                <a:latin typeface="Times New Roman" panose="02020603050405020304" pitchFamily="18" charset="0"/>
                <a:cs typeface="Times New Roman" panose="02020603050405020304" pitchFamily="18" charset="0"/>
              </a:rPr>
              <a:t> </a:t>
            </a:r>
            <a:r>
              <a:rPr lang="en-US" sz="2600" b="1" i="1" dirty="0" err="1">
                <a:ln/>
                <a:latin typeface="Times New Roman" panose="02020603050405020304" pitchFamily="18" charset="0"/>
                <a:cs typeface="Times New Roman" panose="02020603050405020304" pitchFamily="18" charset="0"/>
              </a:rPr>
              <a:t>dấu</a:t>
            </a:r>
            <a:r>
              <a:rPr lang="en-US" sz="2600" b="1" i="1" dirty="0">
                <a:ln/>
                <a:latin typeface="Times New Roman" panose="02020603050405020304" pitchFamily="18" charset="0"/>
                <a:cs typeface="Times New Roman" panose="02020603050405020304" pitchFamily="18" charset="0"/>
              </a:rPr>
              <a:t> </a:t>
            </a:r>
            <a:r>
              <a:rPr lang="en-US" sz="2600" b="1" i="1" dirty="0" err="1">
                <a:ln/>
                <a:latin typeface="Times New Roman" panose="02020603050405020304" pitchFamily="18" charset="0"/>
                <a:cs typeface="Times New Roman" panose="02020603050405020304" pitchFamily="18" charset="0"/>
              </a:rPr>
              <a:t>gạch</a:t>
            </a:r>
            <a:r>
              <a:rPr lang="en-US" sz="2600" b="1" i="1" dirty="0">
                <a:ln/>
                <a:latin typeface="Times New Roman" panose="02020603050405020304" pitchFamily="18" charset="0"/>
                <a:cs typeface="Times New Roman" panose="02020603050405020304" pitchFamily="18" charset="0"/>
              </a:rPr>
              <a:t> </a:t>
            </a:r>
            <a:r>
              <a:rPr lang="en-US" sz="2600" b="1" i="1" dirty="0" err="1">
                <a:ln/>
                <a:latin typeface="Times New Roman" panose="02020603050405020304" pitchFamily="18" charset="0"/>
                <a:cs typeface="Times New Roman" panose="02020603050405020304" pitchFamily="18" charset="0"/>
              </a:rPr>
              <a:t>ngang</a:t>
            </a:r>
            <a:r>
              <a:rPr lang="en-US" sz="2600" b="1" i="1" dirty="0">
                <a:ln/>
                <a:latin typeface="Times New Roman" panose="02020603050405020304" pitchFamily="18" charset="0"/>
                <a:cs typeface="Times New Roman" panose="02020603050405020304" pitchFamily="18" charset="0"/>
              </a:rPr>
              <a:t> </a:t>
            </a:r>
            <a:r>
              <a:rPr lang="en-US" sz="2600" b="1" i="1" dirty="0" err="1">
                <a:ln/>
                <a:latin typeface="Times New Roman" panose="02020603050405020304" pitchFamily="18" charset="0"/>
                <a:cs typeface="Times New Roman" panose="02020603050405020304" pitchFamily="18" charset="0"/>
              </a:rPr>
              <a:t>trong</a:t>
            </a:r>
            <a:r>
              <a:rPr lang="en-US" sz="2600" b="1" i="1" dirty="0">
                <a:ln/>
                <a:latin typeface="Times New Roman" panose="02020603050405020304" pitchFamily="18" charset="0"/>
                <a:cs typeface="Times New Roman" panose="02020603050405020304" pitchFamily="18" charset="0"/>
              </a:rPr>
              <a:t> </a:t>
            </a:r>
            <a:r>
              <a:rPr lang="en-US" sz="2600" b="1" i="1" dirty="0" err="1">
                <a:ln/>
                <a:latin typeface="Times New Roman" panose="02020603050405020304" pitchFamily="18" charset="0"/>
                <a:cs typeface="Times New Roman" panose="02020603050405020304" pitchFamily="18" charset="0"/>
              </a:rPr>
              <a:t>mỗi</a:t>
            </a:r>
            <a:r>
              <a:rPr lang="en-US" sz="2600" b="1" i="1" dirty="0">
                <a:ln/>
                <a:latin typeface="Times New Roman" panose="02020603050405020304" pitchFamily="18" charset="0"/>
                <a:cs typeface="Times New Roman" panose="02020603050405020304" pitchFamily="18" charset="0"/>
              </a:rPr>
              <a:t> </a:t>
            </a:r>
            <a:r>
              <a:rPr lang="en-US" sz="2600" b="1" i="1" dirty="0" err="1">
                <a:ln/>
                <a:latin typeface="Times New Roman" panose="02020603050405020304" pitchFamily="18" charset="0"/>
                <a:cs typeface="Times New Roman" panose="02020603050405020304" pitchFamily="18" charset="0"/>
              </a:rPr>
              <a:t>đoạn</a:t>
            </a:r>
            <a:r>
              <a:rPr lang="en-US" sz="2600" b="1" i="1" dirty="0">
                <a:ln/>
                <a:latin typeface="Times New Roman" panose="02020603050405020304" pitchFamily="18" charset="0"/>
                <a:cs typeface="Times New Roman" panose="02020603050405020304" pitchFamily="18" charset="0"/>
              </a:rPr>
              <a:t> </a:t>
            </a:r>
            <a:r>
              <a:rPr lang="en-US" sz="2600" b="1" i="1" dirty="0" err="1">
                <a:ln/>
                <a:latin typeface="Times New Roman" panose="02020603050405020304" pitchFamily="18" charset="0"/>
                <a:cs typeface="Times New Roman" panose="02020603050405020304" pitchFamily="18" charset="0"/>
              </a:rPr>
              <a:t>văn</a:t>
            </a:r>
            <a:r>
              <a:rPr lang="en-US" sz="2600" b="1" i="1" dirty="0">
                <a:ln/>
                <a:latin typeface="Times New Roman" panose="02020603050405020304" pitchFamily="18" charset="0"/>
                <a:cs typeface="Times New Roman" panose="02020603050405020304" pitchFamily="18" charset="0"/>
              </a:rPr>
              <a:t> </a:t>
            </a:r>
            <a:r>
              <a:rPr lang="en-US" sz="2600" b="1" i="1" dirty="0" err="1">
                <a:ln/>
                <a:latin typeface="Times New Roman" panose="02020603050405020304" pitchFamily="18" charset="0"/>
                <a:cs typeface="Times New Roman" panose="02020603050405020304" pitchFamily="18" charset="0"/>
              </a:rPr>
              <a:t>sau</a:t>
            </a:r>
            <a:r>
              <a:rPr lang="en-US" sz="2600" b="1" i="1" dirty="0">
                <a:ln/>
                <a:latin typeface="Times New Roman" panose="02020603050405020304" pitchFamily="18" charset="0"/>
                <a:cs typeface="Times New Roman" panose="02020603050405020304" pitchFamily="18" charset="0"/>
              </a:rPr>
              <a:t>:</a:t>
            </a:r>
            <a:endParaRPr lang="en-US" sz="2600" b="1" dirty="0">
              <a:ln/>
              <a:latin typeface="Times New Roman" panose="02020603050405020304" pitchFamily="18" charset="0"/>
              <a:cs typeface="Times New Roman" panose="02020603050405020304" pitchFamily="18" charset="0"/>
            </a:endParaRPr>
          </a:p>
        </p:txBody>
      </p:sp>
      <p:cxnSp>
        <p:nvCxnSpPr>
          <p:cNvPr id="7" name="Straight Connector 6">
            <a:extLst>
              <a:ext uri="{FF2B5EF4-FFF2-40B4-BE49-F238E27FC236}">
                <a16:creationId xmlns:a16="http://schemas.microsoft.com/office/drawing/2014/main" id="{7A6BDABA-C3EC-41A8-94CF-A53F3F80308B}"/>
              </a:ext>
            </a:extLst>
          </p:cNvPr>
          <p:cNvCxnSpPr>
            <a:cxnSpLocks/>
          </p:cNvCxnSpPr>
          <p:nvPr/>
        </p:nvCxnSpPr>
        <p:spPr>
          <a:xfrm>
            <a:off x="688157" y="578128"/>
            <a:ext cx="550525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4339FAB-1DE5-49F6-93DE-FA18DC6A3F78}"/>
              </a:ext>
            </a:extLst>
          </p:cNvPr>
          <p:cNvCxnSpPr>
            <a:cxnSpLocks/>
          </p:cNvCxnSpPr>
          <p:nvPr/>
        </p:nvCxnSpPr>
        <p:spPr>
          <a:xfrm>
            <a:off x="7788112" y="578128"/>
            <a:ext cx="179894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0CB74911-F338-499F-B849-965DD1A85213}"/>
              </a:ext>
            </a:extLst>
          </p:cNvPr>
          <p:cNvSpPr/>
          <p:nvPr/>
        </p:nvSpPr>
        <p:spPr>
          <a:xfrm>
            <a:off x="2305665" y="2151726"/>
            <a:ext cx="6763690" cy="2554545"/>
          </a:xfrm>
          <a:prstGeom prst="rect">
            <a:avLst/>
          </a:prstGeom>
        </p:spPr>
        <p:txBody>
          <a:bodyPr wrap="square">
            <a:spAutoFit/>
          </a:bodyPr>
          <a:lstStyle/>
          <a:p>
            <a:r>
              <a:rPr lang="en-US" sz="3200" b="1" dirty="0">
                <a:latin typeface="Times New Roman" panose="02020603050405020304" pitchFamily="18" charset="0"/>
                <a:cs typeface="Times New Roman" pitchFamily="18" charset="0"/>
              </a:rPr>
              <a:t>a) </a:t>
            </a:r>
            <a:r>
              <a:rPr lang="en-US" sz="3200" b="1" dirty="0" err="1">
                <a:latin typeface="Times New Roman" panose="02020603050405020304" pitchFamily="18" charset="0"/>
                <a:cs typeface="Times New Roman" pitchFamily="18" charset="0"/>
              </a:rPr>
              <a:t>Thấy</a:t>
            </a:r>
            <a:r>
              <a:rPr lang="en-US" sz="3200" b="1" dirty="0">
                <a:latin typeface="Times New Roman" panose="02020603050405020304" pitchFamily="18" charset="0"/>
                <a:cs typeface="Times New Roman" pitchFamily="18" charset="0"/>
              </a:rPr>
              <a:t> </a:t>
            </a:r>
            <a:r>
              <a:rPr lang="en-US" sz="3200" b="1" dirty="0" err="1">
                <a:latin typeface="Times New Roman" panose="02020603050405020304" pitchFamily="18" charset="0"/>
                <a:cs typeface="Times New Roman" pitchFamily="18" charset="0"/>
              </a:rPr>
              <a:t>tôi</a:t>
            </a:r>
            <a:r>
              <a:rPr lang="en-US" sz="3200" b="1" dirty="0">
                <a:latin typeface="Times New Roman" panose="02020603050405020304" pitchFamily="18" charset="0"/>
                <a:cs typeface="Times New Roman" pitchFamily="18" charset="0"/>
              </a:rPr>
              <a:t> </a:t>
            </a:r>
            <a:r>
              <a:rPr lang="en-US" sz="3200" b="1" dirty="0" err="1">
                <a:latin typeface="Times New Roman" panose="02020603050405020304" pitchFamily="18" charset="0"/>
                <a:cs typeface="Times New Roman" pitchFamily="18" charset="0"/>
              </a:rPr>
              <a:t>sán</a:t>
            </a:r>
            <a:r>
              <a:rPr lang="en-US" sz="3200" b="1" dirty="0">
                <a:latin typeface="Times New Roman" panose="02020603050405020304" pitchFamily="18" charset="0"/>
                <a:cs typeface="Times New Roman" pitchFamily="18" charset="0"/>
              </a:rPr>
              <a:t> </a:t>
            </a:r>
            <a:r>
              <a:rPr lang="en-US" sz="3200" b="1" dirty="0" err="1">
                <a:latin typeface="Times New Roman" panose="02020603050405020304" pitchFamily="18" charset="0"/>
                <a:cs typeface="Times New Roman" pitchFamily="18" charset="0"/>
              </a:rPr>
              <a:t>đến</a:t>
            </a:r>
            <a:r>
              <a:rPr lang="en-US" sz="3200" b="1" dirty="0">
                <a:latin typeface="Times New Roman" panose="02020603050405020304" pitchFamily="18" charset="0"/>
                <a:cs typeface="Times New Roman" pitchFamily="18" charset="0"/>
              </a:rPr>
              <a:t> </a:t>
            </a:r>
            <a:r>
              <a:rPr lang="en-US" sz="3200" b="1" dirty="0" err="1">
                <a:latin typeface="Times New Roman" panose="02020603050405020304" pitchFamily="18" charset="0"/>
                <a:cs typeface="Times New Roman" pitchFamily="18" charset="0"/>
              </a:rPr>
              <a:t>gần</a:t>
            </a:r>
            <a:r>
              <a:rPr lang="en-US" sz="3200" b="1" dirty="0">
                <a:latin typeface="Times New Roman" panose="02020603050405020304" pitchFamily="18" charset="0"/>
                <a:cs typeface="Times New Roman" pitchFamily="18" charset="0"/>
              </a:rPr>
              <a:t>, </a:t>
            </a:r>
            <a:r>
              <a:rPr lang="en-US" sz="3200" b="1" dirty="0" err="1">
                <a:latin typeface="Times New Roman" panose="02020603050405020304" pitchFamily="18" charset="0"/>
                <a:cs typeface="Times New Roman" pitchFamily="18" charset="0"/>
              </a:rPr>
              <a:t>ông</a:t>
            </a:r>
            <a:r>
              <a:rPr lang="en-US" sz="3200" b="1" dirty="0">
                <a:latin typeface="Times New Roman" panose="02020603050405020304" pitchFamily="18" charset="0"/>
                <a:cs typeface="Times New Roman" pitchFamily="18" charset="0"/>
              </a:rPr>
              <a:t> </a:t>
            </a:r>
            <a:r>
              <a:rPr lang="en-US" sz="3200" b="1" dirty="0" err="1">
                <a:latin typeface="Times New Roman" panose="02020603050405020304" pitchFamily="18" charset="0"/>
                <a:cs typeface="Times New Roman" pitchFamily="18" charset="0"/>
              </a:rPr>
              <a:t>hỏi</a:t>
            </a:r>
            <a:r>
              <a:rPr lang="en-US" sz="3200" b="1" dirty="0">
                <a:latin typeface="Times New Roman" panose="02020603050405020304" pitchFamily="18" charset="0"/>
                <a:cs typeface="Times New Roman" pitchFamily="18" charset="0"/>
              </a:rPr>
              <a:t> </a:t>
            </a:r>
            <a:r>
              <a:rPr lang="en-US" sz="3200" b="1" dirty="0" err="1">
                <a:latin typeface="Times New Roman" panose="02020603050405020304" pitchFamily="18" charset="0"/>
                <a:cs typeface="Times New Roman" pitchFamily="18" charset="0"/>
              </a:rPr>
              <a:t>tôi</a:t>
            </a:r>
            <a:r>
              <a:rPr lang="en-US" sz="3200" b="1" dirty="0">
                <a:latin typeface="Times New Roman" panose="02020603050405020304" pitchFamily="18" charset="0"/>
                <a:cs typeface="Times New Roman" pitchFamily="18" charset="0"/>
              </a:rPr>
              <a:t>:</a:t>
            </a:r>
          </a:p>
          <a:p>
            <a:r>
              <a:rPr lang="en-US" sz="3200" b="1">
                <a:latin typeface="Times New Roman" panose="02020603050405020304" pitchFamily="18" charset="0"/>
                <a:cs typeface="Times New Roman" pitchFamily="18" charset="0"/>
              </a:rPr>
              <a:t>  </a:t>
            </a:r>
            <a:r>
              <a:rPr lang="en-US" sz="3200" b="1">
                <a:solidFill>
                  <a:srgbClr val="FF0000"/>
                </a:solidFill>
                <a:latin typeface="Times New Roman" panose="02020603050405020304" pitchFamily="18" charset="0"/>
                <a:cs typeface="Times New Roman" pitchFamily="18" charset="0"/>
              </a:rPr>
              <a:t>- Cháu </a:t>
            </a:r>
            <a:r>
              <a:rPr lang="en-US" sz="3200" b="1" dirty="0">
                <a:solidFill>
                  <a:srgbClr val="FF0000"/>
                </a:solidFill>
                <a:latin typeface="Times New Roman" panose="02020603050405020304" pitchFamily="18" charset="0"/>
                <a:cs typeface="Times New Roman" pitchFamily="18" charset="0"/>
              </a:rPr>
              <a:t>con ai?</a:t>
            </a:r>
          </a:p>
          <a:p>
            <a:r>
              <a:rPr lang="en-US" sz="3200" b="1" dirty="0">
                <a:solidFill>
                  <a:srgbClr val="FF0000"/>
                </a:solidFill>
                <a:latin typeface="Times New Roman" panose="02020603050405020304" pitchFamily="18" charset="0"/>
                <a:cs typeface="Times New Roman" pitchFamily="18" charset="0"/>
              </a:rPr>
              <a:t>  - </a:t>
            </a:r>
            <a:r>
              <a:rPr lang="en-US" sz="3200" b="1" dirty="0" err="1">
                <a:solidFill>
                  <a:srgbClr val="FF0000"/>
                </a:solidFill>
                <a:latin typeface="Times New Roman" panose="02020603050405020304" pitchFamily="18" charset="0"/>
                <a:cs typeface="Times New Roman" pitchFamily="18" charset="0"/>
              </a:rPr>
              <a:t>Thưa</a:t>
            </a:r>
            <a:r>
              <a:rPr lang="en-US" sz="3200" b="1" dirty="0">
                <a:solidFill>
                  <a:srgbClr val="FF0000"/>
                </a:solidFill>
                <a:latin typeface="Times New Roman" panose="02020603050405020304" pitchFamily="18" charset="0"/>
                <a:cs typeface="Times New Roman" pitchFamily="18" charset="0"/>
              </a:rPr>
              <a:t> </a:t>
            </a:r>
            <a:r>
              <a:rPr lang="en-US" sz="3200" b="1" dirty="0" err="1">
                <a:solidFill>
                  <a:srgbClr val="FF0000"/>
                </a:solidFill>
                <a:latin typeface="Times New Roman" panose="02020603050405020304" pitchFamily="18" charset="0"/>
                <a:cs typeface="Times New Roman" pitchFamily="18" charset="0"/>
              </a:rPr>
              <a:t>ông</a:t>
            </a:r>
            <a:r>
              <a:rPr lang="en-US" sz="3200" b="1" dirty="0">
                <a:solidFill>
                  <a:srgbClr val="FF0000"/>
                </a:solidFill>
                <a:latin typeface="Times New Roman" panose="02020603050405020304" pitchFamily="18" charset="0"/>
                <a:cs typeface="Times New Roman" pitchFamily="18" charset="0"/>
              </a:rPr>
              <a:t>, </a:t>
            </a:r>
            <a:r>
              <a:rPr lang="en-US" sz="3200" b="1" dirty="0" err="1">
                <a:solidFill>
                  <a:srgbClr val="FF0000"/>
                </a:solidFill>
                <a:latin typeface="Times New Roman" panose="02020603050405020304" pitchFamily="18" charset="0"/>
                <a:cs typeface="Times New Roman" pitchFamily="18" charset="0"/>
              </a:rPr>
              <a:t>cháu</a:t>
            </a:r>
            <a:r>
              <a:rPr lang="en-US" sz="3200" b="1" dirty="0">
                <a:solidFill>
                  <a:srgbClr val="FF0000"/>
                </a:solidFill>
                <a:latin typeface="Times New Roman" panose="02020603050405020304" pitchFamily="18" charset="0"/>
                <a:cs typeface="Times New Roman" pitchFamily="18" charset="0"/>
              </a:rPr>
              <a:t> </a:t>
            </a:r>
            <a:r>
              <a:rPr lang="en-US" sz="3200" b="1" dirty="0" err="1">
                <a:solidFill>
                  <a:srgbClr val="FF0000"/>
                </a:solidFill>
                <a:latin typeface="Times New Roman" panose="02020603050405020304" pitchFamily="18" charset="0"/>
                <a:cs typeface="Times New Roman" pitchFamily="18" charset="0"/>
              </a:rPr>
              <a:t>là</a:t>
            </a:r>
            <a:r>
              <a:rPr lang="en-US" sz="3200" b="1" dirty="0">
                <a:solidFill>
                  <a:srgbClr val="FF0000"/>
                </a:solidFill>
                <a:latin typeface="Times New Roman" panose="02020603050405020304" pitchFamily="18" charset="0"/>
                <a:cs typeface="Times New Roman" pitchFamily="18" charset="0"/>
              </a:rPr>
              <a:t> con </a:t>
            </a:r>
            <a:r>
              <a:rPr lang="en-US" sz="3200" b="1" dirty="0" err="1">
                <a:solidFill>
                  <a:srgbClr val="FF0000"/>
                </a:solidFill>
                <a:latin typeface="Times New Roman" panose="02020603050405020304" pitchFamily="18" charset="0"/>
                <a:cs typeface="Times New Roman" pitchFamily="18" charset="0"/>
              </a:rPr>
              <a:t>ông</a:t>
            </a:r>
            <a:r>
              <a:rPr lang="en-US" sz="3200" b="1" dirty="0">
                <a:solidFill>
                  <a:srgbClr val="FF0000"/>
                </a:solidFill>
                <a:latin typeface="Times New Roman" panose="02020603050405020304" pitchFamily="18" charset="0"/>
                <a:cs typeface="Times New Roman" pitchFamily="18" charset="0"/>
              </a:rPr>
              <a:t> </a:t>
            </a:r>
            <a:r>
              <a:rPr lang="en-US" sz="3200" b="1" dirty="0" err="1">
                <a:solidFill>
                  <a:srgbClr val="FF0000"/>
                </a:solidFill>
                <a:latin typeface="Times New Roman" panose="02020603050405020304" pitchFamily="18" charset="0"/>
                <a:cs typeface="Times New Roman" pitchFamily="18" charset="0"/>
              </a:rPr>
              <a:t>Thư</a:t>
            </a:r>
            <a:r>
              <a:rPr lang="en-US" sz="3200" b="1" dirty="0">
                <a:solidFill>
                  <a:srgbClr val="FF0000"/>
                </a:solidFill>
                <a:latin typeface="Times New Roman" panose="02020603050405020304" pitchFamily="18" charset="0"/>
                <a:cs typeface="Times New Roman" pitchFamily="18" charset="0"/>
              </a:rPr>
              <a:t>.</a:t>
            </a:r>
          </a:p>
          <a:p>
            <a:r>
              <a:rPr lang="en-US" sz="3200" b="1" i="1" dirty="0">
                <a:latin typeface="Times New Roman" panose="02020603050405020304" pitchFamily="18" charset="0"/>
                <a:cs typeface="Times New Roman" pitchFamily="18" charset="0"/>
              </a:rPr>
              <a:t>					</a:t>
            </a:r>
          </a:p>
          <a:p>
            <a:pPr algn="r"/>
            <a:r>
              <a:rPr lang="en-US" sz="3200" b="1" i="1" dirty="0">
                <a:solidFill>
                  <a:srgbClr val="CC00CC"/>
                </a:solidFill>
                <a:latin typeface="Times New Roman" panose="02020603050405020304" pitchFamily="18" charset="0"/>
                <a:cs typeface="Times New Roman" panose="02020603050405020304" pitchFamily="18" charset="0"/>
              </a:rPr>
              <a:t>DUY KHÁN</a:t>
            </a:r>
            <a:endParaRPr lang="en-US" sz="4800" b="1" i="1" dirty="0">
              <a:solidFill>
                <a:srgbClr val="CC00CC"/>
              </a:solidFill>
              <a:latin typeface="Times New Roman" panose="02020603050405020304" pitchFamily="18" charset="0"/>
              <a:cs typeface="Times New Roman" panose="02020603050405020304" pitchFamily="18" charset="0"/>
            </a:endParaRPr>
          </a:p>
        </p:txBody>
      </p:sp>
      <p:sp>
        <p:nvSpPr>
          <p:cNvPr id="11" name="Text Box 7">
            <a:extLst>
              <a:ext uri="{FF2B5EF4-FFF2-40B4-BE49-F238E27FC236}">
                <a16:creationId xmlns:a16="http://schemas.microsoft.com/office/drawing/2014/main" id="{77FA225C-A0B1-4FD4-9EB6-1EE01B5F4F6B}"/>
              </a:ext>
            </a:extLst>
          </p:cNvPr>
          <p:cNvSpPr txBox="1">
            <a:spLocks noChangeArrowheads="1"/>
          </p:cNvSpPr>
          <p:nvPr/>
        </p:nvSpPr>
        <p:spPr bwMode="auto">
          <a:xfrm>
            <a:off x="166946" y="5239554"/>
            <a:ext cx="11585856" cy="1200329"/>
          </a:xfrm>
          <a:prstGeom prst="rect">
            <a:avLst/>
          </a:prstGeom>
          <a:noFill/>
          <a:ln>
            <a:noFill/>
          </a:ln>
          <a:effectLst/>
        </p:spPr>
        <p:txBody>
          <a:bodyPr wrap="square">
            <a:spAutoFit/>
          </a:bodyPr>
          <a:lstStyle/>
          <a:p>
            <a:pPr algn="just">
              <a:spcBef>
                <a:spcPct val="50000"/>
              </a:spcBef>
            </a:pPr>
            <a:r>
              <a:rPr lang="en-US" sz="3600" b="1">
                <a:solidFill>
                  <a:schemeClr val="accent1">
                    <a:lumMod val="75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sz="3600" b="1">
                <a:solidFill>
                  <a:schemeClr val="accent1">
                    <a:lumMod val="75000"/>
                  </a:schemeClr>
                </a:solidFill>
                <a:latin typeface="Times New Roman" panose="02020603050405020304" pitchFamily="18" charset="0"/>
                <a:cs typeface="Times New Roman" panose="02020603050405020304" pitchFamily="18" charset="0"/>
              </a:rPr>
              <a:t>Dấu </a:t>
            </a:r>
            <a:r>
              <a:rPr lang="en-US" sz="3600" b="1" dirty="0" err="1">
                <a:solidFill>
                  <a:schemeClr val="accent1">
                    <a:lumMod val="75000"/>
                  </a:schemeClr>
                </a:solidFill>
                <a:latin typeface="Times New Roman" panose="02020603050405020304" pitchFamily="18" charset="0"/>
                <a:cs typeface="Times New Roman" panose="02020603050405020304" pitchFamily="18" charset="0"/>
              </a:rPr>
              <a:t>gạch</a:t>
            </a:r>
            <a:r>
              <a:rPr lang="en-US" sz="3600" b="1" dirty="0">
                <a:solidFill>
                  <a:schemeClr val="accent1">
                    <a:lumMod val="75000"/>
                  </a:schemeClr>
                </a:solidFill>
                <a:latin typeface="Times New Roman" panose="02020603050405020304" pitchFamily="18" charset="0"/>
                <a:cs typeface="Times New Roman" panose="02020603050405020304" pitchFamily="18" charset="0"/>
              </a:rPr>
              <a:t> </a:t>
            </a:r>
            <a:r>
              <a:rPr lang="en-US" sz="3600" b="1" dirty="0" err="1">
                <a:solidFill>
                  <a:schemeClr val="accent1">
                    <a:lumMod val="75000"/>
                  </a:schemeClr>
                </a:solidFill>
                <a:latin typeface="Times New Roman" panose="02020603050405020304" pitchFamily="18" charset="0"/>
                <a:cs typeface="Times New Roman" panose="02020603050405020304" pitchFamily="18" charset="0"/>
              </a:rPr>
              <a:t>ngang</a:t>
            </a:r>
            <a:r>
              <a:rPr lang="en-US" sz="3600" b="1" dirty="0">
                <a:solidFill>
                  <a:schemeClr val="accent1">
                    <a:lumMod val="75000"/>
                  </a:schemeClr>
                </a:solidFill>
                <a:latin typeface="Times New Roman" panose="02020603050405020304" pitchFamily="18" charset="0"/>
                <a:cs typeface="Times New Roman" panose="02020603050405020304" pitchFamily="18" charset="0"/>
              </a:rPr>
              <a:t> </a:t>
            </a:r>
            <a:r>
              <a:rPr lang="en-US" sz="3600" b="1" dirty="0" err="1">
                <a:solidFill>
                  <a:schemeClr val="accent2">
                    <a:lumMod val="75000"/>
                  </a:schemeClr>
                </a:solidFill>
                <a:latin typeface="Times New Roman" panose="02020603050405020304" pitchFamily="18" charset="0"/>
                <a:cs typeface="Times New Roman" panose="02020603050405020304" pitchFamily="18" charset="0"/>
              </a:rPr>
              <a:t>đánh</a:t>
            </a:r>
            <a:r>
              <a:rPr lang="en-US" sz="3600" b="1" dirty="0">
                <a:solidFill>
                  <a:schemeClr val="accent2">
                    <a:lumMod val="75000"/>
                  </a:schemeClr>
                </a:solidFill>
                <a:latin typeface="Times New Roman" panose="02020603050405020304" pitchFamily="18" charset="0"/>
                <a:cs typeface="Times New Roman" panose="02020603050405020304" pitchFamily="18" charset="0"/>
              </a:rPr>
              <a:t> </a:t>
            </a:r>
            <a:r>
              <a:rPr lang="en-US" sz="3600" b="1" dirty="0" err="1">
                <a:solidFill>
                  <a:schemeClr val="accent2">
                    <a:lumMod val="75000"/>
                  </a:schemeClr>
                </a:solidFill>
                <a:latin typeface="Times New Roman" panose="02020603050405020304" pitchFamily="18" charset="0"/>
                <a:cs typeface="Times New Roman" panose="02020603050405020304" pitchFamily="18" charset="0"/>
              </a:rPr>
              <a:t>dấu</a:t>
            </a:r>
            <a:r>
              <a:rPr lang="en-US" sz="3600" b="1" dirty="0">
                <a:solidFill>
                  <a:schemeClr val="accent2">
                    <a:lumMod val="75000"/>
                  </a:schemeClr>
                </a:solidFill>
                <a:latin typeface="Times New Roman" panose="02020603050405020304" pitchFamily="18" charset="0"/>
                <a:cs typeface="Times New Roman" panose="02020603050405020304" pitchFamily="18" charset="0"/>
              </a:rPr>
              <a:t> </a:t>
            </a:r>
            <a:r>
              <a:rPr lang="en-US" sz="3600" b="1" dirty="0" err="1">
                <a:solidFill>
                  <a:schemeClr val="accent2">
                    <a:lumMod val="75000"/>
                  </a:schemeClr>
                </a:solidFill>
                <a:latin typeface="Times New Roman" panose="02020603050405020304" pitchFamily="18" charset="0"/>
                <a:cs typeface="Times New Roman" panose="02020603050405020304" pitchFamily="18" charset="0"/>
              </a:rPr>
              <a:t>chỗ</a:t>
            </a:r>
            <a:r>
              <a:rPr lang="en-US" sz="3600" b="1" dirty="0">
                <a:solidFill>
                  <a:schemeClr val="accent2">
                    <a:lumMod val="75000"/>
                  </a:schemeClr>
                </a:solidFill>
                <a:latin typeface="Times New Roman" panose="02020603050405020304" pitchFamily="18" charset="0"/>
                <a:cs typeface="Times New Roman" panose="02020603050405020304" pitchFamily="18" charset="0"/>
              </a:rPr>
              <a:t> </a:t>
            </a:r>
            <a:r>
              <a:rPr lang="en-US" sz="3600" b="1" dirty="0" err="1">
                <a:solidFill>
                  <a:schemeClr val="accent2">
                    <a:lumMod val="75000"/>
                  </a:schemeClr>
                </a:solidFill>
                <a:latin typeface="Times New Roman" panose="02020603050405020304" pitchFamily="18" charset="0"/>
                <a:cs typeface="Times New Roman" panose="02020603050405020304" pitchFamily="18" charset="0"/>
              </a:rPr>
              <a:t>bắt</a:t>
            </a:r>
            <a:r>
              <a:rPr lang="en-US" sz="3600" b="1" dirty="0">
                <a:solidFill>
                  <a:schemeClr val="accent2">
                    <a:lumMod val="75000"/>
                  </a:schemeClr>
                </a:solidFill>
                <a:latin typeface="Times New Roman" panose="02020603050405020304" pitchFamily="18" charset="0"/>
                <a:cs typeface="Times New Roman" panose="02020603050405020304" pitchFamily="18" charset="0"/>
              </a:rPr>
              <a:t> </a:t>
            </a:r>
            <a:r>
              <a:rPr lang="en-US" sz="3600" b="1" dirty="0" err="1">
                <a:solidFill>
                  <a:schemeClr val="accent2">
                    <a:lumMod val="75000"/>
                  </a:schemeClr>
                </a:solidFill>
                <a:latin typeface="Times New Roman" panose="02020603050405020304" pitchFamily="18" charset="0"/>
                <a:cs typeface="Times New Roman" panose="02020603050405020304" pitchFamily="18" charset="0"/>
              </a:rPr>
              <a:t>đầu</a:t>
            </a:r>
            <a:r>
              <a:rPr lang="en-US" sz="3600" b="1" dirty="0">
                <a:solidFill>
                  <a:schemeClr val="accent2">
                    <a:lumMod val="75000"/>
                  </a:schemeClr>
                </a:solidFill>
                <a:latin typeface="Times New Roman" panose="02020603050405020304" pitchFamily="18" charset="0"/>
                <a:cs typeface="Times New Roman" panose="02020603050405020304" pitchFamily="18" charset="0"/>
              </a:rPr>
              <a:t> </a:t>
            </a:r>
            <a:r>
              <a:rPr lang="en-US" sz="3600" b="1" dirty="0" err="1">
                <a:solidFill>
                  <a:schemeClr val="accent2">
                    <a:lumMod val="75000"/>
                  </a:schemeClr>
                </a:solidFill>
                <a:latin typeface="Times New Roman" panose="02020603050405020304" pitchFamily="18" charset="0"/>
                <a:cs typeface="Times New Roman" panose="02020603050405020304" pitchFamily="18" charset="0"/>
              </a:rPr>
              <a:t>lời</a:t>
            </a:r>
            <a:r>
              <a:rPr lang="en-US" sz="3600" b="1" dirty="0">
                <a:solidFill>
                  <a:schemeClr val="accent2">
                    <a:lumMod val="75000"/>
                  </a:schemeClr>
                </a:solidFill>
                <a:latin typeface="Times New Roman" panose="02020603050405020304" pitchFamily="18" charset="0"/>
                <a:cs typeface="Times New Roman" panose="02020603050405020304" pitchFamily="18" charset="0"/>
              </a:rPr>
              <a:t> </a:t>
            </a:r>
            <a:r>
              <a:rPr lang="en-US" sz="3600" b="1" dirty="0" err="1">
                <a:solidFill>
                  <a:schemeClr val="accent2">
                    <a:lumMod val="75000"/>
                  </a:schemeClr>
                </a:solidFill>
                <a:latin typeface="Times New Roman" panose="02020603050405020304" pitchFamily="18" charset="0"/>
                <a:cs typeface="Times New Roman" panose="02020603050405020304" pitchFamily="18" charset="0"/>
              </a:rPr>
              <a:t>nói</a:t>
            </a:r>
            <a:r>
              <a:rPr lang="en-US" sz="3600" b="1" dirty="0">
                <a:solidFill>
                  <a:schemeClr val="accent2">
                    <a:lumMod val="75000"/>
                  </a:schemeClr>
                </a:solidFill>
                <a:latin typeface="Times New Roman" panose="02020603050405020304" pitchFamily="18" charset="0"/>
                <a:cs typeface="Times New Roman" panose="02020603050405020304" pitchFamily="18" charset="0"/>
              </a:rPr>
              <a:t> </a:t>
            </a:r>
            <a:r>
              <a:rPr lang="en-US" sz="3600" b="1" dirty="0" err="1">
                <a:solidFill>
                  <a:schemeClr val="accent2">
                    <a:lumMod val="75000"/>
                  </a:schemeClr>
                </a:solidFill>
                <a:latin typeface="Times New Roman" panose="02020603050405020304" pitchFamily="18" charset="0"/>
                <a:cs typeface="Times New Roman" panose="02020603050405020304" pitchFamily="18" charset="0"/>
              </a:rPr>
              <a:t>của</a:t>
            </a:r>
            <a:r>
              <a:rPr lang="en-US" sz="3600" b="1" dirty="0">
                <a:solidFill>
                  <a:schemeClr val="accent2">
                    <a:lumMod val="75000"/>
                  </a:schemeClr>
                </a:solidFill>
                <a:latin typeface="Times New Roman" panose="02020603050405020304" pitchFamily="18" charset="0"/>
                <a:cs typeface="Times New Roman" panose="02020603050405020304" pitchFamily="18" charset="0"/>
              </a:rPr>
              <a:t> </a:t>
            </a:r>
            <a:r>
              <a:rPr lang="en-US" sz="3600" b="1" dirty="0" err="1">
                <a:solidFill>
                  <a:schemeClr val="accent2">
                    <a:lumMod val="75000"/>
                  </a:schemeClr>
                </a:solidFill>
                <a:latin typeface="Times New Roman" panose="02020603050405020304" pitchFamily="18" charset="0"/>
                <a:cs typeface="Times New Roman" panose="02020603050405020304" pitchFamily="18" charset="0"/>
              </a:rPr>
              <a:t>nhân</a:t>
            </a:r>
            <a:r>
              <a:rPr lang="en-US" sz="3600" b="1" dirty="0">
                <a:solidFill>
                  <a:schemeClr val="accent2">
                    <a:lumMod val="75000"/>
                  </a:schemeClr>
                </a:solidFill>
                <a:latin typeface="Times New Roman" panose="02020603050405020304" pitchFamily="18" charset="0"/>
                <a:cs typeface="Times New Roman" panose="02020603050405020304" pitchFamily="18" charset="0"/>
              </a:rPr>
              <a:t> </a:t>
            </a:r>
            <a:r>
              <a:rPr lang="en-US" sz="3600" b="1" dirty="0" err="1">
                <a:solidFill>
                  <a:schemeClr val="accent2">
                    <a:lumMod val="75000"/>
                  </a:schemeClr>
                </a:solidFill>
                <a:latin typeface="Times New Roman" panose="02020603050405020304" pitchFamily="18" charset="0"/>
                <a:cs typeface="Times New Roman" panose="02020603050405020304" pitchFamily="18" charset="0"/>
              </a:rPr>
              <a:t>vật</a:t>
            </a:r>
            <a:r>
              <a:rPr lang="en-US" sz="3600" b="1" dirty="0">
                <a:solidFill>
                  <a:schemeClr val="accent2">
                    <a:lumMod val="75000"/>
                  </a:schemeClr>
                </a:solidFill>
                <a:latin typeface="Times New Roman" panose="02020603050405020304" pitchFamily="18" charset="0"/>
                <a:cs typeface="Times New Roman" panose="02020603050405020304" pitchFamily="18" charset="0"/>
              </a:rPr>
              <a:t> </a:t>
            </a:r>
            <a:r>
              <a:rPr lang="en-US" sz="3600" b="1" i="1" dirty="0">
                <a:solidFill>
                  <a:schemeClr val="accent1">
                    <a:lumMod val="75000"/>
                  </a:schemeClr>
                </a:solidFill>
                <a:latin typeface="Times New Roman" panose="02020603050405020304" pitchFamily="18" charset="0"/>
                <a:cs typeface="Times New Roman" panose="02020603050405020304" pitchFamily="18" charset="0"/>
              </a:rPr>
              <a:t>(</a:t>
            </a:r>
            <a:r>
              <a:rPr lang="en-US" sz="3600" b="1" i="1" dirty="0" err="1">
                <a:solidFill>
                  <a:schemeClr val="accent1">
                    <a:lumMod val="75000"/>
                  </a:schemeClr>
                </a:solidFill>
                <a:latin typeface="Times New Roman" panose="02020603050405020304" pitchFamily="18" charset="0"/>
                <a:cs typeface="Times New Roman" panose="02020603050405020304" pitchFamily="18" charset="0"/>
              </a:rPr>
              <a:t>ông</a:t>
            </a:r>
            <a:r>
              <a:rPr lang="en-US" sz="3600" b="1" i="1" dirty="0">
                <a:solidFill>
                  <a:schemeClr val="accent1">
                    <a:lumMod val="75000"/>
                  </a:schemeClr>
                </a:solidFill>
                <a:latin typeface="Times New Roman" panose="02020603050405020304" pitchFamily="18" charset="0"/>
                <a:cs typeface="Times New Roman" panose="02020603050405020304" pitchFamily="18" charset="0"/>
              </a:rPr>
              <a:t> </a:t>
            </a:r>
            <a:r>
              <a:rPr lang="en-US" sz="3600" b="1" i="1" dirty="0" err="1">
                <a:solidFill>
                  <a:schemeClr val="accent1">
                    <a:lumMod val="75000"/>
                  </a:schemeClr>
                </a:solidFill>
                <a:latin typeface="Times New Roman" panose="02020603050405020304" pitchFamily="18" charset="0"/>
                <a:cs typeface="Times New Roman" panose="02020603050405020304" pitchFamily="18" charset="0"/>
              </a:rPr>
              <a:t>khách</a:t>
            </a:r>
            <a:r>
              <a:rPr lang="en-US" sz="3600" b="1" i="1" dirty="0">
                <a:solidFill>
                  <a:schemeClr val="accent1">
                    <a:lumMod val="75000"/>
                  </a:schemeClr>
                </a:solidFill>
                <a:latin typeface="Times New Roman" panose="02020603050405020304" pitchFamily="18" charset="0"/>
                <a:cs typeface="Times New Roman" panose="02020603050405020304" pitchFamily="18" charset="0"/>
              </a:rPr>
              <a:t> </a:t>
            </a:r>
            <a:r>
              <a:rPr lang="en-US" sz="3600" b="1" i="1" err="1">
                <a:solidFill>
                  <a:schemeClr val="accent1">
                    <a:lumMod val="75000"/>
                  </a:schemeClr>
                </a:solidFill>
                <a:latin typeface="Times New Roman" panose="02020603050405020304" pitchFamily="18" charset="0"/>
                <a:cs typeface="Times New Roman" panose="02020603050405020304" pitchFamily="18" charset="0"/>
              </a:rPr>
              <a:t>và</a:t>
            </a:r>
            <a:r>
              <a:rPr lang="en-US" sz="3600" b="1" i="1">
                <a:solidFill>
                  <a:schemeClr val="accent1">
                    <a:lumMod val="75000"/>
                  </a:schemeClr>
                </a:solidFill>
                <a:latin typeface="Times New Roman" panose="02020603050405020304" pitchFamily="18" charset="0"/>
                <a:cs typeface="Times New Roman" panose="02020603050405020304" pitchFamily="18" charset="0"/>
              </a:rPr>
              <a:t> bạn nhỏ) </a:t>
            </a:r>
            <a:r>
              <a:rPr lang="en-US" sz="3600" b="1" dirty="0" err="1">
                <a:solidFill>
                  <a:schemeClr val="accent1">
                    <a:lumMod val="75000"/>
                  </a:schemeClr>
                </a:solidFill>
                <a:latin typeface="Times New Roman" panose="02020603050405020304" pitchFamily="18" charset="0"/>
                <a:cs typeface="Times New Roman" panose="02020603050405020304" pitchFamily="18" charset="0"/>
              </a:rPr>
              <a:t>trong</a:t>
            </a:r>
            <a:r>
              <a:rPr lang="en-US" sz="3600" b="1" dirty="0">
                <a:solidFill>
                  <a:schemeClr val="accent1">
                    <a:lumMod val="75000"/>
                  </a:schemeClr>
                </a:solidFill>
                <a:latin typeface="Times New Roman" panose="02020603050405020304" pitchFamily="18" charset="0"/>
                <a:cs typeface="Times New Roman" panose="02020603050405020304" pitchFamily="18" charset="0"/>
              </a:rPr>
              <a:t> </a:t>
            </a:r>
            <a:r>
              <a:rPr lang="en-US" sz="3600" b="1" dirty="0" err="1">
                <a:solidFill>
                  <a:schemeClr val="accent1">
                    <a:lumMod val="75000"/>
                  </a:schemeClr>
                </a:solidFill>
                <a:latin typeface="Times New Roman" panose="02020603050405020304" pitchFamily="18" charset="0"/>
                <a:cs typeface="Times New Roman" panose="02020603050405020304" pitchFamily="18" charset="0"/>
              </a:rPr>
              <a:t>đoạn</a:t>
            </a:r>
            <a:r>
              <a:rPr lang="en-US" sz="3600" b="1" dirty="0">
                <a:solidFill>
                  <a:schemeClr val="accent1">
                    <a:lumMod val="75000"/>
                  </a:schemeClr>
                </a:solidFill>
                <a:latin typeface="Times New Roman" panose="02020603050405020304" pitchFamily="18" charset="0"/>
                <a:cs typeface="Times New Roman" panose="02020603050405020304" pitchFamily="18" charset="0"/>
              </a:rPr>
              <a:t> </a:t>
            </a:r>
            <a:r>
              <a:rPr lang="en-US" sz="3600" b="1" dirty="0" err="1">
                <a:solidFill>
                  <a:schemeClr val="accent1">
                    <a:lumMod val="75000"/>
                  </a:schemeClr>
                </a:solidFill>
                <a:latin typeface="Times New Roman" panose="02020603050405020304" pitchFamily="18" charset="0"/>
                <a:cs typeface="Times New Roman" panose="02020603050405020304" pitchFamily="18" charset="0"/>
              </a:rPr>
              <a:t>văn</a:t>
            </a:r>
            <a:r>
              <a:rPr lang="en-US" sz="3600" b="1" dirty="0">
                <a:solidFill>
                  <a:schemeClr val="accent1">
                    <a:lumMod val="75000"/>
                  </a:schemeClr>
                </a:solidFill>
                <a:latin typeface="Times New Roman" panose="02020603050405020304" pitchFamily="18" charset="0"/>
                <a:cs typeface="Times New Roman" panose="02020603050405020304" pitchFamily="18" charset="0"/>
              </a:rPr>
              <a:t>.</a:t>
            </a:r>
          </a:p>
        </p:txBody>
      </p:sp>
      <p:sp>
        <p:nvSpPr>
          <p:cNvPr id="2" name="Oval 1">
            <a:extLst>
              <a:ext uri="{FF2B5EF4-FFF2-40B4-BE49-F238E27FC236}">
                <a16:creationId xmlns:a16="http://schemas.microsoft.com/office/drawing/2014/main" id="{27C02DC0-4D88-48D9-90D5-B823CCC1DAEF}"/>
              </a:ext>
            </a:extLst>
          </p:cNvPr>
          <p:cNvSpPr/>
          <p:nvPr/>
        </p:nvSpPr>
        <p:spPr>
          <a:xfrm>
            <a:off x="2500604" y="2855168"/>
            <a:ext cx="314131" cy="233265"/>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7679094C-5A87-46C1-9FF1-503BD16BF6B8}"/>
              </a:ext>
            </a:extLst>
          </p:cNvPr>
          <p:cNvSpPr/>
          <p:nvPr/>
        </p:nvSpPr>
        <p:spPr>
          <a:xfrm>
            <a:off x="2516155" y="3336109"/>
            <a:ext cx="314131" cy="233265"/>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Hình ảnh 2" descr="Ảnh có chứa văn bản, mẫu họa&#10;&#10;Mô tả được tạo tự động">
            <a:extLst>
              <a:ext uri="{FF2B5EF4-FFF2-40B4-BE49-F238E27FC236}">
                <a16:creationId xmlns:a16="http://schemas.microsoft.com/office/drawing/2014/main" id="{7CE9717B-1D30-5802-D573-1A61BDF1BC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22052" y="0"/>
            <a:ext cx="1269948" cy="612777"/>
          </a:xfrm>
          <a:prstGeom prst="rect">
            <a:avLst/>
          </a:prstGeom>
        </p:spPr>
      </p:pic>
    </p:spTree>
    <p:extLst>
      <p:ext uri="{BB962C8B-B14F-4D97-AF65-F5344CB8AC3E}">
        <p14:creationId xmlns:p14="http://schemas.microsoft.com/office/powerpoint/2010/main" val="3887395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additive="base">
                                        <p:cTn id="16" dur="500" fill="hold"/>
                                        <p:tgtEl>
                                          <p:spTgt spid="12"/>
                                        </p:tgtEl>
                                        <p:attrNameLst>
                                          <p:attrName>ppt_x</p:attrName>
                                        </p:attrNameLst>
                                      </p:cBhvr>
                                      <p:tavLst>
                                        <p:tav tm="0">
                                          <p:val>
                                            <p:strVal val="#ppt_x"/>
                                          </p:val>
                                        </p:tav>
                                        <p:tav tm="100000">
                                          <p:val>
                                            <p:strVal val="#ppt_x"/>
                                          </p:val>
                                        </p:tav>
                                      </p:tavLst>
                                    </p:anim>
                                    <p:anim calcmode="lin" valueType="num">
                                      <p:cBhvr additive="base">
                                        <p:cTn id="17"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ppt_x"/>
                                          </p:val>
                                        </p:tav>
                                        <p:tav tm="100000">
                                          <p:val>
                                            <p:strVal val="#ppt_x"/>
                                          </p:val>
                                        </p:tav>
                                      </p:tavLst>
                                    </p:anim>
                                    <p:anim calcmode="lin" valueType="num">
                                      <p:cBhvr additive="base">
                                        <p:cTn id="2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2"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9000"/>
            <a:lum/>
          </a:blip>
          <a:srcRect/>
          <a:stretch>
            <a:fillRect l="-5000" r="-5000"/>
          </a:stretch>
        </a:blipFill>
        <a:effectLst/>
      </p:bgPr>
    </p:bg>
    <p:spTree>
      <p:nvGrpSpPr>
        <p:cNvPr id="1" name=""/>
        <p:cNvGrpSpPr/>
        <p:nvPr/>
      </p:nvGrpSpPr>
      <p:grpSpPr>
        <a:xfrm>
          <a:off x="0" y="0"/>
          <a:ext cx="0" cy="0"/>
          <a:chOff x="0" y="0"/>
          <a:chExt cx="0" cy="0"/>
        </a:xfrm>
      </p:grpSpPr>
      <p:pic>
        <p:nvPicPr>
          <p:cNvPr id="4" name="图片 12">
            <a:extLst>
              <a:ext uri="{FF2B5EF4-FFF2-40B4-BE49-F238E27FC236}">
                <a16:creationId xmlns:a16="http://schemas.microsoft.com/office/drawing/2014/main" id="{AFC2191E-3C20-4F43-814F-D0030CFB974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6946" y="1272080"/>
            <a:ext cx="10189029" cy="4093022"/>
          </a:xfrm>
          <a:prstGeom prst="rect">
            <a:avLst/>
          </a:prstGeom>
        </p:spPr>
      </p:pic>
      <p:sp>
        <p:nvSpPr>
          <p:cNvPr id="6" name="TextBox 5">
            <a:extLst>
              <a:ext uri="{FF2B5EF4-FFF2-40B4-BE49-F238E27FC236}">
                <a16:creationId xmlns:a16="http://schemas.microsoft.com/office/drawing/2014/main" id="{195F2B15-A28F-4B6C-89F8-C9CA59B48EB6}"/>
              </a:ext>
            </a:extLst>
          </p:cNvPr>
          <p:cNvSpPr txBox="1"/>
          <p:nvPr/>
        </p:nvSpPr>
        <p:spPr>
          <a:xfrm>
            <a:off x="234089" y="131852"/>
            <a:ext cx="11285621" cy="892552"/>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r>
              <a:rPr lang="en-US" sz="2600" b="1" i="1" dirty="0">
                <a:ln/>
                <a:latin typeface="Times New Roman" panose="02020603050405020304" pitchFamily="18" charset="0"/>
                <a:cs typeface="Times New Roman" panose="02020603050405020304" pitchFamily="18" charset="0"/>
              </a:rPr>
              <a:t>1) </a:t>
            </a:r>
            <a:r>
              <a:rPr lang="en-US" sz="2600" b="1" i="1" dirty="0" err="1">
                <a:ln/>
                <a:latin typeface="Times New Roman" panose="02020603050405020304" pitchFamily="18" charset="0"/>
                <a:cs typeface="Times New Roman" panose="02020603050405020304" pitchFamily="18" charset="0"/>
              </a:rPr>
              <a:t>Tìm</a:t>
            </a:r>
            <a:r>
              <a:rPr lang="en-US" sz="2600" b="1" i="1" dirty="0">
                <a:ln/>
                <a:latin typeface="Times New Roman" panose="02020603050405020304" pitchFamily="18" charset="0"/>
                <a:cs typeface="Times New Roman" panose="02020603050405020304" pitchFamily="18" charset="0"/>
              </a:rPr>
              <a:t> </a:t>
            </a:r>
            <a:r>
              <a:rPr lang="en-US" sz="2600" b="1" i="1" dirty="0" err="1">
                <a:ln/>
                <a:latin typeface="Times New Roman" panose="02020603050405020304" pitchFamily="18" charset="0"/>
                <a:cs typeface="Times New Roman" panose="02020603050405020304" pitchFamily="18" charset="0"/>
              </a:rPr>
              <a:t>những</a:t>
            </a:r>
            <a:r>
              <a:rPr lang="en-US" sz="2600" b="1" i="1" dirty="0">
                <a:ln/>
                <a:latin typeface="Times New Roman" panose="02020603050405020304" pitchFamily="18" charset="0"/>
                <a:cs typeface="Times New Roman" panose="02020603050405020304" pitchFamily="18" charset="0"/>
              </a:rPr>
              <a:t> </a:t>
            </a:r>
            <a:r>
              <a:rPr lang="en-US" sz="2600" b="1" i="1" dirty="0" err="1">
                <a:ln/>
                <a:latin typeface="Times New Roman" panose="02020603050405020304" pitchFamily="18" charset="0"/>
                <a:cs typeface="Times New Roman" panose="02020603050405020304" pitchFamily="18" charset="0"/>
              </a:rPr>
              <a:t>câu</a:t>
            </a:r>
            <a:r>
              <a:rPr lang="en-US" sz="2600" b="1" i="1" dirty="0">
                <a:ln/>
                <a:latin typeface="Times New Roman" panose="02020603050405020304" pitchFamily="18" charset="0"/>
                <a:cs typeface="Times New Roman" panose="02020603050405020304" pitchFamily="18" charset="0"/>
              </a:rPr>
              <a:t> </a:t>
            </a:r>
            <a:r>
              <a:rPr lang="en-US" sz="2600" b="1" i="1" dirty="0" err="1">
                <a:ln/>
                <a:latin typeface="Times New Roman" panose="02020603050405020304" pitchFamily="18" charset="0"/>
                <a:cs typeface="Times New Roman" panose="02020603050405020304" pitchFamily="18" charset="0"/>
              </a:rPr>
              <a:t>có</a:t>
            </a:r>
            <a:r>
              <a:rPr lang="en-US" sz="2600" b="1" i="1" dirty="0">
                <a:ln/>
                <a:latin typeface="Times New Roman" panose="02020603050405020304" pitchFamily="18" charset="0"/>
                <a:cs typeface="Times New Roman" panose="02020603050405020304" pitchFamily="18" charset="0"/>
              </a:rPr>
              <a:t> </a:t>
            </a:r>
            <a:r>
              <a:rPr lang="en-US" sz="2600" b="1" i="1" dirty="0" err="1">
                <a:ln/>
                <a:latin typeface="Times New Roman" panose="02020603050405020304" pitchFamily="18" charset="0"/>
                <a:cs typeface="Times New Roman" panose="02020603050405020304" pitchFamily="18" charset="0"/>
              </a:rPr>
              <a:t>chứa</a:t>
            </a:r>
            <a:r>
              <a:rPr lang="en-US" sz="2600" b="1" i="1" dirty="0">
                <a:ln/>
                <a:latin typeface="Times New Roman" panose="02020603050405020304" pitchFamily="18" charset="0"/>
                <a:cs typeface="Times New Roman" panose="02020603050405020304" pitchFamily="18" charset="0"/>
              </a:rPr>
              <a:t> </a:t>
            </a:r>
            <a:r>
              <a:rPr lang="en-US" sz="2600" b="1" i="1" dirty="0" err="1">
                <a:ln/>
                <a:latin typeface="Times New Roman" panose="02020603050405020304" pitchFamily="18" charset="0"/>
                <a:cs typeface="Times New Roman" panose="02020603050405020304" pitchFamily="18" charset="0"/>
              </a:rPr>
              <a:t>dấu</a:t>
            </a:r>
            <a:r>
              <a:rPr lang="en-US" sz="2600" b="1" i="1" dirty="0">
                <a:ln/>
                <a:latin typeface="Times New Roman" panose="02020603050405020304" pitchFamily="18" charset="0"/>
                <a:cs typeface="Times New Roman" panose="02020603050405020304" pitchFamily="18" charset="0"/>
              </a:rPr>
              <a:t> </a:t>
            </a:r>
            <a:r>
              <a:rPr lang="en-US" sz="2600" b="1" i="1" dirty="0" err="1">
                <a:ln/>
                <a:latin typeface="Times New Roman" panose="02020603050405020304" pitchFamily="18" charset="0"/>
                <a:cs typeface="Times New Roman" panose="02020603050405020304" pitchFamily="18" charset="0"/>
              </a:rPr>
              <a:t>gạch</a:t>
            </a:r>
            <a:r>
              <a:rPr lang="en-US" sz="2600" b="1" i="1" dirty="0">
                <a:ln/>
                <a:latin typeface="Times New Roman" panose="02020603050405020304" pitchFamily="18" charset="0"/>
                <a:cs typeface="Times New Roman" panose="02020603050405020304" pitchFamily="18" charset="0"/>
              </a:rPr>
              <a:t> </a:t>
            </a:r>
            <a:r>
              <a:rPr lang="en-US" sz="2600" b="1" i="1" dirty="0" err="1">
                <a:ln/>
                <a:latin typeface="Times New Roman" panose="02020603050405020304" pitchFamily="18" charset="0"/>
                <a:cs typeface="Times New Roman" panose="02020603050405020304" pitchFamily="18" charset="0"/>
              </a:rPr>
              <a:t>ngang</a:t>
            </a:r>
            <a:r>
              <a:rPr lang="en-US" sz="2600" b="1" i="1" dirty="0">
                <a:ln/>
                <a:latin typeface="Times New Roman" panose="02020603050405020304" pitchFamily="18" charset="0"/>
                <a:cs typeface="Times New Roman" panose="02020603050405020304" pitchFamily="18" charset="0"/>
              </a:rPr>
              <a:t> (</a:t>
            </a:r>
            <a:r>
              <a:rPr lang="en-US" sz="2600" b="1" i="1" dirty="0" err="1">
                <a:ln/>
                <a:latin typeface="Times New Roman" panose="02020603050405020304" pitchFamily="18" charset="0"/>
                <a:cs typeface="Times New Roman" panose="02020603050405020304" pitchFamily="18" charset="0"/>
              </a:rPr>
              <a:t>dấu</a:t>
            </a:r>
            <a:r>
              <a:rPr lang="en-US" sz="2600" b="1" i="1" dirty="0">
                <a:ln/>
                <a:latin typeface="Times New Roman" panose="02020603050405020304" pitchFamily="18" charset="0"/>
                <a:cs typeface="Times New Roman" panose="02020603050405020304" pitchFamily="18" charset="0"/>
              </a:rPr>
              <a:t> - ) </a:t>
            </a:r>
            <a:r>
              <a:rPr lang="en-US" sz="2600" b="1" i="1" dirty="0" err="1">
                <a:ln/>
                <a:latin typeface="Times New Roman" panose="02020603050405020304" pitchFamily="18" charset="0"/>
                <a:cs typeface="Times New Roman" panose="02020603050405020304" pitchFamily="18" charset="0"/>
              </a:rPr>
              <a:t>và</a:t>
            </a:r>
            <a:r>
              <a:rPr lang="en-US" sz="2600" b="1" i="1" dirty="0">
                <a:ln/>
                <a:latin typeface="Times New Roman" panose="02020603050405020304" pitchFamily="18" charset="0"/>
                <a:cs typeface="Times New Roman" panose="02020603050405020304" pitchFamily="18" charset="0"/>
              </a:rPr>
              <a:t> </a:t>
            </a:r>
            <a:r>
              <a:rPr lang="en-US" sz="2600" b="1" i="1" dirty="0" err="1">
                <a:ln/>
                <a:latin typeface="Times New Roman" panose="02020603050405020304" pitchFamily="18" charset="0"/>
                <a:cs typeface="Times New Roman" panose="02020603050405020304" pitchFamily="18" charset="0"/>
              </a:rPr>
              <a:t>nêu</a:t>
            </a:r>
            <a:r>
              <a:rPr lang="en-US" sz="2600" b="1" i="1" dirty="0">
                <a:ln/>
                <a:latin typeface="Times New Roman" panose="02020603050405020304" pitchFamily="18" charset="0"/>
                <a:cs typeface="Times New Roman" panose="02020603050405020304" pitchFamily="18" charset="0"/>
              </a:rPr>
              <a:t> </a:t>
            </a:r>
            <a:r>
              <a:rPr lang="en-US" sz="2600" b="1" i="1" dirty="0" err="1">
                <a:ln/>
                <a:latin typeface="Times New Roman" panose="02020603050405020304" pitchFamily="18" charset="0"/>
                <a:cs typeface="Times New Roman" panose="02020603050405020304" pitchFamily="18" charset="0"/>
              </a:rPr>
              <a:t>tác</a:t>
            </a:r>
            <a:r>
              <a:rPr lang="en-US" sz="2600" b="1" i="1" dirty="0">
                <a:ln/>
                <a:latin typeface="Times New Roman" panose="02020603050405020304" pitchFamily="18" charset="0"/>
                <a:cs typeface="Times New Roman" panose="02020603050405020304" pitchFamily="18" charset="0"/>
              </a:rPr>
              <a:t> </a:t>
            </a:r>
            <a:r>
              <a:rPr lang="en-US" sz="2600" b="1" i="1" dirty="0" err="1">
                <a:ln/>
                <a:latin typeface="Times New Roman" panose="02020603050405020304" pitchFamily="18" charset="0"/>
                <a:cs typeface="Times New Roman" panose="02020603050405020304" pitchFamily="18" charset="0"/>
              </a:rPr>
              <a:t>dụng</a:t>
            </a:r>
            <a:r>
              <a:rPr lang="en-US" sz="2600" b="1" i="1" dirty="0">
                <a:ln/>
                <a:latin typeface="Times New Roman" panose="02020603050405020304" pitchFamily="18" charset="0"/>
                <a:cs typeface="Times New Roman" panose="02020603050405020304" pitchFamily="18" charset="0"/>
              </a:rPr>
              <a:t> </a:t>
            </a:r>
            <a:r>
              <a:rPr lang="en-US" sz="2600" b="1" i="1" dirty="0" err="1">
                <a:ln/>
                <a:latin typeface="Times New Roman" panose="02020603050405020304" pitchFamily="18" charset="0"/>
                <a:cs typeface="Times New Roman" panose="02020603050405020304" pitchFamily="18" charset="0"/>
              </a:rPr>
              <a:t>của</a:t>
            </a:r>
            <a:r>
              <a:rPr lang="en-US" sz="2600" b="1" i="1" dirty="0">
                <a:ln/>
                <a:latin typeface="Times New Roman" panose="02020603050405020304" pitchFamily="18" charset="0"/>
                <a:cs typeface="Times New Roman" panose="02020603050405020304" pitchFamily="18" charset="0"/>
              </a:rPr>
              <a:t> </a:t>
            </a:r>
            <a:r>
              <a:rPr lang="en-US" sz="2600" b="1" i="1" dirty="0" err="1">
                <a:ln/>
                <a:latin typeface="Times New Roman" panose="02020603050405020304" pitchFamily="18" charset="0"/>
                <a:cs typeface="Times New Roman" panose="02020603050405020304" pitchFamily="18" charset="0"/>
              </a:rPr>
              <a:t>dấu</a:t>
            </a:r>
            <a:r>
              <a:rPr lang="en-US" sz="2600" b="1" i="1" dirty="0">
                <a:ln/>
                <a:latin typeface="Times New Roman" panose="02020603050405020304" pitchFamily="18" charset="0"/>
                <a:cs typeface="Times New Roman" panose="02020603050405020304" pitchFamily="18" charset="0"/>
              </a:rPr>
              <a:t> </a:t>
            </a:r>
            <a:r>
              <a:rPr lang="en-US" sz="2600" b="1" i="1" dirty="0" err="1">
                <a:ln/>
                <a:latin typeface="Times New Roman" panose="02020603050405020304" pitchFamily="18" charset="0"/>
                <a:cs typeface="Times New Roman" panose="02020603050405020304" pitchFamily="18" charset="0"/>
              </a:rPr>
              <a:t>gạch</a:t>
            </a:r>
            <a:r>
              <a:rPr lang="en-US" sz="2600" b="1" i="1" dirty="0">
                <a:ln/>
                <a:latin typeface="Times New Roman" panose="02020603050405020304" pitchFamily="18" charset="0"/>
                <a:cs typeface="Times New Roman" panose="02020603050405020304" pitchFamily="18" charset="0"/>
              </a:rPr>
              <a:t> </a:t>
            </a:r>
            <a:r>
              <a:rPr lang="en-US" sz="2600" b="1" i="1" dirty="0" err="1">
                <a:ln/>
                <a:latin typeface="Times New Roman" panose="02020603050405020304" pitchFamily="18" charset="0"/>
                <a:cs typeface="Times New Roman" panose="02020603050405020304" pitchFamily="18" charset="0"/>
              </a:rPr>
              <a:t>ngang</a:t>
            </a:r>
            <a:r>
              <a:rPr lang="en-US" sz="2600" b="1" i="1" dirty="0">
                <a:ln/>
                <a:latin typeface="Times New Roman" panose="02020603050405020304" pitchFamily="18" charset="0"/>
                <a:cs typeface="Times New Roman" panose="02020603050405020304" pitchFamily="18" charset="0"/>
              </a:rPr>
              <a:t> </a:t>
            </a:r>
            <a:r>
              <a:rPr lang="en-US" sz="2600" b="1" i="1" dirty="0" err="1">
                <a:ln/>
                <a:latin typeface="Times New Roman" panose="02020603050405020304" pitchFamily="18" charset="0"/>
                <a:cs typeface="Times New Roman" panose="02020603050405020304" pitchFamily="18" charset="0"/>
              </a:rPr>
              <a:t>trong</a:t>
            </a:r>
            <a:r>
              <a:rPr lang="en-US" sz="2600" b="1" i="1" dirty="0">
                <a:ln/>
                <a:latin typeface="Times New Roman" panose="02020603050405020304" pitchFamily="18" charset="0"/>
                <a:cs typeface="Times New Roman" panose="02020603050405020304" pitchFamily="18" charset="0"/>
              </a:rPr>
              <a:t> </a:t>
            </a:r>
            <a:r>
              <a:rPr lang="en-US" sz="2600" b="1" i="1" dirty="0" err="1">
                <a:ln/>
                <a:latin typeface="Times New Roman" panose="02020603050405020304" pitchFamily="18" charset="0"/>
                <a:cs typeface="Times New Roman" panose="02020603050405020304" pitchFamily="18" charset="0"/>
              </a:rPr>
              <a:t>mỗi</a:t>
            </a:r>
            <a:r>
              <a:rPr lang="en-US" sz="2600" b="1" i="1" dirty="0">
                <a:ln/>
                <a:latin typeface="Times New Roman" panose="02020603050405020304" pitchFamily="18" charset="0"/>
                <a:cs typeface="Times New Roman" panose="02020603050405020304" pitchFamily="18" charset="0"/>
              </a:rPr>
              <a:t> </a:t>
            </a:r>
            <a:r>
              <a:rPr lang="en-US" sz="2600" b="1" i="1" dirty="0" err="1">
                <a:ln/>
                <a:latin typeface="Times New Roman" panose="02020603050405020304" pitchFamily="18" charset="0"/>
                <a:cs typeface="Times New Roman" panose="02020603050405020304" pitchFamily="18" charset="0"/>
              </a:rPr>
              <a:t>đoạn</a:t>
            </a:r>
            <a:r>
              <a:rPr lang="en-US" sz="2600" b="1" i="1" dirty="0">
                <a:ln/>
                <a:latin typeface="Times New Roman" panose="02020603050405020304" pitchFamily="18" charset="0"/>
                <a:cs typeface="Times New Roman" panose="02020603050405020304" pitchFamily="18" charset="0"/>
              </a:rPr>
              <a:t> </a:t>
            </a:r>
            <a:r>
              <a:rPr lang="en-US" sz="2600" b="1" i="1" dirty="0" err="1">
                <a:ln/>
                <a:latin typeface="Times New Roman" panose="02020603050405020304" pitchFamily="18" charset="0"/>
                <a:cs typeface="Times New Roman" panose="02020603050405020304" pitchFamily="18" charset="0"/>
              </a:rPr>
              <a:t>văn</a:t>
            </a:r>
            <a:r>
              <a:rPr lang="en-US" sz="2600" b="1" i="1" dirty="0">
                <a:ln/>
                <a:latin typeface="Times New Roman" panose="02020603050405020304" pitchFamily="18" charset="0"/>
                <a:cs typeface="Times New Roman" panose="02020603050405020304" pitchFamily="18" charset="0"/>
              </a:rPr>
              <a:t> </a:t>
            </a:r>
            <a:r>
              <a:rPr lang="en-US" sz="2600" b="1" i="1" dirty="0" err="1">
                <a:ln/>
                <a:latin typeface="Times New Roman" panose="02020603050405020304" pitchFamily="18" charset="0"/>
                <a:cs typeface="Times New Roman" panose="02020603050405020304" pitchFamily="18" charset="0"/>
              </a:rPr>
              <a:t>sau</a:t>
            </a:r>
            <a:r>
              <a:rPr lang="en-US" sz="2600" b="1" i="1" dirty="0">
                <a:ln/>
                <a:latin typeface="Times New Roman" panose="02020603050405020304" pitchFamily="18" charset="0"/>
                <a:cs typeface="Times New Roman" panose="02020603050405020304" pitchFamily="18" charset="0"/>
              </a:rPr>
              <a:t>:</a:t>
            </a:r>
            <a:endParaRPr lang="en-US" sz="2600" b="1" dirty="0">
              <a:ln/>
              <a:latin typeface="Times New Roman" panose="02020603050405020304" pitchFamily="18" charset="0"/>
              <a:cs typeface="Times New Roman" panose="02020603050405020304" pitchFamily="18" charset="0"/>
            </a:endParaRPr>
          </a:p>
        </p:txBody>
      </p:sp>
      <p:cxnSp>
        <p:nvCxnSpPr>
          <p:cNvPr id="7" name="Straight Connector 6">
            <a:extLst>
              <a:ext uri="{FF2B5EF4-FFF2-40B4-BE49-F238E27FC236}">
                <a16:creationId xmlns:a16="http://schemas.microsoft.com/office/drawing/2014/main" id="{7A6BDABA-C3EC-41A8-94CF-A53F3F80308B}"/>
              </a:ext>
            </a:extLst>
          </p:cNvPr>
          <p:cNvCxnSpPr>
            <a:cxnSpLocks/>
          </p:cNvCxnSpPr>
          <p:nvPr/>
        </p:nvCxnSpPr>
        <p:spPr>
          <a:xfrm>
            <a:off x="688156" y="578128"/>
            <a:ext cx="550525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4339FAB-1DE5-49F6-93DE-FA18DC6A3F78}"/>
              </a:ext>
            </a:extLst>
          </p:cNvPr>
          <p:cNvCxnSpPr>
            <a:cxnSpLocks/>
          </p:cNvCxnSpPr>
          <p:nvPr/>
        </p:nvCxnSpPr>
        <p:spPr>
          <a:xfrm>
            <a:off x="7788112" y="578128"/>
            <a:ext cx="179894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 Box 5">
            <a:extLst>
              <a:ext uri="{FF2B5EF4-FFF2-40B4-BE49-F238E27FC236}">
                <a16:creationId xmlns:a16="http://schemas.microsoft.com/office/drawing/2014/main" id="{584C738B-6312-4A46-A4AA-E8A1D21A41D6}"/>
              </a:ext>
            </a:extLst>
          </p:cNvPr>
          <p:cNvSpPr txBox="1">
            <a:spLocks noChangeArrowheads="1"/>
          </p:cNvSpPr>
          <p:nvPr/>
        </p:nvSpPr>
        <p:spPr bwMode="auto">
          <a:xfrm>
            <a:off x="2316013" y="1811733"/>
            <a:ext cx="7754795" cy="2862322"/>
          </a:xfrm>
          <a:prstGeom prst="rect">
            <a:avLst/>
          </a:prstGeom>
          <a:noFill/>
          <a:ln>
            <a:noFill/>
          </a:ln>
        </p:spPr>
        <p:style>
          <a:lnRef idx="3">
            <a:schemeClr val="lt1"/>
          </a:lnRef>
          <a:fillRef idx="1">
            <a:schemeClr val="accent2"/>
          </a:fillRef>
          <a:effectRef idx="1">
            <a:schemeClr val="accent2"/>
          </a:effectRef>
          <a:fontRef idx="minor">
            <a:schemeClr val="lt1"/>
          </a:fontRef>
        </p:style>
        <p:txBody>
          <a:bodyPr wrap="square">
            <a:spAutoFit/>
          </a:bodyPr>
          <a:lstStyle>
            <a:defPPr>
              <a:defRPr lang="zh-CN"/>
            </a:defPPr>
            <a:lvl1pPr>
              <a:defRPr sz="2400" b="1">
                <a:solidFill>
                  <a:schemeClr val="tx1"/>
                </a:solidFill>
                <a:latin typeface="Times New Roman" panose="02020603050405020304" pitchFamily="18" charset="0"/>
                <a:cs typeface="Times New Roman" pitchFamily="18" charset="0"/>
              </a:defRPr>
            </a:lvl1pPr>
          </a:lstStyle>
          <a:p>
            <a:pPr algn="just"/>
            <a:r>
              <a:rPr lang="en-US" sz="3000" dirty="0"/>
              <a:t>b) Con </a:t>
            </a:r>
            <a:r>
              <a:rPr lang="en-US" sz="3000" dirty="0" err="1"/>
              <a:t>cá</a:t>
            </a:r>
            <a:r>
              <a:rPr lang="en-US" sz="3000" dirty="0"/>
              <a:t> </a:t>
            </a:r>
            <a:r>
              <a:rPr lang="en-US" sz="3000" dirty="0" err="1"/>
              <a:t>sấu</a:t>
            </a:r>
            <a:r>
              <a:rPr lang="en-US" sz="3000" dirty="0"/>
              <a:t> </a:t>
            </a:r>
            <a:r>
              <a:rPr lang="en-US" sz="3000" dirty="0" err="1"/>
              <a:t>này</a:t>
            </a:r>
            <a:r>
              <a:rPr lang="en-US" sz="3000" dirty="0"/>
              <a:t> </a:t>
            </a:r>
            <a:r>
              <a:rPr lang="en-US" sz="3000" dirty="0" err="1"/>
              <a:t>màu</a:t>
            </a:r>
            <a:r>
              <a:rPr lang="en-US" sz="3000" dirty="0"/>
              <a:t> da </a:t>
            </a:r>
            <a:r>
              <a:rPr lang="en-US" sz="3000" dirty="0" err="1"/>
              <a:t>xám</a:t>
            </a:r>
            <a:r>
              <a:rPr lang="en-US" sz="3000" dirty="0"/>
              <a:t> </a:t>
            </a:r>
            <a:r>
              <a:rPr lang="en-US" sz="3000" dirty="0" err="1"/>
              <a:t>ngoét</a:t>
            </a:r>
            <a:r>
              <a:rPr lang="en-US" sz="3000" dirty="0"/>
              <a:t> </a:t>
            </a:r>
            <a:r>
              <a:rPr lang="en-US" sz="3000" dirty="0" err="1"/>
              <a:t>như</a:t>
            </a:r>
            <a:r>
              <a:rPr lang="en-US" sz="3000" dirty="0"/>
              <a:t> da </a:t>
            </a:r>
            <a:r>
              <a:rPr lang="en-US" sz="3000" dirty="0" err="1"/>
              <a:t>cây</a:t>
            </a:r>
            <a:r>
              <a:rPr lang="en-US" sz="3000" dirty="0"/>
              <a:t> </a:t>
            </a:r>
            <a:r>
              <a:rPr lang="en-US" sz="3000" dirty="0" err="1"/>
              <a:t>bần</a:t>
            </a:r>
            <a:r>
              <a:rPr lang="en-US" sz="3000" dirty="0"/>
              <a:t>, </a:t>
            </a:r>
            <a:r>
              <a:rPr lang="en-US" sz="3000" dirty="0" err="1"/>
              <a:t>gai</a:t>
            </a:r>
            <a:r>
              <a:rPr lang="en-US" sz="3000" dirty="0"/>
              <a:t> </a:t>
            </a:r>
            <a:r>
              <a:rPr lang="en-US" sz="3000" dirty="0" err="1"/>
              <a:t>lưng</a:t>
            </a:r>
            <a:r>
              <a:rPr lang="en-US" sz="3000" dirty="0"/>
              <a:t> </a:t>
            </a:r>
            <a:r>
              <a:rPr lang="en-US" sz="3000" dirty="0" err="1"/>
              <a:t>mọc</a:t>
            </a:r>
            <a:r>
              <a:rPr lang="en-US" sz="3000" dirty="0"/>
              <a:t> </a:t>
            </a:r>
            <a:r>
              <a:rPr lang="en-US" sz="3000" dirty="0" err="1"/>
              <a:t>chừng</a:t>
            </a:r>
            <a:r>
              <a:rPr lang="en-US" sz="3000" dirty="0"/>
              <a:t> </a:t>
            </a:r>
            <a:r>
              <a:rPr lang="en-US" sz="3000" dirty="0" err="1"/>
              <a:t>ba</a:t>
            </a:r>
            <a:r>
              <a:rPr lang="en-US" sz="3000" dirty="0"/>
              <a:t> </a:t>
            </a:r>
            <a:r>
              <a:rPr lang="en-US" sz="3000" dirty="0" err="1"/>
              <a:t>đốt</a:t>
            </a:r>
            <a:r>
              <a:rPr lang="en-US" sz="3000" dirty="0"/>
              <a:t> </a:t>
            </a:r>
            <a:r>
              <a:rPr lang="en-US" sz="3000" dirty="0" err="1"/>
              <a:t>ngón</a:t>
            </a:r>
            <a:r>
              <a:rPr lang="en-US" sz="3000" dirty="0"/>
              <a:t> </a:t>
            </a:r>
            <a:r>
              <a:rPr lang="en-US" sz="3000" dirty="0" err="1"/>
              <a:t>tay</a:t>
            </a:r>
            <a:r>
              <a:rPr lang="en-US" sz="3000" dirty="0"/>
              <a:t>, </a:t>
            </a:r>
            <a:r>
              <a:rPr lang="en-US" sz="3000" dirty="0" err="1"/>
              <a:t>trông</a:t>
            </a:r>
            <a:r>
              <a:rPr lang="en-US" sz="3000" dirty="0"/>
              <a:t> </a:t>
            </a:r>
            <a:r>
              <a:rPr lang="en-US" sz="3000" dirty="0" err="1"/>
              <a:t>dễ</a:t>
            </a:r>
            <a:r>
              <a:rPr lang="en-US" sz="3000" dirty="0"/>
              <a:t> </a:t>
            </a:r>
            <a:r>
              <a:rPr lang="en-US" sz="3000" dirty="0" err="1"/>
              <a:t>sợ</a:t>
            </a:r>
            <a:r>
              <a:rPr lang="en-US" sz="3000" dirty="0"/>
              <a:t>. </a:t>
            </a:r>
            <a:r>
              <a:rPr lang="en-US" sz="3000" dirty="0" err="1"/>
              <a:t>Cái</a:t>
            </a:r>
            <a:r>
              <a:rPr lang="en-US" sz="3000" dirty="0"/>
              <a:t> </a:t>
            </a:r>
            <a:r>
              <a:rPr lang="en-US" sz="3000" dirty="0" err="1"/>
              <a:t>đuôi</a:t>
            </a:r>
            <a:r>
              <a:rPr lang="en-US" sz="3000" dirty="0"/>
              <a:t> </a:t>
            </a:r>
            <a:r>
              <a:rPr lang="en-US" sz="3000" dirty="0" err="1"/>
              <a:t>dài</a:t>
            </a:r>
            <a:r>
              <a:rPr lang="en-US" sz="3000" dirty="0"/>
              <a:t> – </a:t>
            </a:r>
            <a:r>
              <a:rPr lang="en-US" sz="3000" dirty="0" err="1"/>
              <a:t>bộ</a:t>
            </a:r>
            <a:r>
              <a:rPr lang="en-US" sz="3000" dirty="0"/>
              <a:t> </a:t>
            </a:r>
            <a:r>
              <a:rPr lang="en-US" sz="3000" dirty="0" err="1"/>
              <a:t>phận</a:t>
            </a:r>
            <a:r>
              <a:rPr lang="en-US" sz="3000" dirty="0"/>
              <a:t> </a:t>
            </a:r>
            <a:r>
              <a:rPr lang="en-US" sz="3000" dirty="0" err="1"/>
              <a:t>khoẻ</a:t>
            </a:r>
            <a:r>
              <a:rPr lang="en-US" sz="3000" dirty="0"/>
              <a:t> </a:t>
            </a:r>
            <a:r>
              <a:rPr lang="en-US" sz="3000" dirty="0" err="1"/>
              <a:t>nhất</a:t>
            </a:r>
            <a:r>
              <a:rPr lang="en-US" sz="3000" dirty="0"/>
              <a:t> </a:t>
            </a:r>
            <a:r>
              <a:rPr lang="en-US" sz="3000" dirty="0" err="1"/>
              <a:t>của</a:t>
            </a:r>
            <a:r>
              <a:rPr lang="en-US" sz="3000" dirty="0"/>
              <a:t> con </a:t>
            </a:r>
            <a:r>
              <a:rPr lang="en-US" sz="3000" dirty="0" err="1"/>
              <a:t>vật</a:t>
            </a:r>
            <a:r>
              <a:rPr lang="en-US" sz="3000" dirty="0"/>
              <a:t> </a:t>
            </a:r>
            <a:r>
              <a:rPr lang="en-US" sz="3000" dirty="0" err="1"/>
              <a:t>kinh</a:t>
            </a:r>
            <a:r>
              <a:rPr lang="en-US" sz="3000" dirty="0"/>
              <a:t> </a:t>
            </a:r>
            <a:r>
              <a:rPr lang="en-US" sz="3000" dirty="0" err="1"/>
              <a:t>khủng</a:t>
            </a:r>
            <a:r>
              <a:rPr lang="en-US" sz="3000" dirty="0"/>
              <a:t> </a:t>
            </a:r>
            <a:r>
              <a:rPr lang="en-US" sz="3000" dirty="0" err="1"/>
              <a:t>dùng</a:t>
            </a:r>
            <a:r>
              <a:rPr lang="en-US" sz="3000" dirty="0"/>
              <a:t> </a:t>
            </a:r>
            <a:r>
              <a:rPr lang="en-US" sz="3000" dirty="0" err="1"/>
              <a:t>để</a:t>
            </a:r>
            <a:r>
              <a:rPr lang="en-US" sz="3000" dirty="0"/>
              <a:t> </a:t>
            </a:r>
            <a:r>
              <a:rPr lang="en-US" sz="3000" dirty="0" err="1"/>
              <a:t>tấn</a:t>
            </a:r>
            <a:r>
              <a:rPr lang="en-US" sz="3000" dirty="0"/>
              <a:t> </a:t>
            </a:r>
            <a:r>
              <a:rPr lang="en-US" sz="3000" dirty="0" err="1"/>
              <a:t>công</a:t>
            </a:r>
            <a:r>
              <a:rPr lang="en-US" sz="3000" dirty="0"/>
              <a:t> – </a:t>
            </a:r>
            <a:r>
              <a:rPr lang="en-US" sz="3000" dirty="0" err="1"/>
              <a:t>đã</a:t>
            </a:r>
            <a:r>
              <a:rPr lang="en-US" sz="3000" dirty="0"/>
              <a:t> </a:t>
            </a:r>
            <a:r>
              <a:rPr lang="en-US" sz="3000" dirty="0" err="1"/>
              <a:t>bị</a:t>
            </a:r>
            <a:r>
              <a:rPr lang="en-US" sz="3000" dirty="0"/>
              <a:t> </a:t>
            </a:r>
            <a:r>
              <a:rPr lang="en-US" sz="3000" dirty="0" err="1"/>
              <a:t>trói</a:t>
            </a:r>
            <a:r>
              <a:rPr lang="en-US" sz="3000" dirty="0"/>
              <a:t> </a:t>
            </a:r>
            <a:r>
              <a:rPr lang="en-US" sz="3000" dirty="0" err="1"/>
              <a:t>xếp</a:t>
            </a:r>
            <a:r>
              <a:rPr lang="en-US" sz="3000" dirty="0"/>
              <a:t> </a:t>
            </a:r>
            <a:r>
              <a:rPr lang="en-US" sz="3000" dirty="0" err="1"/>
              <a:t>vào</a:t>
            </a:r>
            <a:r>
              <a:rPr lang="en-US" sz="3000" dirty="0"/>
              <a:t> </a:t>
            </a:r>
            <a:r>
              <a:rPr lang="en-US" sz="3000" dirty="0" err="1"/>
              <a:t>bên</a:t>
            </a:r>
            <a:r>
              <a:rPr lang="en-US" sz="3000" dirty="0"/>
              <a:t> </a:t>
            </a:r>
            <a:r>
              <a:rPr lang="en-US" sz="3000" dirty="0" err="1"/>
              <a:t>mạng</a:t>
            </a:r>
            <a:r>
              <a:rPr lang="en-US" sz="3000" dirty="0"/>
              <a:t> </a:t>
            </a:r>
            <a:r>
              <a:rPr lang="en-US" sz="3000" dirty="0" err="1"/>
              <a:t>sườn</a:t>
            </a:r>
            <a:r>
              <a:rPr lang="en-US" sz="3000" dirty="0"/>
              <a:t>.  </a:t>
            </a:r>
          </a:p>
          <a:p>
            <a:pPr algn="just"/>
            <a:r>
              <a:rPr lang="en-US" sz="3000" i="1" dirty="0">
                <a:solidFill>
                  <a:srgbClr val="CC00CC"/>
                </a:solidFill>
              </a:rPr>
              <a:t>		</a:t>
            </a:r>
            <a:r>
              <a:rPr lang="en-US" sz="3000" i="1">
                <a:solidFill>
                  <a:srgbClr val="CC00CC"/>
                </a:solidFill>
              </a:rPr>
              <a:t>	                  Theo </a:t>
            </a:r>
            <a:r>
              <a:rPr lang="en-US" sz="3000" i="1" dirty="0">
                <a:solidFill>
                  <a:srgbClr val="CC00CC"/>
                </a:solidFill>
              </a:rPr>
              <a:t>ĐOÀN GIỎI</a:t>
            </a:r>
          </a:p>
        </p:txBody>
      </p:sp>
      <p:sp>
        <p:nvSpPr>
          <p:cNvPr id="10" name="Text Box 5">
            <a:extLst>
              <a:ext uri="{FF2B5EF4-FFF2-40B4-BE49-F238E27FC236}">
                <a16:creationId xmlns:a16="http://schemas.microsoft.com/office/drawing/2014/main" id="{AA92EC92-BB6B-43FD-9BD5-E7A51D945BC2}"/>
              </a:ext>
            </a:extLst>
          </p:cNvPr>
          <p:cNvSpPr txBox="1">
            <a:spLocks noChangeArrowheads="1"/>
          </p:cNvSpPr>
          <p:nvPr/>
        </p:nvSpPr>
        <p:spPr bwMode="auto">
          <a:xfrm>
            <a:off x="2316013" y="1811733"/>
            <a:ext cx="7754795" cy="2862322"/>
          </a:xfrm>
          <a:prstGeom prst="rect">
            <a:avLst/>
          </a:prstGeom>
          <a:noFill/>
          <a:ln>
            <a:noFill/>
          </a:ln>
        </p:spPr>
        <p:style>
          <a:lnRef idx="3">
            <a:schemeClr val="lt1"/>
          </a:lnRef>
          <a:fillRef idx="1">
            <a:schemeClr val="accent2"/>
          </a:fillRef>
          <a:effectRef idx="1">
            <a:schemeClr val="accent2"/>
          </a:effectRef>
          <a:fontRef idx="minor">
            <a:schemeClr val="lt1"/>
          </a:fontRef>
        </p:style>
        <p:txBody>
          <a:bodyPr wrap="square">
            <a:spAutoFit/>
          </a:bodyPr>
          <a:lstStyle>
            <a:defPPr>
              <a:defRPr lang="zh-CN"/>
            </a:defPPr>
            <a:lvl1pPr>
              <a:defRPr sz="2400" b="1">
                <a:solidFill>
                  <a:schemeClr val="tx1"/>
                </a:solidFill>
                <a:latin typeface="Times New Roman" panose="02020603050405020304" pitchFamily="18" charset="0"/>
                <a:cs typeface="Times New Roman" pitchFamily="18" charset="0"/>
              </a:defRPr>
            </a:lvl1pPr>
          </a:lstStyle>
          <a:p>
            <a:pPr algn="just"/>
            <a:r>
              <a:rPr lang="en-US" sz="3000" dirty="0"/>
              <a:t>b) Con </a:t>
            </a:r>
            <a:r>
              <a:rPr lang="en-US" sz="3000" dirty="0" err="1"/>
              <a:t>cá</a:t>
            </a:r>
            <a:r>
              <a:rPr lang="en-US" sz="3000" dirty="0"/>
              <a:t> </a:t>
            </a:r>
            <a:r>
              <a:rPr lang="en-US" sz="3000" dirty="0" err="1"/>
              <a:t>sấu</a:t>
            </a:r>
            <a:r>
              <a:rPr lang="en-US" sz="3000" dirty="0"/>
              <a:t> </a:t>
            </a:r>
            <a:r>
              <a:rPr lang="en-US" sz="3000" dirty="0" err="1"/>
              <a:t>này</a:t>
            </a:r>
            <a:r>
              <a:rPr lang="en-US" sz="3000" dirty="0"/>
              <a:t> </a:t>
            </a:r>
            <a:r>
              <a:rPr lang="en-US" sz="3000" dirty="0" err="1"/>
              <a:t>màu</a:t>
            </a:r>
            <a:r>
              <a:rPr lang="en-US" sz="3000" dirty="0"/>
              <a:t> da </a:t>
            </a:r>
            <a:r>
              <a:rPr lang="en-US" sz="3000" dirty="0" err="1"/>
              <a:t>xám</a:t>
            </a:r>
            <a:r>
              <a:rPr lang="en-US" sz="3000" dirty="0"/>
              <a:t> </a:t>
            </a:r>
            <a:r>
              <a:rPr lang="en-US" sz="3000" dirty="0" err="1"/>
              <a:t>ngoét</a:t>
            </a:r>
            <a:r>
              <a:rPr lang="en-US" sz="3000" dirty="0"/>
              <a:t> </a:t>
            </a:r>
            <a:r>
              <a:rPr lang="en-US" sz="3000" dirty="0" err="1"/>
              <a:t>như</a:t>
            </a:r>
            <a:r>
              <a:rPr lang="en-US" sz="3000" dirty="0"/>
              <a:t> da </a:t>
            </a:r>
            <a:r>
              <a:rPr lang="en-US" sz="3000" dirty="0" err="1"/>
              <a:t>cây</a:t>
            </a:r>
            <a:r>
              <a:rPr lang="en-US" sz="3000" dirty="0"/>
              <a:t> </a:t>
            </a:r>
            <a:r>
              <a:rPr lang="en-US" sz="3000" dirty="0" err="1"/>
              <a:t>bần</a:t>
            </a:r>
            <a:r>
              <a:rPr lang="en-US" sz="3000" dirty="0"/>
              <a:t>, </a:t>
            </a:r>
            <a:r>
              <a:rPr lang="en-US" sz="3000" dirty="0" err="1"/>
              <a:t>gai</a:t>
            </a:r>
            <a:r>
              <a:rPr lang="en-US" sz="3000" dirty="0"/>
              <a:t> </a:t>
            </a:r>
            <a:r>
              <a:rPr lang="en-US" sz="3000" dirty="0" err="1"/>
              <a:t>lưng</a:t>
            </a:r>
            <a:r>
              <a:rPr lang="en-US" sz="3000" dirty="0"/>
              <a:t> </a:t>
            </a:r>
            <a:r>
              <a:rPr lang="en-US" sz="3000" dirty="0" err="1"/>
              <a:t>mọc</a:t>
            </a:r>
            <a:r>
              <a:rPr lang="en-US" sz="3000" dirty="0"/>
              <a:t> </a:t>
            </a:r>
            <a:r>
              <a:rPr lang="en-US" sz="3000" dirty="0" err="1"/>
              <a:t>chừng</a:t>
            </a:r>
            <a:r>
              <a:rPr lang="en-US" sz="3000" dirty="0"/>
              <a:t> </a:t>
            </a:r>
            <a:r>
              <a:rPr lang="en-US" sz="3000" dirty="0" err="1"/>
              <a:t>ba</a:t>
            </a:r>
            <a:r>
              <a:rPr lang="en-US" sz="3000" dirty="0"/>
              <a:t> </a:t>
            </a:r>
            <a:r>
              <a:rPr lang="en-US" sz="3000" dirty="0" err="1"/>
              <a:t>đốt</a:t>
            </a:r>
            <a:r>
              <a:rPr lang="en-US" sz="3000" dirty="0"/>
              <a:t> </a:t>
            </a:r>
            <a:r>
              <a:rPr lang="en-US" sz="3000" dirty="0" err="1"/>
              <a:t>ngón</a:t>
            </a:r>
            <a:r>
              <a:rPr lang="en-US" sz="3000" dirty="0"/>
              <a:t> </a:t>
            </a:r>
            <a:r>
              <a:rPr lang="en-US" sz="3000" dirty="0" err="1"/>
              <a:t>tay</a:t>
            </a:r>
            <a:r>
              <a:rPr lang="en-US" sz="3000" dirty="0"/>
              <a:t>, </a:t>
            </a:r>
            <a:r>
              <a:rPr lang="en-US" sz="3000" dirty="0" err="1"/>
              <a:t>trông</a:t>
            </a:r>
            <a:r>
              <a:rPr lang="en-US" sz="3000" dirty="0"/>
              <a:t> </a:t>
            </a:r>
            <a:r>
              <a:rPr lang="en-US" sz="3000" dirty="0" err="1"/>
              <a:t>dễ</a:t>
            </a:r>
            <a:r>
              <a:rPr lang="en-US" sz="3000" dirty="0"/>
              <a:t> </a:t>
            </a:r>
            <a:r>
              <a:rPr lang="en-US" sz="3000" dirty="0" err="1"/>
              <a:t>sợ</a:t>
            </a:r>
            <a:r>
              <a:rPr lang="en-US" sz="3000" dirty="0"/>
              <a:t>. </a:t>
            </a:r>
            <a:r>
              <a:rPr lang="en-US" sz="3000" dirty="0" err="1">
                <a:solidFill>
                  <a:srgbClr val="FF0000"/>
                </a:solidFill>
              </a:rPr>
              <a:t>Cái</a:t>
            </a:r>
            <a:r>
              <a:rPr lang="en-US" sz="3000" dirty="0">
                <a:solidFill>
                  <a:srgbClr val="FF0000"/>
                </a:solidFill>
              </a:rPr>
              <a:t> </a:t>
            </a:r>
            <a:r>
              <a:rPr lang="en-US" sz="3000" dirty="0" err="1">
                <a:solidFill>
                  <a:srgbClr val="FF0000"/>
                </a:solidFill>
              </a:rPr>
              <a:t>đuôi</a:t>
            </a:r>
            <a:r>
              <a:rPr lang="en-US" sz="3000" dirty="0">
                <a:solidFill>
                  <a:srgbClr val="FF0000"/>
                </a:solidFill>
              </a:rPr>
              <a:t> </a:t>
            </a:r>
            <a:r>
              <a:rPr lang="en-US" sz="3000" dirty="0" err="1">
                <a:solidFill>
                  <a:srgbClr val="FF0000"/>
                </a:solidFill>
              </a:rPr>
              <a:t>dài</a:t>
            </a:r>
            <a:r>
              <a:rPr lang="en-US" sz="3000" dirty="0">
                <a:solidFill>
                  <a:srgbClr val="FF0000"/>
                </a:solidFill>
              </a:rPr>
              <a:t> – </a:t>
            </a:r>
            <a:r>
              <a:rPr lang="en-US" sz="3000" dirty="0" err="1">
                <a:solidFill>
                  <a:srgbClr val="FF0000"/>
                </a:solidFill>
              </a:rPr>
              <a:t>bộ</a:t>
            </a:r>
            <a:r>
              <a:rPr lang="en-US" sz="3000" dirty="0">
                <a:solidFill>
                  <a:srgbClr val="FF0000"/>
                </a:solidFill>
              </a:rPr>
              <a:t> </a:t>
            </a:r>
            <a:r>
              <a:rPr lang="en-US" sz="3000" dirty="0" err="1">
                <a:solidFill>
                  <a:srgbClr val="FF0000"/>
                </a:solidFill>
              </a:rPr>
              <a:t>phận</a:t>
            </a:r>
            <a:r>
              <a:rPr lang="en-US" sz="3000" dirty="0">
                <a:solidFill>
                  <a:srgbClr val="FF0000"/>
                </a:solidFill>
              </a:rPr>
              <a:t> </a:t>
            </a:r>
            <a:r>
              <a:rPr lang="en-US" sz="3000" dirty="0" err="1">
                <a:solidFill>
                  <a:srgbClr val="FF0000"/>
                </a:solidFill>
              </a:rPr>
              <a:t>khoẻ</a:t>
            </a:r>
            <a:r>
              <a:rPr lang="en-US" sz="3000" dirty="0">
                <a:solidFill>
                  <a:srgbClr val="FF0000"/>
                </a:solidFill>
              </a:rPr>
              <a:t> </a:t>
            </a:r>
            <a:r>
              <a:rPr lang="en-US" sz="3000" dirty="0" err="1">
                <a:solidFill>
                  <a:srgbClr val="FF0000"/>
                </a:solidFill>
              </a:rPr>
              <a:t>nhất</a:t>
            </a:r>
            <a:r>
              <a:rPr lang="en-US" sz="3000" dirty="0">
                <a:solidFill>
                  <a:srgbClr val="FF0000"/>
                </a:solidFill>
              </a:rPr>
              <a:t> </a:t>
            </a:r>
            <a:r>
              <a:rPr lang="en-US" sz="3000" dirty="0" err="1">
                <a:solidFill>
                  <a:srgbClr val="FF0000"/>
                </a:solidFill>
              </a:rPr>
              <a:t>của</a:t>
            </a:r>
            <a:r>
              <a:rPr lang="en-US" sz="3000" dirty="0">
                <a:solidFill>
                  <a:srgbClr val="FF0000"/>
                </a:solidFill>
              </a:rPr>
              <a:t> con </a:t>
            </a:r>
            <a:r>
              <a:rPr lang="en-US" sz="3000" dirty="0" err="1">
                <a:solidFill>
                  <a:srgbClr val="FF0000"/>
                </a:solidFill>
              </a:rPr>
              <a:t>vật</a:t>
            </a:r>
            <a:r>
              <a:rPr lang="en-US" sz="3000" dirty="0">
                <a:solidFill>
                  <a:srgbClr val="FF0000"/>
                </a:solidFill>
              </a:rPr>
              <a:t> </a:t>
            </a:r>
            <a:r>
              <a:rPr lang="en-US" sz="3000" dirty="0" err="1">
                <a:solidFill>
                  <a:srgbClr val="FF0000"/>
                </a:solidFill>
              </a:rPr>
              <a:t>kinh</a:t>
            </a:r>
            <a:r>
              <a:rPr lang="en-US" sz="3000" dirty="0">
                <a:solidFill>
                  <a:srgbClr val="FF0000"/>
                </a:solidFill>
              </a:rPr>
              <a:t> </a:t>
            </a:r>
            <a:r>
              <a:rPr lang="en-US" sz="3000" dirty="0" err="1">
                <a:solidFill>
                  <a:srgbClr val="FF0000"/>
                </a:solidFill>
              </a:rPr>
              <a:t>khủng</a:t>
            </a:r>
            <a:r>
              <a:rPr lang="en-US" sz="3000" dirty="0">
                <a:solidFill>
                  <a:srgbClr val="FF0000"/>
                </a:solidFill>
              </a:rPr>
              <a:t> </a:t>
            </a:r>
            <a:r>
              <a:rPr lang="en-US" sz="3000" dirty="0" err="1">
                <a:solidFill>
                  <a:srgbClr val="FF0000"/>
                </a:solidFill>
              </a:rPr>
              <a:t>dùng</a:t>
            </a:r>
            <a:r>
              <a:rPr lang="en-US" sz="3000" dirty="0">
                <a:solidFill>
                  <a:srgbClr val="FF0000"/>
                </a:solidFill>
              </a:rPr>
              <a:t> </a:t>
            </a:r>
            <a:r>
              <a:rPr lang="en-US" sz="3000" dirty="0" err="1">
                <a:solidFill>
                  <a:srgbClr val="FF0000"/>
                </a:solidFill>
              </a:rPr>
              <a:t>để</a:t>
            </a:r>
            <a:r>
              <a:rPr lang="en-US" sz="3000" dirty="0">
                <a:solidFill>
                  <a:srgbClr val="FF0000"/>
                </a:solidFill>
              </a:rPr>
              <a:t> </a:t>
            </a:r>
            <a:r>
              <a:rPr lang="en-US" sz="3000" dirty="0" err="1">
                <a:solidFill>
                  <a:srgbClr val="FF0000"/>
                </a:solidFill>
              </a:rPr>
              <a:t>tấn</a:t>
            </a:r>
            <a:r>
              <a:rPr lang="en-US" sz="3000" dirty="0">
                <a:solidFill>
                  <a:srgbClr val="FF0000"/>
                </a:solidFill>
              </a:rPr>
              <a:t> </a:t>
            </a:r>
            <a:r>
              <a:rPr lang="en-US" sz="3000" dirty="0" err="1">
                <a:solidFill>
                  <a:srgbClr val="FF0000"/>
                </a:solidFill>
              </a:rPr>
              <a:t>công</a:t>
            </a:r>
            <a:r>
              <a:rPr lang="en-US" sz="3000" dirty="0">
                <a:solidFill>
                  <a:srgbClr val="FF0000"/>
                </a:solidFill>
              </a:rPr>
              <a:t> – </a:t>
            </a:r>
            <a:r>
              <a:rPr lang="en-US" sz="3000" dirty="0" err="1">
                <a:solidFill>
                  <a:srgbClr val="FF0000"/>
                </a:solidFill>
              </a:rPr>
              <a:t>đã</a:t>
            </a:r>
            <a:r>
              <a:rPr lang="en-US" sz="3000" dirty="0">
                <a:solidFill>
                  <a:srgbClr val="FF0000"/>
                </a:solidFill>
              </a:rPr>
              <a:t> </a:t>
            </a:r>
            <a:r>
              <a:rPr lang="en-US" sz="3000" dirty="0" err="1">
                <a:solidFill>
                  <a:srgbClr val="FF0000"/>
                </a:solidFill>
              </a:rPr>
              <a:t>bị</a:t>
            </a:r>
            <a:r>
              <a:rPr lang="en-US" sz="3000" dirty="0">
                <a:solidFill>
                  <a:srgbClr val="FF0000"/>
                </a:solidFill>
              </a:rPr>
              <a:t> </a:t>
            </a:r>
            <a:r>
              <a:rPr lang="en-US" sz="3000" dirty="0" err="1">
                <a:solidFill>
                  <a:srgbClr val="FF0000"/>
                </a:solidFill>
              </a:rPr>
              <a:t>trói</a:t>
            </a:r>
            <a:r>
              <a:rPr lang="en-US" sz="3000" dirty="0">
                <a:solidFill>
                  <a:srgbClr val="FF0000"/>
                </a:solidFill>
              </a:rPr>
              <a:t> </a:t>
            </a:r>
            <a:r>
              <a:rPr lang="en-US" sz="3000" dirty="0" err="1">
                <a:solidFill>
                  <a:srgbClr val="FF0000"/>
                </a:solidFill>
              </a:rPr>
              <a:t>xếp</a:t>
            </a:r>
            <a:r>
              <a:rPr lang="en-US" sz="3000" dirty="0">
                <a:solidFill>
                  <a:srgbClr val="FF0000"/>
                </a:solidFill>
              </a:rPr>
              <a:t> </a:t>
            </a:r>
            <a:r>
              <a:rPr lang="en-US" sz="3000" dirty="0" err="1">
                <a:solidFill>
                  <a:srgbClr val="FF0000"/>
                </a:solidFill>
              </a:rPr>
              <a:t>vào</a:t>
            </a:r>
            <a:r>
              <a:rPr lang="en-US" sz="3000" dirty="0">
                <a:solidFill>
                  <a:srgbClr val="FF0000"/>
                </a:solidFill>
              </a:rPr>
              <a:t> </a:t>
            </a:r>
            <a:r>
              <a:rPr lang="en-US" sz="3000" dirty="0" err="1">
                <a:solidFill>
                  <a:srgbClr val="FF0000"/>
                </a:solidFill>
              </a:rPr>
              <a:t>bên</a:t>
            </a:r>
            <a:r>
              <a:rPr lang="en-US" sz="3000" dirty="0">
                <a:solidFill>
                  <a:srgbClr val="FF0000"/>
                </a:solidFill>
              </a:rPr>
              <a:t> </a:t>
            </a:r>
            <a:r>
              <a:rPr lang="en-US" sz="3000" dirty="0" err="1">
                <a:solidFill>
                  <a:srgbClr val="FF0000"/>
                </a:solidFill>
              </a:rPr>
              <a:t>mạng</a:t>
            </a:r>
            <a:r>
              <a:rPr lang="en-US" sz="3000" dirty="0">
                <a:solidFill>
                  <a:srgbClr val="FF0000"/>
                </a:solidFill>
              </a:rPr>
              <a:t> </a:t>
            </a:r>
            <a:r>
              <a:rPr lang="en-US" sz="3000" dirty="0" err="1">
                <a:solidFill>
                  <a:srgbClr val="FF0000"/>
                </a:solidFill>
              </a:rPr>
              <a:t>sườn</a:t>
            </a:r>
            <a:r>
              <a:rPr lang="en-US" sz="3000" dirty="0"/>
              <a:t>.  </a:t>
            </a:r>
          </a:p>
          <a:p>
            <a:pPr algn="just"/>
            <a:r>
              <a:rPr lang="en-US" sz="3000" i="1" dirty="0">
                <a:solidFill>
                  <a:srgbClr val="CC00CC"/>
                </a:solidFill>
              </a:rPr>
              <a:t>		</a:t>
            </a:r>
            <a:r>
              <a:rPr lang="en-US" sz="3000" i="1">
                <a:solidFill>
                  <a:srgbClr val="CC00CC"/>
                </a:solidFill>
              </a:rPr>
              <a:t>	                  Theo </a:t>
            </a:r>
            <a:r>
              <a:rPr lang="en-US" sz="3000" i="1" dirty="0">
                <a:solidFill>
                  <a:srgbClr val="CC00CC"/>
                </a:solidFill>
              </a:rPr>
              <a:t>ĐOÀN GIỎI</a:t>
            </a:r>
          </a:p>
        </p:txBody>
      </p:sp>
      <p:sp>
        <p:nvSpPr>
          <p:cNvPr id="11" name="Oval 571">
            <a:extLst>
              <a:ext uri="{FF2B5EF4-FFF2-40B4-BE49-F238E27FC236}">
                <a16:creationId xmlns:a16="http://schemas.microsoft.com/office/drawing/2014/main" id="{BD25C1D2-D866-4638-ADDD-2E58C896328B}"/>
              </a:ext>
            </a:extLst>
          </p:cNvPr>
          <p:cNvSpPr>
            <a:spLocks noChangeArrowheads="1"/>
          </p:cNvSpPr>
          <p:nvPr/>
        </p:nvSpPr>
        <p:spPr bwMode="auto">
          <a:xfrm>
            <a:off x="6531427" y="2871870"/>
            <a:ext cx="326571" cy="341074"/>
          </a:xfrm>
          <a:prstGeom prst="ellipse">
            <a:avLst/>
          </a:prstGeom>
          <a:noFill/>
          <a:ln w="38100">
            <a:solidFill>
              <a:srgbClr val="0070C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70C0"/>
              </a:solidFill>
            </a:endParaRPr>
          </a:p>
        </p:txBody>
      </p:sp>
      <p:sp>
        <p:nvSpPr>
          <p:cNvPr id="12" name="Oval 571">
            <a:extLst>
              <a:ext uri="{FF2B5EF4-FFF2-40B4-BE49-F238E27FC236}">
                <a16:creationId xmlns:a16="http://schemas.microsoft.com/office/drawing/2014/main" id="{313D6AEE-F928-4555-8ED4-BD973C3E8E58}"/>
              </a:ext>
            </a:extLst>
          </p:cNvPr>
          <p:cNvSpPr>
            <a:spLocks noChangeArrowheads="1"/>
          </p:cNvSpPr>
          <p:nvPr/>
        </p:nvSpPr>
        <p:spPr bwMode="auto">
          <a:xfrm>
            <a:off x="9209314" y="3344997"/>
            <a:ext cx="377746" cy="341074"/>
          </a:xfrm>
          <a:prstGeom prst="ellipse">
            <a:avLst/>
          </a:prstGeom>
          <a:noFill/>
          <a:ln w="38100">
            <a:solidFill>
              <a:srgbClr val="0070C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70C0"/>
              </a:solidFill>
            </a:endParaRPr>
          </a:p>
        </p:txBody>
      </p:sp>
      <p:sp>
        <p:nvSpPr>
          <p:cNvPr id="13" name="Text Box 569">
            <a:extLst>
              <a:ext uri="{FF2B5EF4-FFF2-40B4-BE49-F238E27FC236}">
                <a16:creationId xmlns:a16="http://schemas.microsoft.com/office/drawing/2014/main" id="{61D757E2-D22D-47AB-AD2E-8702A449A8E2}"/>
              </a:ext>
            </a:extLst>
          </p:cNvPr>
          <p:cNvSpPr txBox="1">
            <a:spLocks noChangeArrowheads="1"/>
          </p:cNvSpPr>
          <p:nvPr/>
        </p:nvSpPr>
        <p:spPr bwMode="auto">
          <a:xfrm>
            <a:off x="234089" y="5495493"/>
            <a:ext cx="11858108" cy="1200329"/>
          </a:xfrm>
          <a:prstGeom prst="rect">
            <a:avLst/>
          </a:prstGeom>
          <a:noFill/>
          <a:ln>
            <a:noFill/>
          </a:ln>
          <a:effectLst/>
        </p:spPr>
        <p:txBody>
          <a:bodyPr wrap="square">
            <a:spAutoFit/>
          </a:bodyPr>
          <a:lstStyle>
            <a:defPPr>
              <a:defRPr lang="zh-CN"/>
            </a:defPPr>
            <a:lvl1pPr algn="just">
              <a:spcBef>
                <a:spcPct val="50000"/>
              </a:spcBef>
              <a:defRPr sz="3600" b="1">
                <a:solidFill>
                  <a:schemeClr val="accent1">
                    <a:lumMod val="75000"/>
                  </a:schemeClr>
                </a:solidFill>
                <a:latin typeface="Times New Roman" panose="02020603050405020304" pitchFamily="18" charset="0"/>
                <a:cs typeface="Times New Roman" panose="02020603050405020304" pitchFamily="18" charset="0"/>
              </a:defRPr>
            </a:lvl1pPr>
          </a:lstStyle>
          <a:p>
            <a:r>
              <a:rPr lang="en-US">
                <a:sym typeface="Wingdings" panose="05000000000000000000" pitchFamily="2" charset="2"/>
              </a:rPr>
              <a:t> </a:t>
            </a:r>
            <a:r>
              <a:rPr lang="en-US" dirty="0" err="1"/>
              <a:t>Dấu</a:t>
            </a:r>
            <a:r>
              <a:rPr lang="en-US" dirty="0"/>
              <a:t> </a:t>
            </a:r>
            <a:r>
              <a:rPr lang="en-US" dirty="0" err="1"/>
              <a:t>gạch</a:t>
            </a:r>
            <a:r>
              <a:rPr lang="en-US" dirty="0"/>
              <a:t> </a:t>
            </a:r>
            <a:r>
              <a:rPr lang="en-US" dirty="0" err="1"/>
              <a:t>ngang</a:t>
            </a:r>
            <a:r>
              <a:rPr lang="en-US" dirty="0"/>
              <a:t> </a:t>
            </a:r>
            <a:r>
              <a:rPr lang="en-US" dirty="0" err="1">
                <a:solidFill>
                  <a:srgbClr val="C00000"/>
                </a:solidFill>
              </a:rPr>
              <a:t>đánh</a:t>
            </a:r>
            <a:r>
              <a:rPr lang="en-US" dirty="0">
                <a:solidFill>
                  <a:srgbClr val="C00000"/>
                </a:solidFill>
              </a:rPr>
              <a:t> </a:t>
            </a:r>
            <a:r>
              <a:rPr lang="en-US" dirty="0" err="1">
                <a:solidFill>
                  <a:srgbClr val="C00000"/>
                </a:solidFill>
              </a:rPr>
              <a:t>dấu</a:t>
            </a:r>
            <a:r>
              <a:rPr lang="en-US" dirty="0">
                <a:solidFill>
                  <a:srgbClr val="C00000"/>
                </a:solidFill>
              </a:rPr>
              <a:t> </a:t>
            </a:r>
            <a:r>
              <a:rPr lang="en-US" dirty="0" err="1">
                <a:solidFill>
                  <a:srgbClr val="C00000"/>
                </a:solidFill>
              </a:rPr>
              <a:t>phần</a:t>
            </a:r>
            <a:r>
              <a:rPr lang="en-US" dirty="0">
                <a:solidFill>
                  <a:srgbClr val="C00000"/>
                </a:solidFill>
              </a:rPr>
              <a:t> </a:t>
            </a:r>
            <a:r>
              <a:rPr lang="en-US" dirty="0" err="1">
                <a:solidFill>
                  <a:srgbClr val="C00000"/>
                </a:solidFill>
              </a:rPr>
              <a:t>chú</a:t>
            </a:r>
            <a:r>
              <a:rPr lang="en-US" dirty="0">
                <a:solidFill>
                  <a:srgbClr val="C00000"/>
                </a:solidFill>
              </a:rPr>
              <a:t> </a:t>
            </a:r>
            <a:r>
              <a:rPr lang="en-US" dirty="0" err="1">
                <a:solidFill>
                  <a:srgbClr val="C00000"/>
                </a:solidFill>
              </a:rPr>
              <a:t>thích</a:t>
            </a:r>
            <a:r>
              <a:rPr lang="en-US" dirty="0">
                <a:solidFill>
                  <a:srgbClr val="C00000"/>
                </a:solidFill>
              </a:rPr>
              <a:t> </a:t>
            </a:r>
            <a:r>
              <a:rPr lang="en-US" dirty="0"/>
              <a:t>(</a:t>
            </a:r>
            <a:r>
              <a:rPr lang="en-US" dirty="0" err="1"/>
              <a:t>về</a:t>
            </a:r>
            <a:r>
              <a:rPr lang="en-US" dirty="0"/>
              <a:t> </a:t>
            </a:r>
            <a:r>
              <a:rPr lang="en-US" dirty="0" err="1"/>
              <a:t>cái</a:t>
            </a:r>
            <a:r>
              <a:rPr lang="en-US" dirty="0"/>
              <a:t> </a:t>
            </a:r>
            <a:r>
              <a:rPr lang="en-US" dirty="0" err="1"/>
              <a:t>đuôi</a:t>
            </a:r>
            <a:r>
              <a:rPr lang="en-US" dirty="0"/>
              <a:t> </a:t>
            </a:r>
            <a:r>
              <a:rPr lang="en-US" dirty="0" err="1"/>
              <a:t>dài</a:t>
            </a:r>
            <a:r>
              <a:rPr lang="en-US" dirty="0"/>
              <a:t> </a:t>
            </a:r>
            <a:r>
              <a:rPr lang="en-US" dirty="0" err="1"/>
              <a:t>của</a:t>
            </a:r>
            <a:r>
              <a:rPr lang="en-US" dirty="0"/>
              <a:t> con </a:t>
            </a:r>
            <a:r>
              <a:rPr lang="en-US" dirty="0" err="1"/>
              <a:t>cá</a:t>
            </a:r>
            <a:r>
              <a:rPr lang="en-US" dirty="0"/>
              <a:t> </a:t>
            </a:r>
            <a:r>
              <a:rPr lang="en-US" dirty="0" err="1"/>
              <a:t>sấu</a:t>
            </a:r>
            <a:r>
              <a:rPr lang="en-US" dirty="0"/>
              <a:t>) </a:t>
            </a:r>
            <a:r>
              <a:rPr lang="en-US" dirty="0" err="1"/>
              <a:t>trong</a:t>
            </a:r>
            <a:r>
              <a:rPr lang="en-US" dirty="0"/>
              <a:t> </a:t>
            </a:r>
            <a:r>
              <a:rPr lang="en-US" dirty="0" err="1"/>
              <a:t>câu</a:t>
            </a:r>
            <a:r>
              <a:rPr lang="en-US" dirty="0"/>
              <a:t> </a:t>
            </a:r>
            <a:r>
              <a:rPr lang="en-US" dirty="0" err="1"/>
              <a:t>văn</a:t>
            </a:r>
            <a:r>
              <a:rPr lang="en-US" dirty="0"/>
              <a:t>.</a:t>
            </a:r>
          </a:p>
        </p:txBody>
      </p:sp>
      <p:pic>
        <p:nvPicPr>
          <p:cNvPr id="3" name="Picture 2">
            <a:extLst>
              <a:ext uri="{FF2B5EF4-FFF2-40B4-BE49-F238E27FC236}">
                <a16:creationId xmlns:a16="http://schemas.microsoft.com/office/drawing/2014/main" id="{6B543E2C-8E91-4025-B96A-EEDBB9735B4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24473" y="4613457"/>
            <a:ext cx="3520855" cy="1998642"/>
          </a:xfrm>
          <a:prstGeom prst="rect">
            <a:avLst/>
          </a:prstGeom>
        </p:spPr>
      </p:pic>
      <p:pic>
        <p:nvPicPr>
          <p:cNvPr id="14" name="Picture 13">
            <a:extLst>
              <a:ext uri="{FF2B5EF4-FFF2-40B4-BE49-F238E27FC236}">
                <a16:creationId xmlns:a16="http://schemas.microsoft.com/office/drawing/2014/main" id="{21298D55-F18C-4369-B577-4D96FF33967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15103" y="4613457"/>
            <a:ext cx="3520856" cy="1998642"/>
          </a:xfrm>
          <a:prstGeom prst="rect">
            <a:avLst/>
          </a:prstGeom>
        </p:spPr>
      </p:pic>
      <p:pic>
        <p:nvPicPr>
          <p:cNvPr id="2" name="Hình ảnh 1" descr="Ảnh có chứa văn bản, mẫu họa&#10;&#10;Mô tả được tạo tự động">
            <a:extLst>
              <a:ext uri="{FF2B5EF4-FFF2-40B4-BE49-F238E27FC236}">
                <a16:creationId xmlns:a16="http://schemas.microsoft.com/office/drawing/2014/main" id="{5C9F03AC-72EF-7868-4756-99462D9263C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922052" y="0"/>
            <a:ext cx="1269948" cy="612777"/>
          </a:xfrm>
          <a:prstGeom prst="rect">
            <a:avLst/>
          </a:prstGeom>
        </p:spPr>
      </p:pic>
    </p:spTree>
    <p:extLst>
      <p:ext uri="{BB962C8B-B14F-4D97-AF65-F5344CB8AC3E}">
        <p14:creationId xmlns:p14="http://schemas.microsoft.com/office/powerpoint/2010/main" val="4016327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nodeType="clickEffect">
                                  <p:stCondLst>
                                    <p:cond delay="0"/>
                                  </p:stCondLst>
                                  <p:childTnLst>
                                    <p:anim calcmode="lin" valueType="num">
                                      <p:cBhvr additive="base">
                                        <p:cTn id="16" dur="500"/>
                                        <p:tgtEl>
                                          <p:spTgt spid="3"/>
                                        </p:tgtEl>
                                        <p:attrNameLst>
                                          <p:attrName>ppt_x</p:attrName>
                                        </p:attrNameLst>
                                      </p:cBhvr>
                                      <p:tavLst>
                                        <p:tav tm="0">
                                          <p:val>
                                            <p:strVal val="ppt_x"/>
                                          </p:val>
                                        </p:tav>
                                        <p:tav tm="100000">
                                          <p:val>
                                            <p:strVal val="ppt_x"/>
                                          </p:val>
                                        </p:tav>
                                      </p:tavLst>
                                    </p:anim>
                                    <p:anim calcmode="lin" valueType="num">
                                      <p:cBhvr additive="base">
                                        <p:cTn id="17" dur="500"/>
                                        <p:tgtEl>
                                          <p:spTgt spid="3"/>
                                        </p:tgtEl>
                                        <p:attrNameLst>
                                          <p:attrName>ppt_y</p:attrName>
                                        </p:attrNameLst>
                                      </p:cBhvr>
                                      <p:tavLst>
                                        <p:tav tm="0">
                                          <p:val>
                                            <p:strVal val="ppt_y"/>
                                          </p:val>
                                        </p:tav>
                                        <p:tav tm="100000">
                                          <p:val>
                                            <p:strVal val="1+ppt_h/2"/>
                                          </p:val>
                                        </p:tav>
                                      </p:tavLst>
                                    </p:anim>
                                    <p:set>
                                      <p:cBhvr>
                                        <p:cTn id="18" dur="1" fill="hold">
                                          <p:stCondLst>
                                            <p:cond delay="499"/>
                                          </p:stCondLst>
                                        </p:cTn>
                                        <p:tgtEl>
                                          <p:spTgt spid="3"/>
                                        </p:tgtEl>
                                        <p:attrNameLst>
                                          <p:attrName>style.visibility</p:attrName>
                                        </p:attrNameLst>
                                      </p:cBhvr>
                                      <p:to>
                                        <p:strVal val="hidden"/>
                                      </p:to>
                                    </p:set>
                                  </p:childTnLst>
                                </p:cTn>
                              </p:par>
                              <p:par>
                                <p:cTn id="19" presetID="2" presetClass="exit" presetSubtype="4" fill="hold" nodeType="withEffect">
                                  <p:stCondLst>
                                    <p:cond delay="0"/>
                                  </p:stCondLst>
                                  <p:childTnLst>
                                    <p:anim calcmode="lin" valueType="num">
                                      <p:cBhvr additive="base">
                                        <p:cTn id="20" dur="500"/>
                                        <p:tgtEl>
                                          <p:spTgt spid="14"/>
                                        </p:tgtEl>
                                        <p:attrNameLst>
                                          <p:attrName>ppt_x</p:attrName>
                                        </p:attrNameLst>
                                      </p:cBhvr>
                                      <p:tavLst>
                                        <p:tav tm="0">
                                          <p:val>
                                            <p:strVal val="ppt_x"/>
                                          </p:val>
                                        </p:tav>
                                        <p:tav tm="100000">
                                          <p:val>
                                            <p:strVal val="ppt_x"/>
                                          </p:val>
                                        </p:tav>
                                      </p:tavLst>
                                    </p:anim>
                                    <p:anim calcmode="lin" valueType="num">
                                      <p:cBhvr additive="base">
                                        <p:cTn id="21" dur="500"/>
                                        <p:tgtEl>
                                          <p:spTgt spid="14"/>
                                        </p:tgtEl>
                                        <p:attrNameLst>
                                          <p:attrName>ppt_y</p:attrName>
                                        </p:attrNameLst>
                                      </p:cBhvr>
                                      <p:tavLst>
                                        <p:tav tm="0">
                                          <p:val>
                                            <p:strVal val="ppt_y"/>
                                          </p:val>
                                        </p:tav>
                                        <p:tav tm="100000">
                                          <p:val>
                                            <p:strVal val="1+ppt_h/2"/>
                                          </p:val>
                                        </p:tav>
                                      </p:tavLst>
                                    </p:anim>
                                    <p:set>
                                      <p:cBhvr>
                                        <p:cTn id="22" dur="1" fill="hold">
                                          <p:stCondLst>
                                            <p:cond delay="499"/>
                                          </p:stCondLst>
                                        </p:cTn>
                                        <p:tgtEl>
                                          <p:spTgt spid="14"/>
                                        </p:tgtEl>
                                        <p:attrNameLst>
                                          <p:attrName>style.visibility</p:attrName>
                                        </p:attrNameLst>
                                      </p:cBhvr>
                                      <p:to>
                                        <p:strVal val="hidden"/>
                                      </p:to>
                                    </p:set>
                                  </p:childTnLst>
                                </p:cTn>
                              </p:par>
                              <p:par>
                                <p:cTn id="23" presetID="10"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additive="base">
                                        <p:cTn id="30" dur="500" fill="hold"/>
                                        <p:tgtEl>
                                          <p:spTgt spid="11"/>
                                        </p:tgtEl>
                                        <p:attrNameLst>
                                          <p:attrName>ppt_x</p:attrName>
                                        </p:attrNameLst>
                                      </p:cBhvr>
                                      <p:tavLst>
                                        <p:tav tm="0">
                                          <p:val>
                                            <p:strVal val="#ppt_x"/>
                                          </p:val>
                                        </p:tav>
                                        <p:tav tm="100000">
                                          <p:val>
                                            <p:strVal val="#ppt_x"/>
                                          </p:val>
                                        </p:tav>
                                      </p:tavLst>
                                    </p:anim>
                                    <p:anim calcmode="lin" valueType="num">
                                      <p:cBhvr additive="base">
                                        <p:cTn id="31" dur="500" fill="hold"/>
                                        <p:tgtEl>
                                          <p:spTgt spid="11"/>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additive="base">
                                        <p:cTn id="34" dur="500" fill="hold"/>
                                        <p:tgtEl>
                                          <p:spTgt spid="12"/>
                                        </p:tgtEl>
                                        <p:attrNameLst>
                                          <p:attrName>ppt_x</p:attrName>
                                        </p:attrNameLst>
                                      </p:cBhvr>
                                      <p:tavLst>
                                        <p:tav tm="0">
                                          <p:val>
                                            <p:strVal val="#ppt_x"/>
                                          </p:val>
                                        </p:tav>
                                        <p:tav tm="100000">
                                          <p:val>
                                            <p:strVal val="#ppt_x"/>
                                          </p:val>
                                        </p:tav>
                                      </p:tavLst>
                                    </p:anim>
                                    <p:anim calcmode="lin" valueType="num">
                                      <p:cBhvr additive="base">
                                        <p:cTn id="3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ppt_x"/>
                                          </p:val>
                                        </p:tav>
                                        <p:tav tm="100000">
                                          <p:val>
                                            <p:strVal val="#ppt_x"/>
                                          </p:val>
                                        </p:tav>
                                      </p:tavLst>
                                    </p:anim>
                                    <p:anim calcmode="lin" valueType="num">
                                      <p:cBhvr additive="base">
                                        <p:cTn id="41"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12" grpId="0" animBg="1"/>
      <p:bldP spid="1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1423</TotalTime>
  <Words>1962</Words>
  <Application>Microsoft Office PowerPoint</Application>
  <PresentationFormat>Màn hình rộng</PresentationFormat>
  <Paragraphs>110</Paragraphs>
  <Slides>19</Slides>
  <Notes>0</Notes>
  <HiddenSlides>0</HiddenSlides>
  <MMClips>0</MMClips>
  <ScaleCrop>false</ScaleCrop>
  <HeadingPairs>
    <vt:vector size="6" baseType="variant">
      <vt:variant>
        <vt:lpstr>Phông được Dùng</vt:lpstr>
      </vt:variant>
      <vt:variant>
        <vt:i4>11</vt:i4>
      </vt:variant>
      <vt:variant>
        <vt:lpstr>Chủ đề</vt:lpstr>
      </vt:variant>
      <vt:variant>
        <vt:i4>1</vt:i4>
      </vt:variant>
      <vt:variant>
        <vt:lpstr>Tiêu đề Bản chiếu</vt:lpstr>
      </vt:variant>
      <vt:variant>
        <vt:i4>19</vt:i4>
      </vt:variant>
    </vt:vector>
  </HeadingPairs>
  <TitlesOfParts>
    <vt:vector size="31" baseType="lpstr">
      <vt:lpstr>#9Slide03 AmpleSoft Bold</vt:lpstr>
      <vt:lpstr>Arial</vt:lpstr>
      <vt:lpstr>Calibri</vt:lpstr>
      <vt:lpstr>Calibri Light</vt:lpstr>
      <vt:lpstr>HP001 4 hàng</vt:lpstr>
      <vt:lpstr>Lora</vt:lpstr>
      <vt:lpstr>SVN-Rocker</vt:lpstr>
      <vt:lpstr>Times New Roman</vt:lpstr>
      <vt:lpstr>UTM Guanine</vt:lpstr>
      <vt:lpstr>UTM Showcard</vt:lpstr>
      <vt:lpstr>UVN Bo Quen</vt:lpstr>
      <vt:lpstr>Office Theme</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minh Phương bùi</dc:creator>
  <cp:lastModifiedBy>FNU LNU</cp:lastModifiedBy>
  <cp:revision>9</cp:revision>
  <dcterms:created xsi:type="dcterms:W3CDTF">2022-02-21T04:41:18Z</dcterms:created>
  <dcterms:modified xsi:type="dcterms:W3CDTF">2023-02-10T02:34:49Z</dcterms:modified>
</cp:coreProperties>
</file>