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330" r:id="rId5"/>
    <p:sldId id="316" r:id="rId6"/>
    <p:sldId id="258" r:id="rId7"/>
    <p:sldId id="319" r:id="rId8"/>
    <p:sldId id="259" r:id="rId9"/>
    <p:sldId id="320" r:id="rId10"/>
    <p:sldId id="324" r:id="rId11"/>
    <p:sldId id="264" r:id="rId12"/>
    <p:sldId id="322" r:id="rId13"/>
    <p:sldId id="323" r:id="rId14"/>
    <p:sldId id="321" r:id="rId15"/>
    <p:sldId id="325" r:id="rId16"/>
    <p:sldId id="326" r:id="rId17"/>
    <p:sldId id="327" r:id="rId18"/>
    <p:sldId id="267" r:id="rId19"/>
    <p:sldId id="328" r:id="rId20"/>
    <p:sldId id="329" r:id="rId21"/>
    <p:sldId id="265" r:id="rId22"/>
    <p:sldId id="317" r:id="rId23"/>
  </p:sldIdLst>
  <p:sldSz cx="12192000" cy="6858000"/>
  <p:notesSz cx="6858000" cy="9144000"/>
  <p:embeddedFontLst>
    <p:embeddedFont>
      <p:font typeface="#9Slide07 Pattaya" panose="020B0604020202020204" charset="-34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#9Slide07 SVNAppleberry" panose="02040603050506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HP001 4 hàng" panose="020B0604020202020204" charset="0"/>
      <p:regular r:id="rId37"/>
      <p:bold r:id="rId38"/>
    </p:embeddedFont>
    <p:embeddedFont>
      <p:font typeface="#9Slide07 SVNAdam Gorry" panose="02040603050506020204" charset="0"/>
      <p:regular r:id="rId39"/>
    </p:embeddedFont>
    <p:embeddedFont>
      <p:font typeface="宋体" panose="02010600030101010101" pitchFamily="2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80" autoAdjust="0"/>
  </p:normalViewPr>
  <p:slideViewPr>
    <p:cSldViewPr snapToGrid="0">
      <p:cViewPr varScale="1">
        <p:scale>
          <a:sx n="67" d="100"/>
          <a:sy n="67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2250F-52A1-4D1F-B262-F27AB0F69C55}"/>
              </a:ext>
            </a:extLst>
          </p:cNvPr>
          <p:cNvSpPr txBox="1"/>
          <p:nvPr/>
        </p:nvSpPr>
        <p:spPr>
          <a:xfrm>
            <a:off x="798285" y="769257"/>
            <a:ext cx="11001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</a:rPr>
              <a:t>H</a:t>
            </a:r>
            <a:r>
              <a:rPr lang="en-US" sz="4000" b="1" dirty="0" smtClean="0">
                <a:latin typeface="HP001 4 hàng" panose="020B0603050302020204" pitchFamily="34" charset="0"/>
              </a:rPr>
              <a:t>ai </a:t>
            </a:r>
            <a:r>
              <a:rPr 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 </a:t>
            </a:r>
            <a:r>
              <a:rPr 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latin typeface="HP001 4 hàng" panose="020B0603050302020204" pitchFamily="34" charset="0"/>
              </a:rPr>
              <a:t> 2 </a:t>
            </a:r>
            <a:r>
              <a:rPr 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2023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tả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cổ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3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4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54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54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89433" y="2863362"/>
            <a:ext cx="620858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6600" b="1" dirty="0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6600" b="1" dirty="0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600" b="1" dirty="0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6600" b="1" dirty="0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6600" b="1" cap="none" spc="0" dirty="0">
              <a:ln/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03E857A24738439EBDBCE221308454" ma:contentTypeVersion="10" ma:contentTypeDescription="Create a new document." ma:contentTypeScope="" ma:versionID="45dc502d93c74a524044c0380d5c9959">
  <xsd:schema xmlns:xsd="http://www.w3.org/2001/XMLSchema" xmlns:xs="http://www.w3.org/2001/XMLSchema" xmlns:p="http://schemas.microsoft.com/office/2006/metadata/properties" xmlns:ns2="1267bf89-3ccd-4dc2-a1f6-827ca4b6dee3" targetNamespace="http://schemas.microsoft.com/office/2006/metadata/properties" ma:root="true" ma:fieldsID="abcbead8c23b9f0278167c24d24da3f7" ns2:_="">
    <xsd:import namespace="1267bf89-3ccd-4dc2-a1f6-827ca4b6de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7bf89-3ccd-4dc2-a1f6-827ca4b6d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BA5C4-C580-47BB-80D3-1ECCE216D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26BDFC-09B3-4445-9768-439C8C597A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015A01-6CBE-41CF-96B8-8B667B43FA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7bf89-3ccd-4dc2-a1f6-827ca4b6d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853</Words>
  <Application>Microsoft Office PowerPoint</Application>
  <PresentationFormat>Widescreen</PresentationFormat>
  <Paragraphs>112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字魂37号-波纹乖乖体</vt:lpstr>
      <vt:lpstr>#9Slide07 Pattaya</vt:lpstr>
      <vt:lpstr>Cambria</vt:lpstr>
      <vt:lpstr>#9Slide07 SVNAppleberry</vt:lpstr>
      <vt:lpstr>Calibri</vt:lpstr>
      <vt:lpstr>微软雅黑</vt:lpstr>
      <vt:lpstr>HP001 4 hàng</vt:lpstr>
      <vt:lpstr>#9Slide07 SVNAdam Gorry</vt:lpstr>
      <vt:lpstr>Times New Roman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NGUYEN MAI</cp:lastModifiedBy>
  <cp:revision>29</cp:revision>
  <dcterms:created xsi:type="dcterms:W3CDTF">2020-07-13T04:22:28Z</dcterms:created>
  <dcterms:modified xsi:type="dcterms:W3CDTF">2023-02-08T07:27:15Z</dcterms:modified>
  <cp:version>B04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0x0101009D03E857A24738439EBDBCE221308454</vt:lpwstr>
  </property>
</Properties>
</file>