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7"/>
  </p:notesMasterIdLst>
  <p:sldIdLst>
    <p:sldId id="329" r:id="rId2"/>
    <p:sldId id="320" r:id="rId3"/>
    <p:sldId id="285" r:id="rId4"/>
    <p:sldId id="315" r:id="rId5"/>
    <p:sldId id="325" r:id="rId6"/>
    <p:sldId id="326" r:id="rId7"/>
    <p:sldId id="316" r:id="rId8"/>
    <p:sldId id="317" r:id="rId9"/>
    <p:sldId id="331" r:id="rId10"/>
    <p:sldId id="330" r:id="rId11"/>
    <p:sldId id="271" r:id="rId12"/>
    <p:sldId id="328" r:id="rId13"/>
    <p:sldId id="301" r:id="rId14"/>
    <p:sldId id="302" r:id="rId15"/>
    <p:sldId id="31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BEFF1-A0E0-40BB-9217-2370BCCDB09E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69BD5-51AA-420F-A979-24AC6079D4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9D8047-A419-4D5A-8886-83535151E60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00920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D5F890-63C1-4989-8583-3A4C1C6B49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chemeClr val="bg2">
                <a:tint val="98000"/>
                <a:shade val="90000"/>
                <a:satMod val="160000"/>
                <a:lumMod val="0"/>
                <a:lumOff val="100000"/>
                <a:alpha val="32000"/>
              </a:schemeClr>
            </a:gs>
            <a:gs pos="100000">
              <a:schemeClr val="bg2">
                <a:tint val="95000"/>
                <a:shade val="100000"/>
                <a:satMod val="130000"/>
                <a:lumMod val="0"/>
                <a:lumOff val="10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F1E990-8077-4F8A-A43F-5C16429D4EAF}" type="datetimeFigureOut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5.wav"/><Relationship Id="rId7" Type="http://schemas.openxmlformats.org/officeDocument/2006/relationships/image" Target="../media/image8.gif"/><Relationship Id="rId12" Type="http://schemas.openxmlformats.org/officeDocument/2006/relationships/image" Target="../media/image56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4.wav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10" Type="http://schemas.openxmlformats.org/officeDocument/2006/relationships/image" Target="../media/image13.gif"/><Relationship Id="rId4" Type="http://schemas.openxmlformats.org/officeDocument/2006/relationships/audio" Target="../media/audio2.wav"/><Relationship Id="rId9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5.wav"/><Relationship Id="rId7" Type="http://schemas.openxmlformats.org/officeDocument/2006/relationships/image" Target="../media/image8.gif"/><Relationship Id="rId12" Type="http://schemas.openxmlformats.org/officeDocument/2006/relationships/image" Target="../media/image57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4.wav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10" Type="http://schemas.openxmlformats.org/officeDocument/2006/relationships/image" Target="../media/image13.gif"/><Relationship Id="rId4" Type="http://schemas.openxmlformats.org/officeDocument/2006/relationships/audio" Target="../media/audio2.wav"/><Relationship Id="rId9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9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wmf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audio" Target="../media/audio2.wav"/><Relationship Id="rId7" Type="http://schemas.openxmlformats.org/officeDocument/2006/relationships/image" Target="../media/image1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audio" Target="../media/audio3.wav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audio" Target="../media/audio2.wav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audio" Target="../media/audio3.wav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audio" Target="../media/audio2.wav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audio" Target="../media/audio1.wav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audio" Target="../media/audio3.wav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audio" Target="../media/audio2.wav"/><Relationship Id="rId7" Type="http://schemas.openxmlformats.org/officeDocument/2006/relationships/image" Target="../media/image32.png"/><Relationship Id="rId12" Type="http://schemas.openxmlformats.org/officeDocument/2006/relationships/image" Target="../media/image4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9.png"/><Relationship Id="rId5" Type="http://schemas.openxmlformats.org/officeDocument/2006/relationships/image" Target="../media/image30.png"/><Relationship Id="rId10" Type="http://schemas.openxmlformats.org/officeDocument/2006/relationships/image" Target="../media/image44.png"/><Relationship Id="rId4" Type="http://schemas.openxmlformats.org/officeDocument/2006/relationships/audio" Target="../media/audio3.wav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534988" y="577850"/>
            <a:ext cx="7847012" cy="6584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618444"/>
              </a:avLst>
            </a:prstTxWarp>
          </a:bodyPr>
          <a:lstStyle/>
          <a:p>
            <a:pPr algn="ctr"/>
            <a:endParaRPr lang="en-GB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BahamasBH"/>
            </a:endParaRPr>
          </a:p>
        </p:txBody>
      </p:sp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1981200" y="2362200"/>
            <a:ext cx="4800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Toán</a:t>
            </a:r>
          </a:p>
        </p:txBody>
      </p:sp>
      <p:pic>
        <p:nvPicPr>
          <p:cNvPr id="2053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781800" y="-152400"/>
            <a:ext cx="220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62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858000" y="4495800"/>
            <a:ext cx="2290763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14300" y="46101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0" name="WordArt 16"/>
          <p:cNvSpPr>
            <a:spLocks noChangeArrowheads="1" noChangeShapeType="1" noTextEdit="1"/>
          </p:cNvSpPr>
          <p:nvPr/>
        </p:nvSpPr>
        <p:spPr bwMode="auto">
          <a:xfrm>
            <a:off x="1638300" y="4200525"/>
            <a:ext cx="5867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9050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PHÉP TRỪ PHÂN </a:t>
            </a:r>
            <a:r>
              <a:rPr lang="en-GB" sz="3600" kern="10" dirty="0" smtClean="0">
                <a:ln w="19050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SỐ (TT)</a:t>
            </a:r>
            <a:endParaRPr lang="en-GB" sz="3600" kern="10" dirty="0">
              <a:ln w="19050">
                <a:solidFill>
                  <a:srgbClr val="0000CC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6" y="5517232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vi-VN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601" y="185143"/>
            <a:ext cx="8496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373" y="1619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6673" y="3318953"/>
            <a:ext cx="8496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diện tích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4367751" y="3966478"/>
            <a:ext cx="145144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57"/>
              <p:cNvSpPr txBox="1">
                <a:spLocks noChangeArrowheads="1"/>
              </p:cNvSpPr>
              <p:nvPr/>
            </p:nvSpPr>
            <p:spPr bwMode="auto">
              <a:xfrm>
                <a:off x="2349279" y="4831285"/>
                <a:ext cx="5105400" cy="61388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Đáp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diệntíchcôngviên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9279" y="4831285"/>
                <a:ext cx="5105400" cy="613886"/>
              </a:xfrm>
              <a:prstGeom prst="rect">
                <a:avLst/>
              </a:prstGeom>
              <a:blipFill rotWithShape="1">
                <a:blip r:embed="rId2"/>
                <a:stretch>
                  <a:fillRect b="-10000"/>
                </a:stretch>
              </a:blip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91051" y="1981200"/>
            <a:ext cx="8153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Diện tích 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..?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công viên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07973" y="3143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251" y="2727718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13"/>
              <p:cNvSpPr txBox="1">
                <a:spLocks noChangeArrowheads="1"/>
              </p:cNvSpPr>
              <p:nvPr/>
            </p:nvSpPr>
            <p:spPr bwMode="auto">
              <a:xfrm>
                <a:off x="291051" y="646808"/>
                <a:ext cx="8153400" cy="8767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Diện tích trồng ho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vàcâyxanh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diệntích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công viên</a:t>
                </a:r>
              </a:p>
            </p:txBody>
          </p:sp>
        </mc:Choice>
        <mc:Fallback xmlns="">
          <p:sp>
            <p:nvSpPr>
              <p:cNvPr id="17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051" y="646808"/>
                <a:ext cx="8153400" cy="876715"/>
              </a:xfrm>
              <a:prstGeom prst="rect">
                <a:avLst/>
              </a:prstGeom>
              <a:blipFill rotWithShape="1">
                <a:blip r:embed="rId3"/>
                <a:stretch>
                  <a:fillRect l="-11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291051" y="1224037"/>
                <a:ext cx="8153400" cy="8137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iệntích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trồng hoa: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diện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công 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</a:p>
            </p:txBody>
          </p:sp>
        </mc:Choice>
        <mc:Fallback xmlns="">
          <p:sp>
            <p:nvSpPr>
              <p:cNvPr id="18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051" y="1224037"/>
                <a:ext cx="8153400" cy="813749"/>
              </a:xfrm>
              <a:prstGeom prst="rect">
                <a:avLst/>
              </a:prstGeom>
              <a:blipFill rotWithShape="1">
                <a:blip r:embed="rId4"/>
                <a:stretch>
                  <a:fillRect l="-1197" b="-67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38200" y="519275"/>
            <a:ext cx="1473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971800" y="3886200"/>
                <a:ext cx="854721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3886200"/>
                <a:ext cx="854721" cy="616964"/>
              </a:xfrm>
              <a:prstGeom prst="rect">
                <a:avLst/>
              </a:prstGeom>
              <a:blipFill rotWithShape="1">
                <a:blip r:embed="rId5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769901" y="3886200"/>
                <a:ext cx="69442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901" y="3886200"/>
                <a:ext cx="694421" cy="622222"/>
              </a:xfrm>
              <a:prstGeom prst="rect">
                <a:avLst/>
              </a:prstGeom>
              <a:blipFill rotWithShape="1">
                <a:blip r:embed="rId6"/>
                <a:stretch>
                  <a:fillRect l="-13158" b="-68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18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 animBg="1"/>
      <p:bldP spid="12" grpId="0"/>
      <p:bldP spid="16" grpId="0"/>
      <p:bldP spid="17" grpId="0" animBg="1"/>
      <p:bldP spid="18" grpId="0" animBg="1"/>
      <p:bldP spid="2" grpId="0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7526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33400"/>
            <a:ext cx="87630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Củng cố: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743200"/>
            <a:ext cx="87630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Mỗi một câu hỏi, có 10 giây để suy nghĩ tìm đáp án. Kết thúc 10 giây, chat kết quả vào phần tin nhắn.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13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6670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sz="4400" dirty="0" smtClean="0">
                <a:solidFill>
                  <a:srgbClr val="FF3300"/>
                </a:solidFill>
              </a:rPr>
              <a:t>S</a:t>
            </a:r>
            <a:endParaRPr lang="en-US" sz="4400" dirty="0">
              <a:solidFill>
                <a:srgbClr val="FF3300"/>
              </a:solidFill>
            </a:endParaRP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  <a:p>
              <a:pPr algn="ctr"/>
              <a:r>
                <a:rPr lang="en-US" sz="2400"/>
                <a:t>Hết giờ</a:t>
              </a:r>
            </a:p>
            <a:p>
              <a:pPr algn="ctr"/>
              <a:endParaRPr lang="en-US" sz="240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81400" y="2525857"/>
                <a:ext cx="4267200" cy="789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10 −3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12 −4 </m:t>
                        </m:r>
                      </m:den>
                    </m:f>
                  </m:oMath>
                </a14:m>
                <a:r>
                  <a:rPr lang="vi-VN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525857"/>
                <a:ext cx="4267200" cy="789383"/>
              </a:xfrm>
              <a:prstGeom prst="rect">
                <a:avLst/>
              </a:prstGeom>
              <a:blipFill rotWithShape="1">
                <a:blip r:embed="rId1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41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7051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3300"/>
                </a:solidFill>
              </a:rPr>
              <a:t>Đ</a:t>
            </a: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400" dirty="0" err="1"/>
                <a:t>Hết</a:t>
              </a:r>
              <a:r>
                <a:rPr lang="en-US" sz="2400" dirty="0"/>
                <a:t> </a:t>
              </a:r>
              <a:r>
                <a:rPr lang="en-US" sz="2400" dirty="0" err="1"/>
                <a:t>giờ</a:t>
              </a:r>
              <a:endParaRPr lang="en-US" sz="2400" dirty="0"/>
            </a:p>
            <a:p>
              <a:pPr algn="ctr"/>
              <a:endParaRPr lang="en-US" sz="2400" dirty="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điền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vi-VN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 mỗi ô trống sau: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581400" y="2525857"/>
                <a:ext cx="4267200" cy="791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10 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12 </m:t>
                        </m:r>
                      </m:den>
                    </m:f>
                  </m:oMath>
                </a14:m>
                <a:r>
                  <a:rPr lang="vi-VN" sz="32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dirty="0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dirty="0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525857"/>
                <a:ext cx="4267200" cy="791114"/>
              </a:xfrm>
              <a:prstGeom prst="rect">
                <a:avLst/>
              </a:prstGeom>
              <a:blipFill rotWithShape="1">
                <a:blip r:embed="rId1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29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905000" y="1066800"/>
            <a:ext cx="57896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và dặn dò: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81000" y="1836737"/>
            <a:ext cx="8610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c+d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2/SGK/Tr130; VBT/Tr40.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(tr131)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9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zeichen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647"/>
            <a:ext cx="155416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Callout 2"/>
          <p:cNvSpPr/>
          <p:nvPr/>
        </p:nvSpPr>
        <p:spPr>
          <a:xfrm>
            <a:off x="2099145" y="362447"/>
            <a:ext cx="5410201" cy="2971800"/>
          </a:xfrm>
          <a:prstGeom prst="cloudCallout">
            <a:avLst>
              <a:gd name="adj1" fmla="val 55827"/>
              <a:gd name="adj2" fmla="val -4049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Muốn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trừ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hai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phân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số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cùng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mẫu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số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ta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làm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thế</a:t>
            </a:r>
            <a:r>
              <a:rPr lang="en-US" altLang="ja-JP" sz="32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sz="3200" dirty="0" err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nào</a:t>
            </a:r>
            <a:r>
              <a:rPr lang="en-US" altLang="ja-JP" sz="32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?</a:t>
            </a:r>
          </a:p>
          <a:p>
            <a:pPr algn="ctr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Lấy</a:t>
            </a:r>
            <a:r>
              <a:rPr lang="en-US" sz="32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ví</a:t>
            </a:r>
            <a:r>
              <a:rPr lang="en-US" sz="32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dụ</a:t>
            </a:r>
            <a:endParaRPr lang="en-US" sz="3200" dirty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29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9088" y="183554"/>
            <a:ext cx="891377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122353"/>
              </p:ext>
            </p:extLst>
          </p:nvPr>
        </p:nvGraphicFramePr>
        <p:xfrm>
          <a:off x="3594622" y="88464"/>
          <a:ext cx="304800" cy="70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0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622" y="88464"/>
                        <a:ext cx="304800" cy="705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851656"/>
              </p:ext>
            </p:extLst>
          </p:nvPr>
        </p:nvGraphicFramePr>
        <p:xfrm>
          <a:off x="8035786" y="88464"/>
          <a:ext cx="45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5786" y="88464"/>
                        <a:ext cx="45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979198"/>
              </p:ext>
            </p:extLst>
          </p:nvPr>
        </p:nvGraphicFramePr>
        <p:xfrm>
          <a:off x="3974035" y="1257701"/>
          <a:ext cx="382587" cy="735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2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4035" y="1257701"/>
                        <a:ext cx="382587" cy="735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79922" y="1303199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      -            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015118"/>
              </p:ext>
            </p:extLst>
          </p:nvPr>
        </p:nvGraphicFramePr>
        <p:xfrm>
          <a:off x="4737622" y="1241183"/>
          <a:ext cx="382588" cy="752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3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622" y="1241183"/>
                        <a:ext cx="382588" cy="752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94822" y="1347592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= 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848065"/>
              </p:ext>
            </p:extLst>
          </p:nvPr>
        </p:nvGraphicFramePr>
        <p:xfrm>
          <a:off x="1681655" y="2640659"/>
          <a:ext cx="2202196" cy="72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4" name="Equation" r:id="rId10" imgW="901309" imgH="393529" progId="Equation.3">
                  <p:embed/>
                </p:oleObj>
              </mc:Choice>
              <mc:Fallback>
                <p:oleObj name="Equation" r:id="rId10" imgW="901309" imgH="393529" progId="Equation.3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655" y="2640659"/>
                        <a:ext cx="2202196" cy="724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03835"/>
              </p:ext>
            </p:extLst>
          </p:nvPr>
        </p:nvGraphicFramePr>
        <p:xfrm>
          <a:off x="4627124" y="2607529"/>
          <a:ext cx="2202196" cy="757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415" name="Equation" r:id="rId12" imgW="901309" imgH="393529" progId="Equation.3">
                  <p:embed/>
                </p:oleObj>
              </mc:Choice>
              <mc:Fallback>
                <p:oleObj name="Equation" r:id="rId12" imgW="901309" imgH="393529" progId="Equation.3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124" y="2607529"/>
                        <a:ext cx="2202196" cy="7575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43154" y="2679264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18854" y="1993464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* Quy đồng mẫu số hai phân số: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148968" y="3441264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* Trừ hai phân số: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711186" y="3892734"/>
                <a:ext cx="841897" cy="759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3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vi-VN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vi-VN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186" y="3892734"/>
                <a:ext cx="841897" cy="759247"/>
              </a:xfrm>
              <a:prstGeom prst="rect">
                <a:avLst/>
              </a:prstGeom>
              <a:blipFill rotWithShape="1">
                <a:blip r:embed="rId14"/>
                <a:stretch>
                  <a:fillRect r="-26812" b="-1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514417" y="3908520"/>
                <a:ext cx="1494320" cy="75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vi-VN" sz="3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vi-VN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417" y="3908520"/>
                <a:ext cx="1494320" cy="759310"/>
              </a:xfrm>
              <a:prstGeom prst="rect">
                <a:avLst/>
              </a:prstGeom>
              <a:blipFill rotWithShape="1">
                <a:blip r:embed="rId15"/>
                <a:stretch>
                  <a:fillRect l="-9350" r="-15041" b="-10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943154" y="3910997"/>
                <a:ext cx="837089" cy="75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vi-VN" sz="3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vi-VN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154" y="3910997"/>
                <a:ext cx="837089" cy="759310"/>
              </a:xfrm>
              <a:prstGeom prst="rect">
                <a:avLst/>
              </a:prstGeom>
              <a:blipFill rotWithShape="1">
                <a:blip r:embed="rId16"/>
                <a:stretch>
                  <a:fillRect l="-17518" r="-27737" b="-1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37"/>
          <p:cNvSpPr txBox="1">
            <a:spLocks noChangeArrowheads="1"/>
          </p:cNvSpPr>
          <p:nvPr/>
        </p:nvSpPr>
        <p:spPr bwMode="auto">
          <a:xfrm>
            <a:off x="252574" y="4812864"/>
            <a:ext cx="868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37"/>
          <p:cNvSpPr txBox="1">
            <a:spLocks noChangeArrowheads="1"/>
          </p:cNvSpPr>
          <p:nvPr/>
        </p:nvSpPr>
        <p:spPr bwMode="auto">
          <a:xfrm>
            <a:off x="302270" y="4830251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861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" grpId="0"/>
      <p:bldP spid="58" grpId="0"/>
      <p:bldP spid="18" grpId="0"/>
      <p:bldP spid="19" grpId="0"/>
      <p:bldP spid="20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7427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5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4500"/>
                            </p:stCondLst>
                            <p:childTnLst>
                              <p:par>
                                <p:cTn id="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500"/>
                            </p:stCondLst>
                            <p:childTnLst>
                              <p:par>
                                <p:cTn id="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8500"/>
                            </p:stCondLst>
                            <p:childTnLst>
                              <p:par>
                                <p:cTn id="1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500"/>
                            </p:stCondLst>
                            <p:childTnLst>
                              <p:par>
                                <p:cTn id="1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2500"/>
                            </p:stCondLst>
                            <p:childTnLst>
                              <p:par>
                                <p:cTn id="2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3500"/>
                            </p:stCondLst>
                            <p:childTnLst>
                              <p:par>
                                <p:cTn id="2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5500"/>
                            </p:stCondLst>
                            <p:childTnLst>
                              <p:par>
                                <p:cTn id="2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7500"/>
                            </p:stCondLst>
                            <p:childTnLst>
                              <p:par>
                                <p:cTn id="2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8500"/>
                            </p:stCondLst>
                            <p:childTnLst>
                              <p:par>
                                <p:cTn id="2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500"/>
                            </p:stCondLst>
                            <p:childTnLst>
                              <p:par>
                                <p:cTn id="2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2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3500"/>
                            </p:stCondLst>
                            <p:childTnLst>
                              <p:par>
                                <p:cTn id="2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5500"/>
                            </p:stCondLst>
                            <p:childTnLst>
                              <p:par>
                                <p:cTn id="2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7500"/>
                            </p:stCondLst>
                            <p:childTnLst>
                              <p:par>
                                <p:cTn id="2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8500"/>
                            </p:stCondLst>
                            <p:childTnLst>
                              <p:par>
                                <p:cTn id="2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3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4" grpId="0" animBg="1"/>
      <p:bldP spid="15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43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blipFill rotWithShape="1">
                <a:blip r:embed="rId11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  <a:blipFill rotWithShape="1">
                <a:blip r:embed="rId12"/>
                <a:stretch>
                  <a:fillRect l="-10236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  <a:blipFill rotWithShape="1">
                <a:blip r:embed="rId13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  <a:blipFill rotWithShape="1">
                <a:blip r:embed="rId14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77619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2500"/>
                            </p:stCondLst>
                            <p:childTnLst>
                              <p:par>
                                <p:cTn id="1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500"/>
                            </p:stCondLst>
                            <p:childTnLst>
                              <p:par>
                                <p:cTn id="2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2500"/>
                            </p:stCondLst>
                            <p:childTnLst>
                              <p:par>
                                <p:cTn id="2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3500"/>
                            </p:stCondLst>
                            <p:childTnLst>
                              <p:par>
                                <p:cTn id="2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5500"/>
                            </p:stCondLst>
                            <p:childTnLst>
                              <p:par>
                                <p:cTn id="2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7500"/>
                            </p:stCondLst>
                            <p:childTnLst>
                              <p:par>
                                <p:cTn id="2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500"/>
                            </p:stCondLst>
                            <p:childTnLst>
                              <p:par>
                                <p:cTn id="2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2500"/>
                            </p:stCondLst>
                            <p:childTnLst>
                              <p:par>
                                <p:cTn id="2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3500"/>
                            </p:stCondLst>
                            <p:childTnLst>
                              <p:par>
                                <p:cTn id="2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5500"/>
                            </p:stCondLst>
                            <p:childTnLst>
                              <p:par>
                                <p:cTn id="2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8500"/>
                            </p:stCondLst>
                            <p:childTnLst>
                              <p:par>
                                <p:cTn id="2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9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9" grpId="0" animBg="1"/>
      <p:bldP spid="20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9600"/>
                <a:ext cx="872355" cy="790216"/>
              </a:xfrm>
              <a:prstGeom prst="rect">
                <a:avLst/>
              </a:prstGeom>
              <a:blipFill rotWithShape="1">
                <a:blip r:embed="rId5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7123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34425"/>
                <a:ext cx="872355" cy="798873"/>
              </a:xfrm>
              <a:prstGeom prst="rect">
                <a:avLst/>
              </a:prstGeom>
              <a:blipFill rotWithShape="1">
                <a:blip r:embed="rId6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245457" y="73714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613576"/>
                <a:ext cx="872355" cy="7912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3857" y="7162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101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1646805"/>
                <a:ext cx="872355" cy="790216"/>
              </a:xfrm>
              <a:prstGeom prst="rect">
                <a:avLst/>
              </a:prstGeom>
              <a:blipFill rotWithShape="1"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429" y="1660421"/>
                <a:ext cx="1552028" cy="798873"/>
              </a:xfrm>
              <a:prstGeom prst="rect">
                <a:avLst/>
              </a:prstGeom>
              <a:blipFill rotWithShape="1">
                <a:blip r:embed="rId9"/>
                <a:stretch>
                  <a:fillRect l="-1023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47959"/>
                <a:ext cx="864339" cy="789062"/>
              </a:xfrm>
              <a:prstGeom prst="rect">
                <a:avLst/>
              </a:prstGeom>
              <a:blipFill rotWithShape="1">
                <a:blip r:embed="rId10"/>
                <a:stretch>
                  <a:fillRect l="-18440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43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2743200"/>
                <a:ext cx="872355" cy="798873"/>
              </a:xfrm>
              <a:prstGeom prst="rect">
                <a:avLst/>
              </a:prstGeom>
              <a:blipFill rotWithShape="1">
                <a:blip r:embed="rId11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660" y="2743200"/>
                <a:ext cx="1552028" cy="792140"/>
              </a:xfrm>
              <a:prstGeom prst="rect">
                <a:avLst/>
              </a:prstGeom>
              <a:blipFill rotWithShape="1">
                <a:blip r:embed="rId12"/>
                <a:stretch>
                  <a:fillRect l="-10236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687" y="2746278"/>
                <a:ext cx="864339" cy="791820"/>
              </a:xfrm>
              <a:prstGeom prst="rect">
                <a:avLst/>
              </a:prstGeom>
              <a:blipFill rotWithShape="1">
                <a:blip r:embed="rId13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26" y="2753011"/>
                <a:ext cx="864339" cy="790794"/>
              </a:xfrm>
              <a:prstGeom prst="rect">
                <a:avLst/>
              </a:prstGeom>
              <a:blipFill rotWithShape="1">
                <a:blip r:embed="rId14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69350" y="3886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3886200"/>
                <a:ext cx="872355" cy="791242"/>
              </a:xfrm>
              <a:prstGeom prst="rect">
                <a:avLst/>
              </a:prstGeom>
              <a:blipFill rotWithShape="1">
                <a:blip r:embed="rId15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3885302"/>
                <a:ext cx="1552028" cy="792140"/>
              </a:xfrm>
              <a:prstGeom prst="rect">
                <a:avLst/>
              </a:prstGeom>
              <a:blipFill rotWithShape="1">
                <a:blip r:embed="rId16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378" y="3885302"/>
                <a:ext cx="864339" cy="791114"/>
              </a:xfrm>
              <a:prstGeom prst="rect">
                <a:avLst/>
              </a:prstGeom>
              <a:blipFill rotWithShape="1">
                <a:blip r:embed="rId17"/>
                <a:stretch>
                  <a:fillRect l="-18310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6677" y="55010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324115" y="54597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677" y="49676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36677" y="49530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84477" y="55772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6465277" y="55772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77619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5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4500"/>
                            </p:stCondLst>
                            <p:childTnLst>
                              <p:par>
                                <p:cTn id="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500"/>
                            </p:stCondLst>
                            <p:childTnLst>
                              <p:par>
                                <p:cTn id="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8500"/>
                            </p:stCondLst>
                            <p:childTnLst>
                              <p:par>
                                <p:cTn id="1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500"/>
                            </p:stCondLst>
                            <p:childTnLst>
                              <p:par>
                                <p:cTn id="1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2500"/>
                            </p:stCondLst>
                            <p:childTnLst>
                              <p:par>
                                <p:cTn id="20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3500"/>
                            </p:stCondLst>
                            <p:childTnLst>
                              <p:par>
                                <p:cTn id="2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5500"/>
                            </p:stCondLst>
                            <p:childTnLst>
                              <p:par>
                                <p:cTn id="2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7500"/>
                            </p:stCondLst>
                            <p:childTnLst>
                              <p:par>
                                <p:cTn id="2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8500"/>
                            </p:stCondLst>
                            <p:childTnLst>
                              <p:par>
                                <p:cTn id="2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500"/>
                            </p:stCondLst>
                            <p:childTnLst>
                              <p:par>
                                <p:cTn id="2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2500"/>
                            </p:stCondLst>
                            <p:childTnLst>
                              <p:par>
                                <p:cTn id="2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3500"/>
                            </p:stCondLst>
                            <p:childTnLst>
                              <p:par>
                                <p:cTn id="24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5500"/>
                            </p:stCondLst>
                            <p:childTnLst>
                              <p:par>
                                <p:cTn id="25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7500"/>
                            </p:stCondLst>
                            <p:childTnLst>
                              <p:par>
                                <p:cTn id="2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8500"/>
                            </p:stCondLst>
                            <p:childTnLst>
                              <p:par>
                                <p:cTn id="2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3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4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24933" y="30480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blipFill rotWithShape="1"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10171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blipFill rotWithShape="1">
                <a:blip r:embed="rId3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822613" y="104032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blipFill rotWithShape="1">
                <a:blip r:embed="rId4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219700" y="10210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6276" y="2753837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76" y="2753837"/>
                <a:ext cx="1045479" cy="791820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757602" y="2753837"/>
                <a:ext cx="1552028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602" y="2753837"/>
                <a:ext cx="1552028" cy="791820"/>
              </a:xfrm>
              <a:prstGeom prst="rect">
                <a:avLst/>
              </a:prstGeom>
              <a:blipFill rotWithShape="1">
                <a:blip r:embed="rId6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332159" y="2753837"/>
                <a:ext cx="864339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159" y="2753837"/>
                <a:ext cx="864339" cy="791820"/>
              </a:xfrm>
              <a:prstGeom prst="rect">
                <a:avLst/>
              </a:prstGeom>
              <a:blipFill rotWithShape="1">
                <a:blip r:embed="rId7"/>
                <a:stretch>
                  <a:fillRect l="-18440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19378" y="2753837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798" y="4294233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52778" y="41910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78" y="4191000"/>
                <a:ext cx="1045479" cy="791820"/>
              </a:xfrm>
              <a:prstGeom prst="rect">
                <a:avLst/>
              </a:prstGeom>
              <a:blipFill rotWithShape="1">
                <a:blip r:embed="rId8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780131" y="4190102"/>
                <a:ext cx="1205779" cy="795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4190102"/>
                <a:ext cx="1205779" cy="795795"/>
              </a:xfrm>
              <a:prstGeom prst="rect">
                <a:avLst/>
              </a:prstGeom>
              <a:blipFill rotWithShape="1">
                <a:blip r:embed="rId9"/>
                <a:stretch>
                  <a:fillRect l="-12626" b="-9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032684" y="4205769"/>
                <a:ext cx="691215" cy="788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684" y="4205769"/>
                <a:ext cx="691215" cy="788742"/>
              </a:xfrm>
              <a:prstGeom prst="rect">
                <a:avLst/>
              </a:prstGeom>
              <a:blipFill rotWithShape="1">
                <a:blip r:embed="rId10"/>
                <a:stretch>
                  <a:fillRect l="-2193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7239000" y="100522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d)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blipFill rotWithShape="1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8229" y="2133600"/>
            <a:ext cx="585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Cách 1: Quy đồng mẫu số hai phân 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723899" y="4205769"/>
                <a:ext cx="691215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899" y="4205769"/>
                <a:ext cx="691215" cy="787716"/>
              </a:xfrm>
              <a:prstGeom prst="rect">
                <a:avLst/>
              </a:prstGeom>
              <a:blipFill rotWithShape="1">
                <a:blip r:embed="rId12"/>
                <a:stretch>
                  <a:fillRect l="-23009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07885" y="3650355"/>
            <a:ext cx="585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Cách 2: Rút gọn phân 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196498" y="2741950"/>
                <a:ext cx="691215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98" y="2741950"/>
                <a:ext cx="691215" cy="787716"/>
              </a:xfrm>
              <a:prstGeom prst="rect">
                <a:avLst/>
              </a:prstGeom>
              <a:blipFill rotWithShape="1">
                <a:blip r:embed="rId13"/>
                <a:stretch>
                  <a:fillRect l="-2193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19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  <p:bldP spid="21" grpId="0"/>
      <p:bldP spid="22" grpId="0" animBg="1"/>
      <p:bldP spid="23" grpId="0" animBg="1"/>
      <p:bldP spid="24" grpId="0" animBg="1"/>
      <p:bldP spid="5" grpId="0"/>
      <p:bldP spid="27" grpId="0" animBg="1"/>
      <p:bldP spid="28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24933" y="304800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57" y="914400"/>
                <a:ext cx="1045479" cy="791820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657" y="10171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688" y="905478"/>
                <a:ext cx="1045479" cy="791820"/>
              </a:xfrm>
              <a:prstGeom prst="rect">
                <a:avLst/>
              </a:prstGeom>
              <a:blipFill rotWithShape="1">
                <a:blip r:embed="rId6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822613" y="104032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100" y="882760"/>
                <a:ext cx="1045479" cy="788742"/>
              </a:xfrm>
              <a:prstGeom prst="rect">
                <a:avLst/>
              </a:prstGeom>
              <a:blipFill rotWithShape="1"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219700" y="102109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34652" y="2133600"/>
                <a:ext cx="1045479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52" y="2133600"/>
                <a:ext cx="1045479" cy="791820"/>
              </a:xfrm>
              <a:prstGeom prst="rect">
                <a:avLst/>
              </a:prstGeom>
              <a:blipFill rotWithShape="1"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780131" y="2135155"/>
                <a:ext cx="1552028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31" y="2135155"/>
                <a:ext cx="1552028" cy="791820"/>
              </a:xfrm>
              <a:prstGeom prst="rect">
                <a:avLst/>
              </a:prstGeom>
              <a:blipFill rotWithShape="1">
                <a:blip r:embed="rId9"/>
                <a:stretch>
                  <a:fillRect l="-980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291729" y="2131140"/>
                <a:ext cx="864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729" y="2131140"/>
                <a:ext cx="864339" cy="790794"/>
              </a:xfrm>
              <a:prstGeom prst="rect">
                <a:avLst/>
              </a:prstGeom>
              <a:blipFill rotWithShape="1">
                <a:blip r:embed="rId10"/>
                <a:stretch>
                  <a:fillRect l="-18310" b="-108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58233" y="2237122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9000" y="100522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d)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337" y="833819"/>
                <a:ext cx="1045479" cy="791370"/>
              </a:xfrm>
              <a:prstGeom prst="rect">
                <a:avLst/>
              </a:prstGeom>
              <a:blipFill rotWithShape="1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156068" y="2137207"/>
                <a:ext cx="864339" cy="789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32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068" y="2137207"/>
                <a:ext cx="864339" cy="789768"/>
              </a:xfrm>
              <a:prstGeom prst="rect">
                <a:avLst/>
              </a:prstGeom>
              <a:blipFill rotWithShape="1">
                <a:blip r:embed="rId12"/>
                <a:stretch>
                  <a:fillRect l="-18310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6236677" y="52724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36677" y="580585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7324115" y="576457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36677" y="527245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36677" y="5257800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84477" y="588205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465277" y="588205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0661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2500"/>
                            </p:stCondLst>
                            <p:childTnLst>
                              <p:par>
                                <p:cTn id="1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500"/>
                            </p:stCondLst>
                            <p:childTnLst>
                              <p:par>
                                <p:cTn id="2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1500"/>
                            </p:stCondLst>
                            <p:childTnLst>
                              <p:par>
                                <p:cTn id="2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2500"/>
                            </p:stCondLst>
                            <p:childTnLst>
                              <p:par>
                                <p:cTn id="2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3500"/>
                            </p:stCondLst>
                            <p:childTnLst>
                              <p:par>
                                <p:cTn id="2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4500"/>
                            </p:stCondLst>
                            <p:childTnLst>
                              <p:par>
                                <p:cTn id="2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5500"/>
                            </p:stCondLst>
                            <p:childTnLst>
                              <p:par>
                                <p:cTn id="2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6500"/>
                            </p:stCondLst>
                            <p:childTnLst>
                              <p:par>
                                <p:cTn id="2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7500"/>
                            </p:stCondLst>
                            <p:childTnLst>
                              <p:par>
                                <p:cTn id="2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3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9500"/>
                            </p:stCondLst>
                            <p:childTnLst>
                              <p:par>
                                <p:cTn id="2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500"/>
                            </p:stCondLst>
                            <p:childTnLst>
                              <p:par>
                                <p:cTn id="2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1500"/>
                            </p:stCondLst>
                            <p:childTnLst>
                              <p:par>
                                <p:cTn id="2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2500"/>
                            </p:stCondLst>
                            <p:childTnLst>
                              <p:par>
                                <p:cTn id="2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3500"/>
                            </p:stCondLst>
                            <p:childTnLst>
                              <p:par>
                                <p:cTn id="2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4500"/>
                            </p:stCondLst>
                            <p:childTnLst>
                              <p:par>
                                <p:cTn id="2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5500"/>
                            </p:stCondLst>
                            <p:childTnLst>
                              <p:par>
                                <p:cTn id="26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6500"/>
                            </p:stCondLst>
                            <p:childTnLst>
                              <p:par>
                                <p:cTn id="2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8500"/>
                            </p:stCondLst>
                            <p:childTnLst>
                              <p:par>
                                <p:cTn id="2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9500"/>
                            </p:stCondLst>
                            <p:childTnLst>
                              <p:par>
                                <p:cTn id="2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60500"/>
                            </p:stCondLst>
                            <p:childTnLst>
                              <p:par>
                                <p:cTn id="289" presetID="3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  <p:bldP spid="29" grpId="0" animBg="1"/>
      <p:bldP spid="21" grpId="0" animBg="1"/>
      <p:bldP spid="22" grpId="0" animBg="1"/>
      <p:bldP spid="23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9234-AA1D-4FEF-B8CC-D01D1770C011}" type="datetime1">
              <a:rPr lang="en-US" altLang="en-US" smtClean="0"/>
              <a:pPr/>
              <a:t>1/17/2022</a:t>
            </a:fld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B229-CF13-4FD7-9496-011EEE8487AD}" type="slidenum">
              <a:rPr lang="en-US" altLang="en-US" smtClean="0"/>
              <a:pPr/>
              <a:t>9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5576" y="764704"/>
                <a:ext cx="8136904" cy="6129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400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45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en-US" sz="400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400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764704"/>
                <a:ext cx="8136904" cy="6129498"/>
              </a:xfrm>
              <a:prstGeom prst="rect">
                <a:avLst/>
              </a:prstGeom>
              <a:blipFill rotWithShape="1">
                <a:blip r:embed="rId2"/>
                <a:stretch>
                  <a:fillRect l="-2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08485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1747</TotalTime>
  <Words>735</Words>
  <Application>Microsoft Office PowerPoint</Application>
  <PresentationFormat>On-screen Show (4:3)</PresentationFormat>
  <Paragraphs>432</Paragraphs>
  <Slides>15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MS PGothic</vt:lpstr>
      <vt:lpstr>.VnBahamasBH</vt:lpstr>
      <vt:lpstr>Arial</vt:lpstr>
      <vt:lpstr>Arial Black</vt:lpstr>
      <vt:lpstr>Calibri</vt:lpstr>
      <vt:lpstr>Cambria Math</vt:lpstr>
      <vt:lpstr>Georgia</vt:lpstr>
      <vt:lpstr>Tahoma</vt:lpstr>
      <vt:lpstr>Times New Roman</vt:lpstr>
      <vt:lpstr>Trebuchet MS</vt:lpstr>
      <vt:lpstr>Slipstream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PHÚ THỌ 1</dc:title>
  <dc:creator>Sky123.Org</dc:creator>
  <cp:lastModifiedBy>AutoBVT</cp:lastModifiedBy>
  <cp:revision>203</cp:revision>
  <dcterms:created xsi:type="dcterms:W3CDTF">2014-02-19T02:03:11Z</dcterms:created>
  <dcterms:modified xsi:type="dcterms:W3CDTF">2022-01-17T03:45:56Z</dcterms:modified>
</cp:coreProperties>
</file>