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8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5" r:id="rId2"/>
    <p:sldMasterId id="2147483667" r:id="rId3"/>
    <p:sldMasterId id="2147483669" r:id="rId4"/>
    <p:sldMasterId id="2147483671" r:id="rId5"/>
    <p:sldMasterId id="2147483673" r:id="rId6"/>
    <p:sldMasterId id="2147483677" r:id="rId7"/>
    <p:sldMasterId id="2147483679" r:id="rId8"/>
    <p:sldMasterId id="2147483683" r:id="rId9"/>
  </p:sldMasterIdLst>
  <p:notesMasterIdLst>
    <p:notesMasterId r:id="rId40"/>
  </p:notesMasterIdLst>
  <p:sldIdLst>
    <p:sldId id="276" r:id="rId10"/>
    <p:sldId id="271" r:id="rId11"/>
    <p:sldId id="264" r:id="rId12"/>
    <p:sldId id="257" r:id="rId13"/>
    <p:sldId id="258" r:id="rId14"/>
    <p:sldId id="259" r:id="rId15"/>
    <p:sldId id="260" r:id="rId16"/>
    <p:sldId id="298" r:id="rId17"/>
    <p:sldId id="278" r:id="rId18"/>
    <p:sldId id="283" r:id="rId19"/>
    <p:sldId id="268" r:id="rId20"/>
    <p:sldId id="286" r:id="rId21"/>
    <p:sldId id="269" r:id="rId22"/>
    <p:sldId id="280" r:id="rId23"/>
    <p:sldId id="287" r:id="rId24"/>
    <p:sldId id="270" r:id="rId25"/>
    <p:sldId id="277" r:id="rId26"/>
    <p:sldId id="272" r:id="rId27"/>
    <p:sldId id="274" r:id="rId28"/>
    <p:sldId id="275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</p:sldIdLst>
  <p:sldSz cx="12192000" cy="6858000"/>
  <p:notesSz cx="6858000" cy="9144000"/>
  <p:embeddedFontLst>
    <p:embeddedFont>
      <p:font typeface="Chewy" charset="0"/>
      <p:regular r:id="rId41"/>
    </p:embeddedFont>
    <p:embeddedFont>
      <p:font typeface="Raleway ExtraBold" charset="0"/>
      <p:bold r:id="rId42"/>
      <p:boldItalic r:id="rId43"/>
    </p:embeddedFont>
    <p:embeddedFont>
      <p:font typeface="Bebas Neue" charset="0"/>
      <p:regular r:id="rId44"/>
    </p:embeddedFont>
    <p:embeddedFont>
      <p:font typeface="Comic Sans MS" pitchFamily="66" charset="0"/>
      <p:regular r:id="rId45"/>
      <p:bold r:id="rId46"/>
      <p:italic r:id="rId47"/>
      <p:boldItalic r:id="rId48"/>
    </p:embeddedFont>
    <p:embeddedFont>
      <p:font typeface="Arial Unicode MS" pitchFamily="34" charset="-128"/>
      <p:regular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Arial Rounded MT Bold" pitchFamily="34" charset="0"/>
      <p:regular r:id="rId54"/>
    </p:embeddedFont>
    <p:embeddedFont>
      <p:font typeface="Tahoma" pitchFamily="34" charset="0"/>
      <p:regular r:id="rId55"/>
      <p:bold r:id="rId56"/>
    </p:embeddedFont>
    <p:embeddedFont>
      <p:font typeface="Hind" charset="0"/>
      <p:regular r:id="rId57"/>
      <p:bold r:id="rId58"/>
    </p:embeddedFont>
    <p:embeddedFont>
      <p:font typeface="Calibri Light" pitchFamily="34" charset="0"/>
      <p:regular r:id="rId59"/>
      <p: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1" roundtripDataSignature="AMtx7mjSr8ex+r8h6xkd1MgTEutAh8qe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C224"/>
    <a:srgbClr val="F6FFF8"/>
    <a:srgbClr val="FFFFFF"/>
    <a:srgbClr val="EFF6E0"/>
    <a:srgbClr val="969696"/>
    <a:srgbClr val="FFF1E6"/>
    <a:srgbClr val="89B0AE"/>
    <a:srgbClr val="FFD6BA"/>
    <a:srgbClr val="C2C5AA"/>
    <a:srgbClr val="A4AC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55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customschemas.google.com/relationships/presentationmetadata" Target="meta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6.fntdata"/><Relationship Id="rId5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20869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8436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5006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696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g108b4651a3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1" name="Google Shape;3601;g108b4651a3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67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" name="Google Shape;352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3" name="Google Shape;352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6735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108b4651a39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108b4651a39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5844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5" name="Google Shape;3935;g108b4651a39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6" name="Google Shape;3936;g108b4651a39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607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10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8877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4" name="Google Shape;4084;g108b4651a39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5" name="Google Shape;4085;g108b4651a39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451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6" name="Google Shape;3506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7" name="Google Shape;3507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9103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5" name="Google Shape;3515;g108b4651a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6" name="Google Shape;3516;g108b4651a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78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1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11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01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9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3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4641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" name="Google Shape;2097;p2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Google Shape;2098;p21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2099" name="Google Shape;2099;p21"/>
          <p:cNvSpPr txBox="1">
            <a:spLocks noGrp="1"/>
          </p:cNvSpPr>
          <p:nvPr>
            <p:ph type="title"/>
          </p:nvPr>
        </p:nvSpPr>
        <p:spPr>
          <a:xfrm>
            <a:off x="950976" y="646176"/>
            <a:ext cx="102900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00" name="Google Shape;2100;p21"/>
          <p:cNvSpPr txBox="1">
            <a:spLocks noGrp="1"/>
          </p:cNvSpPr>
          <p:nvPr>
            <p:ph type="subTitle" idx="1"/>
          </p:nvPr>
        </p:nvSpPr>
        <p:spPr>
          <a:xfrm>
            <a:off x="6170000" y="3194304"/>
            <a:ext cx="4876800" cy="151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101" name="Google Shape;2101;p21"/>
          <p:cNvGrpSpPr/>
          <p:nvPr/>
        </p:nvGrpSpPr>
        <p:grpSpPr>
          <a:xfrm>
            <a:off x="311221" y="287443"/>
            <a:ext cx="1279473" cy="2056187"/>
            <a:chOff x="9840651" y="2066749"/>
            <a:chExt cx="701773" cy="1127790"/>
          </a:xfrm>
        </p:grpSpPr>
        <p:sp>
          <p:nvSpPr>
            <p:cNvPr id="2102" name="Google Shape;2102;p2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3" name="Google Shape;2103;p2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4" name="Google Shape;2104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5" name="Google Shape;2105;p2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6" name="Google Shape;2106;p2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7" name="Google Shape;2107;p2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8" name="Google Shape;2108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9" name="Google Shape;2109;p2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0" name="Google Shape;2110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1" name="Google Shape;2111;p2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2" name="Google Shape;2112;p2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3" name="Google Shape;2113;p2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4" name="Google Shape;2114;p2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5" name="Google Shape;2115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6" name="Google Shape;2116;p2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7" name="Google Shape;2117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8" name="Google Shape;2118;p2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9" name="Google Shape;2119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0" name="Google Shape;2120;p2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1" name="Google Shape;2121;p2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2" name="Google Shape;2122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3" name="Google Shape;2123;p2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4" name="Google Shape;2124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5" name="Google Shape;2125;p2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6" name="Google Shape;2126;p2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7" name="Google Shape;2127;p2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8" name="Google Shape;2128;p2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9" name="Google Shape;2129;p2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0" name="Google Shape;2130;p2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1" name="Google Shape;2131;p2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2" name="Google Shape;2132;p2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33" name="Google Shape;2133;p21"/>
          <p:cNvGrpSpPr/>
          <p:nvPr/>
        </p:nvGrpSpPr>
        <p:grpSpPr>
          <a:xfrm>
            <a:off x="93962" y="2748827"/>
            <a:ext cx="1496751" cy="893972"/>
            <a:chOff x="7734396" y="189920"/>
            <a:chExt cx="1122563" cy="670479"/>
          </a:xfrm>
        </p:grpSpPr>
        <p:sp>
          <p:nvSpPr>
            <p:cNvPr id="2134" name="Google Shape;2134;p2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5" name="Google Shape;2135;p2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6" name="Google Shape;2136;p2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7" name="Google Shape;2137;p2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8" name="Google Shape;2138;p2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9" name="Google Shape;2139;p2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0" name="Google Shape;2140;p2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1" name="Google Shape;2141;p2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2" name="Google Shape;2142;p2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3" name="Google Shape;2143;p2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4" name="Google Shape;2144;p2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5" name="Google Shape;2145;p2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6" name="Google Shape;2146;p2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7" name="Google Shape;2147;p2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8" name="Google Shape;2148;p2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9" name="Google Shape;2149;p2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0" name="Google Shape;2150;p2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1" name="Google Shape;2151;p2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2" name="Google Shape;2152;p2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3" name="Google Shape;2153;p2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4" name="Google Shape;2154;p2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sp>
        <p:nvSpPr>
          <p:cNvPr id="2155" name="Google Shape;2155;p21"/>
          <p:cNvSpPr/>
          <p:nvPr/>
        </p:nvSpPr>
        <p:spPr>
          <a:xfrm>
            <a:off x="5505539" y="-107466"/>
            <a:ext cx="6813767" cy="2247900"/>
          </a:xfrm>
          <a:custGeom>
            <a:avLst/>
            <a:gdLst/>
            <a:ahLst/>
            <a:cxnLst/>
            <a:rect l="l" t="t" r="r" b="b"/>
            <a:pathLst>
              <a:path w="204413" h="67437" extrusionOk="0">
                <a:moveTo>
                  <a:pt x="204413" y="67437"/>
                </a:moveTo>
                <a:cubicBezTo>
                  <a:pt x="202605" y="53878"/>
                  <a:pt x="206651" y="35020"/>
                  <a:pt x="195269" y="27432"/>
                </a:cubicBezTo>
                <a:cubicBezTo>
                  <a:pt x="180472" y="17567"/>
                  <a:pt x="159625" y="28059"/>
                  <a:pt x="141929" y="26289"/>
                </a:cubicBezTo>
                <a:cubicBezTo>
                  <a:pt x="124221" y="24518"/>
                  <a:pt x="108493" y="8151"/>
                  <a:pt x="90875" y="10668"/>
                </a:cubicBezTo>
                <a:cubicBezTo>
                  <a:pt x="73570" y="13140"/>
                  <a:pt x="57985" y="27184"/>
                  <a:pt x="40583" y="25527"/>
                </a:cubicBezTo>
                <a:cubicBezTo>
                  <a:pt x="27188" y="24251"/>
                  <a:pt x="12484" y="21193"/>
                  <a:pt x="2483" y="12192"/>
                </a:cubicBezTo>
                <a:cubicBezTo>
                  <a:pt x="-590" y="9426"/>
                  <a:pt x="197" y="4135"/>
                  <a:pt x="19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156" name="Google Shape;2156;p21"/>
          <p:cNvGrpSpPr/>
          <p:nvPr/>
        </p:nvGrpSpPr>
        <p:grpSpPr>
          <a:xfrm rot="-2864756">
            <a:off x="10285515" y="506597"/>
            <a:ext cx="457189" cy="425456"/>
            <a:chOff x="-1003774" y="3010923"/>
            <a:chExt cx="671424" cy="624822"/>
          </a:xfrm>
        </p:grpSpPr>
        <p:sp>
          <p:nvSpPr>
            <p:cNvPr id="2157" name="Google Shape;2157;p2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8" name="Google Shape;2158;p2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9" name="Google Shape;2159;p2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0" name="Google Shape;2160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1" name="Google Shape;2161;p2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2" name="Google Shape;2162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3" name="Google Shape;2163;p2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4" name="Google Shape;2164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5" name="Google Shape;2165;p2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6" name="Google Shape;2166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7" name="Google Shape;2167;p2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8" name="Google Shape;2168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9" name="Google Shape;2169;p2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0" name="Google Shape;2170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1" name="Google Shape;2171;p2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2" name="Google Shape;2172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3" name="Google Shape;2173;p2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4" name="Google Shape;2174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5" name="Google Shape;2175;p2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6" name="Google Shape;2176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7" name="Google Shape;2177;p2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8" name="Google Shape;2178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9" name="Google Shape;2179;p2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0" name="Google Shape;2180;p2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1" name="Google Shape;2181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2" name="Google Shape;2182;p2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3" name="Google Shape;2183;p2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4" name="Google Shape;2184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5" name="Google Shape;2185;p2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6" name="Google Shape;2186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7" name="Google Shape;2187;p2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8" name="Google Shape;2188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9" name="Google Shape;2189;p2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0" name="Google Shape;2190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1" name="Google Shape;2191;p2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2" name="Google Shape;2192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3" name="Google Shape;2193;p2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194" name="Google Shape;2194;p21"/>
          <p:cNvGrpSpPr/>
          <p:nvPr/>
        </p:nvGrpSpPr>
        <p:grpSpPr>
          <a:xfrm>
            <a:off x="10324085" y="5448729"/>
            <a:ext cx="1833913" cy="1811528"/>
            <a:chOff x="5180763" y="3483322"/>
            <a:chExt cx="1375435" cy="1358646"/>
          </a:xfrm>
        </p:grpSpPr>
        <p:sp>
          <p:nvSpPr>
            <p:cNvPr id="2195" name="Google Shape;2195;p21"/>
            <p:cNvSpPr/>
            <p:nvPr/>
          </p:nvSpPr>
          <p:spPr>
            <a:xfrm rot="-3245359">
              <a:off x="6029294" y="3775024"/>
              <a:ext cx="155694" cy="184668"/>
            </a:xfrm>
            <a:custGeom>
              <a:avLst/>
              <a:gdLst/>
              <a:ahLst/>
              <a:cxnLst/>
              <a:rect l="l" t="t" r="r" b="b"/>
              <a:pathLst>
                <a:path w="6228" h="7387" extrusionOk="0">
                  <a:moveTo>
                    <a:pt x="1415" y="0"/>
                  </a:moveTo>
                  <a:lnTo>
                    <a:pt x="1317" y="40"/>
                  </a:lnTo>
                  <a:lnTo>
                    <a:pt x="1238" y="79"/>
                  </a:lnTo>
                  <a:lnTo>
                    <a:pt x="0" y="1041"/>
                  </a:lnTo>
                  <a:lnTo>
                    <a:pt x="4793" y="7386"/>
                  </a:lnTo>
                  <a:lnTo>
                    <a:pt x="6031" y="6443"/>
                  </a:lnTo>
                  <a:lnTo>
                    <a:pt x="6109" y="6365"/>
                  </a:lnTo>
                  <a:lnTo>
                    <a:pt x="6149" y="6306"/>
                  </a:lnTo>
                  <a:lnTo>
                    <a:pt x="6188" y="6208"/>
                  </a:lnTo>
                  <a:lnTo>
                    <a:pt x="6208" y="6129"/>
                  </a:lnTo>
                  <a:lnTo>
                    <a:pt x="6227" y="6050"/>
                  </a:lnTo>
                  <a:lnTo>
                    <a:pt x="6208" y="5952"/>
                  </a:lnTo>
                  <a:lnTo>
                    <a:pt x="6168" y="5874"/>
                  </a:lnTo>
                  <a:lnTo>
                    <a:pt x="6129" y="5795"/>
                  </a:lnTo>
                  <a:lnTo>
                    <a:pt x="1886" y="177"/>
                  </a:lnTo>
                  <a:lnTo>
                    <a:pt x="1827" y="118"/>
                  </a:lnTo>
                  <a:lnTo>
                    <a:pt x="1749" y="59"/>
                  </a:lnTo>
                  <a:lnTo>
                    <a:pt x="1670" y="20"/>
                  </a:lnTo>
                  <a:lnTo>
                    <a:pt x="15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6" name="Google Shape;2196;p21"/>
            <p:cNvSpPr/>
            <p:nvPr/>
          </p:nvSpPr>
          <p:spPr>
            <a:xfrm rot="-3245359">
              <a:off x="6115951" y="3849336"/>
              <a:ext cx="33924" cy="28499"/>
            </a:xfrm>
            <a:custGeom>
              <a:avLst/>
              <a:gdLst/>
              <a:ahLst/>
              <a:cxnLst/>
              <a:rect l="l" t="t" r="r" b="b"/>
              <a:pathLst>
                <a:path w="1357" h="1140" extrusionOk="0">
                  <a:moveTo>
                    <a:pt x="1140" y="0"/>
                  </a:moveTo>
                  <a:lnTo>
                    <a:pt x="1" y="864"/>
                  </a:lnTo>
                  <a:lnTo>
                    <a:pt x="197" y="1139"/>
                  </a:lnTo>
                  <a:lnTo>
                    <a:pt x="1356" y="275"/>
                  </a:lnTo>
                  <a:lnTo>
                    <a:pt x="11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7" name="Google Shape;2197;p21"/>
            <p:cNvSpPr/>
            <p:nvPr/>
          </p:nvSpPr>
          <p:spPr>
            <a:xfrm rot="-3245359">
              <a:off x="6168979" y="3847946"/>
              <a:ext cx="34399" cy="28999"/>
            </a:xfrm>
            <a:custGeom>
              <a:avLst/>
              <a:gdLst/>
              <a:ahLst/>
              <a:cxnLst/>
              <a:rect l="l" t="t" r="r" b="b"/>
              <a:pathLst>
                <a:path w="1376" h="1160" extrusionOk="0">
                  <a:moveTo>
                    <a:pt x="1160" y="0"/>
                  </a:moveTo>
                  <a:lnTo>
                    <a:pt x="1" y="884"/>
                  </a:lnTo>
                  <a:lnTo>
                    <a:pt x="217" y="1159"/>
                  </a:lnTo>
                  <a:lnTo>
                    <a:pt x="1376" y="295"/>
                  </a:lnTo>
                  <a:lnTo>
                    <a:pt x="11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8" name="Google Shape;2198;p21"/>
            <p:cNvSpPr/>
            <p:nvPr/>
          </p:nvSpPr>
          <p:spPr>
            <a:xfrm rot="-3245359">
              <a:off x="6063026" y="3850406"/>
              <a:ext cx="33899" cy="28499"/>
            </a:xfrm>
            <a:custGeom>
              <a:avLst/>
              <a:gdLst/>
              <a:ahLst/>
              <a:cxnLst/>
              <a:rect l="l" t="t" r="r" b="b"/>
              <a:pathLst>
                <a:path w="1356" h="1140" extrusionOk="0">
                  <a:moveTo>
                    <a:pt x="1159" y="1"/>
                  </a:moveTo>
                  <a:lnTo>
                    <a:pt x="0" y="865"/>
                  </a:lnTo>
                  <a:lnTo>
                    <a:pt x="197" y="1140"/>
                  </a:lnTo>
                  <a:lnTo>
                    <a:pt x="1356" y="276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9" name="Google Shape;2199;p21"/>
            <p:cNvSpPr/>
            <p:nvPr/>
          </p:nvSpPr>
          <p:spPr>
            <a:xfrm rot="-3245359">
              <a:off x="6009311" y="3851404"/>
              <a:ext cx="34399" cy="28524"/>
            </a:xfrm>
            <a:custGeom>
              <a:avLst/>
              <a:gdLst/>
              <a:ahLst/>
              <a:cxnLst/>
              <a:rect l="l" t="t" r="r" b="b"/>
              <a:pathLst>
                <a:path w="1376" h="1141" extrusionOk="0">
                  <a:moveTo>
                    <a:pt x="1160" y="1"/>
                  </a:moveTo>
                  <a:lnTo>
                    <a:pt x="1" y="865"/>
                  </a:lnTo>
                  <a:lnTo>
                    <a:pt x="217" y="1140"/>
                  </a:lnTo>
                  <a:lnTo>
                    <a:pt x="1376" y="276"/>
                  </a:lnTo>
                  <a:lnTo>
                    <a:pt x="11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0" name="Google Shape;2200;p21"/>
            <p:cNvSpPr/>
            <p:nvPr/>
          </p:nvSpPr>
          <p:spPr>
            <a:xfrm rot="-3245359">
              <a:off x="5526589" y="3812269"/>
              <a:ext cx="118370" cy="138494"/>
            </a:xfrm>
            <a:custGeom>
              <a:avLst/>
              <a:gdLst/>
              <a:ahLst/>
              <a:cxnLst/>
              <a:rect l="l" t="t" r="r" b="b"/>
              <a:pathLst>
                <a:path w="4735" h="5540" extrusionOk="0">
                  <a:moveTo>
                    <a:pt x="1277" y="1"/>
                  </a:moveTo>
                  <a:lnTo>
                    <a:pt x="1160" y="20"/>
                  </a:lnTo>
                  <a:lnTo>
                    <a:pt x="1061" y="40"/>
                  </a:lnTo>
                  <a:lnTo>
                    <a:pt x="963" y="99"/>
                  </a:lnTo>
                  <a:lnTo>
                    <a:pt x="1" y="845"/>
                  </a:lnTo>
                  <a:lnTo>
                    <a:pt x="3536" y="5540"/>
                  </a:lnTo>
                  <a:lnTo>
                    <a:pt x="4519" y="4794"/>
                  </a:lnTo>
                  <a:lnTo>
                    <a:pt x="4597" y="4735"/>
                  </a:lnTo>
                  <a:lnTo>
                    <a:pt x="4656" y="4636"/>
                  </a:lnTo>
                  <a:lnTo>
                    <a:pt x="4695" y="4538"/>
                  </a:lnTo>
                  <a:lnTo>
                    <a:pt x="4735" y="4440"/>
                  </a:lnTo>
                  <a:lnTo>
                    <a:pt x="4735" y="4342"/>
                  </a:lnTo>
                  <a:lnTo>
                    <a:pt x="4715" y="4244"/>
                  </a:lnTo>
                  <a:lnTo>
                    <a:pt x="4676" y="4126"/>
                  </a:lnTo>
                  <a:lnTo>
                    <a:pt x="4617" y="4047"/>
                  </a:lnTo>
                  <a:lnTo>
                    <a:pt x="1729" y="217"/>
                  </a:lnTo>
                  <a:lnTo>
                    <a:pt x="1651" y="138"/>
                  </a:lnTo>
                  <a:lnTo>
                    <a:pt x="1572" y="79"/>
                  </a:lnTo>
                  <a:lnTo>
                    <a:pt x="1474" y="20"/>
                  </a:lnTo>
                  <a:lnTo>
                    <a:pt x="13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1" name="Google Shape;2201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extrusionOk="0">
                  <a:moveTo>
                    <a:pt x="15773" y="1"/>
                  </a:move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2" name="Google Shape;2202;p21"/>
            <p:cNvSpPr/>
            <p:nvPr/>
          </p:nvSpPr>
          <p:spPr>
            <a:xfrm rot="-3245359">
              <a:off x="5397799" y="3654391"/>
              <a:ext cx="941362" cy="1016509"/>
            </a:xfrm>
            <a:custGeom>
              <a:avLst/>
              <a:gdLst/>
              <a:ahLst/>
              <a:cxnLst/>
              <a:rect l="l" t="t" r="r" b="b"/>
              <a:pathLst>
                <a:path w="37656" h="40662" fill="none" extrusionOk="0">
                  <a:moveTo>
                    <a:pt x="37223" y="26892"/>
                  </a:moveTo>
                  <a:lnTo>
                    <a:pt x="17561" y="826"/>
                  </a:lnTo>
                  <a:lnTo>
                    <a:pt x="17561" y="826"/>
                  </a:lnTo>
                  <a:lnTo>
                    <a:pt x="17423" y="668"/>
                  </a:lnTo>
                  <a:lnTo>
                    <a:pt x="17266" y="511"/>
                  </a:lnTo>
                  <a:lnTo>
                    <a:pt x="17109" y="393"/>
                  </a:lnTo>
                  <a:lnTo>
                    <a:pt x="16932" y="276"/>
                  </a:lnTo>
                  <a:lnTo>
                    <a:pt x="16755" y="177"/>
                  </a:lnTo>
                  <a:lnTo>
                    <a:pt x="16559" y="118"/>
                  </a:lnTo>
                  <a:lnTo>
                    <a:pt x="16362" y="59"/>
                  </a:lnTo>
                  <a:lnTo>
                    <a:pt x="16166" y="20"/>
                  </a:lnTo>
                  <a:lnTo>
                    <a:pt x="15970" y="1"/>
                  </a:lnTo>
                  <a:lnTo>
                    <a:pt x="15773" y="1"/>
                  </a:lnTo>
                  <a:lnTo>
                    <a:pt x="15557" y="20"/>
                  </a:lnTo>
                  <a:lnTo>
                    <a:pt x="15361" y="59"/>
                  </a:lnTo>
                  <a:lnTo>
                    <a:pt x="15164" y="118"/>
                  </a:lnTo>
                  <a:lnTo>
                    <a:pt x="14987" y="197"/>
                  </a:lnTo>
                  <a:lnTo>
                    <a:pt x="14791" y="295"/>
                  </a:lnTo>
                  <a:lnTo>
                    <a:pt x="14614" y="413"/>
                  </a:lnTo>
                  <a:lnTo>
                    <a:pt x="825" y="10824"/>
                  </a:lnTo>
                  <a:lnTo>
                    <a:pt x="825" y="10824"/>
                  </a:lnTo>
                  <a:lnTo>
                    <a:pt x="668" y="10961"/>
                  </a:lnTo>
                  <a:lnTo>
                    <a:pt x="530" y="11118"/>
                  </a:lnTo>
                  <a:lnTo>
                    <a:pt x="393" y="11276"/>
                  </a:lnTo>
                  <a:lnTo>
                    <a:pt x="275" y="11452"/>
                  </a:lnTo>
                  <a:lnTo>
                    <a:pt x="196" y="11629"/>
                  </a:lnTo>
                  <a:lnTo>
                    <a:pt x="118" y="11806"/>
                  </a:lnTo>
                  <a:lnTo>
                    <a:pt x="59" y="12002"/>
                  </a:lnTo>
                  <a:lnTo>
                    <a:pt x="20" y="12199"/>
                  </a:lnTo>
                  <a:lnTo>
                    <a:pt x="0" y="12415"/>
                  </a:lnTo>
                  <a:lnTo>
                    <a:pt x="0" y="12611"/>
                  </a:lnTo>
                  <a:lnTo>
                    <a:pt x="20" y="12808"/>
                  </a:lnTo>
                  <a:lnTo>
                    <a:pt x="59" y="13004"/>
                  </a:lnTo>
                  <a:lnTo>
                    <a:pt x="118" y="13201"/>
                  </a:lnTo>
                  <a:lnTo>
                    <a:pt x="196" y="13397"/>
                  </a:lnTo>
                  <a:lnTo>
                    <a:pt x="295" y="13574"/>
                  </a:lnTo>
                  <a:lnTo>
                    <a:pt x="432" y="13751"/>
                  </a:lnTo>
                  <a:lnTo>
                    <a:pt x="20095" y="39836"/>
                  </a:lnTo>
                  <a:lnTo>
                    <a:pt x="20095" y="39836"/>
                  </a:lnTo>
                  <a:lnTo>
                    <a:pt x="20232" y="39993"/>
                  </a:lnTo>
                  <a:lnTo>
                    <a:pt x="20389" y="40131"/>
                  </a:lnTo>
                  <a:lnTo>
                    <a:pt x="20546" y="40268"/>
                  </a:lnTo>
                  <a:lnTo>
                    <a:pt x="20723" y="40386"/>
                  </a:lnTo>
                  <a:lnTo>
                    <a:pt x="20900" y="40465"/>
                  </a:lnTo>
                  <a:lnTo>
                    <a:pt x="21096" y="40543"/>
                  </a:lnTo>
                  <a:lnTo>
                    <a:pt x="21293" y="40602"/>
                  </a:lnTo>
                  <a:lnTo>
                    <a:pt x="21489" y="40642"/>
                  </a:lnTo>
                  <a:lnTo>
                    <a:pt x="21686" y="40661"/>
                  </a:lnTo>
                  <a:lnTo>
                    <a:pt x="21882" y="40661"/>
                  </a:lnTo>
                  <a:lnTo>
                    <a:pt x="22098" y="40642"/>
                  </a:lnTo>
                  <a:lnTo>
                    <a:pt x="22295" y="40602"/>
                  </a:lnTo>
                  <a:lnTo>
                    <a:pt x="22491" y="40543"/>
                  </a:lnTo>
                  <a:lnTo>
                    <a:pt x="22668" y="40465"/>
                  </a:lnTo>
                  <a:lnTo>
                    <a:pt x="22864" y="40367"/>
                  </a:lnTo>
                  <a:lnTo>
                    <a:pt x="23041" y="40229"/>
                  </a:lnTo>
                  <a:lnTo>
                    <a:pt x="36830" y="29838"/>
                  </a:lnTo>
                  <a:lnTo>
                    <a:pt x="36830" y="29838"/>
                  </a:lnTo>
                  <a:lnTo>
                    <a:pt x="36987" y="29701"/>
                  </a:lnTo>
                  <a:lnTo>
                    <a:pt x="37125" y="29543"/>
                  </a:lnTo>
                  <a:lnTo>
                    <a:pt x="37262" y="29386"/>
                  </a:lnTo>
                  <a:lnTo>
                    <a:pt x="37380" y="29209"/>
                  </a:lnTo>
                  <a:lnTo>
                    <a:pt x="37459" y="29033"/>
                  </a:lnTo>
                  <a:lnTo>
                    <a:pt x="37537" y="28836"/>
                  </a:lnTo>
                  <a:lnTo>
                    <a:pt x="37596" y="28640"/>
                  </a:lnTo>
                  <a:lnTo>
                    <a:pt x="37636" y="28443"/>
                  </a:lnTo>
                  <a:lnTo>
                    <a:pt x="37655" y="28247"/>
                  </a:lnTo>
                  <a:lnTo>
                    <a:pt x="37655" y="28051"/>
                  </a:lnTo>
                  <a:lnTo>
                    <a:pt x="37636" y="27854"/>
                  </a:lnTo>
                  <a:lnTo>
                    <a:pt x="37596" y="27658"/>
                  </a:lnTo>
                  <a:lnTo>
                    <a:pt x="37537" y="27461"/>
                  </a:lnTo>
                  <a:lnTo>
                    <a:pt x="37459" y="27265"/>
                  </a:lnTo>
                  <a:lnTo>
                    <a:pt x="37361" y="27068"/>
                  </a:lnTo>
                  <a:lnTo>
                    <a:pt x="37223" y="268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3" name="Google Shape;2203;p21"/>
            <p:cNvSpPr/>
            <p:nvPr/>
          </p:nvSpPr>
          <p:spPr>
            <a:xfrm rot="-3245359">
              <a:off x="5442239" y="3741430"/>
              <a:ext cx="850516" cy="953162"/>
            </a:xfrm>
            <a:custGeom>
              <a:avLst/>
              <a:gdLst/>
              <a:ahLst/>
              <a:cxnLst/>
              <a:rect l="l" t="t" r="r" b="b"/>
              <a:pathLst>
                <a:path w="34022" h="38128" extrusionOk="0">
                  <a:moveTo>
                    <a:pt x="11825" y="0"/>
                  </a:moveTo>
                  <a:lnTo>
                    <a:pt x="825" y="8290"/>
                  </a:lnTo>
                  <a:lnTo>
                    <a:pt x="668" y="8427"/>
                  </a:lnTo>
                  <a:lnTo>
                    <a:pt x="530" y="8584"/>
                  </a:lnTo>
                  <a:lnTo>
                    <a:pt x="393" y="8742"/>
                  </a:lnTo>
                  <a:lnTo>
                    <a:pt x="275" y="8918"/>
                  </a:lnTo>
                  <a:lnTo>
                    <a:pt x="196" y="9095"/>
                  </a:lnTo>
                  <a:lnTo>
                    <a:pt x="118" y="9272"/>
                  </a:lnTo>
                  <a:lnTo>
                    <a:pt x="59" y="9468"/>
                  </a:lnTo>
                  <a:lnTo>
                    <a:pt x="20" y="9665"/>
                  </a:lnTo>
                  <a:lnTo>
                    <a:pt x="0" y="9881"/>
                  </a:lnTo>
                  <a:lnTo>
                    <a:pt x="0" y="10077"/>
                  </a:lnTo>
                  <a:lnTo>
                    <a:pt x="20" y="10274"/>
                  </a:lnTo>
                  <a:lnTo>
                    <a:pt x="59" y="10470"/>
                  </a:lnTo>
                  <a:lnTo>
                    <a:pt x="118" y="10667"/>
                  </a:lnTo>
                  <a:lnTo>
                    <a:pt x="196" y="10863"/>
                  </a:lnTo>
                  <a:lnTo>
                    <a:pt x="295" y="11040"/>
                  </a:lnTo>
                  <a:lnTo>
                    <a:pt x="432" y="11217"/>
                  </a:lnTo>
                  <a:lnTo>
                    <a:pt x="20095" y="37302"/>
                  </a:lnTo>
                  <a:lnTo>
                    <a:pt x="20232" y="37459"/>
                  </a:lnTo>
                  <a:lnTo>
                    <a:pt x="20389" y="37597"/>
                  </a:lnTo>
                  <a:lnTo>
                    <a:pt x="20546" y="37734"/>
                  </a:lnTo>
                  <a:lnTo>
                    <a:pt x="20723" y="37852"/>
                  </a:lnTo>
                  <a:lnTo>
                    <a:pt x="20900" y="37931"/>
                  </a:lnTo>
                  <a:lnTo>
                    <a:pt x="21096" y="38009"/>
                  </a:lnTo>
                  <a:lnTo>
                    <a:pt x="21293" y="38068"/>
                  </a:lnTo>
                  <a:lnTo>
                    <a:pt x="21489" y="38108"/>
                  </a:lnTo>
                  <a:lnTo>
                    <a:pt x="21686" y="38127"/>
                  </a:lnTo>
                  <a:lnTo>
                    <a:pt x="21882" y="38127"/>
                  </a:lnTo>
                  <a:lnTo>
                    <a:pt x="22098" y="38108"/>
                  </a:lnTo>
                  <a:lnTo>
                    <a:pt x="22295" y="38068"/>
                  </a:lnTo>
                  <a:lnTo>
                    <a:pt x="22491" y="38009"/>
                  </a:lnTo>
                  <a:lnTo>
                    <a:pt x="22668" y="37931"/>
                  </a:lnTo>
                  <a:lnTo>
                    <a:pt x="22864" y="37833"/>
                  </a:lnTo>
                  <a:lnTo>
                    <a:pt x="23041" y="37695"/>
                  </a:lnTo>
                  <a:lnTo>
                    <a:pt x="34021" y="29406"/>
                  </a:lnTo>
                  <a:lnTo>
                    <a:pt x="1182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4" name="Google Shape;2204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extrusionOk="0">
                  <a:moveTo>
                    <a:pt x="8585" y="0"/>
                  </a:moveTo>
                  <a:lnTo>
                    <a:pt x="8153" y="40"/>
                  </a:lnTo>
                  <a:lnTo>
                    <a:pt x="7721" y="99"/>
                  </a:lnTo>
                  <a:lnTo>
                    <a:pt x="7288" y="177"/>
                  </a:lnTo>
                  <a:lnTo>
                    <a:pt x="6856" y="275"/>
                  </a:lnTo>
                  <a:lnTo>
                    <a:pt x="6424" y="393"/>
                  </a:lnTo>
                  <a:lnTo>
                    <a:pt x="6012" y="531"/>
                  </a:lnTo>
                  <a:lnTo>
                    <a:pt x="5599" y="688"/>
                  </a:lnTo>
                  <a:lnTo>
                    <a:pt x="5187" y="865"/>
                  </a:lnTo>
                  <a:lnTo>
                    <a:pt x="4774" y="1081"/>
                  </a:lnTo>
                  <a:lnTo>
                    <a:pt x="4381" y="1297"/>
                  </a:lnTo>
                  <a:lnTo>
                    <a:pt x="3988" y="1552"/>
                  </a:lnTo>
                  <a:lnTo>
                    <a:pt x="3615" y="1827"/>
                  </a:lnTo>
                  <a:lnTo>
                    <a:pt x="3242" y="2122"/>
                  </a:lnTo>
                  <a:lnTo>
                    <a:pt x="2908" y="2417"/>
                  </a:lnTo>
                  <a:lnTo>
                    <a:pt x="2574" y="2750"/>
                  </a:lnTo>
                  <a:lnTo>
                    <a:pt x="2260" y="3084"/>
                  </a:lnTo>
                  <a:lnTo>
                    <a:pt x="1965" y="3418"/>
                  </a:lnTo>
                  <a:lnTo>
                    <a:pt x="1710" y="3772"/>
                  </a:lnTo>
                  <a:lnTo>
                    <a:pt x="1454" y="4145"/>
                  </a:lnTo>
                  <a:lnTo>
                    <a:pt x="1219" y="4518"/>
                  </a:lnTo>
                  <a:lnTo>
                    <a:pt x="1022" y="4911"/>
                  </a:lnTo>
                  <a:lnTo>
                    <a:pt x="826" y="5304"/>
                  </a:lnTo>
                  <a:lnTo>
                    <a:pt x="649" y="5697"/>
                  </a:lnTo>
                  <a:lnTo>
                    <a:pt x="492" y="6109"/>
                  </a:lnTo>
                  <a:lnTo>
                    <a:pt x="374" y="6522"/>
                  </a:lnTo>
                  <a:lnTo>
                    <a:pt x="256" y="6954"/>
                  </a:lnTo>
                  <a:lnTo>
                    <a:pt x="158" y="7386"/>
                  </a:lnTo>
                  <a:lnTo>
                    <a:pt x="99" y="7799"/>
                  </a:lnTo>
                  <a:lnTo>
                    <a:pt x="40" y="8231"/>
                  </a:lnTo>
                  <a:lnTo>
                    <a:pt x="21" y="8663"/>
                  </a:lnTo>
                  <a:lnTo>
                    <a:pt x="1" y="9115"/>
                  </a:lnTo>
                  <a:lnTo>
                    <a:pt x="21" y="9547"/>
                  </a:lnTo>
                  <a:lnTo>
                    <a:pt x="60" y="9979"/>
                  </a:lnTo>
                  <a:lnTo>
                    <a:pt x="99" y="10411"/>
                  </a:lnTo>
                  <a:lnTo>
                    <a:pt x="178" y="10843"/>
                  </a:lnTo>
                  <a:lnTo>
                    <a:pt x="276" y="11275"/>
                  </a:lnTo>
                  <a:lnTo>
                    <a:pt x="394" y="11708"/>
                  </a:lnTo>
                  <a:lnTo>
                    <a:pt x="531" y="12120"/>
                  </a:lnTo>
                  <a:lnTo>
                    <a:pt x="708" y="12533"/>
                  </a:lnTo>
                  <a:lnTo>
                    <a:pt x="885" y="12945"/>
                  </a:lnTo>
                  <a:lnTo>
                    <a:pt x="1081" y="13358"/>
                  </a:lnTo>
                  <a:lnTo>
                    <a:pt x="1317" y="13750"/>
                  </a:lnTo>
                  <a:lnTo>
                    <a:pt x="1572" y="14143"/>
                  </a:lnTo>
                  <a:lnTo>
                    <a:pt x="1847" y="14517"/>
                  </a:lnTo>
                  <a:lnTo>
                    <a:pt x="2122" y="14890"/>
                  </a:lnTo>
                  <a:lnTo>
                    <a:pt x="2437" y="15224"/>
                  </a:lnTo>
                  <a:lnTo>
                    <a:pt x="2751" y="15558"/>
                  </a:lnTo>
                  <a:lnTo>
                    <a:pt x="3085" y="15872"/>
                  </a:lnTo>
                  <a:lnTo>
                    <a:pt x="3438" y="16147"/>
                  </a:lnTo>
                  <a:lnTo>
                    <a:pt x="3792" y="16422"/>
                  </a:lnTo>
                  <a:lnTo>
                    <a:pt x="4146" y="16677"/>
                  </a:lnTo>
                  <a:lnTo>
                    <a:pt x="4538" y="16913"/>
                  </a:lnTo>
                  <a:lnTo>
                    <a:pt x="4912" y="17109"/>
                  </a:lnTo>
                  <a:lnTo>
                    <a:pt x="5304" y="17306"/>
                  </a:lnTo>
                  <a:lnTo>
                    <a:pt x="5717" y="17483"/>
                  </a:lnTo>
                  <a:lnTo>
                    <a:pt x="6129" y="17640"/>
                  </a:lnTo>
                  <a:lnTo>
                    <a:pt x="6542" y="17758"/>
                  </a:lnTo>
                  <a:lnTo>
                    <a:pt x="6954" y="17875"/>
                  </a:lnTo>
                  <a:lnTo>
                    <a:pt x="7387" y="17974"/>
                  </a:lnTo>
                  <a:lnTo>
                    <a:pt x="7819" y="18033"/>
                  </a:lnTo>
                  <a:lnTo>
                    <a:pt x="8251" y="18092"/>
                  </a:lnTo>
                  <a:lnTo>
                    <a:pt x="8683" y="18111"/>
                  </a:lnTo>
                  <a:lnTo>
                    <a:pt x="9115" y="18131"/>
                  </a:lnTo>
                  <a:lnTo>
                    <a:pt x="9547" y="18111"/>
                  </a:lnTo>
                  <a:lnTo>
                    <a:pt x="9999" y="18072"/>
                  </a:lnTo>
                  <a:lnTo>
                    <a:pt x="10431" y="18013"/>
                  </a:lnTo>
                  <a:lnTo>
                    <a:pt x="10863" y="17954"/>
                  </a:lnTo>
                  <a:lnTo>
                    <a:pt x="11296" y="17856"/>
                  </a:lnTo>
                  <a:lnTo>
                    <a:pt x="11708" y="17738"/>
                  </a:lnTo>
                  <a:lnTo>
                    <a:pt x="12140" y="17600"/>
                  </a:lnTo>
                  <a:lnTo>
                    <a:pt x="12553" y="17424"/>
                  </a:lnTo>
                  <a:lnTo>
                    <a:pt x="12965" y="17247"/>
                  </a:lnTo>
                  <a:lnTo>
                    <a:pt x="13358" y="17050"/>
                  </a:lnTo>
                  <a:lnTo>
                    <a:pt x="13771" y="16815"/>
                  </a:lnTo>
                  <a:lnTo>
                    <a:pt x="14144" y="16559"/>
                  </a:lnTo>
                  <a:lnTo>
                    <a:pt x="14537" y="16284"/>
                  </a:lnTo>
                  <a:lnTo>
                    <a:pt x="14890" y="16009"/>
                  </a:lnTo>
                  <a:lnTo>
                    <a:pt x="15244" y="15695"/>
                  </a:lnTo>
                  <a:lnTo>
                    <a:pt x="15578" y="15381"/>
                  </a:lnTo>
                  <a:lnTo>
                    <a:pt x="15872" y="15047"/>
                  </a:lnTo>
                  <a:lnTo>
                    <a:pt x="16167" y="14693"/>
                  </a:lnTo>
                  <a:lnTo>
                    <a:pt x="16442" y="14340"/>
                  </a:lnTo>
                  <a:lnTo>
                    <a:pt x="16678" y="13986"/>
                  </a:lnTo>
                  <a:lnTo>
                    <a:pt x="16913" y="13593"/>
                  </a:lnTo>
                  <a:lnTo>
                    <a:pt x="17129" y="13220"/>
                  </a:lnTo>
                  <a:lnTo>
                    <a:pt x="17326" y="12808"/>
                  </a:lnTo>
                  <a:lnTo>
                    <a:pt x="17483" y="12415"/>
                  </a:lnTo>
                  <a:lnTo>
                    <a:pt x="17640" y="12002"/>
                  </a:lnTo>
                  <a:lnTo>
                    <a:pt x="17778" y="11590"/>
                  </a:lnTo>
                  <a:lnTo>
                    <a:pt x="17876" y="11177"/>
                  </a:lnTo>
                  <a:lnTo>
                    <a:pt x="17974" y="10745"/>
                  </a:lnTo>
                  <a:lnTo>
                    <a:pt x="18053" y="10313"/>
                  </a:lnTo>
                  <a:lnTo>
                    <a:pt x="18092" y="9881"/>
                  </a:lnTo>
                  <a:lnTo>
                    <a:pt x="18131" y="9449"/>
                  </a:lnTo>
                  <a:lnTo>
                    <a:pt x="18131" y="9017"/>
                  </a:lnTo>
                  <a:lnTo>
                    <a:pt x="18112" y="8584"/>
                  </a:lnTo>
                  <a:lnTo>
                    <a:pt x="18092" y="8133"/>
                  </a:lnTo>
                  <a:lnTo>
                    <a:pt x="18033" y="7700"/>
                  </a:lnTo>
                  <a:lnTo>
                    <a:pt x="17954" y="7268"/>
                  </a:lnTo>
                  <a:lnTo>
                    <a:pt x="17856" y="6836"/>
                  </a:lnTo>
                  <a:lnTo>
                    <a:pt x="17738" y="6424"/>
                  </a:lnTo>
                  <a:lnTo>
                    <a:pt x="17601" y="5992"/>
                  </a:lnTo>
                  <a:lnTo>
                    <a:pt x="17444" y="5579"/>
                  </a:lnTo>
                  <a:lnTo>
                    <a:pt x="17247" y="5167"/>
                  </a:lnTo>
                  <a:lnTo>
                    <a:pt x="17051" y="4774"/>
                  </a:lnTo>
                  <a:lnTo>
                    <a:pt x="16815" y="4361"/>
                  </a:lnTo>
                  <a:lnTo>
                    <a:pt x="16579" y="3988"/>
                  </a:lnTo>
                  <a:lnTo>
                    <a:pt x="16304" y="3595"/>
                  </a:lnTo>
                  <a:lnTo>
                    <a:pt x="16010" y="3242"/>
                  </a:lnTo>
                  <a:lnTo>
                    <a:pt x="15715" y="2888"/>
                  </a:lnTo>
                  <a:lnTo>
                    <a:pt x="15381" y="2554"/>
                  </a:lnTo>
                  <a:lnTo>
                    <a:pt x="15047" y="2259"/>
                  </a:lnTo>
                  <a:lnTo>
                    <a:pt x="14713" y="1965"/>
                  </a:lnTo>
                  <a:lnTo>
                    <a:pt x="14360" y="1690"/>
                  </a:lnTo>
                  <a:lnTo>
                    <a:pt x="13987" y="1454"/>
                  </a:lnTo>
                  <a:lnTo>
                    <a:pt x="13613" y="1218"/>
                  </a:lnTo>
                  <a:lnTo>
                    <a:pt x="13221" y="1002"/>
                  </a:lnTo>
                  <a:lnTo>
                    <a:pt x="12828" y="806"/>
                  </a:lnTo>
                  <a:lnTo>
                    <a:pt x="12415" y="649"/>
                  </a:lnTo>
                  <a:lnTo>
                    <a:pt x="12022" y="492"/>
                  </a:lnTo>
                  <a:lnTo>
                    <a:pt x="11590" y="354"/>
                  </a:lnTo>
                  <a:lnTo>
                    <a:pt x="11178" y="256"/>
                  </a:lnTo>
                  <a:lnTo>
                    <a:pt x="10746" y="158"/>
                  </a:lnTo>
                  <a:lnTo>
                    <a:pt x="10333" y="79"/>
                  </a:lnTo>
                  <a:lnTo>
                    <a:pt x="9901" y="4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5" name="Google Shape;2205;p21"/>
            <p:cNvSpPr/>
            <p:nvPr/>
          </p:nvSpPr>
          <p:spPr>
            <a:xfrm rot="-3245359">
              <a:off x="5730022" y="3934368"/>
              <a:ext cx="453282" cy="453257"/>
            </a:xfrm>
            <a:custGeom>
              <a:avLst/>
              <a:gdLst/>
              <a:ahLst/>
              <a:cxnLst/>
              <a:rect l="l" t="t" r="r" b="b"/>
              <a:pathLst>
                <a:path w="18132" h="18131" fill="none" extrusionOk="0">
                  <a:moveTo>
                    <a:pt x="14537" y="16284"/>
                  </a:moveTo>
                  <a:lnTo>
                    <a:pt x="14537" y="16284"/>
                  </a:lnTo>
                  <a:lnTo>
                    <a:pt x="14144" y="16559"/>
                  </a:lnTo>
                  <a:lnTo>
                    <a:pt x="13771" y="16815"/>
                  </a:lnTo>
                  <a:lnTo>
                    <a:pt x="13358" y="17050"/>
                  </a:lnTo>
                  <a:lnTo>
                    <a:pt x="12965" y="17247"/>
                  </a:lnTo>
                  <a:lnTo>
                    <a:pt x="12553" y="17424"/>
                  </a:lnTo>
                  <a:lnTo>
                    <a:pt x="12140" y="17600"/>
                  </a:lnTo>
                  <a:lnTo>
                    <a:pt x="11708" y="17738"/>
                  </a:lnTo>
                  <a:lnTo>
                    <a:pt x="11296" y="17856"/>
                  </a:lnTo>
                  <a:lnTo>
                    <a:pt x="10863" y="17954"/>
                  </a:lnTo>
                  <a:lnTo>
                    <a:pt x="10431" y="18013"/>
                  </a:lnTo>
                  <a:lnTo>
                    <a:pt x="9999" y="18072"/>
                  </a:lnTo>
                  <a:lnTo>
                    <a:pt x="9547" y="18111"/>
                  </a:lnTo>
                  <a:lnTo>
                    <a:pt x="9115" y="18131"/>
                  </a:lnTo>
                  <a:lnTo>
                    <a:pt x="8683" y="18111"/>
                  </a:lnTo>
                  <a:lnTo>
                    <a:pt x="8251" y="18092"/>
                  </a:lnTo>
                  <a:lnTo>
                    <a:pt x="7819" y="18033"/>
                  </a:lnTo>
                  <a:lnTo>
                    <a:pt x="7387" y="17974"/>
                  </a:lnTo>
                  <a:lnTo>
                    <a:pt x="6954" y="17875"/>
                  </a:lnTo>
                  <a:lnTo>
                    <a:pt x="6542" y="17758"/>
                  </a:lnTo>
                  <a:lnTo>
                    <a:pt x="6129" y="17640"/>
                  </a:lnTo>
                  <a:lnTo>
                    <a:pt x="5717" y="17483"/>
                  </a:lnTo>
                  <a:lnTo>
                    <a:pt x="5304" y="17306"/>
                  </a:lnTo>
                  <a:lnTo>
                    <a:pt x="4912" y="17109"/>
                  </a:lnTo>
                  <a:lnTo>
                    <a:pt x="4538" y="16913"/>
                  </a:lnTo>
                  <a:lnTo>
                    <a:pt x="4146" y="16677"/>
                  </a:lnTo>
                  <a:lnTo>
                    <a:pt x="3792" y="16422"/>
                  </a:lnTo>
                  <a:lnTo>
                    <a:pt x="3438" y="16147"/>
                  </a:lnTo>
                  <a:lnTo>
                    <a:pt x="3085" y="15872"/>
                  </a:lnTo>
                  <a:lnTo>
                    <a:pt x="2751" y="15558"/>
                  </a:lnTo>
                  <a:lnTo>
                    <a:pt x="2437" y="15224"/>
                  </a:lnTo>
                  <a:lnTo>
                    <a:pt x="2122" y="14890"/>
                  </a:lnTo>
                  <a:lnTo>
                    <a:pt x="1847" y="14517"/>
                  </a:lnTo>
                  <a:lnTo>
                    <a:pt x="1847" y="14517"/>
                  </a:lnTo>
                  <a:lnTo>
                    <a:pt x="1572" y="14143"/>
                  </a:lnTo>
                  <a:lnTo>
                    <a:pt x="1317" y="13750"/>
                  </a:lnTo>
                  <a:lnTo>
                    <a:pt x="1081" y="13358"/>
                  </a:lnTo>
                  <a:lnTo>
                    <a:pt x="885" y="12945"/>
                  </a:lnTo>
                  <a:lnTo>
                    <a:pt x="708" y="12533"/>
                  </a:lnTo>
                  <a:lnTo>
                    <a:pt x="531" y="12120"/>
                  </a:lnTo>
                  <a:lnTo>
                    <a:pt x="394" y="11708"/>
                  </a:lnTo>
                  <a:lnTo>
                    <a:pt x="276" y="11275"/>
                  </a:lnTo>
                  <a:lnTo>
                    <a:pt x="178" y="10843"/>
                  </a:lnTo>
                  <a:lnTo>
                    <a:pt x="99" y="10411"/>
                  </a:lnTo>
                  <a:lnTo>
                    <a:pt x="60" y="9979"/>
                  </a:lnTo>
                  <a:lnTo>
                    <a:pt x="21" y="9547"/>
                  </a:lnTo>
                  <a:lnTo>
                    <a:pt x="1" y="9115"/>
                  </a:lnTo>
                  <a:lnTo>
                    <a:pt x="21" y="8663"/>
                  </a:lnTo>
                  <a:lnTo>
                    <a:pt x="40" y="8231"/>
                  </a:lnTo>
                  <a:lnTo>
                    <a:pt x="99" y="7799"/>
                  </a:lnTo>
                  <a:lnTo>
                    <a:pt x="158" y="7386"/>
                  </a:lnTo>
                  <a:lnTo>
                    <a:pt x="256" y="6954"/>
                  </a:lnTo>
                  <a:lnTo>
                    <a:pt x="374" y="6522"/>
                  </a:lnTo>
                  <a:lnTo>
                    <a:pt x="492" y="6109"/>
                  </a:lnTo>
                  <a:lnTo>
                    <a:pt x="649" y="5697"/>
                  </a:lnTo>
                  <a:lnTo>
                    <a:pt x="826" y="5304"/>
                  </a:lnTo>
                  <a:lnTo>
                    <a:pt x="1022" y="4911"/>
                  </a:lnTo>
                  <a:lnTo>
                    <a:pt x="1219" y="4518"/>
                  </a:lnTo>
                  <a:lnTo>
                    <a:pt x="1454" y="4145"/>
                  </a:lnTo>
                  <a:lnTo>
                    <a:pt x="1710" y="3772"/>
                  </a:lnTo>
                  <a:lnTo>
                    <a:pt x="1965" y="3418"/>
                  </a:lnTo>
                  <a:lnTo>
                    <a:pt x="2260" y="3084"/>
                  </a:lnTo>
                  <a:lnTo>
                    <a:pt x="2574" y="2750"/>
                  </a:lnTo>
                  <a:lnTo>
                    <a:pt x="2908" y="2417"/>
                  </a:lnTo>
                  <a:lnTo>
                    <a:pt x="3242" y="2122"/>
                  </a:lnTo>
                  <a:lnTo>
                    <a:pt x="3615" y="1827"/>
                  </a:lnTo>
                  <a:lnTo>
                    <a:pt x="3615" y="1827"/>
                  </a:lnTo>
                  <a:lnTo>
                    <a:pt x="3988" y="1552"/>
                  </a:lnTo>
                  <a:lnTo>
                    <a:pt x="4381" y="1297"/>
                  </a:lnTo>
                  <a:lnTo>
                    <a:pt x="4774" y="1081"/>
                  </a:lnTo>
                  <a:lnTo>
                    <a:pt x="5187" y="865"/>
                  </a:lnTo>
                  <a:lnTo>
                    <a:pt x="5599" y="688"/>
                  </a:lnTo>
                  <a:lnTo>
                    <a:pt x="6012" y="531"/>
                  </a:lnTo>
                  <a:lnTo>
                    <a:pt x="6424" y="393"/>
                  </a:lnTo>
                  <a:lnTo>
                    <a:pt x="6856" y="275"/>
                  </a:lnTo>
                  <a:lnTo>
                    <a:pt x="7288" y="177"/>
                  </a:lnTo>
                  <a:lnTo>
                    <a:pt x="7721" y="99"/>
                  </a:lnTo>
                  <a:lnTo>
                    <a:pt x="8153" y="40"/>
                  </a:lnTo>
                  <a:lnTo>
                    <a:pt x="8585" y="0"/>
                  </a:lnTo>
                  <a:lnTo>
                    <a:pt x="9017" y="0"/>
                  </a:lnTo>
                  <a:lnTo>
                    <a:pt x="9449" y="0"/>
                  </a:lnTo>
                  <a:lnTo>
                    <a:pt x="9901" y="40"/>
                  </a:lnTo>
                  <a:lnTo>
                    <a:pt x="10333" y="79"/>
                  </a:lnTo>
                  <a:lnTo>
                    <a:pt x="10746" y="158"/>
                  </a:lnTo>
                  <a:lnTo>
                    <a:pt x="11178" y="256"/>
                  </a:lnTo>
                  <a:lnTo>
                    <a:pt x="11590" y="354"/>
                  </a:lnTo>
                  <a:lnTo>
                    <a:pt x="12022" y="492"/>
                  </a:lnTo>
                  <a:lnTo>
                    <a:pt x="12415" y="649"/>
                  </a:lnTo>
                  <a:lnTo>
                    <a:pt x="12828" y="806"/>
                  </a:lnTo>
                  <a:lnTo>
                    <a:pt x="13221" y="1002"/>
                  </a:lnTo>
                  <a:lnTo>
                    <a:pt x="13613" y="1218"/>
                  </a:lnTo>
                  <a:lnTo>
                    <a:pt x="13987" y="1454"/>
                  </a:lnTo>
                  <a:lnTo>
                    <a:pt x="14360" y="1690"/>
                  </a:lnTo>
                  <a:lnTo>
                    <a:pt x="14713" y="1965"/>
                  </a:lnTo>
                  <a:lnTo>
                    <a:pt x="15047" y="2259"/>
                  </a:lnTo>
                  <a:lnTo>
                    <a:pt x="15381" y="2554"/>
                  </a:lnTo>
                  <a:lnTo>
                    <a:pt x="15715" y="2888"/>
                  </a:lnTo>
                  <a:lnTo>
                    <a:pt x="16010" y="3242"/>
                  </a:lnTo>
                  <a:lnTo>
                    <a:pt x="16304" y="3595"/>
                  </a:lnTo>
                  <a:lnTo>
                    <a:pt x="16304" y="3595"/>
                  </a:lnTo>
                  <a:lnTo>
                    <a:pt x="16579" y="3988"/>
                  </a:lnTo>
                  <a:lnTo>
                    <a:pt x="16815" y="4361"/>
                  </a:lnTo>
                  <a:lnTo>
                    <a:pt x="17051" y="4774"/>
                  </a:lnTo>
                  <a:lnTo>
                    <a:pt x="17247" y="5167"/>
                  </a:lnTo>
                  <a:lnTo>
                    <a:pt x="17444" y="5579"/>
                  </a:lnTo>
                  <a:lnTo>
                    <a:pt x="17601" y="5992"/>
                  </a:lnTo>
                  <a:lnTo>
                    <a:pt x="17738" y="6424"/>
                  </a:lnTo>
                  <a:lnTo>
                    <a:pt x="17856" y="6836"/>
                  </a:lnTo>
                  <a:lnTo>
                    <a:pt x="17954" y="7268"/>
                  </a:lnTo>
                  <a:lnTo>
                    <a:pt x="18033" y="7700"/>
                  </a:lnTo>
                  <a:lnTo>
                    <a:pt x="18092" y="8133"/>
                  </a:lnTo>
                  <a:lnTo>
                    <a:pt x="18112" y="8584"/>
                  </a:lnTo>
                  <a:lnTo>
                    <a:pt x="18131" y="9017"/>
                  </a:lnTo>
                  <a:lnTo>
                    <a:pt x="18131" y="9449"/>
                  </a:lnTo>
                  <a:lnTo>
                    <a:pt x="18092" y="9881"/>
                  </a:lnTo>
                  <a:lnTo>
                    <a:pt x="18053" y="10313"/>
                  </a:lnTo>
                  <a:lnTo>
                    <a:pt x="17974" y="10745"/>
                  </a:lnTo>
                  <a:lnTo>
                    <a:pt x="17876" y="11177"/>
                  </a:lnTo>
                  <a:lnTo>
                    <a:pt x="17778" y="11590"/>
                  </a:lnTo>
                  <a:lnTo>
                    <a:pt x="17640" y="12002"/>
                  </a:lnTo>
                  <a:lnTo>
                    <a:pt x="17483" y="12415"/>
                  </a:lnTo>
                  <a:lnTo>
                    <a:pt x="17326" y="12808"/>
                  </a:lnTo>
                  <a:lnTo>
                    <a:pt x="17129" y="13220"/>
                  </a:lnTo>
                  <a:lnTo>
                    <a:pt x="16913" y="13593"/>
                  </a:lnTo>
                  <a:lnTo>
                    <a:pt x="16678" y="13986"/>
                  </a:lnTo>
                  <a:lnTo>
                    <a:pt x="16442" y="14340"/>
                  </a:lnTo>
                  <a:lnTo>
                    <a:pt x="16167" y="14693"/>
                  </a:lnTo>
                  <a:lnTo>
                    <a:pt x="15872" y="15047"/>
                  </a:lnTo>
                  <a:lnTo>
                    <a:pt x="15578" y="15381"/>
                  </a:lnTo>
                  <a:lnTo>
                    <a:pt x="15244" y="15695"/>
                  </a:lnTo>
                  <a:lnTo>
                    <a:pt x="14890" y="16009"/>
                  </a:lnTo>
                  <a:lnTo>
                    <a:pt x="14537" y="162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6" name="Google Shape;2206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extrusionOk="0">
                  <a:moveTo>
                    <a:pt x="7426" y="0"/>
                  </a:moveTo>
                  <a:lnTo>
                    <a:pt x="7053" y="40"/>
                  </a:lnTo>
                  <a:lnTo>
                    <a:pt x="6679" y="79"/>
                  </a:lnTo>
                  <a:lnTo>
                    <a:pt x="6306" y="157"/>
                  </a:lnTo>
                  <a:lnTo>
                    <a:pt x="5933" y="236"/>
                  </a:lnTo>
                  <a:lnTo>
                    <a:pt x="5560" y="334"/>
                  </a:lnTo>
                  <a:lnTo>
                    <a:pt x="5206" y="452"/>
                  </a:lnTo>
                  <a:lnTo>
                    <a:pt x="4833" y="590"/>
                  </a:lnTo>
                  <a:lnTo>
                    <a:pt x="4479" y="766"/>
                  </a:lnTo>
                  <a:lnTo>
                    <a:pt x="4126" y="943"/>
                  </a:lnTo>
                  <a:lnTo>
                    <a:pt x="3792" y="1140"/>
                  </a:lnTo>
                  <a:lnTo>
                    <a:pt x="3458" y="1356"/>
                  </a:lnTo>
                  <a:lnTo>
                    <a:pt x="3124" y="1591"/>
                  </a:lnTo>
                  <a:lnTo>
                    <a:pt x="2810" y="1827"/>
                  </a:lnTo>
                  <a:lnTo>
                    <a:pt x="2515" y="2102"/>
                  </a:lnTo>
                  <a:lnTo>
                    <a:pt x="2220" y="2377"/>
                  </a:lnTo>
                  <a:lnTo>
                    <a:pt x="1965" y="2652"/>
                  </a:lnTo>
                  <a:lnTo>
                    <a:pt x="1710" y="2966"/>
                  </a:lnTo>
                  <a:lnTo>
                    <a:pt x="1474" y="3261"/>
                  </a:lnTo>
                  <a:lnTo>
                    <a:pt x="1258" y="3595"/>
                  </a:lnTo>
                  <a:lnTo>
                    <a:pt x="1061" y="3909"/>
                  </a:lnTo>
                  <a:lnTo>
                    <a:pt x="885" y="4243"/>
                  </a:lnTo>
                  <a:lnTo>
                    <a:pt x="708" y="4597"/>
                  </a:lnTo>
                  <a:lnTo>
                    <a:pt x="570" y="4931"/>
                  </a:lnTo>
                  <a:lnTo>
                    <a:pt x="433" y="5284"/>
                  </a:lnTo>
                  <a:lnTo>
                    <a:pt x="315" y="5657"/>
                  </a:lnTo>
                  <a:lnTo>
                    <a:pt x="217" y="6011"/>
                  </a:lnTo>
                  <a:lnTo>
                    <a:pt x="138" y="6384"/>
                  </a:lnTo>
                  <a:lnTo>
                    <a:pt x="79" y="6757"/>
                  </a:lnTo>
                  <a:lnTo>
                    <a:pt x="40" y="7131"/>
                  </a:lnTo>
                  <a:lnTo>
                    <a:pt x="20" y="7504"/>
                  </a:lnTo>
                  <a:lnTo>
                    <a:pt x="1" y="7877"/>
                  </a:lnTo>
                  <a:lnTo>
                    <a:pt x="20" y="8270"/>
                  </a:lnTo>
                  <a:lnTo>
                    <a:pt x="40" y="8643"/>
                  </a:lnTo>
                  <a:lnTo>
                    <a:pt x="99" y="9016"/>
                  </a:lnTo>
                  <a:lnTo>
                    <a:pt x="158" y="9390"/>
                  </a:lnTo>
                  <a:lnTo>
                    <a:pt x="236" y="9763"/>
                  </a:lnTo>
                  <a:lnTo>
                    <a:pt x="354" y="10136"/>
                  </a:lnTo>
                  <a:lnTo>
                    <a:pt x="472" y="10490"/>
                  </a:lnTo>
                  <a:lnTo>
                    <a:pt x="610" y="10863"/>
                  </a:lnTo>
                  <a:lnTo>
                    <a:pt x="767" y="11216"/>
                  </a:lnTo>
                  <a:lnTo>
                    <a:pt x="944" y="11550"/>
                  </a:lnTo>
                  <a:lnTo>
                    <a:pt x="1140" y="11904"/>
                  </a:lnTo>
                  <a:lnTo>
                    <a:pt x="1356" y="12238"/>
                  </a:lnTo>
                  <a:lnTo>
                    <a:pt x="1592" y="12572"/>
                  </a:lnTo>
                  <a:lnTo>
                    <a:pt x="1847" y="12886"/>
                  </a:lnTo>
                  <a:lnTo>
                    <a:pt x="2103" y="13181"/>
                  </a:lnTo>
                  <a:lnTo>
                    <a:pt x="2378" y="13475"/>
                  </a:lnTo>
                  <a:lnTo>
                    <a:pt x="2672" y="13731"/>
                  </a:lnTo>
                  <a:lnTo>
                    <a:pt x="2967" y="13986"/>
                  </a:lnTo>
                  <a:lnTo>
                    <a:pt x="3281" y="14222"/>
                  </a:lnTo>
                  <a:lnTo>
                    <a:pt x="3595" y="14438"/>
                  </a:lnTo>
                  <a:lnTo>
                    <a:pt x="3929" y="14634"/>
                  </a:lnTo>
                  <a:lnTo>
                    <a:pt x="4263" y="14811"/>
                  </a:lnTo>
                  <a:lnTo>
                    <a:pt x="4597" y="14988"/>
                  </a:lnTo>
                  <a:lnTo>
                    <a:pt x="4951" y="15125"/>
                  </a:lnTo>
                  <a:lnTo>
                    <a:pt x="5304" y="15263"/>
                  </a:lnTo>
                  <a:lnTo>
                    <a:pt x="5658" y="15381"/>
                  </a:lnTo>
                  <a:lnTo>
                    <a:pt x="6031" y="15479"/>
                  </a:lnTo>
                  <a:lnTo>
                    <a:pt x="6404" y="15557"/>
                  </a:lnTo>
                  <a:lnTo>
                    <a:pt x="6758" y="15616"/>
                  </a:lnTo>
                  <a:lnTo>
                    <a:pt x="7151" y="15656"/>
                  </a:lnTo>
                  <a:lnTo>
                    <a:pt x="7524" y="15675"/>
                  </a:lnTo>
                  <a:lnTo>
                    <a:pt x="7897" y="15695"/>
                  </a:lnTo>
                  <a:lnTo>
                    <a:pt x="8270" y="15675"/>
                  </a:lnTo>
                  <a:lnTo>
                    <a:pt x="8644" y="15656"/>
                  </a:lnTo>
                  <a:lnTo>
                    <a:pt x="9017" y="15597"/>
                  </a:lnTo>
                  <a:lnTo>
                    <a:pt x="9390" y="15538"/>
                  </a:lnTo>
                  <a:lnTo>
                    <a:pt x="9763" y="15459"/>
                  </a:lnTo>
                  <a:lnTo>
                    <a:pt x="10136" y="15341"/>
                  </a:lnTo>
                  <a:lnTo>
                    <a:pt x="10510" y="15224"/>
                  </a:lnTo>
                  <a:lnTo>
                    <a:pt x="10863" y="15086"/>
                  </a:lnTo>
                  <a:lnTo>
                    <a:pt x="11217" y="14929"/>
                  </a:lnTo>
                  <a:lnTo>
                    <a:pt x="11570" y="14752"/>
                  </a:lnTo>
                  <a:lnTo>
                    <a:pt x="11904" y="14556"/>
                  </a:lnTo>
                  <a:lnTo>
                    <a:pt x="12258" y="14340"/>
                  </a:lnTo>
                  <a:lnTo>
                    <a:pt x="12572" y="14104"/>
                  </a:lnTo>
                  <a:lnTo>
                    <a:pt x="12886" y="13849"/>
                  </a:lnTo>
                  <a:lnTo>
                    <a:pt x="13201" y="13593"/>
                  </a:lnTo>
                  <a:lnTo>
                    <a:pt x="13476" y="13318"/>
                  </a:lnTo>
                  <a:lnTo>
                    <a:pt x="13751" y="13024"/>
                  </a:lnTo>
                  <a:lnTo>
                    <a:pt x="13986" y="12729"/>
                  </a:lnTo>
                  <a:lnTo>
                    <a:pt x="14222" y="12415"/>
                  </a:lnTo>
                  <a:lnTo>
                    <a:pt x="14438" y="12100"/>
                  </a:lnTo>
                  <a:lnTo>
                    <a:pt x="14635" y="11766"/>
                  </a:lnTo>
                  <a:lnTo>
                    <a:pt x="14831" y="11432"/>
                  </a:lnTo>
                  <a:lnTo>
                    <a:pt x="14988" y="11099"/>
                  </a:lnTo>
                  <a:lnTo>
                    <a:pt x="15145" y="10745"/>
                  </a:lnTo>
                  <a:lnTo>
                    <a:pt x="15263" y="10391"/>
                  </a:lnTo>
                  <a:lnTo>
                    <a:pt x="15381" y="10038"/>
                  </a:lnTo>
                  <a:lnTo>
                    <a:pt x="15479" y="9665"/>
                  </a:lnTo>
                  <a:lnTo>
                    <a:pt x="15558" y="9291"/>
                  </a:lnTo>
                  <a:lnTo>
                    <a:pt x="15617" y="8918"/>
                  </a:lnTo>
                  <a:lnTo>
                    <a:pt x="15656" y="8545"/>
                  </a:lnTo>
                  <a:lnTo>
                    <a:pt x="15695" y="8172"/>
                  </a:lnTo>
                  <a:lnTo>
                    <a:pt x="15695" y="7799"/>
                  </a:lnTo>
                  <a:lnTo>
                    <a:pt x="15695" y="7425"/>
                  </a:lnTo>
                  <a:lnTo>
                    <a:pt x="15656" y="7052"/>
                  </a:lnTo>
                  <a:lnTo>
                    <a:pt x="15617" y="6679"/>
                  </a:lnTo>
                  <a:lnTo>
                    <a:pt x="15538" y="6306"/>
                  </a:lnTo>
                  <a:lnTo>
                    <a:pt x="15460" y="5932"/>
                  </a:lnTo>
                  <a:lnTo>
                    <a:pt x="15361" y="5559"/>
                  </a:lnTo>
                  <a:lnTo>
                    <a:pt x="15244" y="5186"/>
                  </a:lnTo>
                  <a:lnTo>
                    <a:pt x="15106" y="4832"/>
                  </a:lnTo>
                  <a:lnTo>
                    <a:pt x="14929" y="4479"/>
                  </a:lnTo>
                  <a:lnTo>
                    <a:pt x="14753" y="4125"/>
                  </a:lnTo>
                  <a:lnTo>
                    <a:pt x="14556" y="3772"/>
                  </a:lnTo>
                  <a:lnTo>
                    <a:pt x="14340" y="3438"/>
                  </a:lnTo>
                  <a:lnTo>
                    <a:pt x="14104" y="3124"/>
                  </a:lnTo>
                  <a:lnTo>
                    <a:pt x="13869" y="2809"/>
                  </a:lnTo>
                  <a:lnTo>
                    <a:pt x="13594" y="2495"/>
                  </a:lnTo>
                  <a:lnTo>
                    <a:pt x="13319" y="2220"/>
                  </a:lnTo>
                  <a:lnTo>
                    <a:pt x="13024" y="1945"/>
                  </a:lnTo>
                  <a:lnTo>
                    <a:pt x="12729" y="1709"/>
                  </a:lnTo>
                  <a:lnTo>
                    <a:pt x="12435" y="1474"/>
                  </a:lnTo>
                  <a:lnTo>
                    <a:pt x="12101" y="1257"/>
                  </a:lnTo>
                  <a:lnTo>
                    <a:pt x="11786" y="1041"/>
                  </a:lnTo>
                  <a:lnTo>
                    <a:pt x="11453" y="865"/>
                  </a:lnTo>
                  <a:lnTo>
                    <a:pt x="11099" y="707"/>
                  </a:lnTo>
                  <a:lnTo>
                    <a:pt x="10765" y="550"/>
                  </a:lnTo>
                  <a:lnTo>
                    <a:pt x="10392" y="432"/>
                  </a:lnTo>
                  <a:lnTo>
                    <a:pt x="10038" y="315"/>
                  </a:lnTo>
                  <a:lnTo>
                    <a:pt x="9685" y="216"/>
                  </a:lnTo>
                  <a:lnTo>
                    <a:pt x="9311" y="138"/>
                  </a:lnTo>
                  <a:lnTo>
                    <a:pt x="8938" y="79"/>
                  </a:lnTo>
                  <a:lnTo>
                    <a:pt x="8565" y="40"/>
                  </a:lnTo>
                  <a:lnTo>
                    <a:pt x="8192" y="0"/>
                  </a:lnTo>
                  <a:close/>
                </a:path>
              </a:pathLst>
            </a:custGeom>
            <a:solidFill>
              <a:srgbClr val="474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7" name="Google Shape;2207;p21"/>
            <p:cNvSpPr/>
            <p:nvPr/>
          </p:nvSpPr>
          <p:spPr>
            <a:xfrm rot="-3245359">
              <a:off x="5760472" y="3964814"/>
              <a:ext cx="392384" cy="392359"/>
            </a:xfrm>
            <a:custGeom>
              <a:avLst/>
              <a:gdLst/>
              <a:ahLst/>
              <a:cxnLst/>
              <a:rect l="l" t="t" r="r" b="b"/>
              <a:pathLst>
                <a:path w="15696" h="15695" fill="none" extrusionOk="0">
                  <a:moveTo>
                    <a:pt x="12572" y="14104"/>
                  </a:moveTo>
                  <a:lnTo>
                    <a:pt x="12572" y="14104"/>
                  </a:lnTo>
                  <a:lnTo>
                    <a:pt x="12258" y="14340"/>
                  </a:lnTo>
                  <a:lnTo>
                    <a:pt x="11904" y="14556"/>
                  </a:lnTo>
                  <a:lnTo>
                    <a:pt x="11570" y="14752"/>
                  </a:lnTo>
                  <a:lnTo>
                    <a:pt x="11217" y="14929"/>
                  </a:lnTo>
                  <a:lnTo>
                    <a:pt x="10863" y="15086"/>
                  </a:lnTo>
                  <a:lnTo>
                    <a:pt x="10510" y="15224"/>
                  </a:lnTo>
                  <a:lnTo>
                    <a:pt x="10136" y="15341"/>
                  </a:lnTo>
                  <a:lnTo>
                    <a:pt x="9763" y="15459"/>
                  </a:lnTo>
                  <a:lnTo>
                    <a:pt x="9390" y="15538"/>
                  </a:lnTo>
                  <a:lnTo>
                    <a:pt x="9017" y="15597"/>
                  </a:lnTo>
                  <a:lnTo>
                    <a:pt x="8644" y="15656"/>
                  </a:lnTo>
                  <a:lnTo>
                    <a:pt x="8270" y="15675"/>
                  </a:lnTo>
                  <a:lnTo>
                    <a:pt x="7897" y="15695"/>
                  </a:lnTo>
                  <a:lnTo>
                    <a:pt x="7524" y="15675"/>
                  </a:lnTo>
                  <a:lnTo>
                    <a:pt x="7151" y="15656"/>
                  </a:lnTo>
                  <a:lnTo>
                    <a:pt x="6758" y="15616"/>
                  </a:lnTo>
                  <a:lnTo>
                    <a:pt x="6404" y="15557"/>
                  </a:lnTo>
                  <a:lnTo>
                    <a:pt x="6031" y="15479"/>
                  </a:lnTo>
                  <a:lnTo>
                    <a:pt x="5658" y="15381"/>
                  </a:lnTo>
                  <a:lnTo>
                    <a:pt x="5304" y="15263"/>
                  </a:lnTo>
                  <a:lnTo>
                    <a:pt x="4951" y="15125"/>
                  </a:lnTo>
                  <a:lnTo>
                    <a:pt x="4597" y="14988"/>
                  </a:lnTo>
                  <a:lnTo>
                    <a:pt x="4263" y="14811"/>
                  </a:lnTo>
                  <a:lnTo>
                    <a:pt x="3929" y="14634"/>
                  </a:lnTo>
                  <a:lnTo>
                    <a:pt x="3595" y="14438"/>
                  </a:lnTo>
                  <a:lnTo>
                    <a:pt x="3281" y="14222"/>
                  </a:lnTo>
                  <a:lnTo>
                    <a:pt x="2967" y="13986"/>
                  </a:lnTo>
                  <a:lnTo>
                    <a:pt x="2672" y="13731"/>
                  </a:lnTo>
                  <a:lnTo>
                    <a:pt x="2378" y="13475"/>
                  </a:lnTo>
                  <a:lnTo>
                    <a:pt x="2103" y="13181"/>
                  </a:lnTo>
                  <a:lnTo>
                    <a:pt x="1847" y="12886"/>
                  </a:lnTo>
                  <a:lnTo>
                    <a:pt x="1592" y="12572"/>
                  </a:lnTo>
                  <a:lnTo>
                    <a:pt x="1592" y="12572"/>
                  </a:lnTo>
                  <a:lnTo>
                    <a:pt x="1356" y="12238"/>
                  </a:lnTo>
                  <a:lnTo>
                    <a:pt x="1140" y="11904"/>
                  </a:lnTo>
                  <a:lnTo>
                    <a:pt x="944" y="11550"/>
                  </a:lnTo>
                  <a:lnTo>
                    <a:pt x="767" y="11216"/>
                  </a:lnTo>
                  <a:lnTo>
                    <a:pt x="610" y="10863"/>
                  </a:lnTo>
                  <a:lnTo>
                    <a:pt x="472" y="10490"/>
                  </a:lnTo>
                  <a:lnTo>
                    <a:pt x="354" y="10136"/>
                  </a:lnTo>
                  <a:lnTo>
                    <a:pt x="236" y="9763"/>
                  </a:lnTo>
                  <a:lnTo>
                    <a:pt x="158" y="9390"/>
                  </a:lnTo>
                  <a:lnTo>
                    <a:pt x="99" y="9016"/>
                  </a:lnTo>
                  <a:lnTo>
                    <a:pt x="40" y="8643"/>
                  </a:lnTo>
                  <a:lnTo>
                    <a:pt x="20" y="8270"/>
                  </a:lnTo>
                  <a:lnTo>
                    <a:pt x="1" y="7877"/>
                  </a:lnTo>
                  <a:lnTo>
                    <a:pt x="20" y="7504"/>
                  </a:lnTo>
                  <a:lnTo>
                    <a:pt x="40" y="7131"/>
                  </a:lnTo>
                  <a:lnTo>
                    <a:pt x="79" y="6757"/>
                  </a:lnTo>
                  <a:lnTo>
                    <a:pt x="138" y="6384"/>
                  </a:lnTo>
                  <a:lnTo>
                    <a:pt x="217" y="6011"/>
                  </a:lnTo>
                  <a:lnTo>
                    <a:pt x="315" y="5657"/>
                  </a:lnTo>
                  <a:lnTo>
                    <a:pt x="433" y="5284"/>
                  </a:lnTo>
                  <a:lnTo>
                    <a:pt x="570" y="4931"/>
                  </a:lnTo>
                  <a:lnTo>
                    <a:pt x="708" y="4597"/>
                  </a:lnTo>
                  <a:lnTo>
                    <a:pt x="885" y="4243"/>
                  </a:lnTo>
                  <a:lnTo>
                    <a:pt x="1061" y="3909"/>
                  </a:lnTo>
                  <a:lnTo>
                    <a:pt x="1258" y="3595"/>
                  </a:lnTo>
                  <a:lnTo>
                    <a:pt x="1474" y="3261"/>
                  </a:lnTo>
                  <a:lnTo>
                    <a:pt x="1710" y="2966"/>
                  </a:lnTo>
                  <a:lnTo>
                    <a:pt x="1965" y="2652"/>
                  </a:lnTo>
                  <a:lnTo>
                    <a:pt x="2220" y="2377"/>
                  </a:lnTo>
                  <a:lnTo>
                    <a:pt x="2515" y="2102"/>
                  </a:lnTo>
                  <a:lnTo>
                    <a:pt x="2810" y="1827"/>
                  </a:lnTo>
                  <a:lnTo>
                    <a:pt x="3124" y="1591"/>
                  </a:lnTo>
                  <a:lnTo>
                    <a:pt x="3124" y="1591"/>
                  </a:lnTo>
                  <a:lnTo>
                    <a:pt x="3458" y="1356"/>
                  </a:lnTo>
                  <a:lnTo>
                    <a:pt x="3792" y="1140"/>
                  </a:lnTo>
                  <a:lnTo>
                    <a:pt x="4126" y="943"/>
                  </a:lnTo>
                  <a:lnTo>
                    <a:pt x="4479" y="766"/>
                  </a:lnTo>
                  <a:lnTo>
                    <a:pt x="4833" y="590"/>
                  </a:lnTo>
                  <a:lnTo>
                    <a:pt x="5206" y="452"/>
                  </a:lnTo>
                  <a:lnTo>
                    <a:pt x="5560" y="334"/>
                  </a:lnTo>
                  <a:lnTo>
                    <a:pt x="5933" y="236"/>
                  </a:lnTo>
                  <a:lnTo>
                    <a:pt x="6306" y="157"/>
                  </a:lnTo>
                  <a:lnTo>
                    <a:pt x="6679" y="79"/>
                  </a:lnTo>
                  <a:lnTo>
                    <a:pt x="7053" y="40"/>
                  </a:lnTo>
                  <a:lnTo>
                    <a:pt x="7426" y="0"/>
                  </a:lnTo>
                  <a:lnTo>
                    <a:pt x="7819" y="0"/>
                  </a:lnTo>
                  <a:lnTo>
                    <a:pt x="8192" y="0"/>
                  </a:lnTo>
                  <a:lnTo>
                    <a:pt x="8565" y="40"/>
                  </a:lnTo>
                  <a:lnTo>
                    <a:pt x="8938" y="79"/>
                  </a:lnTo>
                  <a:lnTo>
                    <a:pt x="9311" y="138"/>
                  </a:lnTo>
                  <a:lnTo>
                    <a:pt x="9685" y="216"/>
                  </a:lnTo>
                  <a:lnTo>
                    <a:pt x="10038" y="315"/>
                  </a:lnTo>
                  <a:lnTo>
                    <a:pt x="10392" y="432"/>
                  </a:lnTo>
                  <a:lnTo>
                    <a:pt x="10765" y="550"/>
                  </a:lnTo>
                  <a:lnTo>
                    <a:pt x="11099" y="707"/>
                  </a:lnTo>
                  <a:lnTo>
                    <a:pt x="11453" y="865"/>
                  </a:lnTo>
                  <a:lnTo>
                    <a:pt x="11786" y="1041"/>
                  </a:lnTo>
                  <a:lnTo>
                    <a:pt x="12101" y="1257"/>
                  </a:lnTo>
                  <a:lnTo>
                    <a:pt x="12435" y="1474"/>
                  </a:lnTo>
                  <a:lnTo>
                    <a:pt x="12729" y="1709"/>
                  </a:lnTo>
                  <a:lnTo>
                    <a:pt x="13024" y="1945"/>
                  </a:lnTo>
                  <a:lnTo>
                    <a:pt x="13319" y="2220"/>
                  </a:lnTo>
                  <a:lnTo>
                    <a:pt x="13594" y="2495"/>
                  </a:lnTo>
                  <a:lnTo>
                    <a:pt x="13869" y="2809"/>
                  </a:lnTo>
                  <a:lnTo>
                    <a:pt x="14104" y="3124"/>
                  </a:lnTo>
                  <a:lnTo>
                    <a:pt x="14104" y="3124"/>
                  </a:lnTo>
                  <a:lnTo>
                    <a:pt x="14340" y="3438"/>
                  </a:lnTo>
                  <a:lnTo>
                    <a:pt x="14556" y="3772"/>
                  </a:lnTo>
                  <a:lnTo>
                    <a:pt x="14753" y="4125"/>
                  </a:lnTo>
                  <a:lnTo>
                    <a:pt x="14929" y="4479"/>
                  </a:lnTo>
                  <a:lnTo>
                    <a:pt x="15106" y="4832"/>
                  </a:lnTo>
                  <a:lnTo>
                    <a:pt x="15244" y="5186"/>
                  </a:lnTo>
                  <a:lnTo>
                    <a:pt x="15361" y="5559"/>
                  </a:lnTo>
                  <a:lnTo>
                    <a:pt x="15460" y="5932"/>
                  </a:lnTo>
                  <a:lnTo>
                    <a:pt x="15538" y="6306"/>
                  </a:lnTo>
                  <a:lnTo>
                    <a:pt x="15617" y="6679"/>
                  </a:lnTo>
                  <a:lnTo>
                    <a:pt x="15656" y="7052"/>
                  </a:lnTo>
                  <a:lnTo>
                    <a:pt x="15695" y="7425"/>
                  </a:lnTo>
                  <a:lnTo>
                    <a:pt x="15695" y="7799"/>
                  </a:lnTo>
                  <a:lnTo>
                    <a:pt x="15695" y="8172"/>
                  </a:lnTo>
                  <a:lnTo>
                    <a:pt x="15656" y="8545"/>
                  </a:lnTo>
                  <a:lnTo>
                    <a:pt x="15617" y="8918"/>
                  </a:lnTo>
                  <a:lnTo>
                    <a:pt x="15558" y="9291"/>
                  </a:lnTo>
                  <a:lnTo>
                    <a:pt x="15479" y="9665"/>
                  </a:lnTo>
                  <a:lnTo>
                    <a:pt x="15381" y="10038"/>
                  </a:lnTo>
                  <a:lnTo>
                    <a:pt x="15263" y="10391"/>
                  </a:lnTo>
                  <a:lnTo>
                    <a:pt x="15145" y="10745"/>
                  </a:lnTo>
                  <a:lnTo>
                    <a:pt x="14988" y="11099"/>
                  </a:lnTo>
                  <a:lnTo>
                    <a:pt x="14831" y="11432"/>
                  </a:lnTo>
                  <a:lnTo>
                    <a:pt x="14635" y="11766"/>
                  </a:lnTo>
                  <a:lnTo>
                    <a:pt x="14438" y="12100"/>
                  </a:lnTo>
                  <a:lnTo>
                    <a:pt x="14222" y="12415"/>
                  </a:lnTo>
                  <a:lnTo>
                    <a:pt x="13986" y="12729"/>
                  </a:lnTo>
                  <a:lnTo>
                    <a:pt x="13751" y="13024"/>
                  </a:lnTo>
                  <a:lnTo>
                    <a:pt x="13476" y="13318"/>
                  </a:lnTo>
                  <a:lnTo>
                    <a:pt x="13201" y="13593"/>
                  </a:lnTo>
                  <a:lnTo>
                    <a:pt x="12886" y="13849"/>
                  </a:lnTo>
                  <a:lnTo>
                    <a:pt x="12572" y="141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8" name="Google Shape;2208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extrusionOk="0">
                  <a:moveTo>
                    <a:pt x="6601" y="1"/>
                  </a:moveTo>
                  <a:lnTo>
                    <a:pt x="6286" y="20"/>
                  </a:lnTo>
                  <a:lnTo>
                    <a:pt x="5952" y="40"/>
                  </a:lnTo>
                  <a:lnTo>
                    <a:pt x="5638" y="79"/>
                  </a:lnTo>
                  <a:lnTo>
                    <a:pt x="5324" y="138"/>
                  </a:lnTo>
                  <a:lnTo>
                    <a:pt x="5010" y="217"/>
                  </a:lnTo>
                  <a:lnTo>
                    <a:pt x="4695" y="295"/>
                  </a:lnTo>
                  <a:lnTo>
                    <a:pt x="4401" y="393"/>
                  </a:lnTo>
                  <a:lnTo>
                    <a:pt x="4086" y="511"/>
                  </a:lnTo>
                  <a:lnTo>
                    <a:pt x="3792" y="649"/>
                  </a:lnTo>
                  <a:lnTo>
                    <a:pt x="3497" y="806"/>
                  </a:lnTo>
                  <a:lnTo>
                    <a:pt x="3202" y="963"/>
                  </a:lnTo>
                  <a:lnTo>
                    <a:pt x="2908" y="1140"/>
                  </a:lnTo>
                  <a:lnTo>
                    <a:pt x="2633" y="1356"/>
                  </a:lnTo>
                  <a:lnTo>
                    <a:pt x="2377" y="1552"/>
                  </a:lnTo>
                  <a:lnTo>
                    <a:pt x="2122" y="1788"/>
                  </a:lnTo>
                  <a:lnTo>
                    <a:pt x="1867" y="2024"/>
                  </a:lnTo>
                  <a:lnTo>
                    <a:pt x="1651" y="2259"/>
                  </a:lnTo>
                  <a:lnTo>
                    <a:pt x="1435" y="2515"/>
                  </a:lnTo>
                  <a:lnTo>
                    <a:pt x="1238" y="2770"/>
                  </a:lnTo>
                  <a:lnTo>
                    <a:pt x="1061" y="3045"/>
                  </a:lnTo>
                  <a:lnTo>
                    <a:pt x="885" y="3320"/>
                  </a:lnTo>
                  <a:lnTo>
                    <a:pt x="727" y="3595"/>
                  </a:lnTo>
                  <a:lnTo>
                    <a:pt x="590" y="3890"/>
                  </a:lnTo>
                  <a:lnTo>
                    <a:pt x="472" y="4184"/>
                  </a:lnTo>
                  <a:lnTo>
                    <a:pt x="354" y="4479"/>
                  </a:lnTo>
                  <a:lnTo>
                    <a:pt x="256" y="4793"/>
                  </a:lnTo>
                  <a:lnTo>
                    <a:pt x="177" y="5108"/>
                  </a:lnTo>
                  <a:lnTo>
                    <a:pt x="118" y="5402"/>
                  </a:lnTo>
                  <a:lnTo>
                    <a:pt x="60" y="5717"/>
                  </a:lnTo>
                  <a:lnTo>
                    <a:pt x="20" y="6051"/>
                  </a:lnTo>
                  <a:lnTo>
                    <a:pt x="1" y="6365"/>
                  </a:lnTo>
                  <a:lnTo>
                    <a:pt x="1" y="6679"/>
                  </a:lnTo>
                  <a:lnTo>
                    <a:pt x="1" y="6993"/>
                  </a:lnTo>
                  <a:lnTo>
                    <a:pt x="40" y="7308"/>
                  </a:lnTo>
                  <a:lnTo>
                    <a:pt x="79" y="7642"/>
                  </a:lnTo>
                  <a:lnTo>
                    <a:pt x="118" y="7956"/>
                  </a:lnTo>
                  <a:lnTo>
                    <a:pt x="197" y="8270"/>
                  </a:lnTo>
                  <a:lnTo>
                    <a:pt x="276" y="8584"/>
                  </a:lnTo>
                  <a:lnTo>
                    <a:pt x="393" y="8879"/>
                  </a:lnTo>
                  <a:lnTo>
                    <a:pt x="511" y="9193"/>
                  </a:lnTo>
                  <a:lnTo>
                    <a:pt x="649" y="9488"/>
                  </a:lnTo>
                  <a:lnTo>
                    <a:pt x="786" y="9783"/>
                  </a:lnTo>
                  <a:lnTo>
                    <a:pt x="963" y="10077"/>
                  </a:lnTo>
                  <a:lnTo>
                    <a:pt x="1140" y="10372"/>
                  </a:lnTo>
                  <a:lnTo>
                    <a:pt x="1336" y="10647"/>
                  </a:lnTo>
                  <a:lnTo>
                    <a:pt x="1552" y="10902"/>
                  </a:lnTo>
                  <a:lnTo>
                    <a:pt x="1768" y="11158"/>
                  </a:lnTo>
                  <a:lnTo>
                    <a:pt x="2004" y="11393"/>
                  </a:lnTo>
                  <a:lnTo>
                    <a:pt x="2260" y="11629"/>
                  </a:lnTo>
                  <a:lnTo>
                    <a:pt x="2495" y="11845"/>
                  </a:lnTo>
                  <a:lnTo>
                    <a:pt x="2770" y="12042"/>
                  </a:lnTo>
                  <a:lnTo>
                    <a:pt x="3026" y="12218"/>
                  </a:lnTo>
                  <a:lnTo>
                    <a:pt x="3301" y="12395"/>
                  </a:lnTo>
                  <a:lnTo>
                    <a:pt x="3595" y="12552"/>
                  </a:lnTo>
                  <a:lnTo>
                    <a:pt x="3890" y="12690"/>
                  </a:lnTo>
                  <a:lnTo>
                    <a:pt x="4185" y="12808"/>
                  </a:lnTo>
                  <a:lnTo>
                    <a:pt x="4479" y="12926"/>
                  </a:lnTo>
                  <a:lnTo>
                    <a:pt x="4774" y="13024"/>
                  </a:lnTo>
                  <a:lnTo>
                    <a:pt x="5088" y="13102"/>
                  </a:lnTo>
                  <a:lnTo>
                    <a:pt x="5402" y="13161"/>
                  </a:lnTo>
                  <a:lnTo>
                    <a:pt x="5717" y="13220"/>
                  </a:lnTo>
                  <a:lnTo>
                    <a:pt x="6031" y="13259"/>
                  </a:lnTo>
                  <a:lnTo>
                    <a:pt x="6345" y="13279"/>
                  </a:lnTo>
                  <a:lnTo>
                    <a:pt x="6993" y="13279"/>
                  </a:lnTo>
                  <a:lnTo>
                    <a:pt x="7308" y="13240"/>
                  </a:lnTo>
                  <a:lnTo>
                    <a:pt x="7622" y="13201"/>
                  </a:lnTo>
                  <a:lnTo>
                    <a:pt x="7936" y="13161"/>
                  </a:lnTo>
                  <a:lnTo>
                    <a:pt x="8251" y="13083"/>
                  </a:lnTo>
                  <a:lnTo>
                    <a:pt x="8565" y="12984"/>
                  </a:lnTo>
                  <a:lnTo>
                    <a:pt x="8879" y="12886"/>
                  </a:lnTo>
                  <a:lnTo>
                    <a:pt x="9174" y="12768"/>
                  </a:lnTo>
                  <a:lnTo>
                    <a:pt x="9488" y="12631"/>
                  </a:lnTo>
                  <a:lnTo>
                    <a:pt x="9783" y="12493"/>
                  </a:lnTo>
                  <a:lnTo>
                    <a:pt x="10077" y="12317"/>
                  </a:lnTo>
                  <a:lnTo>
                    <a:pt x="10352" y="12140"/>
                  </a:lnTo>
                  <a:lnTo>
                    <a:pt x="10627" y="11943"/>
                  </a:lnTo>
                  <a:lnTo>
                    <a:pt x="10902" y="11727"/>
                  </a:lnTo>
                  <a:lnTo>
                    <a:pt x="11158" y="11511"/>
                  </a:lnTo>
                  <a:lnTo>
                    <a:pt x="11393" y="11276"/>
                  </a:lnTo>
                  <a:lnTo>
                    <a:pt x="11610" y="11020"/>
                  </a:lnTo>
                  <a:lnTo>
                    <a:pt x="11826" y="10784"/>
                  </a:lnTo>
                  <a:lnTo>
                    <a:pt x="12022" y="10509"/>
                  </a:lnTo>
                  <a:lnTo>
                    <a:pt x="12218" y="10254"/>
                  </a:lnTo>
                  <a:lnTo>
                    <a:pt x="12376" y="9959"/>
                  </a:lnTo>
                  <a:lnTo>
                    <a:pt x="12533" y="9684"/>
                  </a:lnTo>
                  <a:lnTo>
                    <a:pt x="12670" y="9390"/>
                  </a:lnTo>
                  <a:lnTo>
                    <a:pt x="12808" y="9095"/>
                  </a:lnTo>
                  <a:lnTo>
                    <a:pt x="12906" y="8801"/>
                  </a:lnTo>
                  <a:lnTo>
                    <a:pt x="13004" y="8506"/>
                  </a:lnTo>
                  <a:lnTo>
                    <a:pt x="13083" y="8192"/>
                  </a:lnTo>
                  <a:lnTo>
                    <a:pt x="13161" y="7877"/>
                  </a:lnTo>
                  <a:lnTo>
                    <a:pt x="13201" y="7563"/>
                  </a:lnTo>
                  <a:lnTo>
                    <a:pt x="13240" y="7249"/>
                  </a:lnTo>
                  <a:lnTo>
                    <a:pt x="13260" y="6934"/>
                  </a:lnTo>
                  <a:lnTo>
                    <a:pt x="13279" y="6601"/>
                  </a:lnTo>
                  <a:lnTo>
                    <a:pt x="13260" y="6286"/>
                  </a:lnTo>
                  <a:lnTo>
                    <a:pt x="13240" y="5972"/>
                  </a:lnTo>
                  <a:lnTo>
                    <a:pt x="13201" y="5658"/>
                  </a:lnTo>
                  <a:lnTo>
                    <a:pt x="13142" y="5343"/>
                  </a:lnTo>
                  <a:lnTo>
                    <a:pt x="13063" y="5029"/>
                  </a:lnTo>
                  <a:lnTo>
                    <a:pt x="12985" y="4715"/>
                  </a:lnTo>
                  <a:lnTo>
                    <a:pt x="12886" y="4401"/>
                  </a:lnTo>
                  <a:lnTo>
                    <a:pt x="12768" y="4086"/>
                  </a:lnTo>
                  <a:lnTo>
                    <a:pt x="12631" y="3792"/>
                  </a:lnTo>
                  <a:lnTo>
                    <a:pt x="12474" y="3497"/>
                  </a:lnTo>
                  <a:lnTo>
                    <a:pt x="12317" y="3202"/>
                  </a:lnTo>
                  <a:lnTo>
                    <a:pt x="12120" y="2927"/>
                  </a:lnTo>
                  <a:lnTo>
                    <a:pt x="11924" y="2652"/>
                  </a:lnTo>
                  <a:lnTo>
                    <a:pt x="11727" y="2377"/>
                  </a:lnTo>
                  <a:lnTo>
                    <a:pt x="11492" y="2122"/>
                  </a:lnTo>
                  <a:lnTo>
                    <a:pt x="11256" y="1886"/>
                  </a:lnTo>
                  <a:lnTo>
                    <a:pt x="11020" y="1651"/>
                  </a:lnTo>
                  <a:lnTo>
                    <a:pt x="10765" y="1454"/>
                  </a:lnTo>
                  <a:lnTo>
                    <a:pt x="10510" y="1258"/>
                  </a:lnTo>
                  <a:lnTo>
                    <a:pt x="10235" y="1061"/>
                  </a:lnTo>
                  <a:lnTo>
                    <a:pt x="9960" y="904"/>
                  </a:lnTo>
                  <a:lnTo>
                    <a:pt x="9685" y="747"/>
                  </a:lnTo>
                  <a:lnTo>
                    <a:pt x="9390" y="609"/>
                  </a:lnTo>
                  <a:lnTo>
                    <a:pt x="9095" y="472"/>
                  </a:lnTo>
                  <a:lnTo>
                    <a:pt x="8801" y="374"/>
                  </a:lnTo>
                  <a:lnTo>
                    <a:pt x="8486" y="276"/>
                  </a:lnTo>
                  <a:lnTo>
                    <a:pt x="8172" y="197"/>
                  </a:lnTo>
                  <a:lnTo>
                    <a:pt x="7858" y="118"/>
                  </a:lnTo>
                  <a:lnTo>
                    <a:pt x="7543" y="79"/>
                  </a:lnTo>
                  <a:lnTo>
                    <a:pt x="7229" y="40"/>
                  </a:lnTo>
                  <a:lnTo>
                    <a:pt x="6915" y="20"/>
                  </a:lnTo>
                  <a:lnTo>
                    <a:pt x="66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9" name="Google Shape;2209;p21"/>
            <p:cNvSpPr/>
            <p:nvPr/>
          </p:nvSpPr>
          <p:spPr>
            <a:xfrm rot="-3245359">
              <a:off x="5790627" y="3994656"/>
              <a:ext cx="331987" cy="331987"/>
            </a:xfrm>
            <a:custGeom>
              <a:avLst/>
              <a:gdLst/>
              <a:ahLst/>
              <a:cxnLst/>
              <a:rect l="l" t="t" r="r" b="b"/>
              <a:pathLst>
                <a:path w="13280" h="13280" fill="none" extrusionOk="0">
                  <a:moveTo>
                    <a:pt x="10627" y="11943"/>
                  </a:moveTo>
                  <a:lnTo>
                    <a:pt x="10627" y="11943"/>
                  </a:lnTo>
                  <a:lnTo>
                    <a:pt x="10352" y="12140"/>
                  </a:lnTo>
                  <a:lnTo>
                    <a:pt x="10077" y="12317"/>
                  </a:lnTo>
                  <a:lnTo>
                    <a:pt x="9783" y="12493"/>
                  </a:lnTo>
                  <a:lnTo>
                    <a:pt x="9488" y="12631"/>
                  </a:lnTo>
                  <a:lnTo>
                    <a:pt x="9174" y="12768"/>
                  </a:lnTo>
                  <a:lnTo>
                    <a:pt x="8879" y="12886"/>
                  </a:lnTo>
                  <a:lnTo>
                    <a:pt x="8565" y="12984"/>
                  </a:lnTo>
                  <a:lnTo>
                    <a:pt x="8251" y="13083"/>
                  </a:lnTo>
                  <a:lnTo>
                    <a:pt x="7936" y="13161"/>
                  </a:lnTo>
                  <a:lnTo>
                    <a:pt x="7622" y="13201"/>
                  </a:lnTo>
                  <a:lnTo>
                    <a:pt x="7308" y="13240"/>
                  </a:lnTo>
                  <a:lnTo>
                    <a:pt x="6993" y="13279"/>
                  </a:lnTo>
                  <a:lnTo>
                    <a:pt x="6660" y="13279"/>
                  </a:lnTo>
                  <a:lnTo>
                    <a:pt x="6345" y="13279"/>
                  </a:lnTo>
                  <a:lnTo>
                    <a:pt x="6031" y="13259"/>
                  </a:lnTo>
                  <a:lnTo>
                    <a:pt x="5717" y="13220"/>
                  </a:lnTo>
                  <a:lnTo>
                    <a:pt x="5402" y="13161"/>
                  </a:lnTo>
                  <a:lnTo>
                    <a:pt x="5088" y="13102"/>
                  </a:lnTo>
                  <a:lnTo>
                    <a:pt x="4774" y="13024"/>
                  </a:lnTo>
                  <a:lnTo>
                    <a:pt x="4479" y="12926"/>
                  </a:lnTo>
                  <a:lnTo>
                    <a:pt x="4185" y="12808"/>
                  </a:lnTo>
                  <a:lnTo>
                    <a:pt x="3890" y="12690"/>
                  </a:lnTo>
                  <a:lnTo>
                    <a:pt x="3595" y="12552"/>
                  </a:lnTo>
                  <a:lnTo>
                    <a:pt x="3301" y="12395"/>
                  </a:lnTo>
                  <a:lnTo>
                    <a:pt x="3026" y="12218"/>
                  </a:lnTo>
                  <a:lnTo>
                    <a:pt x="2770" y="12042"/>
                  </a:lnTo>
                  <a:lnTo>
                    <a:pt x="2495" y="11845"/>
                  </a:lnTo>
                  <a:lnTo>
                    <a:pt x="2260" y="11629"/>
                  </a:lnTo>
                  <a:lnTo>
                    <a:pt x="2004" y="11393"/>
                  </a:lnTo>
                  <a:lnTo>
                    <a:pt x="1768" y="11158"/>
                  </a:lnTo>
                  <a:lnTo>
                    <a:pt x="1552" y="10902"/>
                  </a:lnTo>
                  <a:lnTo>
                    <a:pt x="1336" y="10647"/>
                  </a:lnTo>
                  <a:lnTo>
                    <a:pt x="1336" y="10647"/>
                  </a:lnTo>
                  <a:lnTo>
                    <a:pt x="1140" y="10372"/>
                  </a:lnTo>
                  <a:lnTo>
                    <a:pt x="963" y="10077"/>
                  </a:lnTo>
                  <a:lnTo>
                    <a:pt x="786" y="9783"/>
                  </a:lnTo>
                  <a:lnTo>
                    <a:pt x="649" y="9488"/>
                  </a:lnTo>
                  <a:lnTo>
                    <a:pt x="511" y="9193"/>
                  </a:lnTo>
                  <a:lnTo>
                    <a:pt x="393" y="8879"/>
                  </a:lnTo>
                  <a:lnTo>
                    <a:pt x="276" y="8584"/>
                  </a:lnTo>
                  <a:lnTo>
                    <a:pt x="197" y="8270"/>
                  </a:lnTo>
                  <a:lnTo>
                    <a:pt x="118" y="7956"/>
                  </a:lnTo>
                  <a:lnTo>
                    <a:pt x="79" y="7642"/>
                  </a:lnTo>
                  <a:lnTo>
                    <a:pt x="40" y="7308"/>
                  </a:lnTo>
                  <a:lnTo>
                    <a:pt x="1" y="6993"/>
                  </a:lnTo>
                  <a:lnTo>
                    <a:pt x="1" y="6679"/>
                  </a:lnTo>
                  <a:lnTo>
                    <a:pt x="1" y="6365"/>
                  </a:lnTo>
                  <a:lnTo>
                    <a:pt x="20" y="6051"/>
                  </a:lnTo>
                  <a:lnTo>
                    <a:pt x="60" y="5717"/>
                  </a:lnTo>
                  <a:lnTo>
                    <a:pt x="118" y="5402"/>
                  </a:lnTo>
                  <a:lnTo>
                    <a:pt x="177" y="5108"/>
                  </a:lnTo>
                  <a:lnTo>
                    <a:pt x="256" y="4793"/>
                  </a:lnTo>
                  <a:lnTo>
                    <a:pt x="354" y="4479"/>
                  </a:lnTo>
                  <a:lnTo>
                    <a:pt x="472" y="4184"/>
                  </a:lnTo>
                  <a:lnTo>
                    <a:pt x="590" y="3890"/>
                  </a:lnTo>
                  <a:lnTo>
                    <a:pt x="727" y="3595"/>
                  </a:lnTo>
                  <a:lnTo>
                    <a:pt x="885" y="3320"/>
                  </a:lnTo>
                  <a:lnTo>
                    <a:pt x="1061" y="3045"/>
                  </a:lnTo>
                  <a:lnTo>
                    <a:pt x="1238" y="2770"/>
                  </a:lnTo>
                  <a:lnTo>
                    <a:pt x="1435" y="2515"/>
                  </a:lnTo>
                  <a:lnTo>
                    <a:pt x="1651" y="2259"/>
                  </a:lnTo>
                  <a:lnTo>
                    <a:pt x="1867" y="2024"/>
                  </a:lnTo>
                  <a:lnTo>
                    <a:pt x="2122" y="1788"/>
                  </a:lnTo>
                  <a:lnTo>
                    <a:pt x="2377" y="1552"/>
                  </a:lnTo>
                  <a:lnTo>
                    <a:pt x="2633" y="1356"/>
                  </a:lnTo>
                  <a:lnTo>
                    <a:pt x="2633" y="1356"/>
                  </a:lnTo>
                  <a:lnTo>
                    <a:pt x="2908" y="1140"/>
                  </a:lnTo>
                  <a:lnTo>
                    <a:pt x="3202" y="963"/>
                  </a:lnTo>
                  <a:lnTo>
                    <a:pt x="3497" y="806"/>
                  </a:lnTo>
                  <a:lnTo>
                    <a:pt x="3792" y="649"/>
                  </a:lnTo>
                  <a:lnTo>
                    <a:pt x="4086" y="511"/>
                  </a:lnTo>
                  <a:lnTo>
                    <a:pt x="4401" y="393"/>
                  </a:lnTo>
                  <a:lnTo>
                    <a:pt x="4695" y="295"/>
                  </a:lnTo>
                  <a:lnTo>
                    <a:pt x="5010" y="217"/>
                  </a:lnTo>
                  <a:lnTo>
                    <a:pt x="5324" y="138"/>
                  </a:lnTo>
                  <a:lnTo>
                    <a:pt x="5638" y="79"/>
                  </a:lnTo>
                  <a:lnTo>
                    <a:pt x="5952" y="40"/>
                  </a:lnTo>
                  <a:lnTo>
                    <a:pt x="6286" y="20"/>
                  </a:lnTo>
                  <a:lnTo>
                    <a:pt x="6601" y="1"/>
                  </a:lnTo>
                  <a:lnTo>
                    <a:pt x="6915" y="20"/>
                  </a:lnTo>
                  <a:lnTo>
                    <a:pt x="7229" y="40"/>
                  </a:lnTo>
                  <a:lnTo>
                    <a:pt x="7543" y="79"/>
                  </a:lnTo>
                  <a:lnTo>
                    <a:pt x="7858" y="118"/>
                  </a:lnTo>
                  <a:lnTo>
                    <a:pt x="8172" y="197"/>
                  </a:lnTo>
                  <a:lnTo>
                    <a:pt x="8486" y="276"/>
                  </a:lnTo>
                  <a:lnTo>
                    <a:pt x="8801" y="374"/>
                  </a:lnTo>
                  <a:lnTo>
                    <a:pt x="9095" y="472"/>
                  </a:lnTo>
                  <a:lnTo>
                    <a:pt x="9390" y="609"/>
                  </a:lnTo>
                  <a:lnTo>
                    <a:pt x="9685" y="747"/>
                  </a:lnTo>
                  <a:lnTo>
                    <a:pt x="9960" y="904"/>
                  </a:lnTo>
                  <a:lnTo>
                    <a:pt x="10235" y="1061"/>
                  </a:lnTo>
                  <a:lnTo>
                    <a:pt x="10510" y="1258"/>
                  </a:lnTo>
                  <a:lnTo>
                    <a:pt x="10765" y="1454"/>
                  </a:lnTo>
                  <a:lnTo>
                    <a:pt x="11020" y="1651"/>
                  </a:lnTo>
                  <a:lnTo>
                    <a:pt x="11256" y="1886"/>
                  </a:lnTo>
                  <a:lnTo>
                    <a:pt x="11492" y="2122"/>
                  </a:lnTo>
                  <a:lnTo>
                    <a:pt x="11727" y="2377"/>
                  </a:lnTo>
                  <a:lnTo>
                    <a:pt x="11924" y="2652"/>
                  </a:lnTo>
                  <a:lnTo>
                    <a:pt x="11924" y="2652"/>
                  </a:lnTo>
                  <a:lnTo>
                    <a:pt x="12120" y="2927"/>
                  </a:lnTo>
                  <a:lnTo>
                    <a:pt x="12317" y="3202"/>
                  </a:lnTo>
                  <a:lnTo>
                    <a:pt x="12474" y="3497"/>
                  </a:lnTo>
                  <a:lnTo>
                    <a:pt x="12631" y="3792"/>
                  </a:lnTo>
                  <a:lnTo>
                    <a:pt x="12768" y="4086"/>
                  </a:lnTo>
                  <a:lnTo>
                    <a:pt x="12886" y="4401"/>
                  </a:lnTo>
                  <a:lnTo>
                    <a:pt x="12985" y="4715"/>
                  </a:lnTo>
                  <a:lnTo>
                    <a:pt x="13063" y="5029"/>
                  </a:lnTo>
                  <a:lnTo>
                    <a:pt x="13142" y="5343"/>
                  </a:lnTo>
                  <a:lnTo>
                    <a:pt x="13201" y="5658"/>
                  </a:lnTo>
                  <a:lnTo>
                    <a:pt x="13240" y="5972"/>
                  </a:lnTo>
                  <a:lnTo>
                    <a:pt x="13260" y="6286"/>
                  </a:lnTo>
                  <a:lnTo>
                    <a:pt x="13279" y="6601"/>
                  </a:lnTo>
                  <a:lnTo>
                    <a:pt x="13260" y="6934"/>
                  </a:lnTo>
                  <a:lnTo>
                    <a:pt x="13240" y="7249"/>
                  </a:lnTo>
                  <a:lnTo>
                    <a:pt x="13201" y="7563"/>
                  </a:lnTo>
                  <a:lnTo>
                    <a:pt x="13161" y="7877"/>
                  </a:lnTo>
                  <a:lnTo>
                    <a:pt x="13083" y="8192"/>
                  </a:lnTo>
                  <a:lnTo>
                    <a:pt x="13004" y="8506"/>
                  </a:lnTo>
                  <a:lnTo>
                    <a:pt x="12906" y="8801"/>
                  </a:lnTo>
                  <a:lnTo>
                    <a:pt x="12808" y="9095"/>
                  </a:lnTo>
                  <a:lnTo>
                    <a:pt x="12670" y="9390"/>
                  </a:lnTo>
                  <a:lnTo>
                    <a:pt x="12533" y="9684"/>
                  </a:lnTo>
                  <a:lnTo>
                    <a:pt x="12376" y="9959"/>
                  </a:lnTo>
                  <a:lnTo>
                    <a:pt x="12218" y="10254"/>
                  </a:lnTo>
                  <a:lnTo>
                    <a:pt x="12022" y="10509"/>
                  </a:lnTo>
                  <a:lnTo>
                    <a:pt x="11826" y="10784"/>
                  </a:lnTo>
                  <a:lnTo>
                    <a:pt x="11610" y="11020"/>
                  </a:lnTo>
                  <a:lnTo>
                    <a:pt x="11393" y="11276"/>
                  </a:lnTo>
                  <a:lnTo>
                    <a:pt x="11158" y="11511"/>
                  </a:lnTo>
                  <a:lnTo>
                    <a:pt x="10902" y="11727"/>
                  </a:lnTo>
                  <a:lnTo>
                    <a:pt x="10627" y="119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0" name="Google Shape;2210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extrusionOk="0">
                  <a:moveTo>
                    <a:pt x="2594" y="1"/>
                  </a:moveTo>
                  <a:lnTo>
                    <a:pt x="2338" y="40"/>
                  </a:lnTo>
                  <a:lnTo>
                    <a:pt x="2063" y="79"/>
                  </a:lnTo>
                  <a:lnTo>
                    <a:pt x="1808" y="158"/>
                  </a:lnTo>
                  <a:lnTo>
                    <a:pt x="1572" y="276"/>
                  </a:lnTo>
                  <a:lnTo>
                    <a:pt x="1317" y="394"/>
                  </a:lnTo>
                  <a:lnTo>
                    <a:pt x="1081" y="551"/>
                  </a:lnTo>
                  <a:lnTo>
                    <a:pt x="865" y="747"/>
                  </a:lnTo>
                  <a:lnTo>
                    <a:pt x="669" y="944"/>
                  </a:lnTo>
                  <a:lnTo>
                    <a:pt x="512" y="1140"/>
                  </a:lnTo>
                  <a:lnTo>
                    <a:pt x="354" y="1376"/>
                  </a:lnTo>
                  <a:lnTo>
                    <a:pt x="237" y="1612"/>
                  </a:lnTo>
                  <a:lnTo>
                    <a:pt x="138" y="1867"/>
                  </a:lnTo>
                  <a:lnTo>
                    <a:pt x="60" y="2122"/>
                  </a:lnTo>
                  <a:lnTo>
                    <a:pt x="21" y="2378"/>
                  </a:lnTo>
                  <a:lnTo>
                    <a:pt x="1" y="2633"/>
                  </a:lnTo>
                  <a:lnTo>
                    <a:pt x="1" y="2908"/>
                  </a:lnTo>
                  <a:lnTo>
                    <a:pt x="21" y="3163"/>
                  </a:lnTo>
                  <a:lnTo>
                    <a:pt x="79" y="3419"/>
                  </a:lnTo>
                  <a:lnTo>
                    <a:pt x="158" y="3694"/>
                  </a:lnTo>
                  <a:lnTo>
                    <a:pt x="256" y="3929"/>
                  </a:lnTo>
                  <a:lnTo>
                    <a:pt x="394" y="4185"/>
                  </a:lnTo>
                  <a:lnTo>
                    <a:pt x="551" y="4420"/>
                  </a:lnTo>
                  <a:lnTo>
                    <a:pt x="728" y="4637"/>
                  </a:lnTo>
                  <a:lnTo>
                    <a:pt x="924" y="4833"/>
                  </a:lnTo>
                  <a:lnTo>
                    <a:pt x="1140" y="4990"/>
                  </a:lnTo>
                  <a:lnTo>
                    <a:pt x="1376" y="5147"/>
                  </a:lnTo>
                  <a:lnTo>
                    <a:pt x="1612" y="5265"/>
                  </a:lnTo>
                  <a:lnTo>
                    <a:pt x="1847" y="5363"/>
                  </a:lnTo>
                  <a:lnTo>
                    <a:pt x="2103" y="5442"/>
                  </a:lnTo>
                  <a:lnTo>
                    <a:pt x="2358" y="5481"/>
                  </a:lnTo>
                  <a:lnTo>
                    <a:pt x="2633" y="5501"/>
                  </a:lnTo>
                  <a:lnTo>
                    <a:pt x="2888" y="5501"/>
                  </a:lnTo>
                  <a:lnTo>
                    <a:pt x="3163" y="5481"/>
                  </a:lnTo>
                  <a:lnTo>
                    <a:pt x="3419" y="5422"/>
                  </a:lnTo>
                  <a:lnTo>
                    <a:pt x="3674" y="5344"/>
                  </a:lnTo>
                  <a:lnTo>
                    <a:pt x="3929" y="5245"/>
                  </a:lnTo>
                  <a:lnTo>
                    <a:pt x="4165" y="5108"/>
                  </a:lnTo>
                  <a:lnTo>
                    <a:pt x="4401" y="4951"/>
                  </a:lnTo>
                  <a:lnTo>
                    <a:pt x="4617" y="4774"/>
                  </a:lnTo>
                  <a:lnTo>
                    <a:pt x="4813" y="4578"/>
                  </a:lnTo>
                  <a:lnTo>
                    <a:pt x="4990" y="4362"/>
                  </a:lnTo>
                  <a:lnTo>
                    <a:pt x="5128" y="4126"/>
                  </a:lnTo>
                  <a:lnTo>
                    <a:pt x="5246" y="3890"/>
                  </a:lnTo>
                  <a:lnTo>
                    <a:pt x="5344" y="3654"/>
                  </a:lnTo>
                  <a:lnTo>
                    <a:pt x="5422" y="3399"/>
                  </a:lnTo>
                  <a:lnTo>
                    <a:pt x="5481" y="3144"/>
                  </a:lnTo>
                  <a:lnTo>
                    <a:pt x="5501" y="2869"/>
                  </a:lnTo>
                  <a:lnTo>
                    <a:pt x="5501" y="2613"/>
                  </a:lnTo>
                  <a:lnTo>
                    <a:pt x="5462" y="2338"/>
                  </a:lnTo>
                  <a:lnTo>
                    <a:pt x="5422" y="2083"/>
                  </a:lnTo>
                  <a:lnTo>
                    <a:pt x="5344" y="1828"/>
                  </a:lnTo>
                  <a:lnTo>
                    <a:pt x="5226" y="1572"/>
                  </a:lnTo>
                  <a:lnTo>
                    <a:pt x="5108" y="1337"/>
                  </a:lnTo>
                  <a:lnTo>
                    <a:pt x="4951" y="1101"/>
                  </a:lnTo>
                  <a:lnTo>
                    <a:pt x="4754" y="885"/>
                  </a:lnTo>
                  <a:lnTo>
                    <a:pt x="4558" y="688"/>
                  </a:lnTo>
                  <a:lnTo>
                    <a:pt x="4342" y="512"/>
                  </a:lnTo>
                  <a:lnTo>
                    <a:pt x="4126" y="374"/>
                  </a:lnTo>
                  <a:lnTo>
                    <a:pt x="3890" y="256"/>
                  </a:lnTo>
                  <a:lnTo>
                    <a:pt x="3635" y="158"/>
                  </a:lnTo>
                  <a:lnTo>
                    <a:pt x="3379" y="79"/>
                  </a:lnTo>
                  <a:lnTo>
                    <a:pt x="3124" y="20"/>
                  </a:lnTo>
                  <a:lnTo>
                    <a:pt x="286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1" name="Google Shape;2211;p21"/>
            <p:cNvSpPr/>
            <p:nvPr/>
          </p:nvSpPr>
          <p:spPr>
            <a:xfrm rot="-3245359">
              <a:off x="5887847" y="4091883"/>
              <a:ext cx="137520" cy="137520"/>
            </a:xfrm>
            <a:custGeom>
              <a:avLst/>
              <a:gdLst/>
              <a:ahLst/>
              <a:cxnLst/>
              <a:rect l="l" t="t" r="r" b="b"/>
              <a:pathLst>
                <a:path w="5501" h="5501" fill="none" extrusionOk="0">
                  <a:moveTo>
                    <a:pt x="4401" y="4951"/>
                  </a:moveTo>
                  <a:lnTo>
                    <a:pt x="4401" y="4951"/>
                  </a:lnTo>
                  <a:lnTo>
                    <a:pt x="4165" y="5108"/>
                  </a:lnTo>
                  <a:lnTo>
                    <a:pt x="3929" y="5245"/>
                  </a:lnTo>
                  <a:lnTo>
                    <a:pt x="3674" y="5344"/>
                  </a:lnTo>
                  <a:lnTo>
                    <a:pt x="3419" y="5422"/>
                  </a:lnTo>
                  <a:lnTo>
                    <a:pt x="3163" y="5481"/>
                  </a:lnTo>
                  <a:lnTo>
                    <a:pt x="2888" y="5501"/>
                  </a:lnTo>
                  <a:lnTo>
                    <a:pt x="2633" y="5501"/>
                  </a:lnTo>
                  <a:lnTo>
                    <a:pt x="2358" y="5481"/>
                  </a:lnTo>
                  <a:lnTo>
                    <a:pt x="2103" y="5442"/>
                  </a:lnTo>
                  <a:lnTo>
                    <a:pt x="1847" y="5363"/>
                  </a:lnTo>
                  <a:lnTo>
                    <a:pt x="1612" y="5265"/>
                  </a:lnTo>
                  <a:lnTo>
                    <a:pt x="1376" y="5147"/>
                  </a:lnTo>
                  <a:lnTo>
                    <a:pt x="1140" y="4990"/>
                  </a:lnTo>
                  <a:lnTo>
                    <a:pt x="924" y="4833"/>
                  </a:lnTo>
                  <a:lnTo>
                    <a:pt x="728" y="4637"/>
                  </a:lnTo>
                  <a:lnTo>
                    <a:pt x="551" y="4420"/>
                  </a:lnTo>
                  <a:lnTo>
                    <a:pt x="551" y="4420"/>
                  </a:lnTo>
                  <a:lnTo>
                    <a:pt x="394" y="4185"/>
                  </a:lnTo>
                  <a:lnTo>
                    <a:pt x="256" y="3929"/>
                  </a:lnTo>
                  <a:lnTo>
                    <a:pt x="158" y="3694"/>
                  </a:lnTo>
                  <a:lnTo>
                    <a:pt x="79" y="3419"/>
                  </a:lnTo>
                  <a:lnTo>
                    <a:pt x="21" y="3163"/>
                  </a:lnTo>
                  <a:lnTo>
                    <a:pt x="1" y="2908"/>
                  </a:lnTo>
                  <a:lnTo>
                    <a:pt x="1" y="2633"/>
                  </a:lnTo>
                  <a:lnTo>
                    <a:pt x="21" y="2378"/>
                  </a:lnTo>
                  <a:lnTo>
                    <a:pt x="60" y="2122"/>
                  </a:lnTo>
                  <a:lnTo>
                    <a:pt x="138" y="1867"/>
                  </a:lnTo>
                  <a:lnTo>
                    <a:pt x="237" y="1612"/>
                  </a:lnTo>
                  <a:lnTo>
                    <a:pt x="354" y="1376"/>
                  </a:lnTo>
                  <a:lnTo>
                    <a:pt x="512" y="1140"/>
                  </a:lnTo>
                  <a:lnTo>
                    <a:pt x="669" y="944"/>
                  </a:lnTo>
                  <a:lnTo>
                    <a:pt x="865" y="747"/>
                  </a:lnTo>
                  <a:lnTo>
                    <a:pt x="1081" y="551"/>
                  </a:lnTo>
                  <a:lnTo>
                    <a:pt x="1081" y="551"/>
                  </a:lnTo>
                  <a:lnTo>
                    <a:pt x="1317" y="394"/>
                  </a:lnTo>
                  <a:lnTo>
                    <a:pt x="1572" y="276"/>
                  </a:lnTo>
                  <a:lnTo>
                    <a:pt x="1808" y="158"/>
                  </a:lnTo>
                  <a:lnTo>
                    <a:pt x="2063" y="79"/>
                  </a:lnTo>
                  <a:lnTo>
                    <a:pt x="2338" y="40"/>
                  </a:lnTo>
                  <a:lnTo>
                    <a:pt x="2594" y="1"/>
                  </a:lnTo>
                  <a:lnTo>
                    <a:pt x="2869" y="1"/>
                  </a:lnTo>
                  <a:lnTo>
                    <a:pt x="3124" y="20"/>
                  </a:lnTo>
                  <a:lnTo>
                    <a:pt x="3379" y="79"/>
                  </a:lnTo>
                  <a:lnTo>
                    <a:pt x="3635" y="158"/>
                  </a:lnTo>
                  <a:lnTo>
                    <a:pt x="3890" y="256"/>
                  </a:lnTo>
                  <a:lnTo>
                    <a:pt x="4126" y="374"/>
                  </a:lnTo>
                  <a:lnTo>
                    <a:pt x="4342" y="512"/>
                  </a:lnTo>
                  <a:lnTo>
                    <a:pt x="4558" y="688"/>
                  </a:lnTo>
                  <a:lnTo>
                    <a:pt x="4754" y="885"/>
                  </a:lnTo>
                  <a:lnTo>
                    <a:pt x="4951" y="1101"/>
                  </a:lnTo>
                  <a:lnTo>
                    <a:pt x="4951" y="1101"/>
                  </a:lnTo>
                  <a:lnTo>
                    <a:pt x="5108" y="1337"/>
                  </a:lnTo>
                  <a:lnTo>
                    <a:pt x="5226" y="1572"/>
                  </a:lnTo>
                  <a:lnTo>
                    <a:pt x="5344" y="1828"/>
                  </a:lnTo>
                  <a:lnTo>
                    <a:pt x="5422" y="2083"/>
                  </a:lnTo>
                  <a:lnTo>
                    <a:pt x="5462" y="2338"/>
                  </a:lnTo>
                  <a:lnTo>
                    <a:pt x="5501" y="2613"/>
                  </a:lnTo>
                  <a:lnTo>
                    <a:pt x="5501" y="2869"/>
                  </a:lnTo>
                  <a:lnTo>
                    <a:pt x="5481" y="3144"/>
                  </a:lnTo>
                  <a:lnTo>
                    <a:pt x="5422" y="3399"/>
                  </a:lnTo>
                  <a:lnTo>
                    <a:pt x="5344" y="3654"/>
                  </a:lnTo>
                  <a:lnTo>
                    <a:pt x="5246" y="3890"/>
                  </a:lnTo>
                  <a:lnTo>
                    <a:pt x="5128" y="4126"/>
                  </a:lnTo>
                  <a:lnTo>
                    <a:pt x="4990" y="4362"/>
                  </a:lnTo>
                  <a:lnTo>
                    <a:pt x="4813" y="4578"/>
                  </a:lnTo>
                  <a:lnTo>
                    <a:pt x="4617" y="4774"/>
                  </a:lnTo>
                  <a:lnTo>
                    <a:pt x="4401" y="49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2" name="Google Shape;2212;p21"/>
            <p:cNvSpPr/>
            <p:nvPr/>
          </p:nvSpPr>
          <p:spPr>
            <a:xfrm rot="-3245359">
              <a:off x="5728554" y="4026344"/>
              <a:ext cx="330512" cy="175818"/>
            </a:xfrm>
            <a:custGeom>
              <a:avLst/>
              <a:gdLst/>
              <a:ahLst/>
              <a:cxnLst/>
              <a:rect l="l" t="t" r="r" b="b"/>
              <a:pathLst>
                <a:path w="13221" h="7033" extrusionOk="0">
                  <a:moveTo>
                    <a:pt x="6561" y="1"/>
                  </a:moveTo>
                  <a:lnTo>
                    <a:pt x="6129" y="20"/>
                  </a:lnTo>
                  <a:lnTo>
                    <a:pt x="5717" y="59"/>
                  </a:lnTo>
                  <a:lnTo>
                    <a:pt x="5717" y="59"/>
                  </a:lnTo>
                  <a:lnTo>
                    <a:pt x="6149" y="20"/>
                  </a:lnTo>
                  <a:lnTo>
                    <a:pt x="6561" y="1"/>
                  </a:lnTo>
                  <a:close/>
                  <a:moveTo>
                    <a:pt x="5717" y="59"/>
                  </a:moveTo>
                  <a:lnTo>
                    <a:pt x="528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5304" y="138"/>
                  </a:lnTo>
                  <a:lnTo>
                    <a:pt x="5717" y="59"/>
                  </a:lnTo>
                  <a:close/>
                  <a:moveTo>
                    <a:pt x="7602" y="79"/>
                  </a:moveTo>
                  <a:lnTo>
                    <a:pt x="7897" y="138"/>
                  </a:lnTo>
                  <a:lnTo>
                    <a:pt x="8211" y="217"/>
                  </a:lnTo>
                  <a:lnTo>
                    <a:pt x="8506" y="295"/>
                  </a:lnTo>
                  <a:lnTo>
                    <a:pt x="8820" y="393"/>
                  </a:lnTo>
                  <a:lnTo>
                    <a:pt x="9115" y="511"/>
                  </a:lnTo>
                  <a:lnTo>
                    <a:pt x="9252" y="570"/>
                  </a:lnTo>
                  <a:lnTo>
                    <a:pt x="9252" y="570"/>
                  </a:lnTo>
                  <a:lnTo>
                    <a:pt x="9134" y="511"/>
                  </a:lnTo>
                  <a:lnTo>
                    <a:pt x="8840" y="393"/>
                  </a:lnTo>
                  <a:lnTo>
                    <a:pt x="8526" y="295"/>
                  </a:lnTo>
                  <a:lnTo>
                    <a:pt x="8231" y="217"/>
                  </a:lnTo>
                  <a:lnTo>
                    <a:pt x="7917" y="138"/>
                  </a:lnTo>
                  <a:lnTo>
                    <a:pt x="7602" y="79"/>
                  </a:lnTo>
                  <a:close/>
                  <a:moveTo>
                    <a:pt x="9252" y="570"/>
                  </a:moveTo>
                  <a:lnTo>
                    <a:pt x="9409" y="649"/>
                  </a:lnTo>
                  <a:lnTo>
                    <a:pt x="9684" y="786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252" y="570"/>
                  </a:lnTo>
                  <a:close/>
                  <a:moveTo>
                    <a:pt x="2790" y="1199"/>
                  </a:moveTo>
                  <a:lnTo>
                    <a:pt x="2574" y="1356"/>
                  </a:lnTo>
                  <a:lnTo>
                    <a:pt x="2377" y="1513"/>
                  </a:lnTo>
                  <a:lnTo>
                    <a:pt x="2790" y="1199"/>
                  </a:lnTo>
                  <a:close/>
                  <a:moveTo>
                    <a:pt x="11747" y="2476"/>
                  </a:moveTo>
                  <a:lnTo>
                    <a:pt x="11865" y="2652"/>
                  </a:lnTo>
                  <a:lnTo>
                    <a:pt x="12002" y="2809"/>
                  </a:lnTo>
                  <a:lnTo>
                    <a:pt x="11747" y="2476"/>
                  </a:lnTo>
                  <a:close/>
                  <a:moveTo>
                    <a:pt x="884" y="3222"/>
                  </a:moveTo>
                  <a:lnTo>
                    <a:pt x="727" y="3497"/>
                  </a:lnTo>
                  <a:lnTo>
                    <a:pt x="654" y="3654"/>
                  </a:lnTo>
                  <a:lnTo>
                    <a:pt x="654" y="3654"/>
                  </a:lnTo>
                  <a:lnTo>
                    <a:pt x="727" y="3517"/>
                  </a:lnTo>
                  <a:lnTo>
                    <a:pt x="884" y="3222"/>
                  </a:lnTo>
                  <a:close/>
                  <a:moveTo>
                    <a:pt x="654" y="3654"/>
                  </a:move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70" y="4583"/>
                  </a:lnTo>
                  <a:lnTo>
                    <a:pt x="334" y="4401"/>
                  </a:lnTo>
                  <a:lnTo>
                    <a:pt x="452" y="4086"/>
                  </a:lnTo>
                  <a:lnTo>
                    <a:pt x="590" y="3792"/>
                  </a:lnTo>
                  <a:lnTo>
                    <a:pt x="654" y="3654"/>
                  </a:lnTo>
                  <a:close/>
                  <a:moveTo>
                    <a:pt x="270" y="4583"/>
                  </a:moveTo>
                  <a:lnTo>
                    <a:pt x="217" y="4734"/>
                  </a:lnTo>
                  <a:lnTo>
                    <a:pt x="192" y="4833"/>
                  </a:lnTo>
                  <a:lnTo>
                    <a:pt x="217" y="4754"/>
                  </a:lnTo>
                  <a:lnTo>
                    <a:pt x="270" y="4583"/>
                  </a:lnTo>
                  <a:close/>
                  <a:moveTo>
                    <a:pt x="192" y="4833"/>
                  </a:moveTo>
                  <a:lnTo>
                    <a:pt x="118" y="5068"/>
                  </a:lnTo>
                  <a:lnTo>
                    <a:pt x="73" y="5324"/>
                  </a:lnTo>
                  <a:lnTo>
                    <a:pt x="138" y="5049"/>
                  </a:lnTo>
                  <a:lnTo>
                    <a:pt x="192" y="4833"/>
                  </a:lnTo>
                  <a:close/>
                  <a:moveTo>
                    <a:pt x="13004" y="4990"/>
                  </a:moveTo>
                  <a:lnTo>
                    <a:pt x="13063" y="5284"/>
                  </a:lnTo>
                  <a:lnTo>
                    <a:pt x="13122" y="5559"/>
                  </a:lnTo>
                  <a:lnTo>
                    <a:pt x="13063" y="5265"/>
                  </a:lnTo>
                  <a:lnTo>
                    <a:pt x="13004" y="4990"/>
                  </a:lnTo>
                  <a:close/>
                  <a:moveTo>
                    <a:pt x="73" y="5324"/>
                  </a:moveTo>
                  <a:lnTo>
                    <a:pt x="59" y="5383"/>
                  </a:lnTo>
                  <a:lnTo>
                    <a:pt x="1" y="5717"/>
                  </a:lnTo>
                  <a:lnTo>
                    <a:pt x="59" y="5402"/>
                  </a:lnTo>
                  <a:lnTo>
                    <a:pt x="73" y="5324"/>
                  </a:lnTo>
                  <a:close/>
                  <a:moveTo>
                    <a:pt x="13122" y="5559"/>
                  </a:moveTo>
                  <a:lnTo>
                    <a:pt x="13161" y="5854"/>
                  </a:lnTo>
                  <a:lnTo>
                    <a:pt x="13201" y="6149"/>
                  </a:lnTo>
                  <a:lnTo>
                    <a:pt x="13201" y="6129"/>
                  </a:lnTo>
                  <a:lnTo>
                    <a:pt x="13161" y="5834"/>
                  </a:lnTo>
                  <a:lnTo>
                    <a:pt x="13122" y="5559"/>
                  </a:lnTo>
                  <a:close/>
                  <a:moveTo>
                    <a:pt x="13201" y="6424"/>
                  </a:moveTo>
                  <a:lnTo>
                    <a:pt x="13201" y="6443"/>
                  </a:lnTo>
                  <a:lnTo>
                    <a:pt x="13220" y="6728"/>
                  </a:lnTo>
                  <a:lnTo>
                    <a:pt x="13220" y="6718"/>
                  </a:lnTo>
                  <a:lnTo>
                    <a:pt x="13201" y="6424"/>
                  </a:lnTo>
                  <a:close/>
                  <a:moveTo>
                    <a:pt x="13220" y="6728"/>
                  </a:moveTo>
                  <a:lnTo>
                    <a:pt x="13201" y="7033"/>
                  </a:lnTo>
                  <a:lnTo>
                    <a:pt x="13220" y="6738"/>
                  </a:lnTo>
                  <a:lnTo>
                    <a:pt x="13220" y="6728"/>
                  </a:lnTo>
                  <a:close/>
                </a:path>
              </a:pathLst>
            </a:custGeom>
            <a:solidFill>
              <a:srgbClr val="87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3" name="Google Shape;2213;p21"/>
            <p:cNvSpPr/>
            <p:nvPr/>
          </p:nvSpPr>
          <p:spPr>
            <a:xfrm rot="-3245359">
              <a:off x="6067297" y="4037066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4" name="Google Shape;2214;p21"/>
            <p:cNvSpPr/>
            <p:nvPr/>
          </p:nvSpPr>
          <p:spPr>
            <a:xfrm rot="-3245359">
              <a:off x="6039926" y="3992080"/>
              <a:ext cx="5425" cy="58473"/>
            </a:xfrm>
            <a:custGeom>
              <a:avLst/>
              <a:gdLst/>
              <a:ahLst/>
              <a:cxnLst/>
              <a:rect l="l" t="t" r="r" b="b"/>
              <a:pathLst>
                <a:path w="217" h="2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9" y="295"/>
                  </a:lnTo>
                  <a:lnTo>
                    <a:pt x="118" y="570"/>
                  </a:lnTo>
                  <a:lnTo>
                    <a:pt x="157" y="865"/>
                  </a:lnTo>
                  <a:lnTo>
                    <a:pt x="197" y="1160"/>
                  </a:lnTo>
                  <a:lnTo>
                    <a:pt x="197" y="1454"/>
                  </a:lnTo>
                  <a:lnTo>
                    <a:pt x="216" y="1749"/>
                  </a:lnTo>
                  <a:lnTo>
                    <a:pt x="197" y="2044"/>
                  </a:lnTo>
                  <a:lnTo>
                    <a:pt x="177" y="2338"/>
                  </a:lnTo>
                  <a:lnTo>
                    <a:pt x="177" y="2338"/>
                  </a:lnTo>
                  <a:lnTo>
                    <a:pt x="197" y="2044"/>
                  </a:lnTo>
                  <a:lnTo>
                    <a:pt x="216" y="1729"/>
                  </a:lnTo>
                  <a:lnTo>
                    <a:pt x="197" y="1435"/>
                  </a:lnTo>
                  <a:lnTo>
                    <a:pt x="197" y="1140"/>
                  </a:lnTo>
                  <a:lnTo>
                    <a:pt x="157" y="845"/>
                  </a:lnTo>
                  <a:lnTo>
                    <a:pt x="118" y="570"/>
                  </a:lnTo>
                  <a:lnTo>
                    <a:pt x="59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5" name="Google Shape;2215;p21"/>
            <p:cNvSpPr/>
            <p:nvPr/>
          </p:nvSpPr>
          <p:spPr>
            <a:xfrm rot="-3245359">
              <a:off x="5811601" y="4221905"/>
              <a:ext cx="22124" cy="62398"/>
            </a:xfrm>
            <a:custGeom>
              <a:avLst/>
              <a:gdLst/>
              <a:ahLst/>
              <a:cxnLst/>
              <a:rect l="l" t="t" r="r" b="b"/>
              <a:pathLst>
                <a:path w="885" h="2496" fill="none" extrusionOk="0">
                  <a:moveTo>
                    <a:pt x="884" y="1"/>
                  </a:moveTo>
                  <a:lnTo>
                    <a:pt x="884" y="1"/>
                  </a:lnTo>
                  <a:lnTo>
                    <a:pt x="727" y="276"/>
                  </a:lnTo>
                  <a:lnTo>
                    <a:pt x="590" y="571"/>
                  </a:lnTo>
                  <a:lnTo>
                    <a:pt x="452" y="865"/>
                  </a:lnTo>
                  <a:lnTo>
                    <a:pt x="334" y="1180"/>
                  </a:lnTo>
                  <a:lnTo>
                    <a:pt x="217" y="1513"/>
                  </a:lnTo>
                  <a:lnTo>
                    <a:pt x="138" y="1828"/>
                  </a:lnTo>
                  <a:lnTo>
                    <a:pt x="59" y="2162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1" y="2496"/>
                  </a:lnTo>
                  <a:lnTo>
                    <a:pt x="59" y="2181"/>
                  </a:lnTo>
                  <a:lnTo>
                    <a:pt x="118" y="1847"/>
                  </a:lnTo>
                  <a:lnTo>
                    <a:pt x="217" y="1533"/>
                  </a:lnTo>
                  <a:lnTo>
                    <a:pt x="315" y="1219"/>
                  </a:lnTo>
                  <a:lnTo>
                    <a:pt x="433" y="905"/>
                  </a:lnTo>
                  <a:lnTo>
                    <a:pt x="570" y="590"/>
                  </a:lnTo>
                  <a:lnTo>
                    <a:pt x="727" y="296"/>
                  </a:lnTo>
                  <a:lnTo>
                    <a:pt x="8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6" name="Google Shape;2216;p21"/>
            <p:cNvSpPr/>
            <p:nvPr/>
          </p:nvSpPr>
          <p:spPr>
            <a:xfrm rot="-3245359">
              <a:off x="5803383" y="4225368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7" name="Google Shape;2217;p21"/>
            <p:cNvSpPr/>
            <p:nvPr/>
          </p:nvSpPr>
          <p:spPr>
            <a:xfrm rot="-3245359">
              <a:off x="5950081" y="3990646"/>
              <a:ext cx="6425" cy="8375"/>
            </a:xfrm>
            <a:custGeom>
              <a:avLst/>
              <a:gdLst/>
              <a:ahLst/>
              <a:cxnLst/>
              <a:rect l="l" t="t" r="r" b="b"/>
              <a:pathLst>
                <a:path w="257" h="33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19" y="177"/>
                  </a:lnTo>
                  <a:lnTo>
                    <a:pt x="119" y="177"/>
                  </a:lnTo>
                  <a:lnTo>
                    <a:pt x="256" y="334"/>
                  </a:lnTo>
                  <a:lnTo>
                    <a:pt x="256" y="33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8" name="Google Shape;2218;p21"/>
            <p:cNvSpPr/>
            <p:nvPr/>
          </p:nvSpPr>
          <p:spPr>
            <a:xfrm rot="-3245359">
              <a:off x="5947645" y="3995156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9" name="Google Shape;2219;p21"/>
            <p:cNvSpPr/>
            <p:nvPr/>
          </p:nvSpPr>
          <p:spPr>
            <a:xfrm rot="-3245359">
              <a:off x="5790873" y="4170984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0" name="Google Shape;2220;p21"/>
            <p:cNvSpPr/>
            <p:nvPr/>
          </p:nvSpPr>
          <p:spPr>
            <a:xfrm rot="-3245359">
              <a:off x="5785847" y="4160162"/>
              <a:ext cx="10325" cy="7875"/>
            </a:xfrm>
            <a:custGeom>
              <a:avLst/>
              <a:gdLst/>
              <a:ahLst/>
              <a:cxnLst/>
              <a:rect l="l" t="t" r="r" b="b"/>
              <a:pathLst>
                <a:path w="413" h="315" fill="none" extrusionOk="0">
                  <a:moveTo>
                    <a:pt x="413" y="1"/>
                  </a:moveTo>
                  <a:lnTo>
                    <a:pt x="413" y="1"/>
                  </a:lnTo>
                  <a:lnTo>
                    <a:pt x="0" y="315"/>
                  </a:lnTo>
                  <a:lnTo>
                    <a:pt x="0" y="315"/>
                  </a:lnTo>
                  <a:lnTo>
                    <a:pt x="197" y="158"/>
                  </a:lnTo>
                  <a:lnTo>
                    <a:pt x="197" y="158"/>
                  </a:lnTo>
                  <a:lnTo>
                    <a:pt x="4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1" name="Google Shape;2221;p21"/>
            <p:cNvSpPr/>
            <p:nvPr/>
          </p:nvSpPr>
          <p:spPr>
            <a:xfrm rot="-3245359">
              <a:off x="5790453" y="415733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2" name="Google Shape;2222;p21"/>
            <p:cNvSpPr/>
            <p:nvPr/>
          </p:nvSpPr>
          <p:spPr>
            <a:xfrm rot="-3245359">
              <a:off x="5835109" y="4015523"/>
              <a:ext cx="58948" cy="21124"/>
            </a:xfrm>
            <a:custGeom>
              <a:avLst/>
              <a:gdLst/>
              <a:ahLst/>
              <a:cxnLst/>
              <a:rect l="l" t="t" r="r" b="b"/>
              <a:pathLst>
                <a:path w="2358" h="8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95" y="59"/>
                  </a:lnTo>
                  <a:lnTo>
                    <a:pt x="609" y="138"/>
                  </a:lnTo>
                  <a:lnTo>
                    <a:pt x="904" y="216"/>
                  </a:lnTo>
                  <a:lnTo>
                    <a:pt x="1218" y="314"/>
                  </a:lnTo>
                  <a:lnTo>
                    <a:pt x="1513" y="432"/>
                  </a:lnTo>
                  <a:lnTo>
                    <a:pt x="1788" y="550"/>
                  </a:lnTo>
                  <a:lnTo>
                    <a:pt x="2082" y="688"/>
                  </a:lnTo>
                  <a:lnTo>
                    <a:pt x="2357" y="845"/>
                  </a:lnTo>
                  <a:lnTo>
                    <a:pt x="2357" y="845"/>
                  </a:lnTo>
                  <a:lnTo>
                    <a:pt x="2082" y="707"/>
                  </a:lnTo>
                  <a:lnTo>
                    <a:pt x="1807" y="570"/>
                  </a:lnTo>
                  <a:lnTo>
                    <a:pt x="1532" y="432"/>
                  </a:lnTo>
                  <a:lnTo>
                    <a:pt x="1238" y="314"/>
                  </a:lnTo>
                  <a:lnTo>
                    <a:pt x="924" y="216"/>
                  </a:lnTo>
                  <a:lnTo>
                    <a:pt x="629" y="138"/>
                  </a:lnTo>
                  <a:lnTo>
                    <a:pt x="315" y="5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3" name="Google Shape;2223;p21"/>
            <p:cNvSpPr/>
            <p:nvPr/>
          </p:nvSpPr>
          <p:spPr>
            <a:xfrm rot="-3245359">
              <a:off x="5835175" y="404782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4" name="Google Shape;2224;p21"/>
            <p:cNvSpPr/>
            <p:nvPr/>
          </p:nvSpPr>
          <p:spPr>
            <a:xfrm rot="-3245359">
              <a:off x="5786496" y="4071208"/>
              <a:ext cx="62897" cy="5925"/>
            </a:xfrm>
            <a:custGeom>
              <a:avLst/>
              <a:gdLst/>
              <a:ahLst/>
              <a:cxnLst/>
              <a:rect l="l" t="t" r="r" b="b"/>
              <a:pathLst>
                <a:path w="2516" h="237" fill="none" extrusionOk="0">
                  <a:moveTo>
                    <a:pt x="1690" y="1"/>
                  </a:moveTo>
                  <a:lnTo>
                    <a:pt x="1690" y="1"/>
                  </a:lnTo>
                  <a:lnTo>
                    <a:pt x="1258" y="20"/>
                  </a:lnTo>
                  <a:lnTo>
                    <a:pt x="846" y="59"/>
                  </a:lnTo>
                  <a:lnTo>
                    <a:pt x="413" y="138"/>
                  </a:lnTo>
                  <a:lnTo>
                    <a:pt x="1" y="236"/>
                  </a:lnTo>
                  <a:lnTo>
                    <a:pt x="1" y="236"/>
                  </a:lnTo>
                  <a:lnTo>
                    <a:pt x="433" y="138"/>
                  </a:lnTo>
                  <a:lnTo>
                    <a:pt x="846" y="59"/>
                  </a:lnTo>
                  <a:lnTo>
                    <a:pt x="1278" y="20"/>
                  </a:lnTo>
                  <a:lnTo>
                    <a:pt x="1690" y="1"/>
                  </a:lnTo>
                  <a:lnTo>
                    <a:pt x="1690" y="1"/>
                  </a:lnTo>
                  <a:lnTo>
                    <a:pt x="2103" y="20"/>
                  </a:lnTo>
                  <a:lnTo>
                    <a:pt x="2515" y="59"/>
                  </a:lnTo>
                  <a:lnTo>
                    <a:pt x="2515" y="59"/>
                  </a:lnTo>
                  <a:lnTo>
                    <a:pt x="2103" y="20"/>
                  </a:lnTo>
                  <a:lnTo>
                    <a:pt x="16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5" name="Google Shape;2225;p21"/>
            <p:cNvSpPr/>
            <p:nvPr/>
          </p:nvSpPr>
          <p:spPr>
            <a:xfrm rot="-3245359">
              <a:off x="5733919" y="4023605"/>
              <a:ext cx="330512" cy="189067"/>
            </a:xfrm>
            <a:custGeom>
              <a:avLst/>
              <a:gdLst/>
              <a:ahLst/>
              <a:cxnLst/>
              <a:rect l="l" t="t" r="r" b="b"/>
              <a:pathLst>
                <a:path w="13221" h="7563" fill="none" extrusionOk="0">
                  <a:moveTo>
                    <a:pt x="6561" y="1"/>
                  </a:moveTo>
                  <a:lnTo>
                    <a:pt x="6561" y="1"/>
                  </a:lnTo>
                  <a:lnTo>
                    <a:pt x="6149" y="20"/>
                  </a:lnTo>
                  <a:lnTo>
                    <a:pt x="5717" y="59"/>
                  </a:lnTo>
                  <a:lnTo>
                    <a:pt x="5304" y="138"/>
                  </a:lnTo>
                  <a:lnTo>
                    <a:pt x="4872" y="236"/>
                  </a:lnTo>
                  <a:lnTo>
                    <a:pt x="4872" y="236"/>
                  </a:lnTo>
                  <a:lnTo>
                    <a:pt x="4597" y="315"/>
                  </a:lnTo>
                  <a:lnTo>
                    <a:pt x="4322" y="393"/>
                  </a:lnTo>
                  <a:lnTo>
                    <a:pt x="4047" y="511"/>
                  </a:lnTo>
                  <a:lnTo>
                    <a:pt x="3792" y="609"/>
                  </a:lnTo>
                  <a:lnTo>
                    <a:pt x="3536" y="747"/>
                  </a:lnTo>
                  <a:lnTo>
                    <a:pt x="3281" y="884"/>
                  </a:lnTo>
                  <a:lnTo>
                    <a:pt x="3045" y="1022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79"/>
                  </a:lnTo>
                  <a:lnTo>
                    <a:pt x="2790" y="1199"/>
                  </a:lnTo>
                  <a:lnTo>
                    <a:pt x="2790" y="1199"/>
                  </a:lnTo>
                  <a:lnTo>
                    <a:pt x="2574" y="1356"/>
                  </a:lnTo>
                  <a:lnTo>
                    <a:pt x="2574" y="1356"/>
                  </a:lnTo>
                  <a:lnTo>
                    <a:pt x="2377" y="1513"/>
                  </a:lnTo>
                  <a:lnTo>
                    <a:pt x="2377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2358" y="1513"/>
                  </a:lnTo>
                  <a:lnTo>
                    <a:pt x="1945" y="1886"/>
                  </a:lnTo>
                  <a:lnTo>
                    <a:pt x="1749" y="2083"/>
                  </a:lnTo>
                  <a:lnTo>
                    <a:pt x="1552" y="2299"/>
                  </a:lnTo>
                  <a:lnTo>
                    <a:pt x="1376" y="2515"/>
                  </a:lnTo>
                  <a:lnTo>
                    <a:pt x="1218" y="2731"/>
                  </a:lnTo>
                  <a:lnTo>
                    <a:pt x="1042" y="2967"/>
                  </a:lnTo>
                  <a:lnTo>
                    <a:pt x="904" y="3202"/>
                  </a:lnTo>
                  <a:lnTo>
                    <a:pt x="904" y="3202"/>
                  </a:lnTo>
                  <a:lnTo>
                    <a:pt x="884" y="3202"/>
                  </a:lnTo>
                  <a:lnTo>
                    <a:pt x="884" y="3202"/>
                  </a:lnTo>
                  <a:lnTo>
                    <a:pt x="884" y="3222"/>
                  </a:lnTo>
                  <a:lnTo>
                    <a:pt x="884" y="3222"/>
                  </a:lnTo>
                  <a:lnTo>
                    <a:pt x="727" y="3517"/>
                  </a:lnTo>
                  <a:lnTo>
                    <a:pt x="570" y="3811"/>
                  </a:lnTo>
                  <a:lnTo>
                    <a:pt x="433" y="4126"/>
                  </a:lnTo>
                  <a:lnTo>
                    <a:pt x="315" y="4440"/>
                  </a:lnTo>
                  <a:lnTo>
                    <a:pt x="217" y="4754"/>
                  </a:lnTo>
                  <a:lnTo>
                    <a:pt x="118" y="5068"/>
                  </a:lnTo>
                  <a:lnTo>
                    <a:pt x="59" y="5402"/>
                  </a:lnTo>
                  <a:lnTo>
                    <a:pt x="1" y="5717"/>
                  </a:lnTo>
                  <a:lnTo>
                    <a:pt x="3851" y="6267"/>
                  </a:lnTo>
                  <a:lnTo>
                    <a:pt x="3851" y="6267"/>
                  </a:lnTo>
                  <a:lnTo>
                    <a:pt x="3890" y="6011"/>
                  </a:lnTo>
                  <a:lnTo>
                    <a:pt x="3968" y="5756"/>
                  </a:lnTo>
                  <a:lnTo>
                    <a:pt x="4067" y="5501"/>
                  </a:lnTo>
                  <a:lnTo>
                    <a:pt x="4184" y="5265"/>
                  </a:lnTo>
                  <a:lnTo>
                    <a:pt x="4342" y="5029"/>
                  </a:lnTo>
                  <a:lnTo>
                    <a:pt x="4499" y="4833"/>
                  </a:lnTo>
                  <a:lnTo>
                    <a:pt x="4695" y="4636"/>
                  </a:lnTo>
                  <a:lnTo>
                    <a:pt x="4911" y="4440"/>
                  </a:lnTo>
                  <a:lnTo>
                    <a:pt x="4911" y="4440"/>
                  </a:lnTo>
                  <a:lnTo>
                    <a:pt x="5108" y="4322"/>
                  </a:lnTo>
                  <a:lnTo>
                    <a:pt x="5304" y="4204"/>
                  </a:lnTo>
                  <a:lnTo>
                    <a:pt x="5501" y="4106"/>
                  </a:lnTo>
                  <a:lnTo>
                    <a:pt x="5717" y="4027"/>
                  </a:lnTo>
                  <a:lnTo>
                    <a:pt x="5933" y="3968"/>
                  </a:lnTo>
                  <a:lnTo>
                    <a:pt x="6149" y="3929"/>
                  </a:lnTo>
                  <a:lnTo>
                    <a:pt x="6365" y="3890"/>
                  </a:lnTo>
                  <a:lnTo>
                    <a:pt x="6581" y="3890"/>
                  </a:lnTo>
                  <a:lnTo>
                    <a:pt x="6581" y="3890"/>
                  </a:lnTo>
                  <a:lnTo>
                    <a:pt x="6876" y="3909"/>
                  </a:lnTo>
                  <a:lnTo>
                    <a:pt x="7190" y="3968"/>
                  </a:lnTo>
                  <a:lnTo>
                    <a:pt x="7484" y="4047"/>
                  </a:lnTo>
                  <a:lnTo>
                    <a:pt x="7779" y="4165"/>
                  </a:lnTo>
                  <a:lnTo>
                    <a:pt x="8054" y="4322"/>
                  </a:lnTo>
                  <a:lnTo>
                    <a:pt x="8309" y="4518"/>
                  </a:lnTo>
                  <a:lnTo>
                    <a:pt x="8565" y="4734"/>
                  </a:lnTo>
                  <a:lnTo>
                    <a:pt x="8781" y="4990"/>
                  </a:lnTo>
                  <a:lnTo>
                    <a:pt x="8781" y="4990"/>
                  </a:lnTo>
                  <a:lnTo>
                    <a:pt x="8938" y="5226"/>
                  </a:lnTo>
                  <a:lnTo>
                    <a:pt x="9056" y="5461"/>
                  </a:lnTo>
                  <a:lnTo>
                    <a:pt x="9174" y="5717"/>
                  </a:lnTo>
                  <a:lnTo>
                    <a:pt x="9252" y="5972"/>
                  </a:lnTo>
                  <a:lnTo>
                    <a:pt x="9292" y="6227"/>
                  </a:lnTo>
                  <a:lnTo>
                    <a:pt x="9331" y="6502"/>
                  </a:lnTo>
                  <a:lnTo>
                    <a:pt x="9331" y="6758"/>
                  </a:lnTo>
                  <a:lnTo>
                    <a:pt x="9311" y="7033"/>
                  </a:lnTo>
                  <a:lnTo>
                    <a:pt x="10804" y="7229"/>
                  </a:lnTo>
                  <a:lnTo>
                    <a:pt x="10804" y="7229"/>
                  </a:lnTo>
                  <a:lnTo>
                    <a:pt x="10843" y="7072"/>
                  </a:lnTo>
                  <a:lnTo>
                    <a:pt x="10902" y="6915"/>
                  </a:lnTo>
                  <a:lnTo>
                    <a:pt x="11020" y="6777"/>
                  </a:lnTo>
                  <a:lnTo>
                    <a:pt x="11138" y="6640"/>
                  </a:lnTo>
                  <a:lnTo>
                    <a:pt x="11138" y="6640"/>
                  </a:lnTo>
                  <a:lnTo>
                    <a:pt x="11276" y="6561"/>
                  </a:lnTo>
                  <a:lnTo>
                    <a:pt x="11413" y="6502"/>
                  </a:lnTo>
                  <a:lnTo>
                    <a:pt x="11551" y="6483"/>
                  </a:lnTo>
                  <a:lnTo>
                    <a:pt x="11688" y="6463"/>
                  </a:lnTo>
                  <a:lnTo>
                    <a:pt x="11688" y="6463"/>
                  </a:lnTo>
                  <a:lnTo>
                    <a:pt x="11884" y="6483"/>
                  </a:lnTo>
                  <a:lnTo>
                    <a:pt x="12081" y="6561"/>
                  </a:lnTo>
                  <a:lnTo>
                    <a:pt x="12159" y="6601"/>
                  </a:lnTo>
                  <a:lnTo>
                    <a:pt x="12238" y="6659"/>
                  </a:lnTo>
                  <a:lnTo>
                    <a:pt x="12317" y="6738"/>
                  </a:lnTo>
                  <a:lnTo>
                    <a:pt x="12395" y="6817"/>
                  </a:lnTo>
                  <a:lnTo>
                    <a:pt x="12395" y="6817"/>
                  </a:lnTo>
                  <a:lnTo>
                    <a:pt x="12493" y="6974"/>
                  </a:lnTo>
                  <a:lnTo>
                    <a:pt x="12552" y="7131"/>
                  </a:lnTo>
                  <a:lnTo>
                    <a:pt x="12572" y="7308"/>
                  </a:lnTo>
                  <a:lnTo>
                    <a:pt x="12572" y="7484"/>
                  </a:lnTo>
                  <a:lnTo>
                    <a:pt x="13142" y="7563"/>
                  </a:lnTo>
                  <a:lnTo>
                    <a:pt x="13142" y="7563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181" y="7327"/>
                  </a:lnTo>
                  <a:lnTo>
                    <a:pt x="13201" y="7033"/>
                  </a:lnTo>
                  <a:lnTo>
                    <a:pt x="13220" y="6738"/>
                  </a:lnTo>
                  <a:lnTo>
                    <a:pt x="13201" y="6443"/>
                  </a:lnTo>
                  <a:lnTo>
                    <a:pt x="13201" y="6149"/>
                  </a:lnTo>
                  <a:lnTo>
                    <a:pt x="13161" y="5854"/>
                  </a:lnTo>
                  <a:lnTo>
                    <a:pt x="13122" y="5559"/>
                  </a:lnTo>
                  <a:lnTo>
                    <a:pt x="13063" y="5284"/>
                  </a:lnTo>
                  <a:lnTo>
                    <a:pt x="13004" y="4990"/>
                  </a:lnTo>
                  <a:lnTo>
                    <a:pt x="13004" y="4990"/>
                  </a:lnTo>
                  <a:lnTo>
                    <a:pt x="12926" y="4695"/>
                  </a:lnTo>
                  <a:lnTo>
                    <a:pt x="12827" y="4401"/>
                  </a:lnTo>
                  <a:lnTo>
                    <a:pt x="12709" y="4126"/>
                  </a:lnTo>
                  <a:lnTo>
                    <a:pt x="12592" y="3851"/>
                  </a:lnTo>
                  <a:lnTo>
                    <a:pt x="12474" y="3576"/>
                  </a:lnTo>
                  <a:lnTo>
                    <a:pt x="12317" y="3320"/>
                  </a:lnTo>
                  <a:lnTo>
                    <a:pt x="12159" y="3065"/>
                  </a:lnTo>
                  <a:lnTo>
                    <a:pt x="12002" y="2809"/>
                  </a:lnTo>
                  <a:lnTo>
                    <a:pt x="12002" y="2809"/>
                  </a:lnTo>
                  <a:lnTo>
                    <a:pt x="11865" y="2652"/>
                  </a:lnTo>
                  <a:lnTo>
                    <a:pt x="11865" y="2652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47" y="2476"/>
                  </a:lnTo>
                  <a:lnTo>
                    <a:pt x="11727" y="2476"/>
                  </a:lnTo>
                  <a:lnTo>
                    <a:pt x="11727" y="2476"/>
                  </a:lnTo>
                  <a:lnTo>
                    <a:pt x="11551" y="2240"/>
                  </a:lnTo>
                  <a:lnTo>
                    <a:pt x="11354" y="2024"/>
                  </a:lnTo>
                  <a:lnTo>
                    <a:pt x="11138" y="1827"/>
                  </a:lnTo>
                  <a:lnTo>
                    <a:pt x="10922" y="1631"/>
                  </a:lnTo>
                  <a:lnTo>
                    <a:pt x="10686" y="1434"/>
                  </a:lnTo>
                  <a:lnTo>
                    <a:pt x="10451" y="1258"/>
                  </a:lnTo>
                  <a:lnTo>
                    <a:pt x="10215" y="1081"/>
                  </a:lnTo>
                  <a:lnTo>
                    <a:pt x="9959" y="924"/>
                  </a:lnTo>
                  <a:lnTo>
                    <a:pt x="9959" y="924"/>
                  </a:lnTo>
                  <a:lnTo>
                    <a:pt x="9684" y="767"/>
                  </a:lnTo>
                  <a:lnTo>
                    <a:pt x="9390" y="629"/>
                  </a:lnTo>
                  <a:lnTo>
                    <a:pt x="9115" y="511"/>
                  </a:lnTo>
                  <a:lnTo>
                    <a:pt x="8820" y="393"/>
                  </a:lnTo>
                  <a:lnTo>
                    <a:pt x="8506" y="295"/>
                  </a:lnTo>
                  <a:lnTo>
                    <a:pt x="8211" y="217"/>
                  </a:lnTo>
                  <a:lnTo>
                    <a:pt x="7897" y="138"/>
                  </a:lnTo>
                  <a:lnTo>
                    <a:pt x="7602" y="79"/>
                  </a:lnTo>
                  <a:lnTo>
                    <a:pt x="7602" y="79"/>
                  </a:lnTo>
                  <a:lnTo>
                    <a:pt x="7484" y="79"/>
                  </a:lnTo>
                  <a:lnTo>
                    <a:pt x="7484" y="7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7386" y="59"/>
                  </a:lnTo>
                  <a:lnTo>
                    <a:pt x="6974" y="20"/>
                  </a:lnTo>
                  <a:lnTo>
                    <a:pt x="65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6" name="Google Shape;2226;p21"/>
            <p:cNvSpPr/>
            <p:nvPr/>
          </p:nvSpPr>
          <p:spPr>
            <a:xfrm rot="-3245359">
              <a:off x="6031283" y="4060778"/>
              <a:ext cx="44698" cy="25549"/>
            </a:xfrm>
            <a:custGeom>
              <a:avLst/>
              <a:gdLst/>
              <a:ahLst/>
              <a:cxnLst/>
              <a:rect l="l" t="t" r="r" b="b"/>
              <a:pathLst>
                <a:path w="1788" h="1022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0" y="177"/>
                  </a:lnTo>
                  <a:lnTo>
                    <a:pt x="40" y="354"/>
                  </a:lnTo>
                  <a:lnTo>
                    <a:pt x="99" y="511"/>
                  </a:lnTo>
                  <a:lnTo>
                    <a:pt x="177" y="668"/>
                  </a:lnTo>
                  <a:lnTo>
                    <a:pt x="177" y="668"/>
                  </a:lnTo>
                  <a:lnTo>
                    <a:pt x="256" y="747"/>
                  </a:lnTo>
                  <a:lnTo>
                    <a:pt x="334" y="825"/>
                  </a:lnTo>
                  <a:lnTo>
                    <a:pt x="413" y="884"/>
                  </a:lnTo>
                  <a:lnTo>
                    <a:pt x="511" y="923"/>
                  </a:lnTo>
                  <a:lnTo>
                    <a:pt x="708" y="1002"/>
                  </a:lnTo>
                  <a:lnTo>
                    <a:pt x="904" y="1022"/>
                  </a:lnTo>
                  <a:lnTo>
                    <a:pt x="904" y="1022"/>
                  </a:lnTo>
                  <a:lnTo>
                    <a:pt x="1042" y="1002"/>
                  </a:lnTo>
                  <a:lnTo>
                    <a:pt x="1179" y="982"/>
                  </a:lnTo>
                  <a:lnTo>
                    <a:pt x="1317" y="923"/>
                  </a:lnTo>
                  <a:lnTo>
                    <a:pt x="1434" y="845"/>
                  </a:lnTo>
                  <a:lnTo>
                    <a:pt x="1434" y="845"/>
                  </a:lnTo>
                  <a:lnTo>
                    <a:pt x="1572" y="727"/>
                  </a:lnTo>
                  <a:lnTo>
                    <a:pt x="1670" y="570"/>
                  </a:lnTo>
                  <a:lnTo>
                    <a:pt x="1749" y="413"/>
                  </a:lnTo>
                  <a:lnTo>
                    <a:pt x="1788" y="255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7" name="Google Shape;2227;p21"/>
            <p:cNvSpPr/>
            <p:nvPr/>
          </p:nvSpPr>
          <p:spPr>
            <a:xfrm rot="-3245359">
              <a:off x="6135959" y="3907337"/>
              <a:ext cx="92321" cy="105621"/>
            </a:xfrm>
            <a:custGeom>
              <a:avLst/>
              <a:gdLst/>
              <a:ahLst/>
              <a:cxnLst/>
              <a:rect l="l" t="t" r="r" b="b"/>
              <a:pathLst>
                <a:path w="3693" h="4225" extrusionOk="0">
                  <a:moveTo>
                    <a:pt x="1179" y="1"/>
                  </a:moveTo>
                  <a:lnTo>
                    <a:pt x="0" y="904"/>
                  </a:lnTo>
                  <a:lnTo>
                    <a:pt x="2495" y="4224"/>
                  </a:lnTo>
                  <a:lnTo>
                    <a:pt x="3693" y="3321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8" name="Google Shape;2228;p21"/>
            <p:cNvSpPr/>
            <p:nvPr/>
          </p:nvSpPr>
          <p:spPr>
            <a:xfrm rot="-3245359">
              <a:off x="5533626" y="3915091"/>
              <a:ext cx="106571" cy="113945"/>
            </a:xfrm>
            <a:custGeom>
              <a:avLst/>
              <a:gdLst/>
              <a:ahLst/>
              <a:cxnLst/>
              <a:rect l="l" t="t" r="r" b="b"/>
              <a:pathLst>
                <a:path w="4263" h="4558" extrusionOk="0">
                  <a:moveTo>
                    <a:pt x="1925" y="0"/>
                  </a:moveTo>
                  <a:lnTo>
                    <a:pt x="0" y="1454"/>
                  </a:lnTo>
                  <a:lnTo>
                    <a:pt x="2338" y="4558"/>
                  </a:lnTo>
                  <a:lnTo>
                    <a:pt x="4263" y="3104"/>
                  </a:lnTo>
                  <a:lnTo>
                    <a:pt x="1925" y="0"/>
                  </a:lnTo>
                  <a:close/>
                </a:path>
              </a:pathLst>
            </a:custGeom>
            <a:solidFill>
              <a:srgbClr val="2436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9" name="Google Shape;2229;p21"/>
            <p:cNvSpPr/>
            <p:nvPr/>
          </p:nvSpPr>
          <p:spPr>
            <a:xfrm rot="-3245359">
              <a:off x="5541476" y="3920990"/>
              <a:ext cx="90871" cy="102146"/>
            </a:xfrm>
            <a:custGeom>
              <a:avLst/>
              <a:gdLst/>
              <a:ahLst/>
              <a:cxnLst/>
              <a:rect l="l" t="t" r="r" b="b"/>
              <a:pathLst>
                <a:path w="3635" h="4086" extrusionOk="0">
                  <a:moveTo>
                    <a:pt x="1297" y="0"/>
                  </a:moveTo>
                  <a:lnTo>
                    <a:pt x="1" y="982"/>
                  </a:lnTo>
                  <a:lnTo>
                    <a:pt x="2338" y="4086"/>
                  </a:lnTo>
                  <a:lnTo>
                    <a:pt x="3634" y="3104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2C61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0" name="Google Shape;2230;p21"/>
            <p:cNvSpPr/>
            <p:nvPr/>
          </p:nvSpPr>
          <p:spPr>
            <a:xfrm rot="-3245359">
              <a:off x="5575851" y="3960760"/>
              <a:ext cx="22124" cy="22599"/>
            </a:xfrm>
            <a:custGeom>
              <a:avLst/>
              <a:gdLst/>
              <a:ahLst/>
              <a:cxnLst/>
              <a:rect l="l" t="t" r="r" b="b"/>
              <a:pathLst>
                <a:path w="885" h="904" extrusionOk="0">
                  <a:moveTo>
                    <a:pt x="413" y="0"/>
                  </a:moveTo>
                  <a:lnTo>
                    <a:pt x="334" y="20"/>
                  </a:lnTo>
                  <a:lnTo>
                    <a:pt x="256" y="59"/>
                  </a:lnTo>
                  <a:lnTo>
                    <a:pt x="177" y="98"/>
                  </a:lnTo>
                  <a:lnTo>
                    <a:pt x="118" y="157"/>
                  </a:lnTo>
                  <a:lnTo>
                    <a:pt x="59" y="236"/>
                  </a:lnTo>
                  <a:lnTo>
                    <a:pt x="20" y="315"/>
                  </a:lnTo>
                  <a:lnTo>
                    <a:pt x="1" y="393"/>
                  </a:lnTo>
                  <a:lnTo>
                    <a:pt x="1" y="472"/>
                  </a:lnTo>
                  <a:lnTo>
                    <a:pt x="20" y="570"/>
                  </a:lnTo>
                  <a:lnTo>
                    <a:pt x="40" y="648"/>
                  </a:lnTo>
                  <a:lnTo>
                    <a:pt x="99" y="727"/>
                  </a:lnTo>
                  <a:lnTo>
                    <a:pt x="158" y="786"/>
                  </a:lnTo>
                  <a:lnTo>
                    <a:pt x="217" y="845"/>
                  </a:lnTo>
                  <a:lnTo>
                    <a:pt x="295" y="865"/>
                  </a:lnTo>
                  <a:lnTo>
                    <a:pt x="374" y="884"/>
                  </a:lnTo>
                  <a:lnTo>
                    <a:pt x="472" y="904"/>
                  </a:lnTo>
                  <a:lnTo>
                    <a:pt x="551" y="884"/>
                  </a:lnTo>
                  <a:lnTo>
                    <a:pt x="629" y="845"/>
                  </a:lnTo>
                  <a:lnTo>
                    <a:pt x="708" y="806"/>
                  </a:lnTo>
                  <a:lnTo>
                    <a:pt x="767" y="747"/>
                  </a:lnTo>
                  <a:lnTo>
                    <a:pt x="826" y="668"/>
                  </a:lnTo>
                  <a:lnTo>
                    <a:pt x="865" y="590"/>
                  </a:lnTo>
                  <a:lnTo>
                    <a:pt x="884" y="511"/>
                  </a:lnTo>
                  <a:lnTo>
                    <a:pt x="884" y="432"/>
                  </a:lnTo>
                  <a:lnTo>
                    <a:pt x="865" y="334"/>
                  </a:lnTo>
                  <a:lnTo>
                    <a:pt x="845" y="256"/>
                  </a:lnTo>
                  <a:lnTo>
                    <a:pt x="806" y="177"/>
                  </a:lnTo>
                  <a:lnTo>
                    <a:pt x="727" y="118"/>
                  </a:lnTo>
                  <a:lnTo>
                    <a:pt x="668" y="59"/>
                  </a:lnTo>
                  <a:lnTo>
                    <a:pt x="590" y="40"/>
                  </a:lnTo>
                  <a:lnTo>
                    <a:pt x="511" y="20"/>
                  </a:lnTo>
                  <a:lnTo>
                    <a:pt x="413" y="0"/>
                  </a:lnTo>
                  <a:close/>
                </a:path>
              </a:pathLst>
            </a:custGeom>
            <a:solidFill>
              <a:srgbClr val="E6E2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1" name="Google Shape;2231;p21"/>
            <p:cNvSpPr/>
            <p:nvPr/>
          </p:nvSpPr>
          <p:spPr>
            <a:xfrm rot="-3245359">
              <a:off x="5736112" y="3947972"/>
              <a:ext cx="41273" cy="41273"/>
            </a:xfrm>
            <a:custGeom>
              <a:avLst/>
              <a:gdLst/>
              <a:ahLst/>
              <a:cxnLst/>
              <a:rect l="l" t="t" r="r" b="b"/>
              <a:pathLst>
                <a:path w="1651" h="1651" extrusionOk="0">
                  <a:moveTo>
                    <a:pt x="786" y="0"/>
                  </a:moveTo>
                  <a:lnTo>
                    <a:pt x="629" y="20"/>
                  </a:lnTo>
                  <a:lnTo>
                    <a:pt x="471" y="79"/>
                  </a:lnTo>
                  <a:lnTo>
                    <a:pt x="334" y="158"/>
                  </a:lnTo>
                  <a:lnTo>
                    <a:pt x="196" y="275"/>
                  </a:lnTo>
                  <a:lnTo>
                    <a:pt x="118" y="413"/>
                  </a:lnTo>
                  <a:lnTo>
                    <a:pt x="39" y="550"/>
                  </a:lnTo>
                  <a:lnTo>
                    <a:pt x="0" y="708"/>
                  </a:lnTo>
                  <a:lnTo>
                    <a:pt x="0" y="865"/>
                  </a:lnTo>
                  <a:lnTo>
                    <a:pt x="20" y="1022"/>
                  </a:lnTo>
                  <a:lnTo>
                    <a:pt x="79" y="1179"/>
                  </a:lnTo>
                  <a:lnTo>
                    <a:pt x="157" y="1317"/>
                  </a:lnTo>
                  <a:lnTo>
                    <a:pt x="275" y="1434"/>
                  </a:lnTo>
                  <a:lnTo>
                    <a:pt x="413" y="1533"/>
                  </a:lnTo>
                  <a:lnTo>
                    <a:pt x="550" y="1611"/>
                  </a:lnTo>
                  <a:lnTo>
                    <a:pt x="707" y="1631"/>
                  </a:lnTo>
                  <a:lnTo>
                    <a:pt x="864" y="1650"/>
                  </a:lnTo>
                  <a:lnTo>
                    <a:pt x="1021" y="1631"/>
                  </a:lnTo>
                  <a:lnTo>
                    <a:pt x="1179" y="1572"/>
                  </a:lnTo>
                  <a:lnTo>
                    <a:pt x="1316" y="1474"/>
                  </a:lnTo>
                  <a:lnTo>
                    <a:pt x="1434" y="1375"/>
                  </a:lnTo>
                  <a:lnTo>
                    <a:pt x="1532" y="1238"/>
                  </a:lnTo>
                  <a:lnTo>
                    <a:pt x="1591" y="1100"/>
                  </a:lnTo>
                  <a:lnTo>
                    <a:pt x="1630" y="943"/>
                  </a:lnTo>
                  <a:lnTo>
                    <a:pt x="1650" y="786"/>
                  </a:lnTo>
                  <a:lnTo>
                    <a:pt x="1611" y="629"/>
                  </a:lnTo>
                  <a:lnTo>
                    <a:pt x="1571" y="472"/>
                  </a:lnTo>
                  <a:lnTo>
                    <a:pt x="1473" y="334"/>
                  </a:lnTo>
                  <a:lnTo>
                    <a:pt x="1375" y="197"/>
                  </a:lnTo>
                  <a:lnTo>
                    <a:pt x="1238" y="118"/>
                  </a:lnTo>
                  <a:lnTo>
                    <a:pt x="1080" y="40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2" name="Google Shape;2232;p21"/>
            <p:cNvSpPr/>
            <p:nvPr/>
          </p:nvSpPr>
          <p:spPr>
            <a:xfrm rot="-3245359">
              <a:off x="5676017" y="3949587"/>
              <a:ext cx="41273" cy="40773"/>
            </a:xfrm>
            <a:custGeom>
              <a:avLst/>
              <a:gdLst/>
              <a:ahLst/>
              <a:cxnLst/>
              <a:rect l="l" t="t" r="r" b="b"/>
              <a:pathLst>
                <a:path w="1651" h="1631" extrusionOk="0">
                  <a:moveTo>
                    <a:pt x="786" y="0"/>
                  </a:moveTo>
                  <a:lnTo>
                    <a:pt x="629" y="20"/>
                  </a:lnTo>
                  <a:lnTo>
                    <a:pt x="472" y="79"/>
                  </a:lnTo>
                  <a:lnTo>
                    <a:pt x="334" y="157"/>
                  </a:lnTo>
                  <a:lnTo>
                    <a:pt x="217" y="275"/>
                  </a:lnTo>
                  <a:lnTo>
                    <a:pt x="118" y="413"/>
                  </a:lnTo>
                  <a:lnTo>
                    <a:pt x="59" y="550"/>
                  </a:lnTo>
                  <a:lnTo>
                    <a:pt x="20" y="707"/>
                  </a:lnTo>
                  <a:lnTo>
                    <a:pt x="0" y="864"/>
                  </a:lnTo>
                  <a:lnTo>
                    <a:pt x="40" y="1022"/>
                  </a:lnTo>
                  <a:lnTo>
                    <a:pt x="79" y="1179"/>
                  </a:lnTo>
                  <a:lnTo>
                    <a:pt x="177" y="1316"/>
                  </a:lnTo>
                  <a:lnTo>
                    <a:pt x="295" y="1434"/>
                  </a:lnTo>
                  <a:lnTo>
                    <a:pt x="413" y="1532"/>
                  </a:lnTo>
                  <a:lnTo>
                    <a:pt x="570" y="1591"/>
                  </a:lnTo>
                  <a:lnTo>
                    <a:pt x="727" y="1630"/>
                  </a:lnTo>
                  <a:lnTo>
                    <a:pt x="884" y="1630"/>
                  </a:lnTo>
                  <a:lnTo>
                    <a:pt x="1042" y="1611"/>
                  </a:lnTo>
                  <a:lnTo>
                    <a:pt x="1179" y="1552"/>
                  </a:lnTo>
                  <a:lnTo>
                    <a:pt x="1336" y="1473"/>
                  </a:lnTo>
                  <a:lnTo>
                    <a:pt x="1454" y="1355"/>
                  </a:lnTo>
                  <a:lnTo>
                    <a:pt x="1552" y="1238"/>
                  </a:lnTo>
                  <a:lnTo>
                    <a:pt x="1611" y="1080"/>
                  </a:lnTo>
                  <a:lnTo>
                    <a:pt x="1650" y="923"/>
                  </a:lnTo>
                  <a:lnTo>
                    <a:pt x="1650" y="766"/>
                  </a:lnTo>
                  <a:lnTo>
                    <a:pt x="1631" y="609"/>
                  </a:lnTo>
                  <a:lnTo>
                    <a:pt x="1572" y="472"/>
                  </a:lnTo>
                  <a:lnTo>
                    <a:pt x="1493" y="314"/>
                  </a:lnTo>
                  <a:lnTo>
                    <a:pt x="1375" y="197"/>
                  </a:lnTo>
                  <a:lnTo>
                    <a:pt x="1238" y="98"/>
                  </a:lnTo>
                  <a:lnTo>
                    <a:pt x="1100" y="39"/>
                  </a:lnTo>
                  <a:lnTo>
                    <a:pt x="9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3" name="Google Shape;2233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extrusionOk="0">
                  <a:moveTo>
                    <a:pt x="9429" y="1"/>
                  </a:move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  <a:lnTo>
                    <a:pt x="94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4" name="Google Shape;2234;p21"/>
            <p:cNvSpPr/>
            <p:nvPr/>
          </p:nvSpPr>
          <p:spPr>
            <a:xfrm rot="-3245359">
              <a:off x="5343140" y="4115458"/>
              <a:ext cx="304463" cy="340336"/>
            </a:xfrm>
            <a:custGeom>
              <a:avLst/>
              <a:gdLst/>
              <a:ahLst/>
              <a:cxnLst/>
              <a:rect l="l" t="t" r="r" b="b"/>
              <a:pathLst>
                <a:path w="12179" h="13614" fill="none" extrusionOk="0">
                  <a:moveTo>
                    <a:pt x="11334" y="2535"/>
                  </a:moveTo>
                  <a:lnTo>
                    <a:pt x="9429" y="1"/>
                  </a:lnTo>
                  <a:lnTo>
                    <a:pt x="825" y="6503"/>
                  </a:lnTo>
                  <a:lnTo>
                    <a:pt x="825" y="6503"/>
                  </a:lnTo>
                  <a:lnTo>
                    <a:pt x="668" y="6640"/>
                  </a:lnTo>
                  <a:lnTo>
                    <a:pt x="530" y="6797"/>
                  </a:lnTo>
                  <a:lnTo>
                    <a:pt x="393" y="6955"/>
                  </a:lnTo>
                  <a:lnTo>
                    <a:pt x="275" y="7131"/>
                  </a:lnTo>
                  <a:lnTo>
                    <a:pt x="196" y="7308"/>
                  </a:lnTo>
                  <a:lnTo>
                    <a:pt x="118" y="7485"/>
                  </a:lnTo>
                  <a:lnTo>
                    <a:pt x="59" y="7681"/>
                  </a:lnTo>
                  <a:lnTo>
                    <a:pt x="20" y="7878"/>
                  </a:lnTo>
                  <a:lnTo>
                    <a:pt x="0" y="8094"/>
                  </a:lnTo>
                  <a:lnTo>
                    <a:pt x="0" y="8290"/>
                  </a:lnTo>
                  <a:lnTo>
                    <a:pt x="20" y="8487"/>
                  </a:lnTo>
                  <a:lnTo>
                    <a:pt x="59" y="8683"/>
                  </a:lnTo>
                  <a:lnTo>
                    <a:pt x="118" y="8880"/>
                  </a:lnTo>
                  <a:lnTo>
                    <a:pt x="196" y="9076"/>
                  </a:lnTo>
                  <a:lnTo>
                    <a:pt x="295" y="9253"/>
                  </a:lnTo>
                  <a:lnTo>
                    <a:pt x="432" y="9430"/>
                  </a:lnTo>
                  <a:lnTo>
                    <a:pt x="3575" y="13613"/>
                  </a:lnTo>
                  <a:lnTo>
                    <a:pt x="10529" y="8349"/>
                  </a:lnTo>
                  <a:lnTo>
                    <a:pt x="10529" y="8349"/>
                  </a:lnTo>
                  <a:lnTo>
                    <a:pt x="10862" y="8074"/>
                  </a:lnTo>
                  <a:lnTo>
                    <a:pt x="11157" y="7780"/>
                  </a:lnTo>
                  <a:lnTo>
                    <a:pt x="11412" y="7465"/>
                  </a:lnTo>
                  <a:lnTo>
                    <a:pt x="11629" y="7112"/>
                  </a:lnTo>
                  <a:lnTo>
                    <a:pt x="11805" y="6758"/>
                  </a:lnTo>
                  <a:lnTo>
                    <a:pt x="11962" y="6385"/>
                  </a:lnTo>
                  <a:lnTo>
                    <a:pt x="12061" y="6012"/>
                  </a:lnTo>
                  <a:lnTo>
                    <a:pt x="12139" y="5619"/>
                  </a:lnTo>
                  <a:lnTo>
                    <a:pt x="12179" y="5206"/>
                  </a:lnTo>
                  <a:lnTo>
                    <a:pt x="12179" y="4813"/>
                  </a:lnTo>
                  <a:lnTo>
                    <a:pt x="12139" y="4421"/>
                  </a:lnTo>
                  <a:lnTo>
                    <a:pt x="12061" y="4028"/>
                  </a:lnTo>
                  <a:lnTo>
                    <a:pt x="11943" y="3635"/>
                  </a:lnTo>
                  <a:lnTo>
                    <a:pt x="11786" y="3262"/>
                  </a:lnTo>
                  <a:lnTo>
                    <a:pt x="11589" y="2888"/>
                  </a:lnTo>
                  <a:lnTo>
                    <a:pt x="11334" y="2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5" name="Google Shape;2235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extrusionOk="0">
                  <a:moveTo>
                    <a:pt x="9252" y="1"/>
                  </a:move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  <a:lnTo>
                    <a:pt x="0" y="609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6" name="Google Shape;2236;p21"/>
            <p:cNvSpPr/>
            <p:nvPr/>
          </p:nvSpPr>
          <p:spPr>
            <a:xfrm rot="-3245359">
              <a:off x="6127788" y="4160774"/>
              <a:ext cx="319687" cy="214141"/>
            </a:xfrm>
            <a:custGeom>
              <a:avLst/>
              <a:gdLst/>
              <a:ahLst/>
              <a:cxnLst/>
              <a:rect l="l" t="t" r="r" b="b"/>
              <a:pathLst>
                <a:path w="12788" h="8566" fill="none" extrusionOk="0">
                  <a:moveTo>
                    <a:pt x="6973" y="826"/>
                  </a:moveTo>
                  <a:lnTo>
                    <a:pt x="0" y="6090"/>
                  </a:lnTo>
                  <a:lnTo>
                    <a:pt x="1238" y="7740"/>
                  </a:lnTo>
                  <a:lnTo>
                    <a:pt x="1238" y="7740"/>
                  </a:lnTo>
                  <a:lnTo>
                    <a:pt x="1375" y="7897"/>
                  </a:lnTo>
                  <a:lnTo>
                    <a:pt x="1532" y="8035"/>
                  </a:lnTo>
                  <a:lnTo>
                    <a:pt x="1689" y="8172"/>
                  </a:lnTo>
                  <a:lnTo>
                    <a:pt x="1866" y="8290"/>
                  </a:lnTo>
                  <a:lnTo>
                    <a:pt x="2043" y="8369"/>
                  </a:lnTo>
                  <a:lnTo>
                    <a:pt x="2239" y="8447"/>
                  </a:lnTo>
                  <a:lnTo>
                    <a:pt x="2436" y="8506"/>
                  </a:lnTo>
                  <a:lnTo>
                    <a:pt x="2632" y="8546"/>
                  </a:lnTo>
                  <a:lnTo>
                    <a:pt x="2829" y="8565"/>
                  </a:lnTo>
                  <a:lnTo>
                    <a:pt x="3025" y="8565"/>
                  </a:lnTo>
                  <a:lnTo>
                    <a:pt x="3241" y="8546"/>
                  </a:lnTo>
                  <a:lnTo>
                    <a:pt x="3438" y="8506"/>
                  </a:lnTo>
                  <a:lnTo>
                    <a:pt x="3634" y="8447"/>
                  </a:lnTo>
                  <a:lnTo>
                    <a:pt x="3811" y="8369"/>
                  </a:lnTo>
                  <a:lnTo>
                    <a:pt x="4007" y="8271"/>
                  </a:lnTo>
                  <a:lnTo>
                    <a:pt x="4184" y="8133"/>
                  </a:lnTo>
                  <a:lnTo>
                    <a:pt x="12788" y="1651"/>
                  </a:lnTo>
                  <a:lnTo>
                    <a:pt x="12788" y="1651"/>
                  </a:lnTo>
                  <a:lnTo>
                    <a:pt x="12513" y="1317"/>
                  </a:lnTo>
                  <a:lnTo>
                    <a:pt x="12218" y="1022"/>
                  </a:lnTo>
                  <a:lnTo>
                    <a:pt x="11884" y="767"/>
                  </a:lnTo>
                  <a:lnTo>
                    <a:pt x="11550" y="551"/>
                  </a:lnTo>
                  <a:lnTo>
                    <a:pt x="11196" y="374"/>
                  </a:lnTo>
                  <a:lnTo>
                    <a:pt x="10823" y="217"/>
                  </a:lnTo>
                  <a:lnTo>
                    <a:pt x="10430" y="119"/>
                  </a:lnTo>
                  <a:lnTo>
                    <a:pt x="10038" y="40"/>
                  </a:lnTo>
                  <a:lnTo>
                    <a:pt x="9645" y="1"/>
                  </a:lnTo>
                  <a:lnTo>
                    <a:pt x="9252" y="1"/>
                  </a:lnTo>
                  <a:lnTo>
                    <a:pt x="8839" y="40"/>
                  </a:lnTo>
                  <a:lnTo>
                    <a:pt x="8447" y="119"/>
                  </a:lnTo>
                  <a:lnTo>
                    <a:pt x="8054" y="237"/>
                  </a:lnTo>
                  <a:lnTo>
                    <a:pt x="7680" y="394"/>
                  </a:lnTo>
                  <a:lnTo>
                    <a:pt x="7307" y="590"/>
                  </a:lnTo>
                  <a:lnTo>
                    <a:pt x="6973" y="8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7" name="Google Shape;2237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8" name="Google Shape;2238;p21"/>
            <p:cNvSpPr/>
            <p:nvPr/>
          </p:nvSpPr>
          <p:spPr>
            <a:xfrm rot="-3245359">
              <a:off x="5347192" y="3929383"/>
              <a:ext cx="157669" cy="63372"/>
            </a:xfrm>
            <a:custGeom>
              <a:avLst/>
              <a:gdLst/>
              <a:ahLst/>
              <a:cxnLst/>
              <a:rect l="l" t="t" r="r" b="b"/>
              <a:pathLst>
                <a:path w="6307" h="2535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2790" y="413"/>
                  </a:lnTo>
                  <a:lnTo>
                    <a:pt x="2790" y="413"/>
                  </a:lnTo>
                  <a:lnTo>
                    <a:pt x="2947" y="315"/>
                  </a:lnTo>
                  <a:lnTo>
                    <a:pt x="3085" y="236"/>
                  </a:lnTo>
                  <a:lnTo>
                    <a:pt x="3242" y="158"/>
                  </a:lnTo>
                  <a:lnTo>
                    <a:pt x="3399" y="99"/>
                  </a:lnTo>
                  <a:lnTo>
                    <a:pt x="3556" y="59"/>
                  </a:lnTo>
                  <a:lnTo>
                    <a:pt x="3733" y="20"/>
                  </a:lnTo>
                  <a:lnTo>
                    <a:pt x="3890" y="1"/>
                  </a:lnTo>
                  <a:lnTo>
                    <a:pt x="4047" y="1"/>
                  </a:lnTo>
                  <a:lnTo>
                    <a:pt x="4047" y="1"/>
                  </a:lnTo>
                  <a:lnTo>
                    <a:pt x="4283" y="1"/>
                  </a:lnTo>
                  <a:lnTo>
                    <a:pt x="4519" y="40"/>
                  </a:lnTo>
                  <a:lnTo>
                    <a:pt x="4755" y="118"/>
                  </a:lnTo>
                  <a:lnTo>
                    <a:pt x="4971" y="217"/>
                  </a:lnTo>
                  <a:lnTo>
                    <a:pt x="5187" y="334"/>
                  </a:lnTo>
                  <a:lnTo>
                    <a:pt x="5383" y="472"/>
                  </a:lnTo>
                  <a:lnTo>
                    <a:pt x="5560" y="629"/>
                  </a:lnTo>
                  <a:lnTo>
                    <a:pt x="5737" y="826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9" name="Google Shape;2239;p21"/>
            <p:cNvSpPr/>
            <p:nvPr/>
          </p:nvSpPr>
          <p:spPr>
            <a:xfrm rot="-3245359">
              <a:off x="5370061" y="3917708"/>
              <a:ext cx="157669" cy="119845"/>
            </a:xfrm>
            <a:custGeom>
              <a:avLst/>
              <a:gdLst/>
              <a:ahLst/>
              <a:cxnLst/>
              <a:rect l="l" t="t" r="r" b="b"/>
              <a:pathLst>
                <a:path w="6307" h="4794" fill="none" extrusionOk="0">
                  <a:moveTo>
                    <a:pt x="4047" y="1"/>
                  </a:moveTo>
                  <a:lnTo>
                    <a:pt x="4047" y="1"/>
                  </a:lnTo>
                  <a:lnTo>
                    <a:pt x="3890" y="1"/>
                  </a:lnTo>
                  <a:lnTo>
                    <a:pt x="3733" y="20"/>
                  </a:lnTo>
                  <a:lnTo>
                    <a:pt x="3556" y="59"/>
                  </a:lnTo>
                  <a:lnTo>
                    <a:pt x="3399" y="99"/>
                  </a:lnTo>
                  <a:lnTo>
                    <a:pt x="3242" y="158"/>
                  </a:lnTo>
                  <a:lnTo>
                    <a:pt x="3085" y="236"/>
                  </a:lnTo>
                  <a:lnTo>
                    <a:pt x="2947" y="315"/>
                  </a:lnTo>
                  <a:lnTo>
                    <a:pt x="2790" y="413"/>
                  </a:lnTo>
                  <a:lnTo>
                    <a:pt x="1" y="2534"/>
                  </a:lnTo>
                  <a:lnTo>
                    <a:pt x="1710" y="4793"/>
                  </a:lnTo>
                  <a:lnTo>
                    <a:pt x="5285" y="2083"/>
                  </a:lnTo>
                  <a:lnTo>
                    <a:pt x="5285" y="2083"/>
                  </a:lnTo>
                  <a:lnTo>
                    <a:pt x="5521" y="1926"/>
                  </a:lnTo>
                  <a:lnTo>
                    <a:pt x="5776" y="1788"/>
                  </a:lnTo>
                  <a:lnTo>
                    <a:pt x="6031" y="1670"/>
                  </a:lnTo>
                  <a:lnTo>
                    <a:pt x="6306" y="1592"/>
                  </a:lnTo>
                  <a:lnTo>
                    <a:pt x="5737" y="826"/>
                  </a:lnTo>
                  <a:lnTo>
                    <a:pt x="5737" y="826"/>
                  </a:lnTo>
                  <a:lnTo>
                    <a:pt x="5560" y="629"/>
                  </a:lnTo>
                  <a:lnTo>
                    <a:pt x="5383" y="472"/>
                  </a:lnTo>
                  <a:lnTo>
                    <a:pt x="5187" y="334"/>
                  </a:lnTo>
                  <a:lnTo>
                    <a:pt x="4971" y="217"/>
                  </a:lnTo>
                  <a:lnTo>
                    <a:pt x="4755" y="118"/>
                  </a:lnTo>
                  <a:lnTo>
                    <a:pt x="4519" y="40"/>
                  </a:lnTo>
                  <a:lnTo>
                    <a:pt x="4283" y="1"/>
                  </a:lnTo>
                  <a:lnTo>
                    <a:pt x="40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0" name="Google Shape;2240;p21"/>
            <p:cNvSpPr/>
            <p:nvPr/>
          </p:nvSpPr>
          <p:spPr>
            <a:xfrm rot="-3245359">
              <a:off x="5390056" y="4029521"/>
              <a:ext cx="102646" cy="101171"/>
            </a:xfrm>
            <a:custGeom>
              <a:avLst/>
              <a:gdLst/>
              <a:ahLst/>
              <a:cxnLst/>
              <a:rect l="l" t="t" r="r" b="b"/>
              <a:pathLst>
                <a:path w="4106" h="4047" fill="none" extrusionOk="0">
                  <a:moveTo>
                    <a:pt x="2397" y="0"/>
                  </a:moveTo>
                  <a:lnTo>
                    <a:pt x="1" y="1788"/>
                  </a:lnTo>
                  <a:lnTo>
                    <a:pt x="1709" y="4047"/>
                  </a:lnTo>
                  <a:lnTo>
                    <a:pt x="4106" y="2259"/>
                  </a:lnTo>
                  <a:lnTo>
                    <a:pt x="23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1" name="Google Shape;2241;p21"/>
            <p:cNvSpPr/>
            <p:nvPr/>
          </p:nvSpPr>
          <p:spPr>
            <a:xfrm rot="-3245359">
              <a:off x="5437471" y="4404800"/>
              <a:ext cx="10825" cy="48148"/>
            </a:xfrm>
            <a:custGeom>
              <a:avLst/>
              <a:gdLst/>
              <a:ahLst/>
              <a:cxnLst/>
              <a:rect l="l" t="t" r="r" b="b"/>
              <a:pathLst>
                <a:path w="433" h="1926" extrusionOk="0">
                  <a:moveTo>
                    <a:pt x="118" y="1"/>
                  </a:moveTo>
                  <a:lnTo>
                    <a:pt x="59" y="158"/>
                  </a:lnTo>
                  <a:lnTo>
                    <a:pt x="54" y="197"/>
                  </a:lnTo>
                  <a:lnTo>
                    <a:pt x="59" y="177"/>
                  </a:lnTo>
                  <a:lnTo>
                    <a:pt x="118" y="1"/>
                  </a:lnTo>
                  <a:close/>
                  <a:moveTo>
                    <a:pt x="54" y="197"/>
                  </a:moveTo>
                  <a:lnTo>
                    <a:pt x="20" y="334"/>
                  </a:lnTo>
                  <a:lnTo>
                    <a:pt x="0" y="511"/>
                  </a:lnTo>
                  <a:lnTo>
                    <a:pt x="0" y="649"/>
                  </a:lnTo>
                  <a:lnTo>
                    <a:pt x="20" y="472"/>
                  </a:lnTo>
                  <a:lnTo>
                    <a:pt x="39" y="315"/>
                  </a:lnTo>
                  <a:lnTo>
                    <a:pt x="54" y="197"/>
                  </a:lnTo>
                  <a:close/>
                  <a:moveTo>
                    <a:pt x="0" y="826"/>
                  </a:moveTo>
                  <a:lnTo>
                    <a:pt x="0" y="845"/>
                  </a:lnTo>
                  <a:lnTo>
                    <a:pt x="20" y="1002"/>
                  </a:lnTo>
                  <a:lnTo>
                    <a:pt x="59" y="1159"/>
                  </a:lnTo>
                  <a:lnTo>
                    <a:pt x="20" y="983"/>
                  </a:lnTo>
                  <a:lnTo>
                    <a:pt x="0" y="826"/>
                  </a:lnTo>
                  <a:close/>
                  <a:moveTo>
                    <a:pt x="59" y="1159"/>
                  </a:moveTo>
                  <a:lnTo>
                    <a:pt x="98" y="1336"/>
                  </a:lnTo>
                  <a:lnTo>
                    <a:pt x="157" y="1493"/>
                  </a:lnTo>
                  <a:lnTo>
                    <a:pt x="236" y="1631"/>
                  </a:lnTo>
                  <a:lnTo>
                    <a:pt x="157" y="1474"/>
                  </a:lnTo>
                  <a:lnTo>
                    <a:pt x="98" y="1317"/>
                  </a:lnTo>
                  <a:lnTo>
                    <a:pt x="59" y="1159"/>
                  </a:lnTo>
                  <a:close/>
                  <a:moveTo>
                    <a:pt x="236" y="1631"/>
                  </a:moveTo>
                  <a:lnTo>
                    <a:pt x="314" y="1788"/>
                  </a:lnTo>
                  <a:lnTo>
                    <a:pt x="432" y="1926"/>
                  </a:lnTo>
                  <a:lnTo>
                    <a:pt x="432" y="1926"/>
                  </a:lnTo>
                  <a:lnTo>
                    <a:pt x="334" y="1788"/>
                  </a:lnTo>
                  <a:lnTo>
                    <a:pt x="236" y="1631"/>
                  </a:lnTo>
                  <a:close/>
                </a:path>
              </a:pathLst>
            </a:custGeom>
            <a:solidFill>
              <a:srgbClr val="AD8B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2" name="Google Shape;2242;p21"/>
            <p:cNvSpPr/>
            <p:nvPr/>
          </p:nvSpPr>
          <p:spPr>
            <a:xfrm rot="-3245359">
              <a:off x="5436118" y="4383005"/>
              <a:ext cx="25049" cy="82522"/>
            </a:xfrm>
            <a:custGeom>
              <a:avLst/>
              <a:gdLst/>
              <a:ahLst/>
              <a:cxnLst/>
              <a:rect l="l" t="t" r="r" b="b"/>
              <a:pathLst>
                <a:path w="1002" h="3301" fill="none" extrusionOk="0">
                  <a:moveTo>
                    <a:pt x="432" y="1"/>
                  </a:moveTo>
                  <a:lnTo>
                    <a:pt x="432" y="1"/>
                  </a:lnTo>
                  <a:lnTo>
                    <a:pt x="334" y="138"/>
                  </a:lnTo>
                  <a:lnTo>
                    <a:pt x="255" y="295"/>
                  </a:lnTo>
                  <a:lnTo>
                    <a:pt x="177" y="452"/>
                  </a:lnTo>
                  <a:lnTo>
                    <a:pt x="118" y="610"/>
                  </a:lnTo>
                  <a:lnTo>
                    <a:pt x="59" y="786"/>
                  </a:lnTo>
                  <a:lnTo>
                    <a:pt x="20" y="943"/>
                  </a:lnTo>
                  <a:lnTo>
                    <a:pt x="0" y="1120"/>
                  </a:lnTo>
                  <a:lnTo>
                    <a:pt x="0" y="1277"/>
                  </a:lnTo>
                  <a:lnTo>
                    <a:pt x="0" y="1277"/>
                  </a:lnTo>
                  <a:lnTo>
                    <a:pt x="0" y="1454"/>
                  </a:lnTo>
                  <a:lnTo>
                    <a:pt x="20" y="1611"/>
                  </a:lnTo>
                  <a:lnTo>
                    <a:pt x="59" y="1768"/>
                  </a:lnTo>
                  <a:lnTo>
                    <a:pt x="98" y="1945"/>
                  </a:lnTo>
                  <a:lnTo>
                    <a:pt x="157" y="2102"/>
                  </a:lnTo>
                  <a:lnTo>
                    <a:pt x="236" y="2240"/>
                  </a:lnTo>
                  <a:lnTo>
                    <a:pt x="334" y="2397"/>
                  </a:lnTo>
                  <a:lnTo>
                    <a:pt x="432" y="2535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1002" y="3301"/>
                  </a:lnTo>
                  <a:lnTo>
                    <a:pt x="432" y="2535"/>
                  </a:lnTo>
                  <a:lnTo>
                    <a:pt x="432" y="2535"/>
                  </a:lnTo>
                  <a:lnTo>
                    <a:pt x="314" y="2397"/>
                  </a:lnTo>
                  <a:lnTo>
                    <a:pt x="236" y="2240"/>
                  </a:lnTo>
                  <a:lnTo>
                    <a:pt x="157" y="2083"/>
                  </a:lnTo>
                  <a:lnTo>
                    <a:pt x="98" y="1926"/>
                  </a:lnTo>
                  <a:lnTo>
                    <a:pt x="59" y="1768"/>
                  </a:lnTo>
                  <a:lnTo>
                    <a:pt x="20" y="1592"/>
                  </a:lnTo>
                  <a:lnTo>
                    <a:pt x="0" y="1435"/>
                  </a:lnTo>
                  <a:lnTo>
                    <a:pt x="0" y="1258"/>
                  </a:lnTo>
                  <a:lnTo>
                    <a:pt x="20" y="1081"/>
                  </a:lnTo>
                  <a:lnTo>
                    <a:pt x="39" y="924"/>
                  </a:lnTo>
                  <a:lnTo>
                    <a:pt x="59" y="767"/>
                  </a:lnTo>
                  <a:lnTo>
                    <a:pt x="118" y="610"/>
                  </a:lnTo>
                  <a:lnTo>
                    <a:pt x="177" y="452"/>
                  </a:lnTo>
                  <a:lnTo>
                    <a:pt x="255" y="295"/>
                  </a:lnTo>
                  <a:lnTo>
                    <a:pt x="334" y="138"/>
                  </a:lnTo>
                  <a:lnTo>
                    <a:pt x="4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3" name="Google Shape;2243;p21"/>
            <p:cNvSpPr/>
            <p:nvPr/>
          </p:nvSpPr>
          <p:spPr>
            <a:xfrm rot="-3245359">
              <a:off x="5313918" y="4143662"/>
              <a:ext cx="278439" cy="254890"/>
            </a:xfrm>
            <a:custGeom>
              <a:avLst/>
              <a:gdLst/>
              <a:ahLst/>
              <a:cxnLst/>
              <a:rect l="l" t="t" r="r" b="b"/>
              <a:pathLst>
                <a:path w="11138" h="10196" fill="none" extrusionOk="0">
                  <a:moveTo>
                    <a:pt x="9429" y="1"/>
                  </a:moveTo>
                  <a:lnTo>
                    <a:pt x="825" y="6503"/>
                  </a:lnTo>
                  <a:lnTo>
                    <a:pt x="825" y="6503"/>
                  </a:lnTo>
                  <a:lnTo>
                    <a:pt x="609" y="6699"/>
                  </a:lnTo>
                  <a:lnTo>
                    <a:pt x="609" y="6699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91" y="6817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432" y="6896"/>
                  </a:lnTo>
                  <a:lnTo>
                    <a:pt x="334" y="7033"/>
                  </a:lnTo>
                  <a:lnTo>
                    <a:pt x="255" y="7190"/>
                  </a:lnTo>
                  <a:lnTo>
                    <a:pt x="177" y="7347"/>
                  </a:lnTo>
                  <a:lnTo>
                    <a:pt x="118" y="7505"/>
                  </a:lnTo>
                  <a:lnTo>
                    <a:pt x="59" y="7662"/>
                  </a:lnTo>
                  <a:lnTo>
                    <a:pt x="39" y="7819"/>
                  </a:lnTo>
                  <a:lnTo>
                    <a:pt x="20" y="7976"/>
                  </a:lnTo>
                  <a:lnTo>
                    <a:pt x="0" y="8153"/>
                  </a:lnTo>
                  <a:lnTo>
                    <a:pt x="0" y="8330"/>
                  </a:lnTo>
                  <a:lnTo>
                    <a:pt x="20" y="8487"/>
                  </a:lnTo>
                  <a:lnTo>
                    <a:pt x="59" y="8663"/>
                  </a:lnTo>
                  <a:lnTo>
                    <a:pt x="98" y="8821"/>
                  </a:lnTo>
                  <a:lnTo>
                    <a:pt x="157" y="8978"/>
                  </a:lnTo>
                  <a:lnTo>
                    <a:pt x="236" y="9135"/>
                  </a:lnTo>
                  <a:lnTo>
                    <a:pt x="314" y="9292"/>
                  </a:lnTo>
                  <a:lnTo>
                    <a:pt x="432" y="9430"/>
                  </a:lnTo>
                  <a:lnTo>
                    <a:pt x="1002" y="10196"/>
                  </a:lnTo>
                  <a:lnTo>
                    <a:pt x="1002" y="10196"/>
                  </a:lnTo>
                  <a:lnTo>
                    <a:pt x="1139" y="9960"/>
                  </a:lnTo>
                  <a:lnTo>
                    <a:pt x="1316" y="9744"/>
                  </a:lnTo>
                  <a:lnTo>
                    <a:pt x="1532" y="9547"/>
                  </a:lnTo>
                  <a:lnTo>
                    <a:pt x="1748" y="9351"/>
                  </a:lnTo>
                  <a:lnTo>
                    <a:pt x="11137" y="2260"/>
                  </a:lnTo>
                  <a:lnTo>
                    <a:pt x="9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4" name="Google Shape;2244;p21"/>
            <p:cNvSpPr/>
            <p:nvPr/>
          </p:nvSpPr>
          <p:spPr>
            <a:xfrm rot="-3245359">
              <a:off x="6215376" y="3890548"/>
              <a:ext cx="133095" cy="144869"/>
            </a:xfrm>
            <a:custGeom>
              <a:avLst/>
              <a:gdLst/>
              <a:ahLst/>
              <a:cxnLst/>
              <a:rect l="l" t="t" r="r" b="b"/>
              <a:pathLst>
                <a:path w="5324" h="5795" fill="none" extrusionOk="0">
                  <a:moveTo>
                    <a:pt x="4321" y="0"/>
                  </a:moveTo>
                  <a:lnTo>
                    <a:pt x="4321" y="0"/>
                  </a:lnTo>
                  <a:lnTo>
                    <a:pt x="4184" y="216"/>
                  </a:lnTo>
                  <a:lnTo>
                    <a:pt x="4007" y="432"/>
                  </a:lnTo>
                  <a:lnTo>
                    <a:pt x="3791" y="648"/>
                  </a:lnTo>
                  <a:lnTo>
                    <a:pt x="3575" y="845"/>
                  </a:lnTo>
                  <a:lnTo>
                    <a:pt x="0" y="3536"/>
                  </a:lnTo>
                  <a:lnTo>
                    <a:pt x="1689" y="5795"/>
                  </a:lnTo>
                  <a:lnTo>
                    <a:pt x="4498" y="3693"/>
                  </a:lnTo>
                  <a:lnTo>
                    <a:pt x="4498" y="3693"/>
                  </a:lnTo>
                  <a:lnTo>
                    <a:pt x="4675" y="3516"/>
                  </a:lnTo>
                  <a:lnTo>
                    <a:pt x="4852" y="3339"/>
                  </a:lnTo>
                  <a:lnTo>
                    <a:pt x="4989" y="3143"/>
                  </a:lnTo>
                  <a:lnTo>
                    <a:pt x="5107" y="2927"/>
                  </a:lnTo>
                  <a:lnTo>
                    <a:pt x="5205" y="2711"/>
                  </a:lnTo>
                  <a:lnTo>
                    <a:pt x="5264" y="2475"/>
                  </a:lnTo>
                  <a:lnTo>
                    <a:pt x="5304" y="2259"/>
                  </a:lnTo>
                  <a:lnTo>
                    <a:pt x="5323" y="2004"/>
                  </a:lnTo>
                  <a:lnTo>
                    <a:pt x="5323" y="2004"/>
                  </a:lnTo>
                  <a:lnTo>
                    <a:pt x="5323" y="1847"/>
                  </a:lnTo>
                  <a:lnTo>
                    <a:pt x="5304" y="1689"/>
                  </a:lnTo>
                  <a:lnTo>
                    <a:pt x="5264" y="1513"/>
                  </a:lnTo>
                  <a:lnTo>
                    <a:pt x="5225" y="1356"/>
                  </a:lnTo>
                  <a:lnTo>
                    <a:pt x="5166" y="1198"/>
                  </a:lnTo>
                  <a:lnTo>
                    <a:pt x="5088" y="1041"/>
                  </a:lnTo>
                  <a:lnTo>
                    <a:pt x="5009" y="904"/>
                  </a:lnTo>
                  <a:lnTo>
                    <a:pt x="4891" y="747"/>
                  </a:lnTo>
                  <a:lnTo>
                    <a:pt x="4891" y="747"/>
                  </a:lnTo>
                  <a:lnTo>
                    <a:pt x="43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5" name="Google Shape;2245;p21"/>
            <p:cNvSpPr/>
            <p:nvPr/>
          </p:nvSpPr>
          <p:spPr>
            <a:xfrm rot="-3245359">
              <a:off x="6223182" y="4021320"/>
              <a:ext cx="124270" cy="101671"/>
            </a:xfrm>
            <a:custGeom>
              <a:avLst/>
              <a:gdLst/>
              <a:ahLst/>
              <a:cxnLst/>
              <a:rect l="l" t="t" r="r" b="b"/>
              <a:pathLst>
                <a:path w="4971" h="4067" fill="none" extrusionOk="0">
                  <a:moveTo>
                    <a:pt x="3281" y="1"/>
                  </a:moveTo>
                  <a:lnTo>
                    <a:pt x="1" y="2476"/>
                  </a:lnTo>
                  <a:lnTo>
                    <a:pt x="1" y="2476"/>
                  </a:lnTo>
                  <a:lnTo>
                    <a:pt x="374" y="2554"/>
                  </a:lnTo>
                  <a:lnTo>
                    <a:pt x="727" y="2672"/>
                  </a:lnTo>
                  <a:lnTo>
                    <a:pt x="1081" y="2829"/>
                  </a:lnTo>
                  <a:lnTo>
                    <a:pt x="1415" y="3006"/>
                  </a:lnTo>
                  <a:lnTo>
                    <a:pt x="1749" y="3222"/>
                  </a:lnTo>
                  <a:lnTo>
                    <a:pt x="2044" y="3478"/>
                  </a:lnTo>
                  <a:lnTo>
                    <a:pt x="2338" y="3753"/>
                  </a:lnTo>
                  <a:lnTo>
                    <a:pt x="2594" y="4067"/>
                  </a:lnTo>
                  <a:lnTo>
                    <a:pt x="4970" y="2260"/>
                  </a:lnTo>
                  <a:lnTo>
                    <a:pt x="32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6" name="Google Shape;2246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9C4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7" name="Google Shape;2247;p21"/>
            <p:cNvSpPr/>
            <p:nvPr/>
          </p:nvSpPr>
          <p:spPr>
            <a:xfrm rot="-3245359">
              <a:off x="6262971" y="4413509"/>
              <a:ext cx="14274" cy="19174"/>
            </a:xfrm>
            <a:custGeom>
              <a:avLst/>
              <a:gdLst/>
              <a:ahLst/>
              <a:cxnLst/>
              <a:rect l="l" t="t" r="r" b="b"/>
              <a:pathLst>
                <a:path w="571" h="7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8" name="Google Shape;2248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extrusionOk="0">
                  <a:moveTo>
                    <a:pt x="3497" y="1179"/>
                  </a:move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497" y="1179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5C3A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9" name="Google Shape;2249;p21"/>
            <p:cNvSpPr/>
            <p:nvPr/>
          </p:nvSpPr>
          <p:spPr>
            <a:xfrm rot="-3245359">
              <a:off x="6333288" y="436969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0" name="Google Shape;2250;p21"/>
            <p:cNvSpPr/>
            <p:nvPr/>
          </p:nvSpPr>
          <p:spPr>
            <a:xfrm rot="-3245359">
              <a:off x="6256196" y="4379613"/>
              <a:ext cx="87447" cy="39798"/>
            </a:xfrm>
            <a:custGeom>
              <a:avLst/>
              <a:gdLst/>
              <a:ahLst/>
              <a:cxnLst/>
              <a:rect l="l" t="t" r="r" b="b"/>
              <a:pathLst>
                <a:path w="3498" h="159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1" y="766"/>
                  </a:lnTo>
                  <a:lnTo>
                    <a:pt x="571" y="766"/>
                  </a:lnTo>
                  <a:lnTo>
                    <a:pt x="747" y="943"/>
                  </a:lnTo>
                  <a:lnTo>
                    <a:pt x="924" y="1120"/>
                  </a:lnTo>
                  <a:lnTo>
                    <a:pt x="1121" y="1257"/>
                  </a:lnTo>
                  <a:lnTo>
                    <a:pt x="1337" y="1375"/>
                  </a:lnTo>
                  <a:lnTo>
                    <a:pt x="1553" y="1473"/>
                  </a:lnTo>
                  <a:lnTo>
                    <a:pt x="1788" y="1532"/>
                  </a:lnTo>
                  <a:lnTo>
                    <a:pt x="2024" y="1572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417" y="1591"/>
                  </a:lnTo>
                  <a:lnTo>
                    <a:pt x="2574" y="1572"/>
                  </a:lnTo>
                  <a:lnTo>
                    <a:pt x="2731" y="1532"/>
                  </a:lnTo>
                  <a:lnTo>
                    <a:pt x="2888" y="1493"/>
                  </a:lnTo>
                  <a:lnTo>
                    <a:pt x="3046" y="1434"/>
                  </a:lnTo>
                  <a:lnTo>
                    <a:pt x="3203" y="1375"/>
                  </a:lnTo>
                  <a:lnTo>
                    <a:pt x="3340" y="1277"/>
                  </a:lnTo>
                  <a:lnTo>
                    <a:pt x="3497" y="1179"/>
                  </a:lnTo>
                  <a:lnTo>
                    <a:pt x="3497" y="1179"/>
                  </a:lnTo>
                  <a:lnTo>
                    <a:pt x="3340" y="1277"/>
                  </a:lnTo>
                  <a:lnTo>
                    <a:pt x="3203" y="1375"/>
                  </a:lnTo>
                  <a:lnTo>
                    <a:pt x="3046" y="1434"/>
                  </a:lnTo>
                  <a:lnTo>
                    <a:pt x="2888" y="1493"/>
                  </a:lnTo>
                  <a:lnTo>
                    <a:pt x="2731" y="1532"/>
                  </a:lnTo>
                  <a:lnTo>
                    <a:pt x="2574" y="1572"/>
                  </a:lnTo>
                  <a:lnTo>
                    <a:pt x="2417" y="1591"/>
                  </a:lnTo>
                  <a:lnTo>
                    <a:pt x="2260" y="1591"/>
                  </a:lnTo>
                  <a:lnTo>
                    <a:pt x="2260" y="1591"/>
                  </a:lnTo>
                  <a:lnTo>
                    <a:pt x="2024" y="1572"/>
                  </a:lnTo>
                  <a:lnTo>
                    <a:pt x="1788" y="1532"/>
                  </a:lnTo>
                  <a:lnTo>
                    <a:pt x="1553" y="1473"/>
                  </a:lnTo>
                  <a:lnTo>
                    <a:pt x="1337" y="1375"/>
                  </a:lnTo>
                  <a:lnTo>
                    <a:pt x="1121" y="1257"/>
                  </a:lnTo>
                  <a:lnTo>
                    <a:pt x="924" y="1120"/>
                  </a:lnTo>
                  <a:lnTo>
                    <a:pt x="747" y="943"/>
                  </a:lnTo>
                  <a:lnTo>
                    <a:pt x="571" y="76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1" name="Google Shape;2251;p21"/>
            <p:cNvSpPr/>
            <p:nvPr/>
          </p:nvSpPr>
          <p:spPr>
            <a:xfrm rot="-3245359">
              <a:off x="6141612" y="4155191"/>
              <a:ext cx="303013" cy="212667"/>
            </a:xfrm>
            <a:custGeom>
              <a:avLst/>
              <a:gdLst/>
              <a:ahLst/>
              <a:cxnLst/>
              <a:rect l="l" t="t" r="r" b="b"/>
              <a:pathLst>
                <a:path w="12121" h="8507" fill="none" extrusionOk="0">
                  <a:moveTo>
                    <a:pt x="9528" y="1"/>
                  </a:moveTo>
                  <a:lnTo>
                    <a:pt x="1022" y="6424"/>
                  </a:lnTo>
                  <a:lnTo>
                    <a:pt x="1022" y="6424"/>
                  </a:lnTo>
                  <a:lnTo>
                    <a:pt x="787" y="6581"/>
                  </a:lnTo>
                  <a:lnTo>
                    <a:pt x="531" y="6719"/>
                  </a:lnTo>
                  <a:lnTo>
                    <a:pt x="276" y="6837"/>
                  </a:lnTo>
                  <a:lnTo>
                    <a:pt x="1" y="6915"/>
                  </a:lnTo>
                  <a:lnTo>
                    <a:pt x="571" y="7681"/>
                  </a:lnTo>
                  <a:lnTo>
                    <a:pt x="571" y="7681"/>
                  </a:lnTo>
                  <a:lnTo>
                    <a:pt x="747" y="7858"/>
                  </a:lnTo>
                  <a:lnTo>
                    <a:pt x="924" y="8035"/>
                  </a:lnTo>
                  <a:lnTo>
                    <a:pt x="1121" y="8172"/>
                  </a:lnTo>
                  <a:lnTo>
                    <a:pt x="1337" y="8290"/>
                  </a:lnTo>
                  <a:lnTo>
                    <a:pt x="1553" y="8388"/>
                  </a:lnTo>
                  <a:lnTo>
                    <a:pt x="1788" y="8447"/>
                  </a:lnTo>
                  <a:lnTo>
                    <a:pt x="2024" y="8487"/>
                  </a:lnTo>
                  <a:lnTo>
                    <a:pt x="2260" y="8506"/>
                  </a:lnTo>
                  <a:lnTo>
                    <a:pt x="2260" y="8506"/>
                  </a:lnTo>
                  <a:lnTo>
                    <a:pt x="2417" y="8506"/>
                  </a:lnTo>
                  <a:lnTo>
                    <a:pt x="2574" y="8487"/>
                  </a:lnTo>
                  <a:lnTo>
                    <a:pt x="2731" y="8447"/>
                  </a:lnTo>
                  <a:lnTo>
                    <a:pt x="2888" y="8408"/>
                  </a:lnTo>
                  <a:lnTo>
                    <a:pt x="3046" y="8349"/>
                  </a:lnTo>
                  <a:lnTo>
                    <a:pt x="3203" y="8290"/>
                  </a:lnTo>
                  <a:lnTo>
                    <a:pt x="3340" y="8192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497" y="8094"/>
                  </a:lnTo>
                  <a:lnTo>
                    <a:pt x="3517" y="8074"/>
                  </a:lnTo>
                  <a:lnTo>
                    <a:pt x="12121" y="1592"/>
                  </a:lnTo>
                  <a:lnTo>
                    <a:pt x="12121" y="1592"/>
                  </a:lnTo>
                  <a:lnTo>
                    <a:pt x="11865" y="1278"/>
                  </a:lnTo>
                  <a:lnTo>
                    <a:pt x="11571" y="1003"/>
                  </a:lnTo>
                  <a:lnTo>
                    <a:pt x="11276" y="747"/>
                  </a:lnTo>
                  <a:lnTo>
                    <a:pt x="10942" y="531"/>
                  </a:lnTo>
                  <a:lnTo>
                    <a:pt x="10608" y="354"/>
                  </a:lnTo>
                  <a:lnTo>
                    <a:pt x="10254" y="197"/>
                  </a:lnTo>
                  <a:lnTo>
                    <a:pt x="9901" y="79"/>
                  </a:lnTo>
                  <a:lnTo>
                    <a:pt x="95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344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"/>
          <p:cNvSpPr/>
          <p:nvPr/>
        </p:nvSpPr>
        <p:spPr>
          <a:xfrm>
            <a:off x="-12399" y="1467434"/>
            <a:ext cx="1976900" cy="5397500"/>
          </a:xfrm>
          <a:custGeom>
            <a:avLst/>
            <a:gdLst/>
            <a:ahLst/>
            <a:cxnLst/>
            <a:rect l="l" t="t" r="r" b="b"/>
            <a:pathLst>
              <a:path w="59307" h="161925" extrusionOk="0">
                <a:moveTo>
                  <a:pt x="381" y="161925"/>
                </a:moveTo>
                <a:cubicBezTo>
                  <a:pt x="4156" y="155319"/>
                  <a:pt x="7109" y="147746"/>
                  <a:pt x="12954" y="142875"/>
                </a:cubicBezTo>
                <a:cubicBezTo>
                  <a:pt x="20757" y="136372"/>
                  <a:pt x="32642" y="132068"/>
                  <a:pt x="35433" y="122301"/>
                </a:cubicBezTo>
                <a:cubicBezTo>
                  <a:pt x="37038" y="116682"/>
                  <a:pt x="37866" y="110246"/>
                  <a:pt x="35814" y="104775"/>
                </a:cubicBezTo>
                <a:cubicBezTo>
                  <a:pt x="33952" y="99809"/>
                  <a:pt x="30584" y="94798"/>
                  <a:pt x="31242" y="89535"/>
                </a:cubicBezTo>
                <a:cubicBezTo>
                  <a:pt x="32348" y="80684"/>
                  <a:pt x="41652" y="74567"/>
                  <a:pt x="43815" y="65913"/>
                </a:cubicBezTo>
                <a:cubicBezTo>
                  <a:pt x="45069" y="60896"/>
                  <a:pt x="42244" y="53451"/>
                  <a:pt x="37338" y="51816"/>
                </a:cubicBezTo>
                <a:cubicBezTo>
                  <a:pt x="32572" y="50227"/>
                  <a:pt x="26076" y="52147"/>
                  <a:pt x="22860" y="56007"/>
                </a:cubicBezTo>
                <a:cubicBezTo>
                  <a:pt x="19604" y="59914"/>
                  <a:pt x="19553" y="68195"/>
                  <a:pt x="23622" y="71247"/>
                </a:cubicBezTo>
                <a:cubicBezTo>
                  <a:pt x="33423" y="78597"/>
                  <a:pt x="55703" y="72083"/>
                  <a:pt x="58674" y="60198"/>
                </a:cubicBezTo>
                <a:cubicBezTo>
                  <a:pt x="61768" y="47820"/>
                  <a:pt x="52499" y="34452"/>
                  <a:pt x="44196" y="24765"/>
                </a:cubicBezTo>
                <a:cubicBezTo>
                  <a:pt x="33206" y="11943"/>
                  <a:pt x="16887" y="0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5" name="Google Shape;95;p3"/>
          <p:cNvSpPr/>
          <p:nvPr/>
        </p:nvSpPr>
        <p:spPr>
          <a:xfrm>
            <a:off x="11016482" y="19634"/>
            <a:ext cx="1252033" cy="4016133"/>
          </a:xfrm>
          <a:custGeom>
            <a:avLst/>
            <a:gdLst/>
            <a:ahLst/>
            <a:cxnLst/>
            <a:rect l="l" t="t" r="r" b="b"/>
            <a:pathLst>
              <a:path w="37561" h="120484" extrusionOk="0">
                <a:moveTo>
                  <a:pt x="36799" y="0"/>
                </a:moveTo>
                <a:cubicBezTo>
                  <a:pt x="29022" y="5185"/>
                  <a:pt x="15479" y="7489"/>
                  <a:pt x="14320" y="16764"/>
                </a:cubicBezTo>
                <a:cubicBezTo>
                  <a:pt x="12667" y="29988"/>
                  <a:pt x="21307" y="43164"/>
                  <a:pt x="19654" y="56388"/>
                </a:cubicBezTo>
                <a:cubicBezTo>
                  <a:pt x="18093" y="68880"/>
                  <a:pt x="-1557" y="76311"/>
                  <a:pt x="223" y="88773"/>
                </a:cubicBezTo>
                <a:cubicBezTo>
                  <a:pt x="931" y="93732"/>
                  <a:pt x="5064" y="97559"/>
                  <a:pt x="7843" y="101727"/>
                </a:cubicBezTo>
                <a:cubicBezTo>
                  <a:pt x="14222" y="111296"/>
                  <a:pt x="27275" y="124396"/>
                  <a:pt x="37561" y="119253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6" name="Google Shape;96;p3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717600" y="308888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5380200" y="1538732"/>
            <a:ext cx="1431600" cy="143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7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3389600" y="4674868"/>
            <a:ext cx="54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3"/>
          <p:cNvGrpSpPr/>
          <p:nvPr/>
        </p:nvGrpSpPr>
        <p:grpSpPr>
          <a:xfrm>
            <a:off x="470526" y="348812"/>
            <a:ext cx="2150295" cy="1588371"/>
            <a:chOff x="1942875" y="4263875"/>
            <a:chExt cx="856600" cy="632750"/>
          </a:xfrm>
        </p:grpSpPr>
        <p:sp>
          <p:nvSpPr>
            <p:cNvPr id="101" name="Google Shape;101;p3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32" name="Google Shape;132;p3"/>
          <p:cNvGrpSpPr/>
          <p:nvPr/>
        </p:nvGrpSpPr>
        <p:grpSpPr>
          <a:xfrm rot="1536092">
            <a:off x="10496735" y="5683414"/>
            <a:ext cx="1431472" cy="961029"/>
            <a:chOff x="7681600" y="381950"/>
            <a:chExt cx="1073629" cy="720788"/>
          </a:xfrm>
        </p:grpSpPr>
        <p:sp>
          <p:nvSpPr>
            <p:cNvPr id="133" name="Google Shape;133;p3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162" name="Google Shape;162;p3"/>
          <p:cNvGrpSpPr/>
          <p:nvPr/>
        </p:nvGrpSpPr>
        <p:grpSpPr>
          <a:xfrm rot="-8597230">
            <a:off x="11310168" y="813784"/>
            <a:ext cx="457197" cy="425464"/>
            <a:chOff x="-1003774" y="3010923"/>
            <a:chExt cx="671424" cy="624822"/>
          </a:xfrm>
        </p:grpSpPr>
        <p:sp>
          <p:nvSpPr>
            <p:cNvPr id="163" name="Google Shape;163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00" name="Google Shape;200;p3"/>
          <p:cNvGrpSpPr/>
          <p:nvPr/>
        </p:nvGrpSpPr>
        <p:grpSpPr>
          <a:xfrm rot="4109041">
            <a:off x="874860" y="5494248"/>
            <a:ext cx="457184" cy="425451"/>
            <a:chOff x="-1003774" y="3010923"/>
            <a:chExt cx="671424" cy="624822"/>
          </a:xfrm>
        </p:grpSpPr>
        <p:sp>
          <p:nvSpPr>
            <p:cNvPr id="201" name="Google Shape;201;p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38" name="Google Shape;238;p3"/>
          <p:cNvGrpSpPr/>
          <p:nvPr/>
        </p:nvGrpSpPr>
        <p:grpSpPr>
          <a:xfrm>
            <a:off x="161138" y="2251683"/>
            <a:ext cx="1812349" cy="2169003"/>
            <a:chOff x="6246075" y="1325325"/>
            <a:chExt cx="768075" cy="919225"/>
          </a:xfrm>
        </p:grpSpPr>
        <p:sp>
          <p:nvSpPr>
            <p:cNvPr id="239" name="Google Shape;239;p3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979299" y="4059029"/>
            <a:ext cx="1006124" cy="1337643"/>
            <a:chOff x="7062788" y="3483325"/>
            <a:chExt cx="558875" cy="743025"/>
          </a:xfrm>
        </p:grpSpPr>
        <p:sp>
          <p:nvSpPr>
            <p:cNvPr id="258" name="Google Shape;258;p3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595218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7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7"/>
          <p:cNvSpPr txBox="1">
            <a:spLocks noGrp="1"/>
          </p:cNvSpPr>
          <p:nvPr>
            <p:ph type="body" idx="1"/>
          </p:nvPr>
        </p:nvSpPr>
        <p:spPr>
          <a:xfrm>
            <a:off x="2612400" y="2382000"/>
            <a:ext cx="6967200" cy="27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56" name="Google Shape;556;p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8141000" y="-31267"/>
            <a:ext cx="4064000" cy="1066800"/>
          </a:xfrm>
          <a:custGeom>
            <a:avLst/>
            <a:gdLst/>
            <a:ahLst/>
            <a:cxnLst/>
            <a:rect l="l" t="t" r="r" b="b"/>
            <a:pathLst>
              <a:path w="121920" h="32004" extrusionOk="0">
                <a:moveTo>
                  <a:pt x="121920" y="32004"/>
                </a:moveTo>
                <a:cubicBezTo>
                  <a:pt x="118070" y="26230"/>
                  <a:pt x="111672" y="20959"/>
                  <a:pt x="104775" y="20193"/>
                </a:cubicBezTo>
                <a:cubicBezTo>
                  <a:pt x="97958" y="19436"/>
                  <a:pt x="91026" y="21257"/>
                  <a:pt x="84201" y="20574"/>
                </a:cubicBezTo>
                <a:cubicBezTo>
                  <a:pt x="74929" y="19647"/>
                  <a:pt x="66669" y="14020"/>
                  <a:pt x="57531" y="12192"/>
                </a:cubicBezTo>
                <a:cubicBezTo>
                  <a:pt x="48437" y="10373"/>
                  <a:pt x="38899" y="14266"/>
                  <a:pt x="29718" y="12954"/>
                </a:cubicBezTo>
                <a:cubicBezTo>
                  <a:pt x="19020" y="11426"/>
                  <a:pt x="7641" y="7641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8" name="Google Shape;558;p7"/>
          <p:cNvSpPr/>
          <p:nvPr/>
        </p:nvSpPr>
        <p:spPr>
          <a:xfrm>
            <a:off x="120805" y="3677133"/>
            <a:ext cx="628800" cy="3225800"/>
          </a:xfrm>
          <a:custGeom>
            <a:avLst/>
            <a:gdLst/>
            <a:ahLst/>
            <a:cxnLst/>
            <a:rect l="l" t="t" r="r" b="b"/>
            <a:pathLst>
              <a:path w="18864" h="96774" extrusionOk="0">
                <a:moveTo>
                  <a:pt x="12768" y="96774"/>
                </a:moveTo>
                <a:cubicBezTo>
                  <a:pt x="9012" y="89262"/>
                  <a:pt x="4932" y="81499"/>
                  <a:pt x="4005" y="73152"/>
                </a:cubicBezTo>
                <a:cubicBezTo>
                  <a:pt x="2809" y="62387"/>
                  <a:pt x="7653" y="51554"/>
                  <a:pt x="6672" y="40767"/>
                </a:cubicBezTo>
                <a:cubicBezTo>
                  <a:pt x="5955" y="32880"/>
                  <a:pt x="-1107" y="25719"/>
                  <a:pt x="195" y="17907"/>
                </a:cubicBezTo>
                <a:cubicBezTo>
                  <a:pt x="1613" y="9401"/>
                  <a:pt x="10409" y="1691"/>
                  <a:pt x="18864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59" name="Google Shape;559;p7"/>
          <p:cNvGrpSpPr/>
          <p:nvPr/>
        </p:nvGrpSpPr>
        <p:grpSpPr>
          <a:xfrm rot="-2864756">
            <a:off x="10509782" y="414164"/>
            <a:ext cx="457189" cy="425456"/>
            <a:chOff x="-1003774" y="3010923"/>
            <a:chExt cx="671424" cy="624822"/>
          </a:xfrm>
        </p:grpSpPr>
        <p:sp>
          <p:nvSpPr>
            <p:cNvPr id="560" name="Google Shape;560;p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7" name="Google Shape;597;p7"/>
          <p:cNvGrpSpPr/>
          <p:nvPr/>
        </p:nvGrpSpPr>
        <p:grpSpPr>
          <a:xfrm>
            <a:off x="9831359" y="5044012"/>
            <a:ext cx="2150295" cy="1588371"/>
            <a:chOff x="1942875" y="4263875"/>
            <a:chExt cx="856600" cy="632750"/>
          </a:xfrm>
        </p:grpSpPr>
        <p:sp>
          <p:nvSpPr>
            <p:cNvPr id="598" name="Google Shape;598;p7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7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7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7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7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7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7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7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7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7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7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7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7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7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7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7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7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7"/>
          <p:cNvGrpSpPr/>
          <p:nvPr/>
        </p:nvGrpSpPr>
        <p:grpSpPr>
          <a:xfrm>
            <a:off x="129621" y="401743"/>
            <a:ext cx="1279473" cy="2056187"/>
            <a:chOff x="9840651" y="2066749"/>
            <a:chExt cx="701773" cy="1127790"/>
          </a:xfrm>
        </p:grpSpPr>
        <p:sp>
          <p:nvSpPr>
            <p:cNvPr id="630" name="Google Shape;630;p7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0402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" name="Google Shape;2355;p23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6" name="Google Shape;2356;p23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57" name="Google Shape;2357;p23"/>
          <p:cNvSpPr txBox="1">
            <a:spLocks noGrp="1"/>
          </p:cNvSpPr>
          <p:nvPr>
            <p:ph type="title"/>
          </p:nvPr>
        </p:nvSpPr>
        <p:spPr>
          <a:xfrm>
            <a:off x="954299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58" name="Google Shape;2358;p23"/>
          <p:cNvSpPr txBox="1">
            <a:spLocks noGrp="1"/>
          </p:cNvSpPr>
          <p:nvPr>
            <p:ph type="subTitle" idx="1"/>
          </p:nvPr>
        </p:nvSpPr>
        <p:spPr>
          <a:xfrm>
            <a:off x="953499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59" name="Google Shape;2359;p23"/>
          <p:cNvSpPr txBox="1">
            <a:spLocks noGrp="1"/>
          </p:cNvSpPr>
          <p:nvPr>
            <p:ph type="title" idx="2"/>
          </p:nvPr>
        </p:nvSpPr>
        <p:spPr>
          <a:xfrm>
            <a:off x="4602400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0" name="Google Shape;2360;p23"/>
          <p:cNvSpPr txBox="1">
            <a:spLocks noGrp="1"/>
          </p:cNvSpPr>
          <p:nvPr>
            <p:ph type="subTitle" idx="3"/>
          </p:nvPr>
        </p:nvSpPr>
        <p:spPr>
          <a:xfrm>
            <a:off x="4601600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23"/>
          <p:cNvSpPr txBox="1">
            <a:spLocks noGrp="1"/>
          </p:cNvSpPr>
          <p:nvPr>
            <p:ph type="title" idx="4"/>
          </p:nvPr>
        </p:nvSpPr>
        <p:spPr>
          <a:xfrm>
            <a:off x="8247393" y="3901440"/>
            <a:ext cx="2987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362" name="Google Shape;2362;p23"/>
          <p:cNvSpPr txBox="1">
            <a:spLocks noGrp="1"/>
          </p:cNvSpPr>
          <p:nvPr>
            <p:ph type="subTitle" idx="5"/>
          </p:nvPr>
        </p:nvSpPr>
        <p:spPr>
          <a:xfrm>
            <a:off x="8246593" y="4420488"/>
            <a:ext cx="29888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363" name="Google Shape;2363;p2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364" name="Google Shape;2364;p23"/>
          <p:cNvSpPr/>
          <p:nvPr/>
        </p:nvSpPr>
        <p:spPr>
          <a:xfrm>
            <a:off x="51101" y="-56666"/>
            <a:ext cx="6946900" cy="504433"/>
          </a:xfrm>
          <a:custGeom>
            <a:avLst/>
            <a:gdLst/>
            <a:ahLst/>
            <a:cxnLst/>
            <a:rect l="l" t="t" r="r" b="b"/>
            <a:pathLst>
              <a:path w="208407" h="15133" extrusionOk="0">
                <a:moveTo>
                  <a:pt x="0" y="1905"/>
                </a:moveTo>
                <a:cubicBezTo>
                  <a:pt x="14501" y="1905"/>
                  <a:pt x="27140" y="13060"/>
                  <a:pt x="41529" y="14859"/>
                </a:cubicBezTo>
                <a:cubicBezTo>
                  <a:pt x="54685" y="16503"/>
                  <a:pt x="67553" y="9399"/>
                  <a:pt x="80772" y="8382"/>
                </a:cubicBezTo>
                <a:cubicBezTo>
                  <a:pt x="95081" y="7281"/>
                  <a:pt x="109121" y="13202"/>
                  <a:pt x="123444" y="14097"/>
                </a:cubicBezTo>
                <a:cubicBezTo>
                  <a:pt x="133988" y="14756"/>
                  <a:pt x="144203" y="10073"/>
                  <a:pt x="154686" y="8763"/>
                </a:cubicBezTo>
                <a:cubicBezTo>
                  <a:pt x="172690" y="6513"/>
                  <a:pt x="208407" y="18144"/>
                  <a:pt x="208407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65" name="Google Shape;2365;p23"/>
          <p:cNvSpPr/>
          <p:nvPr/>
        </p:nvSpPr>
        <p:spPr>
          <a:xfrm>
            <a:off x="11893472" y="2661134"/>
            <a:ext cx="375033" cy="4254500"/>
          </a:xfrm>
          <a:custGeom>
            <a:avLst/>
            <a:gdLst/>
            <a:ahLst/>
            <a:cxnLst/>
            <a:rect l="l" t="t" r="r" b="b"/>
            <a:pathLst>
              <a:path w="11251" h="127635" extrusionOk="0">
                <a:moveTo>
                  <a:pt x="9727" y="127635"/>
                </a:moveTo>
                <a:cubicBezTo>
                  <a:pt x="5002" y="115823"/>
                  <a:pt x="-1064" y="103336"/>
                  <a:pt x="202" y="90678"/>
                </a:cubicBezTo>
                <a:cubicBezTo>
                  <a:pt x="1469" y="78005"/>
                  <a:pt x="7275" y="65658"/>
                  <a:pt x="6298" y="52959"/>
                </a:cubicBezTo>
                <a:cubicBezTo>
                  <a:pt x="4938" y="35281"/>
                  <a:pt x="-4607" y="7929"/>
                  <a:pt x="11251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366" name="Google Shape;2366;p23"/>
          <p:cNvGrpSpPr/>
          <p:nvPr/>
        </p:nvGrpSpPr>
        <p:grpSpPr>
          <a:xfrm rot="-2864756">
            <a:off x="1319148" y="194364"/>
            <a:ext cx="457189" cy="425456"/>
            <a:chOff x="-1003774" y="3010923"/>
            <a:chExt cx="671424" cy="624822"/>
          </a:xfrm>
        </p:grpSpPr>
        <p:sp>
          <p:nvSpPr>
            <p:cNvPr id="2367" name="Google Shape;2367;p23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04" name="Google Shape;2404;p23"/>
          <p:cNvGrpSpPr/>
          <p:nvPr/>
        </p:nvGrpSpPr>
        <p:grpSpPr>
          <a:xfrm>
            <a:off x="292728" y="5685594"/>
            <a:ext cx="1496751" cy="893972"/>
            <a:chOff x="7734396" y="189920"/>
            <a:chExt cx="1122563" cy="670479"/>
          </a:xfrm>
        </p:grpSpPr>
        <p:sp>
          <p:nvSpPr>
            <p:cNvPr id="2405" name="Google Shape;2405;p23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6" name="Google Shape;2426;p23"/>
          <p:cNvGrpSpPr/>
          <p:nvPr/>
        </p:nvGrpSpPr>
        <p:grpSpPr>
          <a:xfrm>
            <a:off x="10837900" y="372000"/>
            <a:ext cx="1054315" cy="1158840"/>
            <a:chOff x="7709325" y="2753025"/>
            <a:chExt cx="790736" cy="869130"/>
          </a:xfrm>
        </p:grpSpPr>
        <p:sp>
          <p:nvSpPr>
            <p:cNvPr id="2427" name="Google Shape;2427;p23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704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"/>
          <p:cNvSpPr/>
          <p:nvPr/>
        </p:nvSpPr>
        <p:spPr>
          <a:xfrm>
            <a:off x="25700" y="6064834"/>
            <a:ext cx="5029200" cy="800100"/>
          </a:xfrm>
          <a:custGeom>
            <a:avLst/>
            <a:gdLst/>
            <a:ahLst/>
            <a:cxnLst/>
            <a:rect l="l" t="t" r="r" b="b"/>
            <a:pathLst>
              <a:path w="150876" h="24003" extrusionOk="0">
                <a:moveTo>
                  <a:pt x="0" y="24003"/>
                </a:moveTo>
                <a:cubicBezTo>
                  <a:pt x="10852" y="9534"/>
                  <a:pt x="35709" y="14746"/>
                  <a:pt x="53721" y="16383"/>
                </a:cubicBezTo>
                <a:cubicBezTo>
                  <a:pt x="60931" y="17038"/>
                  <a:pt x="68716" y="19453"/>
                  <a:pt x="75438" y="16764"/>
                </a:cubicBezTo>
                <a:cubicBezTo>
                  <a:pt x="79540" y="15123"/>
                  <a:pt x="83615" y="13013"/>
                  <a:pt x="88011" y="12573"/>
                </a:cubicBezTo>
                <a:cubicBezTo>
                  <a:pt x="94249" y="11949"/>
                  <a:pt x="100483" y="13906"/>
                  <a:pt x="106680" y="14859"/>
                </a:cubicBezTo>
                <a:cubicBezTo>
                  <a:pt x="122042" y="17222"/>
                  <a:pt x="150876" y="15542"/>
                  <a:pt x="1508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69" name="Google Shape;369;p5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0" name="Google Shape;370;p5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6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"/>
          <p:cNvSpPr txBox="1">
            <a:spLocks noGrp="1"/>
          </p:cNvSpPr>
          <p:nvPr>
            <p:ph type="subTitle" idx="1"/>
          </p:nvPr>
        </p:nvSpPr>
        <p:spPr>
          <a:xfrm>
            <a:off x="6765548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3" name="Google Shape;373;p5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4" name="Google Shape;374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7315501" y="222174"/>
            <a:ext cx="4914500" cy="1740567"/>
          </a:xfrm>
          <a:custGeom>
            <a:avLst/>
            <a:gdLst/>
            <a:ahLst/>
            <a:cxnLst/>
            <a:rect l="l" t="t" r="r" b="b"/>
            <a:pathLst>
              <a:path w="147435" h="52217" extrusionOk="0">
                <a:moveTo>
                  <a:pt x="147066" y="52217"/>
                </a:moveTo>
                <a:cubicBezTo>
                  <a:pt x="147983" y="39373"/>
                  <a:pt x="147461" y="22605"/>
                  <a:pt x="137160" y="14879"/>
                </a:cubicBezTo>
                <a:cubicBezTo>
                  <a:pt x="129687" y="9274"/>
                  <a:pt x="118594" y="12771"/>
                  <a:pt x="109347" y="11450"/>
                </a:cubicBezTo>
                <a:cubicBezTo>
                  <a:pt x="100399" y="10172"/>
                  <a:pt x="93576" y="1300"/>
                  <a:pt x="84582" y="401"/>
                </a:cubicBezTo>
                <a:cubicBezTo>
                  <a:pt x="74215" y="-636"/>
                  <a:pt x="64059" y="4062"/>
                  <a:pt x="53721" y="5354"/>
                </a:cubicBezTo>
                <a:cubicBezTo>
                  <a:pt x="42137" y="6802"/>
                  <a:pt x="30498" y="-1889"/>
                  <a:pt x="19050" y="401"/>
                </a:cubicBezTo>
                <a:cubicBezTo>
                  <a:pt x="11589" y="1893"/>
                  <a:pt x="5380" y="7594"/>
                  <a:pt x="0" y="12974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76" name="Google Shape;376;p5"/>
          <p:cNvGrpSpPr/>
          <p:nvPr/>
        </p:nvGrpSpPr>
        <p:grpSpPr>
          <a:xfrm flipH="1">
            <a:off x="370395" y="431397"/>
            <a:ext cx="1718591" cy="1272705"/>
            <a:chOff x="1156200" y="3428725"/>
            <a:chExt cx="684625" cy="507000"/>
          </a:xfrm>
        </p:grpSpPr>
        <p:sp>
          <p:nvSpPr>
            <p:cNvPr id="377" name="Google Shape;377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8" name="Google Shape;408;p5"/>
          <p:cNvGrpSpPr/>
          <p:nvPr/>
        </p:nvGrpSpPr>
        <p:grpSpPr>
          <a:xfrm>
            <a:off x="10492662" y="5685594"/>
            <a:ext cx="1496751" cy="893972"/>
            <a:chOff x="7734396" y="189920"/>
            <a:chExt cx="1122563" cy="670479"/>
          </a:xfrm>
        </p:grpSpPr>
        <p:sp>
          <p:nvSpPr>
            <p:cNvPr id="409" name="Google Shape;409;p5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5"/>
          <p:cNvGrpSpPr/>
          <p:nvPr/>
        </p:nvGrpSpPr>
        <p:grpSpPr>
          <a:xfrm rot="-2864756">
            <a:off x="10895115" y="401464"/>
            <a:ext cx="457189" cy="425456"/>
            <a:chOff x="-1003774" y="3010923"/>
            <a:chExt cx="671424" cy="624822"/>
          </a:xfrm>
        </p:grpSpPr>
        <p:sp>
          <p:nvSpPr>
            <p:cNvPr id="431" name="Google Shape;431;p5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326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5" name="Google Shape;1215;p1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6" name="Google Shape;1216;p14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17" name="Google Shape;1217;p14"/>
          <p:cNvSpPr txBox="1">
            <a:spLocks noGrp="1"/>
          </p:cNvSpPr>
          <p:nvPr>
            <p:ph type="title"/>
          </p:nvPr>
        </p:nvSpPr>
        <p:spPr>
          <a:xfrm>
            <a:off x="1591000" y="4539297"/>
            <a:ext cx="901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8" name="Google Shape;1218;p14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19" name="Google Shape;1219;p14"/>
          <p:cNvSpPr/>
          <p:nvPr/>
        </p:nvSpPr>
        <p:spPr>
          <a:xfrm>
            <a:off x="2514901" y="646145"/>
            <a:ext cx="7607300" cy="808500"/>
          </a:xfrm>
          <a:custGeom>
            <a:avLst/>
            <a:gdLst/>
            <a:ahLst/>
            <a:cxnLst/>
            <a:rect l="l" t="t" r="r" b="b"/>
            <a:pathLst>
              <a:path w="228219" h="24255" extrusionOk="0">
                <a:moveTo>
                  <a:pt x="0" y="15873"/>
                </a:moveTo>
                <a:cubicBezTo>
                  <a:pt x="3438" y="12435"/>
                  <a:pt x="5081" y="6799"/>
                  <a:pt x="9525" y="4824"/>
                </a:cubicBezTo>
                <a:cubicBezTo>
                  <a:pt x="30304" y="-4411"/>
                  <a:pt x="54985" y="6348"/>
                  <a:pt x="77724" y="6348"/>
                </a:cubicBezTo>
                <a:cubicBezTo>
                  <a:pt x="91588" y="6348"/>
                  <a:pt x="105550" y="6170"/>
                  <a:pt x="119253" y="4062"/>
                </a:cubicBezTo>
                <a:cubicBezTo>
                  <a:pt x="132106" y="2085"/>
                  <a:pt x="145255" y="-1296"/>
                  <a:pt x="158115" y="633"/>
                </a:cubicBezTo>
                <a:cubicBezTo>
                  <a:pt x="166911" y="1952"/>
                  <a:pt x="175966" y="2392"/>
                  <a:pt x="184404" y="5205"/>
                </a:cubicBezTo>
                <a:cubicBezTo>
                  <a:pt x="199512" y="10241"/>
                  <a:pt x="212603" y="21132"/>
                  <a:pt x="228219" y="2425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220" name="Google Shape;1220;p14"/>
          <p:cNvGrpSpPr/>
          <p:nvPr/>
        </p:nvGrpSpPr>
        <p:grpSpPr>
          <a:xfrm>
            <a:off x="1060295" y="719323"/>
            <a:ext cx="773181" cy="1101756"/>
            <a:chOff x="6375200" y="3650925"/>
            <a:chExt cx="327675" cy="466925"/>
          </a:xfrm>
        </p:grpSpPr>
        <p:sp>
          <p:nvSpPr>
            <p:cNvPr id="1221" name="Google Shape;1221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extrusionOk="0">
                  <a:moveTo>
                    <a:pt x="4535" y="0"/>
                  </a:moveTo>
                  <a:lnTo>
                    <a:pt x="4377" y="45"/>
                  </a:lnTo>
                  <a:lnTo>
                    <a:pt x="4219" y="135"/>
                  </a:lnTo>
                  <a:lnTo>
                    <a:pt x="4061" y="226"/>
                  </a:lnTo>
                  <a:lnTo>
                    <a:pt x="3948" y="361"/>
                  </a:lnTo>
                  <a:lnTo>
                    <a:pt x="3858" y="519"/>
                  </a:lnTo>
                  <a:lnTo>
                    <a:pt x="3790" y="699"/>
                  </a:lnTo>
                  <a:lnTo>
                    <a:pt x="23" y="15654"/>
                  </a:lnTo>
                  <a:lnTo>
                    <a:pt x="1" y="15835"/>
                  </a:lnTo>
                  <a:lnTo>
                    <a:pt x="23" y="16015"/>
                  </a:lnTo>
                  <a:lnTo>
                    <a:pt x="68" y="16196"/>
                  </a:lnTo>
                  <a:lnTo>
                    <a:pt x="136" y="16353"/>
                  </a:lnTo>
                  <a:lnTo>
                    <a:pt x="249" y="16489"/>
                  </a:lnTo>
                  <a:lnTo>
                    <a:pt x="362" y="16624"/>
                  </a:lnTo>
                  <a:lnTo>
                    <a:pt x="520" y="16714"/>
                  </a:lnTo>
                  <a:lnTo>
                    <a:pt x="700" y="16782"/>
                  </a:lnTo>
                  <a:lnTo>
                    <a:pt x="8211" y="18654"/>
                  </a:lnTo>
                  <a:lnTo>
                    <a:pt x="8392" y="18677"/>
                  </a:lnTo>
                  <a:lnTo>
                    <a:pt x="8572" y="18677"/>
                  </a:lnTo>
                  <a:lnTo>
                    <a:pt x="8753" y="18632"/>
                  </a:lnTo>
                  <a:lnTo>
                    <a:pt x="8911" y="18564"/>
                  </a:lnTo>
                  <a:lnTo>
                    <a:pt x="9046" y="18451"/>
                  </a:lnTo>
                  <a:lnTo>
                    <a:pt x="9159" y="18316"/>
                  </a:lnTo>
                  <a:lnTo>
                    <a:pt x="9249" y="18158"/>
                  </a:lnTo>
                  <a:lnTo>
                    <a:pt x="9317" y="18000"/>
                  </a:lnTo>
                  <a:lnTo>
                    <a:pt x="13083" y="3023"/>
                  </a:lnTo>
                  <a:lnTo>
                    <a:pt x="13106" y="2842"/>
                  </a:lnTo>
                  <a:lnTo>
                    <a:pt x="13083" y="2662"/>
                  </a:lnTo>
                  <a:lnTo>
                    <a:pt x="13038" y="2481"/>
                  </a:lnTo>
                  <a:lnTo>
                    <a:pt x="12971" y="2323"/>
                  </a:lnTo>
                  <a:lnTo>
                    <a:pt x="12880" y="2188"/>
                  </a:lnTo>
                  <a:lnTo>
                    <a:pt x="12745" y="2075"/>
                  </a:lnTo>
                  <a:lnTo>
                    <a:pt x="12587" y="1962"/>
                  </a:lnTo>
                  <a:lnTo>
                    <a:pt x="12407" y="1917"/>
                  </a:lnTo>
                  <a:lnTo>
                    <a:pt x="4895" y="23"/>
                  </a:lnTo>
                  <a:lnTo>
                    <a:pt x="47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4"/>
            <p:cNvSpPr/>
            <p:nvPr/>
          </p:nvSpPr>
          <p:spPr>
            <a:xfrm>
              <a:off x="6375200" y="3650925"/>
              <a:ext cx="327675" cy="466925"/>
            </a:xfrm>
            <a:custGeom>
              <a:avLst/>
              <a:gdLst/>
              <a:ahLst/>
              <a:cxnLst/>
              <a:rect l="l" t="t" r="r" b="b"/>
              <a:pathLst>
                <a:path w="13107" h="18677" fill="none" extrusionOk="0">
                  <a:moveTo>
                    <a:pt x="13083" y="3023"/>
                  </a:moveTo>
                  <a:lnTo>
                    <a:pt x="9317" y="18000"/>
                  </a:lnTo>
                  <a:lnTo>
                    <a:pt x="9317" y="18000"/>
                  </a:lnTo>
                  <a:lnTo>
                    <a:pt x="9249" y="18158"/>
                  </a:lnTo>
                  <a:lnTo>
                    <a:pt x="9159" y="18316"/>
                  </a:lnTo>
                  <a:lnTo>
                    <a:pt x="9046" y="18451"/>
                  </a:lnTo>
                  <a:lnTo>
                    <a:pt x="8911" y="18564"/>
                  </a:lnTo>
                  <a:lnTo>
                    <a:pt x="8753" y="18632"/>
                  </a:lnTo>
                  <a:lnTo>
                    <a:pt x="8572" y="18677"/>
                  </a:lnTo>
                  <a:lnTo>
                    <a:pt x="8392" y="18677"/>
                  </a:lnTo>
                  <a:lnTo>
                    <a:pt x="8211" y="18654"/>
                  </a:lnTo>
                  <a:lnTo>
                    <a:pt x="700" y="16782"/>
                  </a:lnTo>
                  <a:lnTo>
                    <a:pt x="700" y="16782"/>
                  </a:lnTo>
                  <a:lnTo>
                    <a:pt x="520" y="16714"/>
                  </a:lnTo>
                  <a:lnTo>
                    <a:pt x="362" y="16624"/>
                  </a:lnTo>
                  <a:lnTo>
                    <a:pt x="249" y="16489"/>
                  </a:lnTo>
                  <a:lnTo>
                    <a:pt x="136" y="16353"/>
                  </a:lnTo>
                  <a:lnTo>
                    <a:pt x="68" y="16196"/>
                  </a:lnTo>
                  <a:lnTo>
                    <a:pt x="23" y="16015"/>
                  </a:lnTo>
                  <a:lnTo>
                    <a:pt x="1" y="15835"/>
                  </a:lnTo>
                  <a:lnTo>
                    <a:pt x="23" y="15654"/>
                  </a:lnTo>
                  <a:lnTo>
                    <a:pt x="3790" y="699"/>
                  </a:lnTo>
                  <a:lnTo>
                    <a:pt x="3790" y="699"/>
                  </a:lnTo>
                  <a:lnTo>
                    <a:pt x="3858" y="519"/>
                  </a:lnTo>
                  <a:lnTo>
                    <a:pt x="3948" y="361"/>
                  </a:lnTo>
                  <a:lnTo>
                    <a:pt x="4061" y="226"/>
                  </a:lnTo>
                  <a:lnTo>
                    <a:pt x="4219" y="135"/>
                  </a:lnTo>
                  <a:lnTo>
                    <a:pt x="4377" y="45"/>
                  </a:lnTo>
                  <a:lnTo>
                    <a:pt x="4535" y="0"/>
                  </a:lnTo>
                  <a:lnTo>
                    <a:pt x="4715" y="0"/>
                  </a:lnTo>
                  <a:lnTo>
                    <a:pt x="4895" y="23"/>
                  </a:lnTo>
                  <a:lnTo>
                    <a:pt x="12407" y="1917"/>
                  </a:lnTo>
                  <a:lnTo>
                    <a:pt x="12407" y="1917"/>
                  </a:lnTo>
                  <a:lnTo>
                    <a:pt x="12587" y="1962"/>
                  </a:lnTo>
                  <a:lnTo>
                    <a:pt x="12745" y="2075"/>
                  </a:lnTo>
                  <a:lnTo>
                    <a:pt x="12880" y="2188"/>
                  </a:lnTo>
                  <a:lnTo>
                    <a:pt x="12971" y="2323"/>
                  </a:lnTo>
                  <a:lnTo>
                    <a:pt x="13038" y="2481"/>
                  </a:lnTo>
                  <a:lnTo>
                    <a:pt x="13083" y="2662"/>
                  </a:lnTo>
                  <a:lnTo>
                    <a:pt x="13106" y="2842"/>
                  </a:lnTo>
                  <a:lnTo>
                    <a:pt x="13083" y="30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extrusionOk="0">
                  <a:moveTo>
                    <a:pt x="3451" y="1"/>
                  </a:moveTo>
                  <a:lnTo>
                    <a:pt x="0" y="13693"/>
                  </a:lnTo>
                  <a:lnTo>
                    <a:pt x="9293" y="16039"/>
                  </a:lnTo>
                  <a:lnTo>
                    <a:pt x="12745" y="2324"/>
                  </a:lnTo>
                  <a:lnTo>
                    <a:pt x="34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14"/>
            <p:cNvSpPr/>
            <p:nvPr/>
          </p:nvSpPr>
          <p:spPr>
            <a:xfrm>
              <a:off x="6379725" y="3684175"/>
              <a:ext cx="318625" cy="400975"/>
            </a:xfrm>
            <a:custGeom>
              <a:avLst/>
              <a:gdLst/>
              <a:ahLst/>
              <a:cxnLst/>
              <a:rect l="l" t="t" r="r" b="b"/>
              <a:pathLst>
                <a:path w="12745" h="16039" fill="none" extrusionOk="0">
                  <a:moveTo>
                    <a:pt x="12745" y="2324"/>
                  </a:moveTo>
                  <a:lnTo>
                    <a:pt x="9293" y="16039"/>
                  </a:lnTo>
                  <a:lnTo>
                    <a:pt x="0" y="13693"/>
                  </a:lnTo>
                  <a:lnTo>
                    <a:pt x="3451" y="1"/>
                  </a:lnTo>
                  <a:lnTo>
                    <a:pt x="12745" y="23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14"/>
            <p:cNvSpPr/>
            <p:nvPr/>
          </p:nvSpPr>
          <p:spPr>
            <a:xfrm>
              <a:off x="6546625" y="3680225"/>
              <a:ext cx="57550" cy="22600"/>
            </a:xfrm>
            <a:custGeom>
              <a:avLst/>
              <a:gdLst/>
              <a:ahLst/>
              <a:cxnLst/>
              <a:rect l="l" t="t" r="r" b="b"/>
              <a:pathLst>
                <a:path w="2302" h="904" extrusionOk="0">
                  <a:moveTo>
                    <a:pt x="91" y="1"/>
                  </a:moveTo>
                  <a:lnTo>
                    <a:pt x="69" y="24"/>
                  </a:lnTo>
                  <a:lnTo>
                    <a:pt x="1" y="339"/>
                  </a:lnTo>
                  <a:lnTo>
                    <a:pt x="1" y="362"/>
                  </a:lnTo>
                  <a:lnTo>
                    <a:pt x="23" y="362"/>
                  </a:lnTo>
                  <a:lnTo>
                    <a:pt x="2166" y="903"/>
                  </a:lnTo>
                  <a:lnTo>
                    <a:pt x="2211" y="903"/>
                  </a:lnTo>
                  <a:lnTo>
                    <a:pt x="2211" y="881"/>
                  </a:lnTo>
                  <a:lnTo>
                    <a:pt x="2302" y="587"/>
                  </a:lnTo>
                  <a:lnTo>
                    <a:pt x="2279" y="565"/>
                  </a:lnTo>
                  <a:lnTo>
                    <a:pt x="2257" y="542"/>
                  </a:lnTo>
                  <a:lnTo>
                    <a:pt x="1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14"/>
            <p:cNvSpPr/>
            <p:nvPr/>
          </p:nvSpPr>
          <p:spPr>
            <a:xfrm>
              <a:off x="6612050" y="3697725"/>
              <a:ext cx="10175" cy="10175"/>
            </a:xfrm>
            <a:custGeom>
              <a:avLst/>
              <a:gdLst/>
              <a:ahLst/>
              <a:cxnLst/>
              <a:rect l="l" t="t" r="r" b="b"/>
              <a:pathLst>
                <a:path w="407" h="407" extrusionOk="0">
                  <a:moveTo>
                    <a:pt x="181" y="0"/>
                  </a:moveTo>
                  <a:lnTo>
                    <a:pt x="91" y="23"/>
                  </a:lnTo>
                  <a:lnTo>
                    <a:pt x="46" y="68"/>
                  </a:lnTo>
                  <a:lnTo>
                    <a:pt x="0" y="158"/>
                  </a:lnTo>
                  <a:lnTo>
                    <a:pt x="0" y="226"/>
                  </a:lnTo>
                  <a:lnTo>
                    <a:pt x="23" y="293"/>
                  </a:lnTo>
                  <a:lnTo>
                    <a:pt x="68" y="361"/>
                  </a:lnTo>
                  <a:lnTo>
                    <a:pt x="158" y="406"/>
                  </a:lnTo>
                  <a:lnTo>
                    <a:pt x="226" y="406"/>
                  </a:lnTo>
                  <a:lnTo>
                    <a:pt x="316" y="384"/>
                  </a:lnTo>
                  <a:lnTo>
                    <a:pt x="361" y="316"/>
                  </a:lnTo>
                  <a:lnTo>
                    <a:pt x="406" y="248"/>
                  </a:lnTo>
                  <a:lnTo>
                    <a:pt x="406" y="158"/>
                  </a:lnTo>
                  <a:lnTo>
                    <a:pt x="384" y="90"/>
                  </a:lnTo>
                  <a:lnTo>
                    <a:pt x="316" y="23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4"/>
            <p:cNvSpPr/>
            <p:nvPr/>
          </p:nvSpPr>
          <p:spPr>
            <a:xfrm>
              <a:off x="6442300" y="3710125"/>
              <a:ext cx="16950" cy="67700"/>
            </a:xfrm>
            <a:custGeom>
              <a:avLst/>
              <a:gdLst/>
              <a:ahLst/>
              <a:cxnLst/>
              <a:rect l="l" t="t" r="r" b="b"/>
              <a:pathLst>
                <a:path w="678" h="2708" fill="none" extrusionOk="0">
                  <a:moveTo>
                    <a:pt x="678" y="0"/>
                  </a:moveTo>
                  <a:lnTo>
                    <a:pt x="678" y="0"/>
                  </a:lnTo>
                  <a:lnTo>
                    <a:pt x="1" y="2707"/>
                  </a:lnTo>
                  <a:lnTo>
                    <a:pt x="1" y="2707"/>
                  </a:lnTo>
                  <a:lnTo>
                    <a:pt x="6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14"/>
            <p:cNvSpPr/>
            <p:nvPr/>
          </p:nvSpPr>
          <p:spPr>
            <a:xfrm>
              <a:off x="6442300" y="3690375"/>
              <a:ext cx="117900" cy="87450"/>
            </a:xfrm>
            <a:custGeom>
              <a:avLst/>
              <a:gdLst/>
              <a:ahLst/>
              <a:cxnLst/>
              <a:rect l="l" t="t" r="r" b="b"/>
              <a:pathLst>
                <a:path w="4716" h="3498" fill="none" extrusionOk="0">
                  <a:moveTo>
                    <a:pt x="1986" y="1"/>
                  </a:moveTo>
                  <a:lnTo>
                    <a:pt x="678" y="790"/>
                  </a:lnTo>
                  <a:lnTo>
                    <a:pt x="1" y="3497"/>
                  </a:lnTo>
                  <a:lnTo>
                    <a:pt x="4715" y="700"/>
                  </a:lnTo>
                  <a:lnTo>
                    <a:pt x="198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  <a:close/>
                  <a:moveTo>
                    <a:pt x="114" y="0"/>
                  </a:moveTo>
                  <a:lnTo>
                    <a:pt x="114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14"/>
            <p:cNvSpPr/>
            <p:nvPr/>
          </p:nvSpPr>
          <p:spPr>
            <a:xfrm>
              <a:off x="6698325" y="3742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14"/>
            <p:cNvSpPr/>
            <p:nvPr/>
          </p:nvSpPr>
          <p:spPr>
            <a:xfrm>
              <a:off x="6640250" y="3727600"/>
              <a:ext cx="49650" cy="12425"/>
            </a:xfrm>
            <a:custGeom>
              <a:avLst/>
              <a:gdLst/>
              <a:ahLst/>
              <a:cxnLst/>
              <a:rect l="l" t="t" r="r" b="b"/>
              <a:pathLst>
                <a:path w="1986" h="4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85" y="497"/>
                  </a:lnTo>
                  <a:lnTo>
                    <a:pt x="1985" y="4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14"/>
            <p:cNvSpPr/>
            <p:nvPr/>
          </p:nvSpPr>
          <p:spPr>
            <a:xfrm>
              <a:off x="6695500" y="3742275"/>
              <a:ext cx="2850" cy="10175"/>
            </a:xfrm>
            <a:custGeom>
              <a:avLst/>
              <a:gdLst/>
              <a:ahLst/>
              <a:cxnLst/>
              <a:rect l="l" t="t" r="r" b="b"/>
              <a:pathLst>
                <a:path w="114" h="407" fill="none" extrusionOk="0">
                  <a:moveTo>
                    <a:pt x="114" y="0"/>
                  </a:moveTo>
                  <a:lnTo>
                    <a:pt x="1" y="406"/>
                  </a:lnTo>
                  <a:lnTo>
                    <a:pt x="1" y="406"/>
                  </a:lnTo>
                  <a:lnTo>
                    <a:pt x="11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14"/>
            <p:cNvSpPr/>
            <p:nvPr/>
          </p:nvSpPr>
          <p:spPr>
            <a:xfrm>
              <a:off x="6405100" y="3727600"/>
              <a:ext cx="284800" cy="198525"/>
            </a:xfrm>
            <a:custGeom>
              <a:avLst/>
              <a:gdLst/>
              <a:ahLst/>
              <a:cxnLst/>
              <a:rect l="l" t="t" r="r" b="b"/>
              <a:pathLst>
                <a:path w="11392" h="7941" fill="none" extrusionOk="0">
                  <a:moveTo>
                    <a:pt x="9406" y="1"/>
                  </a:moveTo>
                  <a:lnTo>
                    <a:pt x="677" y="5211"/>
                  </a:lnTo>
                  <a:lnTo>
                    <a:pt x="0" y="7941"/>
                  </a:lnTo>
                  <a:lnTo>
                    <a:pt x="11233" y="1219"/>
                  </a:lnTo>
                  <a:lnTo>
                    <a:pt x="11233" y="1219"/>
                  </a:lnTo>
                  <a:lnTo>
                    <a:pt x="11346" y="723"/>
                  </a:lnTo>
                  <a:lnTo>
                    <a:pt x="11346" y="723"/>
                  </a:lnTo>
                  <a:lnTo>
                    <a:pt x="11391" y="497"/>
                  </a:lnTo>
                  <a:lnTo>
                    <a:pt x="9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64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14"/>
            <p:cNvSpPr/>
            <p:nvPr/>
          </p:nvSpPr>
          <p:spPr>
            <a:xfrm>
              <a:off x="6496450" y="3971775"/>
              <a:ext cx="141000" cy="101525"/>
            </a:xfrm>
            <a:custGeom>
              <a:avLst/>
              <a:gdLst/>
              <a:ahLst/>
              <a:cxnLst/>
              <a:rect l="l" t="t" r="r" b="b"/>
              <a:pathLst>
                <a:path w="5640" h="4061" fill="none" extrusionOk="0">
                  <a:moveTo>
                    <a:pt x="5640" y="1"/>
                  </a:moveTo>
                  <a:lnTo>
                    <a:pt x="0" y="3362"/>
                  </a:lnTo>
                  <a:lnTo>
                    <a:pt x="2730" y="4061"/>
                  </a:lnTo>
                  <a:lnTo>
                    <a:pt x="5053" y="2662"/>
                  </a:lnTo>
                  <a:lnTo>
                    <a:pt x="5053" y="2662"/>
                  </a:lnTo>
                  <a:lnTo>
                    <a:pt x="5640" y="1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14"/>
            <p:cNvSpPr/>
            <p:nvPr/>
          </p:nvSpPr>
          <p:spPr>
            <a:xfrm>
              <a:off x="6428225" y="3810500"/>
              <a:ext cx="6225" cy="24275"/>
            </a:xfrm>
            <a:custGeom>
              <a:avLst/>
              <a:gdLst/>
              <a:ahLst/>
              <a:cxnLst/>
              <a:rect l="l" t="t" r="r" b="b"/>
              <a:pathLst>
                <a:path w="249" h="971" fill="none" extrusionOk="0">
                  <a:moveTo>
                    <a:pt x="248" y="1"/>
                  </a:moveTo>
                  <a:lnTo>
                    <a:pt x="0" y="970"/>
                  </a:lnTo>
                  <a:lnTo>
                    <a:pt x="0" y="970"/>
                  </a:lnTo>
                  <a:lnTo>
                    <a:pt x="2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4"/>
            <p:cNvSpPr/>
            <p:nvPr/>
          </p:nvSpPr>
          <p:spPr>
            <a:xfrm>
              <a:off x="6588375" y="3714625"/>
              <a:ext cx="28200" cy="7375"/>
            </a:xfrm>
            <a:custGeom>
              <a:avLst/>
              <a:gdLst/>
              <a:ahLst/>
              <a:cxnLst/>
              <a:rect l="l" t="t" r="r" b="b"/>
              <a:pathLst>
                <a:path w="1128" h="29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28" y="294"/>
                  </a:lnTo>
                  <a:lnTo>
                    <a:pt x="1128" y="2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14"/>
            <p:cNvSpPr/>
            <p:nvPr/>
          </p:nvSpPr>
          <p:spPr>
            <a:xfrm>
              <a:off x="6428225" y="3714625"/>
              <a:ext cx="188350" cy="120150"/>
            </a:xfrm>
            <a:custGeom>
              <a:avLst/>
              <a:gdLst/>
              <a:ahLst/>
              <a:cxnLst/>
              <a:rect l="l" t="t" r="r" b="b"/>
              <a:pathLst>
                <a:path w="7534" h="4806" fill="none" extrusionOk="0">
                  <a:moveTo>
                    <a:pt x="6406" y="1"/>
                  </a:moveTo>
                  <a:lnTo>
                    <a:pt x="293" y="3655"/>
                  </a:lnTo>
                  <a:lnTo>
                    <a:pt x="248" y="3836"/>
                  </a:lnTo>
                  <a:lnTo>
                    <a:pt x="0" y="4805"/>
                  </a:lnTo>
                  <a:lnTo>
                    <a:pt x="7534" y="294"/>
                  </a:lnTo>
                  <a:lnTo>
                    <a:pt x="640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14"/>
            <p:cNvSpPr/>
            <p:nvPr/>
          </p:nvSpPr>
          <p:spPr>
            <a:xfrm>
              <a:off x="6441750" y="4042275"/>
              <a:ext cx="13550" cy="3400"/>
            </a:xfrm>
            <a:custGeom>
              <a:avLst/>
              <a:gdLst/>
              <a:ahLst/>
              <a:cxnLst/>
              <a:rect l="l" t="t" r="r" b="b"/>
              <a:pathLst>
                <a:path w="542" h="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42" y="13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30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14"/>
            <p:cNvSpPr/>
            <p:nvPr/>
          </p:nvSpPr>
          <p:spPr>
            <a:xfrm>
              <a:off x="6441750" y="3917650"/>
              <a:ext cx="207550" cy="130275"/>
            </a:xfrm>
            <a:custGeom>
              <a:avLst/>
              <a:gdLst/>
              <a:ahLst/>
              <a:cxnLst/>
              <a:rect l="l" t="t" r="r" b="b"/>
              <a:pathLst>
                <a:path w="8302" h="5211" fill="none" extrusionOk="0">
                  <a:moveTo>
                    <a:pt x="8301" y="0"/>
                  </a:moveTo>
                  <a:lnTo>
                    <a:pt x="0" y="4985"/>
                  </a:lnTo>
                  <a:lnTo>
                    <a:pt x="542" y="5121"/>
                  </a:lnTo>
                  <a:lnTo>
                    <a:pt x="925" y="5211"/>
                  </a:lnTo>
                  <a:lnTo>
                    <a:pt x="8098" y="903"/>
                  </a:lnTo>
                  <a:lnTo>
                    <a:pt x="8098" y="903"/>
                  </a:lnTo>
                  <a:lnTo>
                    <a:pt x="83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EE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4"/>
            <p:cNvSpPr/>
            <p:nvPr/>
          </p:nvSpPr>
          <p:spPr>
            <a:xfrm>
              <a:off x="6662225" y="3840400"/>
              <a:ext cx="11325" cy="45700"/>
            </a:xfrm>
            <a:custGeom>
              <a:avLst/>
              <a:gdLst/>
              <a:ahLst/>
              <a:cxnLst/>
              <a:rect l="l" t="t" r="r" b="b"/>
              <a:pathLst>
                <a:path w="453" h="1828" fill="none" extrusionOk="0">
                  <a:moveTo>
                    <a:pt x="452" y="0"/>
                  </a:moveTo>
                  <a:lnTo>
                    <a:pt x="1" y="1827"/>
                  </a:lnTo>
                  <a:lnTo>
                    <a:pt x="1" y="1827"/>
                  </a:lnTo>
                  <a:lnTo>
                    <a:pt x="4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4"/>
            <p:cNvSpPr/>
            <p:nvPr/>
          </p:nvSpPr>
          <p:spPr>
            <a:xfrm>
              <a:off x="6379725" y="4026475"/>
              <a:ext cx="33850" cy="8475"/>
            </a:xfrm>
            <a:custGeom>
              <a:avLst/>
              <a:gdLst/>
              <a:ahLst/>
              <a:cxnLst/>
              <a:rect l="l" t="t" r="r" b="b"/>
              <a:pathLst>
                <a:path w="1354" h="33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4" y="339"/>
                  </a:lnTo>
                  <a:lnTo>
                    <a:pt x="1354" y="3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4"/>
            <p:cNvSpPr/>
            <p:nvPr/>
          </p:nvSpPr>
          <p:spPr>
            <a:xfrm>
              <a:off x="6379725" y="3814450"/>
              <a:ext cx="294950" cy="220500"/>
            </a:xfrm>
            <a:custGeom>
              <a:avLst/>
              <a:gdLst/>
              <a:ahLst/>
              <a:cxnLst/>
              <a:rect l="l" t="t" r="r" b="b"/>
              <a:pathLst>
                <a:path w="11798" h="8820" extrusionOk="0">
                  <a:moveTo>
                    <a:pt x="11797" y="880"/>
                  </a:moveTo>
                  <a:lnTo>
                    <a:pt x="11752" y="1038"/>
                  </a:lnTo>
                  <a:lnTo>
                    <a:pt x="11301" y="2865"/>
                  </a:lnTo>
                  <a:lnTo>
                    <a:pt x="11797" y="880"/>
                  </a:lnTo>
                  <a:close/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730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14"/>
            <p:cNvSpPr/>
            <p:nvPr/>
          </p:nvSpPr>
          <p:spPr>
            <a:xfrm>
              <a:off x="6662225" y="3836450"/>
              <a:ext cx="12450" cy="49650"/>
            </a:xfrm>
            <a:custGeom>
              <a:avLst/>
              <a:gdLst/>
              <a:ahLst/>
              <a:cxnLst/>
              <a:rect l="l" t="t" r="r" b="b"/>
              <a:pathLst>
                <a:path w="498" h="1986" fill="none" extrusionOk="0">
                  <a:moveTo>
                    <a:pt x="497" y="0"/>
                  </a:moveTo>
                  <a:lnTo>
                    <a:pt x="1" y="1985"/>
                  </a:lnTo>
                  <a:lnTo>
                    <a:pt x="1" y="1985"/>
                  </a:lnTo>
                  <a:lnTo>
                    <a:pt x="452" y="158"/>
                  </a:lnTo>
                  <a:lnTo>
                    <a:pt x="4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14"/>
            <p:cNvSpPr/>
            <p:nvPr/>
          </p:nvSpPr>
          <p:spPr>
            <a:xfrm>
              <a:off x="6379725" y="3814450"/>
              <a:ext cx="293250" cy="220500"/>
            </a:xfrm>
            <a:custGeom>
              <a:avLst/>
              <a:gdLst/>
              <a:ahLst/>
              <a:cxnLst/>
              <a:rect l="l" t="t" r="r" b="b"/>
              <a:pathLst>
                <a:path w="11730" h="8820" fill="none" extrusionOk="0">
                  <a:moveTo>
                    <a:pt x="11730" y="0"/>
                  </a:moveTo>
                  <a:lnTo>
                    <a:pt x="451" y="6745"/>
                  </a:lnTo>
                  <a:lnTo>
                    <a:pt x="0" y="8482"/>
                  </a:lnTo>
                  <a:lnTo>
                    <a:pt x="1354" y="8820"/>
                  </a:lnTo>
                  <a:lnTo>
                    <a:pt x="11030" y="3023"/>
                  </a:lnTo>
                  <a:lnTo>
                    <a:pt x="11030" y="3023"/>
                  </a:lnTo>
                  <a:lnTo>
                    <a:pt x="1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4"/>
            <p:cNvSpPr/>
            <p:nvPr/>
          </p:nvSpPr>
          <p:spPr>
            <a:xfrm>
              <a:off x="6466000" y="4060875"/>
              <a:ext cx="43450" cy="25975"/>
            </a:xfrm>
            <a:custGeom>
              <a:avLst/>
              <a:gdLst/>
              <a:ahLst/>
              <a:cxnLst/>
              <a:rect l="l" t="t" r="r" b="b"/>
              <a:pathLst>
                <a:path w="1738" h="1039" extrusionOk="0">
                  <a:moveTo>
                    <a:pt x="158" y="1"/>
                  </a:moveTo>
                  <a:lnTo>
                    <a:pt x="136" y="46"/>
                  </a:lnTo>
                  <a:lnTo>
                    <a:pt x="0" y="587"/>
                  </a:lnTo>
                  <a:lnTo>
                    <a:pt x="0" y="632"/>
                  </a:lnTo>
                  <a:lnTo>
                    <a:pt x="45" y="655"/>
                  </a:lnTo>
                  <a:lnTo>
                    <a:pt x="1512" y="1038"/>
                  </a:lnTo>
                  <a:lnTo>
                    <a:pt x="1579" y="1016"/>
                  </a:lnTo>
                  <a:lnTo>
                    <a:pt x="1602" y="993"/>
                  </a:lnTo>
                  <a:lnTo>
                    <a:pt x="1737" y="429"/>
                  </a:lnTo>
                  <a:lnTo>
                    <a:pt x="1737" y="384"/>
                  </a:lnTo>
                  <a:lnTo>
                    <a:pt x="1692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4"/>
            <p:cNvSpPr/>
            <p:nvPr/>
          </p:nvSpPr>
          <p:spPr>
            <a:xfrm>
              <a:off x="6662800" y="3693200"/>
              <a:ext cx="22575" cy="5675"/>
            </a:xfrm>
            <a:custGeom>
              <a:avLst/>
              <a:gdLst/>
              <a:ahLst/>
              <a:cxnLst/>
              <a:rect l="l" t="t" r="r" b="b"/>
              <a:pathLst>
                <a:path w="903" h="227" extrusionOk="0">
                  <a:moveTo>
                    <a:pt x="1" y="1"/>
                  </a:moveTo>
                  <a:lnTo>
                    <a:pt x="903" y="226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4"/>
            <p:cNvSpPr/>
            <p:nvPr/>
          </p:nvSpPr>
          <p:spPr>
            <a:xfrm>
              <a:off x="6701150" y="3726475"/>
              <a:ext cx="1150" cy="3975"/>
            </a:xfrm>
            <a:custGeom>
              <a:avLst/>
              <a:gdLst/>
              <a:ahLst/>
              <a:cxnLst/>
              <a:rect l="l" t="t" r="r" b="b"/>
              <a:pathLst>
                <a:path w="46" h="159" fill="none" extrusionOk="0">
                  <a:moveTo>
                    <a:pt x="45" y="1"/>
                  </a:moveTo>
                  <a:lnTo>
                    <a:pt x="0" y="158"/>
                  </a:lnTo>
                  <a:lnTo>
                    <a:pt x="0" y="158"/>
                  </a:lnTo>
                  <a:lnTo>
                    <a:pt x="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4"/>
            <p:cNvSpPr/>
            <p:nvPr/>
          </p:nvSpPr>
          <p:spPr>
            <a:xfrm>
              <a:off x="6662800" y="3693200"/>
              <a:ext cx="40075" cy="27675"/>
            </a:xfrm>
            <a:custGeom>
              <a:avLst/>
              <a:gdLst/>
              <a:ahLst/>
              <a:cxnLst/>
              <a:rect l="l" t="t" r="r" b="b"/>
              <a:pathLst>
                <a:path w="1603" h="110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3" y="1"/>
                  </a:lnTo>
                  <a:lnTo>
                    <a:pt x="903" y="226"/>
                  </a:lnTo>
                  <a:lnTo>
                    <a:pt x="903" y="226"/>
                  </a:lnTo>
                  <a:lnTo>
                    <a:pt x="1061" y="271"/>
                  </a:lnTo>
                  <a:lnTo>
                    <a:pt x="1196" y="339"/>
                  </a:lnTo>
                  <a:lnTo>
                    <a:pt x="1309" y="429"/>
                  </a:lnTo>
                  <a:lnTo>
                    <a:pt x="1399" y="542"/>
                  </a:lnTo>
                  <a:lnTo>
                    <a:pt x="1489" y="677"/>
                  </a:lnTo>
                  <a:lnTo>
                    <a:pt x="1557" y="813"/>
                  </a:lnTo>
                  <a:lnTo>
                    <a:pt x="1579" y="948"/>
                  </a:lnTo>
                  <a:lnTo>
                    <a:pt x="1602" y="1106"/>
                  </a:lnTo>
                  <a:lnTo>
                    <a:pt x="1602" y="1106"/>
                  </a:lnTo>
                  <a:lnTo>
                    <a:pt x="1579" y="948"/>
                  </a:lnTo>
                  <a:lnTo>
                    <a:pt x="1557" y="813"/>
                  </a:lnTo>
                  <a:lnTo>
                    <a:pt x="1489" y="677"/>
                  </a:lnTo>
                  <a:lnTo>
                    <a:pt x="1399" y="542"/>
                  </a:lnTo>
                  <a:lnTo>
                    <a:pt x="1309" y="429"/>
                  </a:lnTo>
                  <a:lnTo>
                    <a:pt x="1196" y="339"/>
                  </a:lnTo>
                  <a:lnTo>
                    <a:pt x="1061" y="271"/>
                  </a:lnTo>
                  <a:lnTo>
                    <a:pt x="903" y="22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extrusionOk="0">
                  <a:moveTo>
                    <a:pt x="0" y="1"/>
                  </a:move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14"/>
            <p:cNvSpPr/>
            <p:nvPr/>
          </p:nvSpPr>
          <p:spPr>
            <a:xfrm>
              <a:off x="6663375" y="3693200"/>
              <a:ext cx="39500" cy="49100"/>
            </a:xfrm>
            <a:custGeom>
              <a:avLst/>
              <a:gdLst/>
              <a:ahLst/>
              <a:cxnLst/>
              <a:rect l="l" t="t" r="r" b="b"/>
              <a:pathLst>
                <a:path w="1580" h="1964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16" y="91"/>
                  </a:lnTo>
                  <a:lnTo>
                    <a:pt x="564" y="181"/>
                  </a:lnTo>
                  <a:lnTo>
                    <a:pt x="677" y="249"/>
                  </a:lnTo>
                  <a:lnTo>
                    <a:pt x="790" y="317"/>
                  </a:lnTo>
                  <a:lnTo>
                    <a:pt x="880" y="407"/>
                  </a:lnTo>
                  <a:lnTo>
                    <a:pt x="970" y="497"/>
                  </a:lnTo>
                  <a:lnTo>
                    <a:pt x="1038" y="610"/>
                  </a:lnTo>
                  <a:lnTo>
                    <a:pt x="1083" y="745"/>
                  </a:lnTo>
                  <a:lnTo>
                    <a:pt x="1128" y="880"/>
                  </a:lnTo>
                  <a:lnTo>
                    <a:pt x="1150" y="1038"/>
                  </a:lnTo>
                  <a:lnTo>
                    <a:pt x="1150" y="1219"/>
                  </a:lnTo>
                  <a:lnTo>
                    <a:pt x="1128" y="1422"/>
                  </a:lnTo>
                  <a:lnTo>
                    <a:pt x="1105" y="1625"/>
                  </a:lnTo>
                  <a:lnTo>
                    <a:pt x="1060" y="1873"/>
                  </a:lnTo>
                  <a:lnTo>
                    <a:pt x="1399" y="1963"/>
                  </a:lnTo>
                  <a:lnTo>
                    <a:pt x="1511" y="1489"/>
                  </a:lnTo>
                  <a:lnTo>
                    <a:pt x="1556" y="1332"/>
                  </a:lnTo>
                  <a:lnTo>
                    <a:pt x="1556" y="1332"/>
                  </a:lnTo>
                  <a:lnTo>
                    <a:pt x="1579" y="1219"/>
                  </a:lnTo>
                  <a:lnTo>
                    <a:pt x="1579" y="1106"/>
                  </a:lnTo>
                  <a:lnTo>
                    <a:pt x="1579" y="1106"/>
                  </a:lnTo>
                  <a:lnTo>
                    <a:pt x="1556" y="948"/>
                  </a:lnTo>
                  <a:lnTo>
                    <a:pt x="1534" y="813"/>
                  </a:lnTo>
                  <a:lnTo>
                    <a:pt x="1466" y="677"/>
                  </a:lnTo>
                  <a:lnTo>
                    <a:pt x="1376" y="542"/>
                  </a:lnTo>
                  <a:lnTo>
                    <a:pt x="1286" y="429"/>
                  </a:lnTo>
                  <a:lnTo>
                    <a:pt x="1173" y="339"/>
                  </a:lnTo>
                  <a:lnTo>
                    <a:pt x="1038" y="271"/>
                  </a:lnTo>
                  <a:lnTo>
                    <a:pt x="880" y="22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4"/>
            <p:cNvSpPr/>
            <p:nvPr/>
          </p:nvSpPr>
          <p:spPr>
            <a:xfrm>
              <a:off x="6612050" y="3752425"/>
              <a:ext cx="83475" cy="332725"/>
            </a:xfrm>
            <a:custGeom>
              <a:avLst/>
              <a:gdLst/>
              <a:ahLst/>
              <a:cxnLst/>
              <a:rect l="l" t="t" r="r" b="b"/>
              <a:pathLst>
                <a:path w="3339" h="13309" extrusionOk="0">
                  <a:moveTo>
                    <a:pt x="3339" y="0"/>
                  </a:moveTo>
                  <a:lnTo>
                    <a:pt x="2955" y="226"/>
                  </a:lnTo>
                  <a:lnTo>
                    <a:pt x="2437" y="2481"/>
                  </a:lnTo>
                  <a:lnTo>
                    <a:pt x="2773" y="2280"/>
                  </a:lnTo>
                  <a:lnTo>
                    <a:pt x="3339" y="0"/>
                  </a:lnTo>
                  <a:close/>
                  <a:moveTo>
                    <a:pt x="2775" y="2278"/>
                  </a:moveTo>
                  <a:lnTo>
                    <a:pt x="2773" y="2280"/>
                  </a:lnTo>
                  <a:lnTo>
                    <a:pt x="2504" y="3361"/>
                  </a:lnTo>
                  <a:lnTo>
                    <a:pt x="2775" y="2278"/>
                  </a:lnTo>
                  <a:close/>
                  <a:moveTo>
                    <a:pt x="2008" y="5346"/>
                  </a:moveTo>
                  <a:lnTo>
                    <a:pt x="1737" y="5504"/>
                  </a:lnTo>
                  <a:lnTo>
                    <a:pt x="1489" y="6609"/>
                  </a:lnTo>
                  <a:lnTo>
                    <a:pt x="1715" y="6474"/>
                  </a:lnTo>
                  <a:lnTo>
                    <a:pt x="1489" y="7399"/>
                  </a:lnTo>
                  <a:lnTo>
                    <a:pt x="1286" y="7512"/>
                  </a:lnTo>
                  <a:lnTo>
                    <a:pt x="1016" y="8775"/>
                  </a:lnTo>
                  <a:lnTo>
                    <a:pt x="1165" y="8689"/>
                  </a:lnTo>
                  <a:lnTo>
                    <a:pt x="2008" y="5346"/>
                  </a:lnTo>
                  <a:close/>
                  <a:moveTo>
                    <a:pt x="1173" y="8684"/>
                  </a:moveTo>
                  <a:lnTo>
                    <a:pt x="1165" y="8689"/>
                  </a:lnTo>
                  <a:lnTo>
                    <a:pt x="727" y="10426"/>
                  </a:lnTo>
                  <a:lnTo>
                    <a:pt x="1173" y="8684"/>
                  </a:lnTo>
                  <a:close/>
                  <a:moveTo>
                    <a:pt x="727" y="10426"/>
                  </a:moveTo>
                  <a:lnTo>
                    <a:pt x="474" y="11414"/>
                  </a:lnTo>
                  <a:lnTo>
                    <a:pt x="429" y="11436"/>
                  </a:lnTo>
                  <a:lnTo>
                    <a:pt x="0" y="13309"/>
                  </a:lnTo>
                  <a:lnTo>
                    <a:pt x="727" y="10426"/>
                  </a:lnTo>
                  <a:close/>
                </a:path>
              </a:pathLst>
            </a:custGeom>
            <a:solidFill>
              <a:srgbClr val="EBF3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4"/>
            <p:cNvSpPr/>
            <p:nvPr/>
          </p:nvSpPr>
          <p:spPr>
            <a:xfrm>
              <a:off x="6612050" y="3886075"/>
              <a:ext cx="50200" cy="199075"/>
            </a:xfrm>
            <a:custGeom>
              <a:avLst/>
              <a:gdLst/>
              <a:ahLst/>
              <a:cxnLst/>
              <a:rect l="l" t="t" r="r" b="b"/>
              <a:pathLst>
                <a:path w="2008" h="7963" fill="none" extrusionOk="0">
                  <a:moveTo>
                    <a:pt x="2008" y="0"/>
                  </a:moveTo>
                  <a:lnTo>
                    <a:pt x="1737" y="158"/>
                  </a:lnTo>
                  <a:lnTo>
                    <a:pt x="1737" y="158"/>
                  </a:lnTo>
                  <a:lnTo>
                    <a:pt x="1489" y="1263"/>
                  </a:lnTo>
                  <a:lnTo>
                    <a:pt x="1715" y="1128"/>
                  </a:lnTo>
                  <a:lnTo>
                    <a:pt x="1489" y="2053"/>
                  </a:lnTo>
                  <a:lnTo>
                    <a:pt x="1286" y="2166"/>
                  </a:lnTo>
                  <a:lnTo>
                    <a:pt x="1286" y="2166"/>
                  </a:lnTo>
                  <a:lnTo>
                    <a:pt x="1016" y="3429"/>
                  </a:lnTo>
                  <a:lnTo>
                    <a:pt x="1173" y="3338"/>
                  </a:lnTo>
                  <a:lnTo>
                    <a:pt x="474" y="6068"/>
                  </a:lnTo>
                  <a:lnTo>
                    <a:pt x="429" y="6090"/>
                  </a:lnTo>
                  <a:lnTo>
                    <a:pt x="429" y="6090"/>
                  </a:lnTo>
                  <a:lnTo>
                    <a:pt x="0" y="7963"/>
                  </a:lnTo>
                  <a:lnTo>
                    <a:pt x="200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4"/>
            <p:cNvSpPr/>
            <p:nvPr/>
          </p:nvSpPr>
          <p:spPr>
            <a:xfrm>
              <a:off x="6672950" y="3752425"/>
              <a:ext cx="22575" cy="84050"/>
            </a:xfrm>
            <a:custGeom>
              <a:avLst/>
              <a:gdLst/>
              <a:ahLst/>
              <a:cxnLst/>
              <a:rect l="l" t="t" r="r" b="b"/>
              <a:pathLst>
                <a:path w="903" h="3362" fill="none" extrusionOk="0">
                  <a:moveTo>
                    <a:pt x="903" y="0"/>
                  </a:moveTo>
                  <a:lnTo>
                    <a:pt x="519" y="226"/>
                  </a:lnTo>
                  <a:lnTo>
                    <a:pt x="519" y="226"/>
                  </a:lnTo>
                  <a:lnTo>
                    <a:pt x="1" y="2481"/>
                  </a:lnTo>
                  <a:lnTo>
                    <a:pt x="339" y="2278"/>
                  </a:lnTo>
                  <a:lnTo>
                    <a:pt x="68" y="3361"/>
                  </a:lnTo>
                  <a:lnTo>
                    <a:pt x="90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extrusionOk="0">
                  <a:moveTo>
                    <a:pt x="158" y="1"/>
                  </a:move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14"/>
            <p:cNvSpPr/>
            <p:nvPr/>
          </p:nvSpPr>
          <p:spPr>
            <a:xfrm>
              <a:off x="6685925" y="3740000"/>
              <a:ext cx="12425" cy="18075"/>
            </a:xfrm>
            <a:custGeom>
              <a:avLst/>
              <a:gdLst/>
              <a:ahLst/>
              <a:cxnLst/>
              <a:rect l="l" t="t" r="r" b="b"/>
              <a:pathLst>
                <a:path w="497" h="723" fill="none" extrusionOk="0">
                  <a:moveTo>
                    <a:pt x="158" y="1"/>
                  </a:moveTo>
                  <a:lnTo>
                    <a:pt x="158" y="1"/>
                  </a:lnTo>
                  <a:lnTo>
                    <a:pt x="113" y="227"/>
                  </a:lnTo>
                  <a:lnTo>
                    <a:pt x="113" y="227"/>
                  </a:lnTo>
                  <a:lnTo>
                    <a:pt x="0" y="723"/>
                  </a:lnTo>
                  <a:lnTo>
                    <a:pt x="384" y="497"/>
                  </a:lnTo>
                  <a:lnTo>
                    <a:pt x="497" y="91"/>
                  </a:lnTo>
                  <a:lnTo>
                    <a:pt x="1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extrusionOk="0">
                  <a:moveTo>
                    <a:pt x="744" y="0"/>
                  </a:move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14"/>
            <p:cNvSpPr/>
            <p:nvPr/>
          </p:nvSpPr>
          <p:spPr>
            <a:xfrm>
              <a:off x="6622775" y="3969525"/>
              <a:ext cx="18625" cy="68825"/>
            </a:xfrm>
            <a:custGeom>
              <a:avLst/>
              <a:gdLst/>
              <a:ahLst/>
              <a:cxnLst/>
              <a:rect l="l" t="t" r="r" b="b"/>
              <a:pathLst>
                <a:path w="745" h="2753" fill="none" extrusionOk="0">
                  <a:moveTo>
                    <a:pt x="744" y="0"/>
                  </a:moveTo>
                  <a:lnTo>
                    <a:pt x="587" y="91"/>
                  </a:lnTo>
                  <a:lnTo>
                    <a:pt x="587" y="91"/>
                  </a:lnTo>
                  <a:lnTo>
                    <a:pt x="0" y="2752"/>
                  </a:lnTo>
                  <a:lnTo>
                    <a:pt x="45" y="2730"/>
                  </a:lnTo>
                  <a:lnTo>
                    <a:pt x="7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extrusionOk="0">
                  <a:moveTo>
                    <a:pt x="429" y="1"/>
                  </a:move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14"/>
            <p:cNvSpPr/>
            <p:nvPr/>
          </p:nvSpPr>
          <p:spPr>
            <a:xfrm>
              <a:off x="6644200" y="3914250"/>
              <a:ext cx="10725" cy="25975"/>
            </a:xfrm>
            <a:custGeom>
              <a:avLst/>
              <a:gdLst/>
              <a:ahLst/>
              <a:cxnLst/>
              <a:rect l="l" t="t" r="r" b="b"/>
              <a:pathLst>
                <a:path w="429" h="1039" fill="none" extrusionOk="0">
                  <a:moveTo>
                    <a:pt x="429" y="1"/>
                  </a:moveTo>
                  <a:lnTo>
                    <a:pt x="203" y="136"/>
                  </a:lnTo>
                  <a:lnTo>
                    <a:pt x="203" y="136"/>
                  </a:lnTo>
                  <a:lnTo>
                    <a:pt x="0" y="1039"/>
                  </a:lnTo>
                  <a:lnTo>
                    <a:pt x="203" y="926"/>
                  </a:lnTo>
                  <a:lnTo>
                    <a:pt x="42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extrusionOk="0">
                  <a:moveTo>
                    <a:pt x="1038" y="0"/>
                  </a:move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  <a:close/>
                </a:path>
              </a:pathLst>
            </a:custGeom>
            <a:solidFill>
              <a:srgbClr val="F2F7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14"/>
            <p:cNvSpPr/>
            <p:nvPr/>
          </p:nvSpPr>
          <p:spPr>
            <a:xfrm>
              <a:off x="6655475" y="3809375"/>
              <a:ext cx="25950" cy="80650"/>
            </a:xfrm>
            <a:custGeom>
              <a:avLst/>
              <a:gdLst/>
              <a:ahLst/>
              <a:cxnLst/>
              <a:rect l="l" t="t" r="r" b="b"/>
              <a:pathLst>
                <a:path w="1038" h="3226" fill="none" extrusionOk="0">
                  <a:moveTo>
                    <a:pt x="1038" y="0"/>
                  </a:moveTo>
                  <a:lnTo>
                    <a:pt x="700" y="203"/>
                  </a:lnTo>
                  <a:lnTo>
                    <a:pt x="700" y="203"/>
                  </a:lnTo>
                  <a:lnTo>
                    <a:pt x="0" y="3226"/>
                  </a:lnTo>
                  <a:lnTo>
                    <a:pt x="271" y="3068"/>
                  </a:lnTo>
                  <a:lnTo>
                    <a:pt x="767" y="1083"/>
                  </a:lnTo>
                  <a:lnTo>
                    <a:pt x="103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5" name="Google Shape;1275;p14"/>
          <p:cNvGrpSpPr/>
          <p:nvPr/>
        </p:nvGrpSpPr>
        <p:grpSpPr>
          <a:xfrm>
            <a:off x="719433" y="2219733"/>
            <a:ext cx="1054315" cy="1158840"/>
            <a:chOff x="7709325" y="2753025"/>
            <a:chExt cx="790736" cy="869130"/>
          </a:xfrm>
        </p:grpSpPr>
        <p:sp>
          <p:nvSpPr>
            <p:cNvPr id="1276" name="Google Shape;1276;p14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4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4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4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4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4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14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14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14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14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14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14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14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14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4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4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4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14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14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14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14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14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14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14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0" name="Google Shape;1300;p14"/>
          <p:cNvGrpSpPr/>
          <p:nvPr/>
        </p:nvGrpSpPr>
        <p:grpSpPr>
          <a:xfrm rot="-2009455">
            <a:off x="8240776" y="497223"/>
            <a:ext cx="457184" cy="425452"/>
            <a:chOff x="-1003774" y="3010923"/>
            <a:chExt cx="671424" cy="624822"/>
          </a:xfrm>
        </p:grpSpPr>
        <p:sp>
          <p:nvSpPr>
            <p:cNvPr id="1301" name="Google Shape;1301;p14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14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14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14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14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14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14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14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14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14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14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4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14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14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4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4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14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4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14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14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14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14"/>
          <p:cNvGrpSpPr/>
          <p:nvPr/>
        </p:nvGrpSpPr>
        <p:grpSpPr>
          <a:xfrm>
            <a:off x="10511933" y="3961663"/>
            <a:ext cx="1006124" cy="1337643"/>
            <a:chOff x="7062788" y="3483325"/>
            <a:chExt cx="558875" cy="743025"/>
          </a:xfrm>
        </p:grpSpPr>
        <p:sp>
          <p:nvSpPr>
            <p:cNvPr id="1339" name="Google Shape;1339;p14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14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14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14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14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14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14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14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14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14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4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14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14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14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14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14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14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14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14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14"/>
          <p:cNvGrpSpPr/>
          <p:nvPr/>
        </p:nvGrpSpPr>
        <p:grpSpPr>
          <a:xfrm>
            <a:off x="9302237" y="5299300"/>
            <a:ext cx="1810657" cy="1072809"/>
            <a:chOff x="6751677" y="5962511"/>
            <a:chExt cx="1357993" cy="804607"/>
          </a:xfrm>
        </p:grpSpPr>
        <p:sp>
          <p:nvSpPr>
            <p:cNvPr id="1361" name="Google Shape;1361;p14"/>
            <p:cNvSpPr/>
            <p:nvPr/>
          </p:nvSpPr>
          <p:spPr>
            <a:xfrm>
              <a:off x="6798413" y="6003738"/>
              <a:ext cx="995400" cy="633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14"/>
            <p:cNvSpPr/>
            <p:nvPr/>
          </p:nvSpPr>
          <p:spPr>
            <a:xfrm rot="-2517112">
              <a:off x="6815858" y="600290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14"/>
            <p:cNvSpPr/>
            <p:nvPr/>
          </p:nvSpPr>
          <p:spPr>
            <a:xfrm rot="-2517112">
              <a:off x="6896429" y="6002759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14"/>
            <p:cNvSpPr/>
            <p:nvPr/>
          </p:nvSpPr>
          <p:spPr>
            <a:xfrm rot="-2517112">
              <a:off x="6977624" y="6002975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39" y="1"/>
                  </a:moveTo>
                  <a:lnTo>
                    <a:pt x="0" y="512"/>
                  </a:lnTo>
                  <a:lnTo>
                    <a:pt x="1198" y="1612"/>
                  </a:lnTo>
                  <a:lnTo>
                    <a:pt x="3457" y="1081"/>
                  </a:lnTo>
                  <a:lnTo>
                    <a:pt x="22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14"/>
            <p:cNvSpPr/>
            <p:nvPr/>
          </p:nvSpPr>
          <p:spPr>
            <a:xfrm rot="-2517112">
              <a:off x="7057579" y="6003065"/>
              <a:ext cx="86474" cy="40300"/>
            </a:xfrm>
            <a:custGeom>
              <a:avLst/>
              <a:gdLst/>
              <a:ahLst/>
              <a:cxnLst/>
              <a:rect l="l" t="t" r="r" b="b"/>
              <a:pathLst>
                <a:path w="3459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14"/>
            <p:cNvSpPr/>
            <p:nvPr/>
          </p:nvSpPr>
          <p:spPr>
            <a:xfrm rot="-2517112">
              <a:off x="7138941" y="6003242"/>
              <a:ext cx="86474" cy="40275"/>
            </a:xfrm>
            <a:custGeom>
              <a:avLst/>
              <a:gdLst/>
              <a:ahLst/>
              <a:cxnLst/>
              <a:rect l="l" t="t" r="r" b="b"/>
              <a:pathLst>
                <a:path w="3459" h="1611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4"/>
            <p:cNvSpPr/>
            <p:nvPr/>
          </p:nvSpPr>
          <p:spPr>
            <a:xfrm rot="-2517112">
              <a:off x="7218865" y="600316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219" y="1611"/>
                  </a:lnTo>
                  <a:lnTo>
                    <a:pt x="347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14"/>
            <p:cNvSpPr/>
            <p:nvPr/>
          </p:nvSpPr>
          <p:spPr>
            <a:xfrm rot="-2517112">
              <a:off x="7306842" y="6003324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14"/>
            <p:cNvSpPr/>
            <p:nvPr/>
          </p:nvSpPr>
          <p:spPr>
            <a:xfrm rot="-2517112">
              <a:off x="7387392" y="6003186"/>
              <a:ext cx="86449" cy="40775"/>
            </a:xfrm>
            <a:custGeom>
              <a:avLst/>
              <a:gdLst/>
              <a:ahLst/>
              <a:cxnLst/>
              <a:rect l="l" t="t" r="r" b="b"/>
              <a:pathLst>
                <a:path w="3458" h="1631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31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14"/>
            <p:cNvSpPr/>
            <p:nvPr/>
          </p:nvSpPr>
          <p:spPr>
            <a:xfrm rot="-2517112">
              <a:off x="7468172" y="6003561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12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14"/>
            <p:cNvSpPr/>
            <p:nvPr/>
          </p:nvSpPr>
          <p:spPr>
            <a:xfrm rot="-2517112">
              <a:off x="7548571" y="6003505"/>
              <a:ext cx="86449" cy="40275"/>
            </a:xfrm>
            <a:custGeom>
              <a:avLst/>
              <a:gdLst/>
              <a:ahLst/>
              <a:cxnLst/>
              <a:rect l="l" t="t" r="r" b="b"/>
              <a:pathLst>
                <a:path w="3458" h="1611" extrusionOk="0">
                  <a:moveTo>
                    <a:pt x="2259" y="0"/>
                  </a:moveTo>
                  <a:lnTo>
                    <a:pt x="0" y="530"/>
                  </a:lnTo>
                  <a:lnTo>
                    <a:pt x="1218" y="1611"/>
                  </a:lnTo>
                  <a:lnTo>
                    <a:pt x="3458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14"/>
            <p:cNvSpPr/>
            <p:nvPr/>
          </p:nvSpPr>
          <p:spPr>
            <a:xfrm rot="-2517112">
              <a:off x="7629933" y="6003657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0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1199" y="1630"/>
                  </a:moveTo>
                  <a:lnTo>
                    <a:pt x="1" y="530"/>
                  </a:lnTo>
                  <a:lnTo>
                    <a:pt x="2240" y="0"/>
                  </a:lnTo>
                  <a:lnTo>
                    <a:pt x="3458" y="1100"/>
                  </a:lnTo>
                  <a:lnTo>
                    <a:pt x="1199" y="1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9" y="1611"/>
                  </a:moveTo>
                  <a:lnTo>
                    <a:pt x="1" y="511"/>
                  </a:lnTo>
                  <a:lnTo>
                    <a:pt x="2260" y="1"/>
                  </a:lnTo>
                  <a:lnTo>
                    <a:pt x="3478" y="1081"/>
                  </a:lnTo>
                  <a:lnTo>
                    <a:pt x="121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119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2"/>
                  </a:moveTo>
                  <a:lnTo>
                    <a:pt x="1" y="531"/>
                  </a:lnTo>
                  <a:lnTo>
                    <a:pt x="2260" y="1"/>
                  </a:lnTo>
                  <a:lnTo>
                    <a:pt x="3458" y="1101"/>
                  </a:lnTo>
                  <a:lnTo>
                    <a:pt x="1199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2"/>
                  </a:moveTo>
                  <a:lnTo>
                    <a:pt x="0" y="512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74C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1218" y="1611"/>
                  </a:moveTo>
                  <a:lnTo>
                    <a:pt x="0" y="511"/>
                  </a:lnTo>
                  <a:lnTo>
                    <a:pt x="2259" y="1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14"/>
            <p:cNvSpPr/>
            <p:nvPr/>
          </p:nvSpPr>
          <p:spPr>
            <a:xfrm rot="-2517112">
              <a:off x="7384208" y="6184908"/>
              <a:ext cx="316272" cy="287297"/>
            </a:xfrm>
            <a:custGeom>
              <a:avLst/>
              <a:gdLst/>
              <a:ahLst/>
              <a:cxnLst/>
              <a:rect l="l" t="t" r="r" b="b"/>
              <a:pathLst>
                <a:path w="12651" h="11492" extrusionOk="0">
                  <a:moveTo>
                    <a:pt x="393" y="1"/>
                  </a:moveTo>
                  <a:lnTo>
                    <a:pt x="0" y="453"/>
                  </a:lnTo>
                  <a:lnTo>
                    <a:pt x="12257" y="11492"/>
                  </a:lnTo>
                  <a:lnTo>
                    <a:pt x="12650" y="11040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extrusionOk="0">
                  <a:moveTo>
                    <a:pt x="394" y="1"/>
                  </a:moveTo>
                  <a:lnTo>
                    <a:pt x="1" y="433"/>
                  </a:lnTo>
                  <a:lnTo>
                    <a:pt x="12258" y="11472"/>
                  </a:lnTo>
                  <a:lnTo>
                    <a:pt x="12651" y="11040"/>
                  </a:lnTo>
                  <a:lnTo>
                    <a:pt x="394" y="1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14"/>
            <p:cNvSpPr/>
            <p:nvPr/>
          </p:nvSpPr>
          <p:spPr>
            <a:xfrm rot="-2517112">
              <a:off x="7384282" y="6258713"/>
              <a:ext cx="316272" cy="286822"/>
            </a:xfrm>
            <a:custGeom>
              <a:avLst/>
              <a:gdLst/>
              <a:ahLst/>
              <a:cxnLst/>
              <a:rect l="l" t="t" r="r" b="b"/>
              <a:pathLst>
                <a:path w="12651" h="11473" fill="none" extrusionOk="0">
                  <a:moveTo>
                    <a:pt x="12258" y="11472"/>
                  </a:moveTo>
                  <a:lnTo>
                    <a:pt x="1" y="433"/>
                  </a:lnTo>
                  <a:lnTo>
                    <a:pt x="394" y="1"/>
                  </a:lnTo>
                  <a:lnTo>
                    <a:pt x="12651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extrusionOk="0">
                  <a:moveTo>
                    <a:pt x="393" y="0"/>
                  </a:moveTo>
                  <a:lnTo>
                    <a:pt x="1" y="432"/>
                  </a:lnTo>
                  <a:lnTo>
                    <a:pt x="12258" y="11472"/>
                  </a:lnTo>
                  <a:lnTo>
                    <a:pt x="12650" y="1104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rgbClr val="D93F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14"/>
            <p:cNvSpPr/>
            <p:nvPr/>
          </p:nvSpPr>
          <p:spPr>
            <a:xfrm rot="-2517112">
              <a:off x="7384207" y="6332090"/>
              <a:ext cx="316272" cy="286797"/>
            </a:xfrm>
            <a:custGeom>
              <a:avLst/>
              <a:gdLst/>
              <a:ahLst/>
              <a:cxnLst/>
              <a:rect l="l" t="t" r="r" b="b"/>
              <a:pathLst>
                <a:path w="12651" h="11472" fill="none" extrusionOk="0">
                  <a:moveTo>
                    <a:pt x="12258" y="11472"/>
                  </a:moveTo>
                  <a:lnTo>
                    <a:pt x="1" y="432"/>
                  </a:lnTo>
                  <a:lnTo>
                    <a:pt x="393" y="0"/>
                  </a:lnTo>
                  <a:lnTo>
                    <a:pt x="12650" y="11040"/>
                  </a:lnTo>
                  <a:lnTo>
                    <a:pt x="12258" y="11472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14"/>
            <p:cNvSpPr/>
            <p:nvPr/>
          </p:nvSpPr>
          <p:spPr>
            <a:xfrm rot="-2517112">
              <a:off x="6841075" y="6108023"/>
              <a:ext cx="421871" cy="429196"/>
            </a:xfrm>
            <a:custGeom>
              <a:avLst/>
              <a:gdLst/>
              <a:ahLst/>
              <a:cxnLst/>
              <a:rect l="l" t="t" r="r" b="b"/>
              <a:pathLst>
                <a:path w="16875" h="17168" extrusionOk="0">
                  <a:moveTo>
                    <a:pt x="9213" y="0"/>
                  </a:moveTo>
                  <a:lnTo>
                    <a:pt x="9076" y="20"/>
                  </a:lnTo>
                  <a:lnTo>
                    <a:pt x="8879" y="79"/>
                  </a:lnTo>
                  <a:lnTo>
                    <a:pt x="8742" y="138"/>
                  </a:lnTo>
                  <a:lnTo>
                    <a:pt x="8624" y="236"/>
                  </a:lnTo>
                  <a:lnTo>
                    <a:pt x="8526" y="334"/>
                  </a:lnTo>
                  <a:lnTo>
                    <a:pt x="8467" y="452"/>
                  </a:lnTo>
                  <a:lnTo>
                    <a:pt x="8428" y="589"/>
                  </a:lnTo>
                  <a:lnTo>
                    <a:pt x="8388" y="727"/>
                  </a:lnTo>
                  <a:lnTo>
                    <a:pt x="8349" y="884"/>
                  </a:lnTo>
                  <a:lnTo>
                    <a:pt x="8310" y="1218"/>
                  </a:lnTo>
                  <a:lnTo>
                    <a:pt x="8251" y="1552"/>
                  </a:lnTo>
                  <a:lnTo>
                    <a:pt x="8192" y="1709"/>
                  </a:lnTo>
                  <a:lnTo>
                    <a:pt x="8113" y="1886"/>
                  </a:lnTo>
                  <a:lnTo>
                    <a:pt x="8035" y="2043"/>
                  </a:lnTo>
                  <a:lnTo>
                    <a:pt x="7897" y="2200"/>
                  </a:lnTo>
                  <a:lnTo>
                    <a:pt x="7760" y="2338"/>
                  </a:lnTo>
                  <a:lnTo>
                    <a:pt x="7642" y="2456"/>
                  </a:lnTo>
                  <a:lnTo>
                    <a:pt x="7524" y="2554"/>
                  </a:lnTo>
                  <a:lnTo>
                    <a:pt x="7387" y="2632"/>
                  </a:lnTo>
                  <a:lnTo>
                    <a:pt x="7151" y="2731"/>
                  </a:lnTo>
                  <a:lnTo>
                    <a:pt x="6935" y="2809"/>
                  </a:lnTo>
                  <a:lnTo>
                    <a:pt x="6699" y="2888"/>
                  </a:lnTo>
                  <a:lnTo>
                    <a:pt x="6463" y="3006"/>
                  </a:lnTo>
                  <a:lnTo>
                    <a:pt x="6345" y="3084"/>
                  </a:lnTo>
                  <a:lnTo>
                    <a:pt x="6228" y="3163"/>
                  </a:lnTo>
                  <a:lnTo>
                    <a:pt x="6090" y="3281"/>
                  </a:lnTo>
                  <a:lnTo>
                    <a:pt x="5953" y="3418"/>
                  </a:lnTo>
                  <a:lnTo>
                    <a:pt x="5835" y="3575"/>
                  </a:lnTo>
                  <a:lnTo>
                    <a:pt x="5737" y="3713"/>
                  </a:lnTo>
                  <a:lnTo>
                    <a:pt x="5658" y="3850"/>
                  </a:lnTo>
                  <a:lnTo>
                    <a:pt x="5599" y="3988"/>
                  </a:lnTo>
                  <a:lnTo>
                    <a:pt x="5521" y="4223"/>
                  </a:lnTo>
                  <a:lnTo>
                    <a:pt x="5462" y="4459"/>
                  </a:lnTo>
                  <a:lnTo>
                    <a:pt x="5403" y="4695"/>
                  </a:lnTo>
                  <a:lnTo>
                    <a:pt x="5324" y="4950"/>
                  </a:lnTo>
                  <a:lnTo>
                    <a:pt x="5265" y="5068"/>
                  </a:lnTo>
                  <a:lnTo>
                    <a:pt x="5187" y="5206"/>
                  </a:lnTo>
                  <a:lnTo>
                    <a:pt x="5088" y="5343"/>
                  </a:lnTo>
                  <a:lnTo>
                    <a:pt x="4971" y="5500"/>
                  </a:lnTo>
                  <a:lnTo>
                    <a:pt x="4833" y="5638"/>
                  </a:lnTo>
                  <a:lnTo>
                    <a:pt x="4696" y="5756"/>
                  </a:lnTo>
                  <a:lnTo>
                    <a:pt x="4578" y="5854"/>
                  </a:lnTo>
                  <a:lnTo>
                    <a:pt x="4460" y="5913"/>
                  </a:lnTo>
                  <a:lnTo>
                    <a:pt x="4224" y="6031"/>
                  </a:lnTo>
                  <a:lnTo>
                    <a:pt x="3988" y="6109"/>
                  </a:lnTo>
                  <a:lnTo>
                    <a:pt x="3772" y="6188"/>
                  </a:lnTo>
                  <a:lnTo>
                    <a:pt x="3537" y="6286"/>
                  </a:lnTo>
                  <a:lnTo>
                    <a:pt x="3419" y="6364"/>
                  </a:lnTo>
                  <a:lnTo>
                    <a:pt x="3281" y="6463"/>
                  </a:lnTo>
                  <a:lnTo>
                    <a:pt x="3163" y="6581"/>
                  </a:lnTo>
                  <a:lnTo>
                    <a:pt x="3026" y="6718"/>
                  </a:lnTo>
                  <a:lnTo>
                    <a:pt x="2888" y="6875"/>
                  </a:lnTo>
                  <a:lnTo>
                    <a:pt x="2790" y="7013"/>
                  </a:lnTo>
                  <a:lnTo>
                    <a:pt x="2712" y="7150"/>
                  </a:lnTo>
                  <a:lnTo>
                    <a:pt x="2653" y="7268"/>
                  </a:lnTo>
                  <a:lnTo>
                    <a:pt x="2574" y="7523"/>
                  </a:lnTo>
                  <a:lnTo>
                    <a:pt x="2535" y="7759"/>
                  </a:lnTo>
                  <a:lnTo>
                    <a:pt x="2476" y="7995"/>
                  </a:lnTo>
                  <a:lnTo>
                    <a:pt x="2397" y="8231"/>
                  </a:lnTo>
                  <a:lnTo>
                    <a:pt x="2338" y="8368"/>
                  </a:lnTo>
                  <a:lnTo>
                    <a:pt x="2260" y="8506"/>
                  </a:lnTo>
                  <a:lnTo>
                    <a:pt x="2162" y="8643"/>
                  </a:lnTo>
                  <a:lnTo>
                    <a:pt x="2044" y="8800"/>
                  </a:lnTo>
                  <a:lnTo>
                    <a:pt x="1887" y="8938"/>
                  </a:lnTo>
                  <a:lnTo>
                    <a:pt x="1749" y="9036"/>
                  </a:lnTo>
                  <a:lnTo>
                    <a:pt x="1592" y="9134"/>
                  </a:lnTo>
                  <a:lnTo>
                    <a:pt x="1415" y="9213"/>
                  </a:lnTo>
                  <a:lnTo>
                    <a:pt x="1101" y="9311"/>
                  </a:lnTo>
                  <a:lnTo>
                    <a:pt x="787" y="9389"/>
                  </a:lnTo>
                  <a:lnTo>
                    <a:pt x="629" y="9429"/>
                  </a:lnTo>
                  <a:lnTo>
                    <a:pt x="492" y="9488"/>
                  </a:lnTo>
                  <a:lnTo>
                    <a:pt x="374" y="9547"/>
                  </a:lnTo>
                  <a:lnTo>
                    <a:pt x="256" y="9625"/>
                  </a:lnTo>
                  <a:lnTo>
                    <a:pt x="158" y="9723"/>
                  </a:lnTo>
                  <a:lnTo>
                    <a:pt x="99" y="9861"/>
                  </a:lnTo>
                  <a:lnTo>
                    <a:pt x="40" y="10018"/>
                  </a:lnTo>
                  <a:lnTo>
                    <a:pt x="1" y="10195"/>
                  </a:lnTo>
                  <a:lnTo>
                    <a:pt x="1" y="10332"/>
                  </a:lnTo>
                  <a:lnTo>
                    <a:pt x="40" y="10450"/>
                  </a:lnTo>
                  <a:lnTo>
                    <a:pt x="99" y="10529"/>
                  </a:lnTo>
                  <a:lnTo>
                    <a:pt x="158" y="10607"/>
                  </a:lnTo>
                  <a:lnTo>
                    <a:pt x="256" y="10666"/>
                  </a:lnTo>
                  <a:lnTo>
                    <a:pt x="374" y="10686"/>
                  </a:lnTo>
                  <a:lnTo>
                    <a:pt x="629" y="10745"/>
                  </a:lnTo>
                  <a:lnTo>
                    <a:pt x="924" y="10784"/>
                  </a:lnTo>
                  <a:lnTo>
                    <a:pt x="1238" y="10823"/>
                  </a:lnTo>
                  <a:lnTo>
                    <a:pt x="1376" y="10863"/>
                  </a:lnTo>
                  <a:lnTo>
                    <a:pt x="1533" y="10922"/>
                  </a:lnTo>
                  <a:lnTo>
                    <a:pt x="1651" y="11000"/>
                  </a:lnTo>
                  <a:lnTo>
                    <a:pt x="1788" y="11079"/>
                  </a:lnTo>
                  <a:lnTo>
                    <a:pt x="1887" y="11197"/>
                  </a:lnTo>
                  <a:lnTo>
                    <a:pt x="1965" y="11295"/>
                  </a:lnTo>
                  <a:lnTo>
                    <a:pt x="2024" y="11393"/>
                  </a:lnTo>
                  <a:lnTo>
                    <a:pt x="2083" y="11491"/>
                  </a:lnTo>
                  <a:lnTo>
                    <a:pt x="2142" y="11688"/>
                  </a:lnTo>
                  <a:lnTo>
                    <a:pt x="2181" y="11884"/>
                  </a:lnTo>
                  <a:lnTo>
                    <a:pt x="2221" y="12081"/>
                  </a:lnTo>
                  <a:lnTo>
                    <a:pt x="2279" y="12257"/>
                  </a:lnTo>
                  <a:lnTo>
                    <a:pt x="2338" y="12375"/>
                  </a:lnTo>
                  <a:lnTo>
                    <a:pt x="2397" y="12473"/>
                  </a:lnTo>
                  <a:lnTo>
                    <a:pt x="2476" y="12572"/>
                  </a:lnTo>
                  <a:lnTo>
                    <a:pt x="2594" y="12670"/>
                  </a:lnTo>
                  <a:lnTo>
                    <a:pt x="2712" y="12768"/>
                  </a:lnTo>
                  <a:lnTo>
                    <a:pt x="2810" y="12827"/>
                  </a:lnTo>
                  <a:lnTo>
                    <a:pt x="2928" y="12886"/>
                  </a:lnTo>
                  <a:lnTo>
                    <a:pt x="3026" y="12925"/>
                  </a:lnTo>
                  <a:lnTo>
                    <a:pt x="3222" y="12964"/>
                  </a:lnTo>
                  <a:lnTo>
                    <a:pt x="3419" y="12984"/>
                  </a:lnTo>
                  <a:lnTo>
                    <a:pt x="3615" y="13004"/>
                  </a:lnTo>
                  <a:lnTo>
                    <a:pt x="3812" y="13043"/>
                  </a:lnTo>
                  <a:lnTo>
                    <a:pt x="3929" y="13082"/>
                  </a:lnTo>
                  <a:lnTo>
                    <a:pt x="4028" y="13122"/>
                  </a:lnTo>
                  <a:lnTo>
                    <a:pt x="4146" y="13200"/>
                  </a:lnTo>
                  <a:lnTo>
                    <a:pt x="4263" y="13298"/>
                  </a:lnTo>
                  <a:lnTo>
                    <a:pt x="4362" y="13397"/>
                  </a:lnTo>
                  <a:lnTo>
                    <a:pt x="4440" y="13495"/>
                  </a:lnTo>
                  <a:lnTo>
                    <a:pt x="4499" y="13593"/>
                  </a:lnTo>
                  <a:lnTo>
                    <a:pt x="4558" y="13691"/>
                  </a:lnTo>
                  <a:lnTo>
                    <a:pt x="4617" y="13888"/>
                  </a:lnTo>
                  <a:lnTo>
                    <a:pt x="4656" y="14084"/>
                  </a:lnTo>
                  <a:lnTo>
                    <a:pt x="4696" y="14281"/>
                  </a:lnTo>
                  <a:lnTo>
                    <a:pt x="4754" y="14477"/>
                  </a:lnTo>
                  <a:lnTo>
                    <a:pt x="4813" y="14575"/>
                  </a:lnTo>
                  <a:lnTo>
                    <a:pt x="4872" y="14673"/>
                  </a:lnTo>
                  <a:lnTo>
                    <a:pt x="4951" y="14772"/>
                  </a:lnTo>
                  <a:lnTo>
                    <a:pt x="5069" y="14870"/>
                  </a:lnTo>
                  <a:lnTo>
                    <a:pt x="5167" y="14968"/>
                  </a:lnTo>
                  <a:lnTo>
                    <a:pt x="5285" y="15027"/>
                  </a:lnTo>
                  <a:lnTo>
                    <a:pt x="5383" y="15086"/>
                  </a:lnTo>
                  <a:lnTo>
                    <a:pt x="5501" y="15125"/>
                  </a:lnTo>
                  <a:lnTo>
                    <a:pt x="5697" y="15164"/>
                  </a:lnTo>
                  <a:lnTo>
                    <a:pt x="5894" y="15184"/>
                  </a:lnTo>
                  <a:lnTo>
                    <a:pt x="6090" y="15204"/>
                  </a:lnTo>
                  <a:lnTo>
                    <a:pt x="6287" y="15243"/>
                  </a:lnTo>
                  <a:lnTo>
                    <a:pt x="6404" y="15282"/>
                  </a:lnTo>
                  <a:lnTo>
                    <a:pt x="6503" y="15322"/>
                  </a:lnTo>
                  <a:lnTo>
                    <a:pt x="6620" y="15400"/>
                  </a:lnTo>
                  <a:lnTo>
                    <a:pt x="6719" y="15498"/>
                  </a:lnTo>
                  <a:lnTo>
                    <a:pt x="6837" y="15597"/>
                  </a:lnTo>
                  <a:lnTo>
                    <a:pt x="6915" y="15734"/>
                  </a:lnTo>
                  <a:lnTo>
                    <a:pt x="6994" y="15872"/>
                  </a:lnTo>
                  <a:lnTo>
                    <a:pt x="7033" y="16009"/>
                  </a:lnTo>
                  <a:lnTo>
                    <a:pt x="7131" y="16304"/>
                  </a:lnTo>
                  <a:lnTo>
                    <a:pt x="7190" y="16579"/>
                  </a:lnTo>
                  <a:lnTo>
                    <a:pt x="7269" y="16834"/>
                  </a:lnTo>
                  <a:lnTo>
                    <a:pt x="7328" y="16952"/>
                  </a:lnTo>
                  <a:lnTo>
                    <a:pt x="7387" y="17031"/>
                  </a:lnTo>
                  <a:lnTo>
                    <a:pt x="7465" y="17109"/>
                  </a:lnTo>
                  <a:lnTo>
                    <a:pt x="7563" y="17148"/>
                  </a:lnTo>
                  <a:lnTo>
                    <a:pt x="7681" y="17168"/>
                  </a:lnTo>
                  <a:lnTo>
                    <a:pt x="7819" y="17148"/>
                  </a:lnTo>
                  <a:lnTo>
                    <a:pt x="7995" y="17109"/>
                  </a:lnTo>
                  <a:lnTo>
                    <a:pt x="8153" y="17050"/>
                  </a:lnTo>
                  <a:lnTo>
                    <a:pt x="8270" y="16972"/>
                  </a:lnTo>
                  <a:lnTo>
                    <a:pt x="8369" y="16893"/>
                  </a:lnTo>
                  <a:lnTo>
                    <a:pt x="8428" y="16795"/>
                  </a:lnTo>
                  <a:lnTo>
                    <a:pt x="8487" y="16677"/>
                  </a:lnTo>
                  <a:lnTo>
                    <a:pt x="8526" y="16559"/>
                  </a:lnTo>
                  <a:lnTo>
                    <a:pt x="8545" y="16441"/>
                  </a:lnTo>
                  <a:lnTo>
                    <a:pt x="8604" y="16147"/>
                  </a:lnTo>
                  <a:lnTo>
                    <a:pt x="8663" y="15813"/>
                  </a:lnTo>
                  <a:lnTo>
                    <a:pt x="8703" y="15636"/>
                  </a:lnTo>
                  <a:lnTo>
                    <a:pt x="8762" y="15439"/>
                  </a:lnTo>
                  <a:lnTo>
                    <a:pt x="8840" y="15243"/>
                  </a:lnTo>
                  <a:lnTo>
                    <a:pt x="8938" y="15027"/>
                  </a:lnTo>
                  <a:lnTo>
                    <a:pt x="9037" y="14870"/>
                  </a:lnTo>
                  <a:lnTo>
                    <a:pt x="9135" y="14732"/>
                  </a:lnTo>
                  <a:lnTo>
                    <a:pt x="9253" y="14614"/>
                  </a:lnTo>
                  <a:lnTo>
                    <a:pt x="9351" y="14536"/>
                  </a:lnTo>
                  <a:lnTo>
                    <a:pt x="9469" y="14477"/>
                  </a:lnTo>
                  <a:lnTo>
                    <a:pt x="9587" y="14418"/>
                  </a:lnTo>
                  <a:lnTo>
                    <a:pt x="9842" y="14339"/>
                  </a:lnTo>
                  <a:lnTo>
                    <a:pt x="10117" y="14261"/>
                  </a:lnTo>
                  <a:lnTo>
                    <a:pt x="10372" y="14163"/>
                  </a:lnTo>
                  <a:lnTo>
                    <a:pt x="10510" y="14084"/>
                  </a:lnTo>
                  <a:lnTo>
                    <a:pt x="10647" y="14006"/>
                  </a:lnTo>
                  <a:lnTo>
                    <a:pt x="10785" y="13888"/>
                  </a:lnTo>
                  <a:lnTo>
                    <a:pt x="10922" y="13750"/>
                  </a:lnTo>
                  <a:lnTo>
                    <a:pt x="11040" y="13593"/>
                  </a:lnTo>
                  <a:lnTo>
                    <a:pt x="11158" y="13456"/>
                  </a:lnTo>
                  <a:lnTo>
                    <a:pt x="11217" y="13318"/>
                  </a:lnTo>
                  <a:lnTo>
                    <a:pt x="11295" y="13200"/>
                  </a:lnTo>
                  <a:lnTo>
                    <a:pt x="11374" y="12945"/>
                  </a:lnTo>
                  <a:lnTo>
                    <a:pt x="11413" y="12709"/>
                  </a:lnTo>
                  <a:lnTo>
                    <a:pt x="11472" y="12473"/>
                  </a:lnTo>
                  <a:lnTo>
                    <a:pt x="11551" y="12238"/>
                  </a:lnTo>
                  <a:lnTo>
                    <a:pt x="11610" y="12100"/>
                  </a:lnTo>
                  <a:lnTo>
                    <a:pt x="11688" y="11963"/>
                  </a:lnTo>
                  <a:lnTo>
                    <a:pt x="11787" y="11825"/>
                  </a:lnTo>
                  <a:lnTo>
                    <a:pt x="11904" y="11668"/>
                  </a:lnTo>
                  <a:lnTo>
                    <a:pt x="12042" y="11531"/>
                  </a:lnTo>
                  <a:lnTo>
                    <a:pt x="12179" y="11413"/>
                  </a:lnTo>
                  <a:lnTo>
                    <a:pt x="12297" y="11334"/>
                  </a:lnTo>
                  <a:lnTo>
                    <a:pt x="12415" y="11256"/>
                  </a:lnTo>
                  <a:lnTo>
                    <a:pt x="12651" y="11138"/>
                  </a:lnTo>
                  <a:lnTo>
                    <a:pt x="12887" y="11059"/>
                  </a:lnTo>
                  <a:lnTo>
                    <a:pt x="13122" y="10981"/>
                  </a:lnTo>
                  <a:lnTo>
                    <a:pt x="13358" y="10882"/>
                  </a:lnTo>
                  <a:lnTo>
                    <a:pt x="13476" y="10804"/>
                  </a:lnTo>
                  <a:lnTo>
                    <a:pt x="13594" y="10706"/>
                  </a:lnTo>
                  <a:lnTo>
                    <a:pt x="13731" y="10607"/>
                  </a:lnTo>
                  <a:lnTo>
                    <a:pt x="13869" y="10450"/>
                  </a:lnTo>
                  <a:lnTo>
                    <a:pt x="13987" y="10313"/>
                  </a:lnTo>
                  <a:lnTo>
                    <a:pt x="14085" y="10175"/>
                  </a:lnTo>
                  <a:lnTo>
                    <a:pt x="14163" y="10038"/>
                  </a:lnTo>
                  <a:lnTo>
                    <a:pt x="14222" y="9900"/>
                  </a:lnTo>
                  <a:lnTo>
                    <a:pt x="14301" y="9664"/>
                  </a:lnTo>
                  <a:lnTo>
                    <a:pt x="14360" y="9429"/>
                  </a:lnTo>
                  <a:lnTo>
                    <a:pt x="14399" y="9173"/>
                  </a:lnTo>
                  <a:lnTo>
                    <a:pt x="14478" y="8938"/>
                  </a:lnTo>
                  <a:lnTo>
                    <a:pt x="14537" y="8800"/>
                  </a:lnTo>
                  <a:lnTo>
                    <a:pt x="14615" y="8682"/>
                  </a:lnTo>
                  <a:lnTo>
                    <a:pt x="14713" y="8525"/>
                  </a:lnTo>
                  <a:lnTo>
                    <a:pt x="14851" y="8388"/>
                  </a:lnTo>
                  <a:lnTo>
                    <a:pt x="14988" y="8250"/>
                  </a:lnTo>
                  <a:lnTo>
                    <a:pt x="15145" y="8132"/>
                  </a:lnTo>
                  <a:lnTo>
                    <a:pt x="15303" y="8034"/>
                  </a:lnTo>
                  <a:lnTo>
                    <a:pt x="15460" y="7975"/>
                  </a:lnTo>
                  <a:lnTo>
                    <a:pt x="15794" y="7857"/>
                  </a:lnTo>
                  <a:lnTo>
                    <a:pt x="16108" y="7779"/>
                  </a:lnTo>
                  <a:lnTo>
                    <a:pt x="16245" y="7739"/>
                  </a:lnTo>
                  <a:lnTo>
                    <a:pt x="16383" y="7681"/>
                  </a:lnTo>
                  <a:lnTo>
                    <a:pt x="16501" y="7622"/>
                  </a:lnTo>
                  <a:lnTo>
                    <a:pt x="16619" y="7543"/>
                  </a:lnTo>
                  <a:lnTo>
                    <a:pt x="16717" y="7445"/>
                  </a:lnTo>
                  <a:lnTo>
                    <a:pt x="16795" y="7327"/>
                  </a:lnTo>
                  <a:lnTo>
                    <a:pt x="16835" y="7170"/>
                  </a:lnTo>
                  <a:lnTo>
                    <a:pt x="16874" y="6973"/>
                  </a:lnTo>
                  <a:lnTo>
                    <a:pt x="16874" y="6836"/>
                  </a:lnTo>
                  <a:lnTo>
                    <a:pt x="16835" y="6718"/>
                  </a:lnTo>
                  <a:lnTo>
                    <a:pt x="16795" y="6639"/>
                  </a:lnTo>
                  <a:lnTo>
                    <a:pt x="16717" y="6561"/>
                  </a:lnTo>
                  <a:lnTo>
                    <a:pt x="16619" y="6522"/>
                  </a:lnTo>
                  <a:lnTo>
                    <a:pt x="16501" y="6482"/>
                  </a:lnTo>
                  <a:lnTo>
                    <a:pt x="16245" y="6423"/>
                  </a:lnTo>
                  <a:lnTo>
                    <a:pt x="15951" y="6384"/>
                  </a:lnTo>
                  <a:lnTo>
                    <a:pt x="15656" y="6345"/>
                  </a:lnTo>
                  <a:lnTo>
                    <a:pt x="15499" y="6306"/>
                  </a:lnTo>
                  <a:lnTo>
                    <a:pt x="15362" y="6247"/>
                  </a:lnTo>
                  <a:lnTo>
                    <a:pt x="15224" y="6188"/>
                  </a:lnTo>
                  <a:lnTo>
                    <a:pt x="15106" y="6089"/>
                  </a:lnTo>
                  <a:lnTo>
                    <a:pt x="14988" y="5991"/>
                  </a:lnTo>
                  <a:lnTo>
                    <a:pt x="14910" y="5893"/>
                  </a:lnTo>
                  <a:lnTo>
                    <a:pt x="14851" y="5775"/>
                  </a:lnTo>
                  <a:lnTo>
                    <a:pt x="14792" y="5677"/>
                  </a:lnTo>
                  <a:lnTo>
                    <a:pt x="14733" y="5481"/>
                  </a:lnTo>
                  <a:lnTo>
                    <a:pt x="14694" y="5304"/>
                  </a:lnTo>
                  <a:lnTo>
                    <a:pt x="14654" y="5107"/>
                  </a:lnTo>
                  <a:lnTo>
                    <a:pt x="14595" y="4911"/>
                  </a:lnTo>
                  <a:lnTo>
                    <a:pt x="14537" y="4813"/>
                  </a:lnTo>
                  <a:lnTo>
                    <a:pt x="14478" y="4714"/>
                  </a:lnTo>
                  <a:lnTo>
                    <a:pt x="14399" y="4616"/>
                  </a:lnTo>
                  <a:lnTo>
                    <a:pt x="14301" y="4498"/>
                  </a:lnTo>
                  <a:lnTo>
                    <a:pt x="14183" y="4420"/>
                  </a:lnTo>
                  <a:lnTo>
                    <a:pt x="14065" y="4341"/>
                  </a:lnTo>
                  <a:lnTo>
                    <a:pt x="13967" y="4282"/>
                  </a:lnTo>
                  <a:lnTo>
                    <a:pt x="13849" y="4243"/>
                  </a:lnTo>
                  <a:lnTo>
                    <a:pt x="13653" y="4204"/>
                  </a:lnTo>
                  <a:lnTo>
                    <a:pt x="13456" y="4184"/>
                  </a:lnTo>
                  <a:lnTo>
                    <a:pt x="13260" y="4184"/>
                  </a:lnTo>
                  <a:lnTo>
                    <a:pt x="13063" y="4145"/>
                  </a:lnTo>
                  <a:lnTo>
                    <a:pt x="12965" y="4106"/>
                  </a:lnTo>
                  <a:lnTo>
                    <a:pt x="12847" y="4047"/>
                  </a:lnTo>
                  <a:lnTo>
                    <a:pt x="12749" y="3968"/>
                  </a:lnTo>
                  <a:lnTo>
                    <a:pt x="12631" y="3889"/>
                  </a:lnTo>
                  <a:lnTo>
                    <a:pt x="12513" y="3772"/>
                  </a:lnTo>
                  <a:lnTo>
                    <a:pt x="12435" y="3673"/>
                  </a:lnTo>
                  <a:lnTo>
                    <a:pt x="12376" y="3575"/>
                  </a:lnTo>
                  <a:lnTo>
                    <a:pt x="12317" y="3477"/>
                  </a:lnTo>
                  <a:lnTo>
                    <a:pt x="12258" y="3281"/>
                  </a:lnTo>
                  <a:lnTo>
                    <a:pt x="12219" y="3084"/>
                  </a:lnTo>
                  <a:lnTo>
                    <a:pt x="12179" y="2907"/>
                  </a:lnTo>
                  <a:lnTo>
                    <a:pt x="12120" y="2711"/>
                  </a:lnTo>
                  <a:lnTo>
                    <a:pt x="12062" y="2613"/>
                  </a:lnTo>
                  <a:lnTo>
                    <a:pt x="12003" y="2514"/>
                  </a:lnTo>
                  <a:lnTo>
                    <a:pt x="11924" y="2397"/>
                  </a:lnTo>
                  <a:lnTo>
                    <a:pt x="11826" y="2298"/>
                  </a:lnTo>
                  <a:lnTo>
                    <a:pt x="11708" y="2200"/>
                  </a:lnTo>
                  <a:lnTo>
                    <a:pt x="11590" y="2141"/>
                  </a:lnTo>
                  <a:lnTo>
                    <a:pt x="11492" y="2082"/>
                  </a:lnTo>
                  <a:lnTo>
                    <a:pt x="11394" y="2043"/>
                  </a:lnTo>
                  <a:lnTo>
                    <a:pt x="11178" y="2004"/>
                  </a:lnTo>
                  <a:lnTo>
                    <a:pt x="10981" y="1984"/>
                  </a:lnTo>
                  <a:lnTo>
                    <a:pt x="10785" y="1984"/>
                  </a:lnTo>
                  <a:lnTo>
                    <a:pt x="10588" y="1925"/>
                  </a:lnTo>
                  <a:lnTo>
                    <a:pt x="10490" y="1906"/>
                  </a:lnTo>
                  <a:lnTo>
                    <a:pt x="10372" y="1847"/>
                  </a:lnTo>
                  <a:lnTo>
                    <a:pt x="10274" y="1768"/>
                  </a:lnTo>
                  <a:lnTo>
                    <a:pt x="10156" y="1689"/>
                  </a:lnTo>
                  <a:lnTo>
                    <a:pt x="10058" y="1572"/>
                  </a:lnTo>
                  <a:lnTo>
                    <a:pt x="9960" y="1454"/>
                  </a:lnTo>
                  <a:lnTo>
                    <a:pt x="9901" y="1316"/>
                  </a:lnTo>
                  <a:lnTo>
                    <a:pt x="9842" y="1159"/>
                  </a:lnTo>
                  <a:lnTo>
                    <a:pt x="9744" y="864"/>
                  </a:lnTo>
                  <a:lnTo>
                    <a:pt x="9685" y="589"/>
                  </a:lnTo>
                  <a:lnTo>
                    <a:pt x="9606" y="334"/>
                  </a:lnTo>
                  <a:lnTo>
                    <a:pt x="9547" y="216"/>
                  </a:lnTo>
                  <a:lnTo>
                    <a:pt x="9488" y="138"/>
                  </a:lnTo>
                  <a:lnTo>
                    <a:pt x="9410" y="59"/>
                  </a:lnTo>
                  <a:lnTo>
                    <a:pt x="9331" y="20"/>
                  </a:lnTo>
                  <a:lnTo>
                    <a:pt x="92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14"/>
            <p:cNvSpPr/>
            <p:nvPr/>
          </p:nvSpPr>
          <p:spPr>
            <a:xfrm rot="-2517112">
              <a:off x="6899068" y="6165584"/>
              <a:ext cx="306947" cy="313797"/>
            </a:xfrm>
            <a:custGeom>
              <a:avLst/>
              <a:gdLst/>
              <a:ahLst/>
              <a:cxnLst/>
              <a:rect l="l" t="t" r="r" b="b"/>
              <a:pathLst>
                <a:path w="12278" h="12552" extrusionOk="0">
                  <a:moveTo>
                    <a:pt x="6876" y="0"/>
                  </a:moveTo>
                  <a:lnTo>
                    <a:pt x="1" y="7739"/>
                  </a:lnTo>
                  <a:lnTo>
                    <a:pt x="5402" y="12552"/>
                  </a:lnTo>
                  <a:lnTo>
                    <a:pt x="12277" y="4813"/>
                  </a:lnTo>
                  <a:lnTo>
                    <a:pt x="6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14"/>
            <p:cNvSpPr/>
            <p:nvPr/>
          </p:nvSpPr>
          <p:spPr>
            <a:xfrm rot="-2517112">
              <a:off x="7204216" y="6593176"/>
              <a:ext cx="108049" cy="97749"/>
            </a:xfrm>
            <a:custGeom>
              <a:avLst/>
              <a:gdLst/>
              <a:ahLst/>
              <a:cxnLst/>
              <a:rect l="l" t="t" r="r" b="b"/>
              <a:pathLst>
                <a:path w="4322" h="391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322" y="391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14"/>
            <p:cNvSpPr/>
            <p:nvPr/>
          </p:nvSpPr>
          <p:spPr>
            <a:xfrm rot="-2517112">
              <a:off x="7558143" y="6038654"/>
              <a:ext cx="430196" cy="527920"/>
            </a:xfrm>
            <a:custGeom>
              <a:avLst/>
              <a:gdLst/>
              <a:ahLst/>
              <a:cxnLst/>
              <a:rect l="l" t="t" r="r" b="b"/>
              <a:pathLst>
                <a:path w="17208" h="21117" fill="none" extrusionOk="0">
                  <a:moveTo>
                    <a:pt x="14968" y="0"/>
                  </a:moveTo>
                  <a:lnTo>
                    <a:pt x="14968" y="0"/>
                  </a:lnTo>
                  <a:lnTo>
                    <a:pt x="17207" y="2023"/>
                  </a:lnTo>
                  <a:lnTo>
                    <a:pt x="0" y="21116"/>
                  </a:lnTo>
                  <a:lnTo>
                    <a:pt x="0" y="21116"/>
                  </a:lnTo>
                  <a:lnTo>
                    <a:pt x="17207" y="2023"/>
                  </a:lnTo>
                  <a:lnTo>
                    <a:pt x="149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14"/>
            <p:cNvSpPr/>
            <p:nvPr/>
          </p:nvSpPr>
          <p:spPr>
            <a:xfrm rot="-2517112">
              <a:off x="6956916" y="6557710"/>
              <a:ext cx="187123" cy="168448"/>
            </a:xfrm>
            <a:custGeom>
              <a:avLst/>
              <a:gdLst/>
              <a:ahLst/>
              <a:cxnLst/>
              <a:rect l="l" t="t" r="r" b="b"/>
              <a:pathLst>
                <a:path w="7485" h="6738" fill="none" extrusionOk="0">
                  <a:moveTo>
                    <a:pt x="1" y="0"/>
                  </a:moveTo>
                  <a:lnTo>
                    <a:pt x="7485" y="6738"/>
                  </a:lnTo>
                  <a:lnTo>
                    <a:pt x="7406" y="6659"/>
                  </a:lnTo>
                  <a:lnTo>
                    <a:pt x="158" y="13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14"/>
            <p:cNvSpPr/>
            <p:nvPr/>
          </p:nvSpPr>
          <p:spPr>
            <a:xfrm rot="-2517112">
              <a:off x="6832297" y="6614868"/>
              <a:ext cx="59449" cy="53550"/>
            </a:xfrm>
            <a:custGeom>
              <a:avLst/>
              <a:gdLst/>
              <a:ahLst/>
              <a:cxnLst/>
              <a:rect l="l" t="t" r="r" b="b"/>
              <a:pathLst>
                <a:path w="2378" h="214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378" y="2141"/>
                  </a:lnTo>
                  <a:lnTo>
                    <a:pt x="2378" y="2141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14"/>
            <p:cNvSpPr/>
            <p:nvPr/>
          </p:nvSpPr>
          <p:spPr>
            <a:xfrm rot="-2517112">
              <a:off x="6803211" y="6548542"/>
              <a:ext cx="37350" cy="41775"/>
            </a:xfrm>
            <a:custGeom>
              <a:avLst/>
              <a:gdLst/>
              <a:ahLst/>
              <a:cxnLst/>
              <a:rect l="l" t="t" r="r" b="b"/>
              <a:pathLst>
                <a:path w="1494" h="1671" fill="none" extrusionOk="0">
                  <a:moveTo>
                    <a:pt x="1493" y="1"/>
                  </a:moveTo>
                  <a:lnTo>
                    <a:pt x="1" y="1670"/>
                  </a:lnTo>
                  <a:lnTo>
                    <a:pt x="1493" y="1"/>
                  </a:lnTo>
                  <a:lnTo>
                    <a:pt x="14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8" y="1612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7" y="1101"/>
                  </a:lnTo>
                  <a:lnTo>
                    <a:pt x="1198" y="161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58" y="110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11"/>
                  </a:lnTo>
                  <a:lnTo>
                    <a:pt x="2240" y="1"/>
                  </a:lnTo>
                  <a:lnTo>
                    <a:pt x="3458" y="1081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1218" y="1631"/>
                  </a:moveTo>
                  <a:lnTo>
                    <a:pt x="0" y="531"/>
                  </a:lnTo>
                  <a:lnTo>
                    <a:pt x="2259" y="1"/>
                  </a:lnTo>
                  <a:lnTo>
                    <a:pt x="3477" y="1101"/>
                  </a:lnTo>
                  <a:lnTo>
                    <a:pt x="1218" y="1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1218" y="1611"/>
                  </a:moveTo>
                  <a:lnTo>
                    <a:pt x="1" y="511"/>
                  </a:lnTo>
                  <a:lnTo>
                    <a:pt x="2260" y="0"/>
                  </a:lnTo>
                  <a:lnTo>
                    <a:pt x="3477" y="1081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1218" y="1611"/>
                  </a:moveTo>
                  <a:lnTo>
                    <a:pt x="0" y="531"/>
                  </a:lnTo>
                  <a:lnTo>
                    <a:pt x="2259" y="0"/>
                  </a:lnTo>
                  <a:lnTo>
                    <a:pt x="3477" y="1100"/>
                  </a:lnTo>
                  <a:lnTo>
                    <a:pt x="1218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1199" y="1611"/>
                  </a:moveTo>
                  <a:lnTo>
                    <a:pt x="1" y="531"/>
                  </a:lnTo>
                  <a:lnTo>
                    <a:pt x="2260" y="0"/>
                  </a:lnTo>
                  <a:lnTo>
                    <a:pt x="3458" y="1100"/>
                  </a:lnTo>
                  <a:lnTo>
                    <a:pt x="1199" y="1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14"/>
            <p:cNvSpPr/>
            <p:nvPr/>
          </p:nvSpPr>
          <p:spPr>
            <a:xfrm rot="-2517112">
              <a:off x="7709846" y="6003572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0"/>
                  </a:moveTo>
                  <a:lnTo>
                    <a:pt x="0" y="531"/>
                  </a:lnTo>
                  <a:lnTo>
                    <a:pt x="1218" y="1611"/>
                  </a:lnTo>
                  <a:lnTo>
                    <a:pt x="3477" y="1100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extrusionOk="0">
                  <a:moveTo>
                    <a:pt x="2240" y="0"/>
                  </a:move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14"/>
            <p:cNvSpPr/>
            <p:nvPr/>
          </p:nvSpPr>
          <p:spPr>
            <a:xfrm rot="-2517112">
              <a:off x="6815707" y="6597618"/>
              <a:ext cx="86474" cy="40775"/>
            </a:xfrm>
            <a:custGeom>
              <a:avLst/>
              <a:gdLst/>
              <a:ahLst/>
              <a:cxnLst/>
              <a:rect l="l" t="t" r="r" b="b"/>
              <a:pathLst>
                <a:path w="3459" h="1631" fill="none" extrusionOk="0">
                  <a:moveTo>
                    <a:pt x="2240" y="0"/>
                  </a:moveTo>
                  <a:lnTo>
                    <a:pt x="1" y="530"/>
                  </a:lnTo>
                  <a:lnTo>
                    <a:pt x="1" y="530"/>
                  </a:lnTo>
                  <a:lnTo>
                    <a:pt x="1199" y="1630"/>
                  </a:lnTo>
                  <a:lnTo>
                    <a:pt x="3458" y="1100"/>
                  </a:lnTo>
                  <a:lnTo>
                    <a:pt x="2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60" y="1"/>
                  </a:move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14"/>
            <p:cNvSpPr/>
            <p:nvPr/>
          </p:nvSpPr>
          <p:spPr>
            <a:xfrm rot="-2517112">
              <a:off x="6895781" y="659795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60" y="1"/>
                  </a:moveTo>
                  <a:lnTo>
                    <a:pt x="1" y="511"/>
                  </a:lnTo>
                  <a:lnTo>
                    <a:pt x="1" y="511"/>
                  </a:lnTo>
                  <a:lnTo>
                    <a:pt x="669" y="1120"/>
                  </a:lnTo>
                  <a:lnTo>
                    <a:pt x="826" y="1258"/>
                  </a:lnTo>
                  <a:lnTo>
                    <a:pt x="1219" y="1611"/>
                  </a:lnTo>
                  <a:lnTo>
                    <a:pt x="3478" y="108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14"/>
            <p:cNvSpPr/>
            <p:nvPr/>
          </p:nvSpPr>
          <p:spPr>
            <a:xfrm rot="-2517112">
              <a:off x="6976881" y="659792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0"/>
                  </a:moveTo>
                  <a:lnTo>
                    <a:pt x="1" y="531"/>
                  </a:lnTo>
                  <a:lnTo>
                    <a:pt x="1199" y="1611"/>
                  </a:lnTo>
                  <a:lnTo>
                    <a:pt x="3458" y="1100"/>
                  </a:lnTo>
                  <a:lnTo>
                    <a:pt x="2260" y="0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14"/>
            <p:cNvSpPr/>
            <p:nvPr/>
          </p:nvSpPr>
          <p:spPr>
            <a:xfrm rot="-2517112">
              <a:off x="7057120" y="6598214"/>
              <a:ext cx="86949" cy="40275"/>
            </a:xfrm>
            <a:custGeom>
              <a:avLst/>
              <a:gdLst/>
              <a:ahLst/>
              <a:cxnLst/>
              <a:rect l="l" t="t" r="r" b="b"/>
              <a:pathLst>
                <a:path w="3478" h="1611" fill="none" extrusionOk="0">
                  <a:moveTo>
                    <a:pt x="2260" y="0"/>
                  </a:moveTo>
                  <a:lnTo>
                    <a:pt x="1" y="511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14"/>
            <p:cNvSpPr/>
            <p:nvPr/>
          </p:nvSpPr>
          <p:spPr>
            <a:xfrm rot="-2517112">
              <a:off x="7138211" y="659816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60" y="1"/>
                  </a:moveTo>
                  <a:lnTo>
                    <a:pt x="1" y="531"/>
                  </a:lnTo>
                  <a:lnTo>
                    <a:pt x="865" y="1297"/>
                  </a:lnTo>
                  <a:lnTo>
                    <a:pt x="944" y="1376"/>
                  </a:lnTo>
                  <a:lnTo>
                    <a:pt x="1219" y="1612"/>
                  </a:lnTo>
                  <a:lnTo>
                    <a:pt x="1219" y="1612"/>
                  </a:lnTo>
                  <a:lnTo>
                    <a:pt x="3458" y="1101"/>
                  </a:lnTo>
                  <a:lnTo>
                    <a:pt x="22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4"/>
            <p:cNvSpPr/>
            <p:nvPr/>
          </p:nvSpPr>
          <p:spPr>
            <a:xfrm rot="-2517112">
              <a:off x="7218291" y="6598011"/>
              <a:ext cx="86949" cy="40800"/>
            </a:xfrm>
            <a:custGeom>
              <a:avLst/>
              <a:gdLst/>
              <a:ahLst/>
              <a:cxnLst/>
              <a:rect l="l" t="t" r="r" b="b"/>
              <a:pathLst>
                <a:path w="3478" h="163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218" y="1631"/>
                  </a:lnTo>
                  <a:lnTo>
                    <a:pt x="347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14"/>
            <p:cNvSpPr/>
            <p:nvPr/>
          </p:nvSpPr>
          <p:spPr>
            <a:xfrm rot="-2517112">
              <a:off x="7306850" y="659845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40" y="1"/>
                  </a:moveTo>
                  <a:lnTo>
                    <a:pt x="1" y="511"/>
                  </a:lnTo>
                  <a:lnTo>
                    <a:pt x="1199" y="1611"/>
                  </a:lnTo>
                  <a:lnTo>
                    <a:pt x="3458" y="1081"/>
                  </a:lnTo>
                  <a:lnTo>
                    <a:pt x="22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14"/>
            <p:cNvSpPr/>
            <p:nvPr/>
          </p:nvSpPr>
          <p:spPr>
            <a:xfrm rot="-2517112">
              <a:off x="7386762" y="6598365"/>
              <a:ext cx="86949" cy="40300"/>
            </a:xfrm>
            <a:custGeom>
              <a:avLst/>
              <a:gdLst/>
              <a:ahLst/>
              <a:cxnLst/>
              <a:rect l="l" t="t" r="r" b="b"/>
              <a:pathLst>
                <a:path w="3478" h="1612" fill="none" extrusionOk="0">
                  <a:moveTo>
                    <a:pt x="2259" y="1"/>
                  </a:moveTo>
                  <a:lnTo>
                    <a:pt x="0" y="512"/>
                  </a:lnTo>
                  <a:lnTo>
                    <a:pt x="590" y="1042"/>
                  </a:lnTo>
                  <a:lnTo>
                    <a:pt x="1218" y="1612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14"/>
            <p:cNvSpPr/>
            <p:nvPr/>
          </p:nvSpPr>
          <p:spPr>
            <a:xfrm rot="-2517112">
              <a:off x="7467862" y="6598334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9" y="1611"/>
                  </a:lnTo>
                  <a:lnTo>
                    <a:pt x="3458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14"/>
            <p:cNvSpPr/>
            <p:nvPr/>
          </p:nvSpPr>
          <p:spPr>
            <a:xfrm rot="-2517112">
              <a:off x="7548104" y="6598632"/>
              <a:ext cx="86924" cy="40275"/>
            </a:xfrm>
            <a:custGeom>
              <a:avLst/>
              <a:gdLst/>
              <a:ahLst/>
              <a:cxnLst/>
              <a:rect l="l" t="t" r="r" b="b"/>
              <a:pathLst>
                <a:path w="3477" h="1611" fill="none" extrusionOk="0">
                  <a:moveTo>
                    <a:pt x="2259" y="0"/>
                  </a:moveTo>
                  <a:lnTo>
                    <a:pt x="0" y="511"/>
                  </a:lnTo>
                  <a:lnTo>
                    <a:pt x="1002" y="141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14"/>
            <p:cNvSpPr/>
            <p:nvPr/>
          </p:nvSpPr>
          <p:spPr>
            <a:xfrm rot="-2517112">
              <a:off x="7629192" y="6598571"/>
              <a:ext cx="86449" cy="40300"/>
            </a:xfrm>
            <a:custGeom>
              <a:avLst/>
              <a:gdLst/>
              <a:ahLst/>
              <a:cxnLst/>
              <a:rect l="l" t="t" r="r" b="b"/>
              <a:pathLst>
                <a:path w="3458" h="1612" fill="none" extrusionOk="0">
                  <a:moveTo>
                    <a:pt x="2259" y="1"/>
                  </a:moveTo>
                  <a:lnTo>
                    <a:pt x="0" y="531"/>
                  </a:lnTo>
                  <a:lnTo>
                    <a:pt x="1198" y="1612"/>
                  </a:lnTo>
                  <a:lnTo>
                    <a:pt x="3457" y="110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4"/>
            <p:cNvSpPr/>
            <p:nvPr/>
          </p:nvSpPr>
          <p:spPr>
            <a:xfrm rot="-2517112">
              <a:off x="7709442" y="6598866"/>
              <a:ext cx="86924" cy="40300"/>
            </a:xfrm>
            <a:custGeom>
              <a:avLst/>
              <a:gdLst/>
              <a:ahLst/>
              <a:cxnLst/>
              <a:rect l="l" t="t" r="r" b="b"/>
              <a:pathLst>
                <a:path w="3477" h="1612" fill="none" extrusionOk="0">
                  <a:moveTo>
                    <a:pt x="2259" y="1"/>
                  </a:moveTo>
                  <a:lnTo>
                    <a:pt x="0" y="511"/>
                  </a:lnTo>
                  <a:lnTo>
                    <a:pt x="1041" y="1435"/>
                  </a:lnTo>
                  <a:lnTo>
                    <a:pt x="1218" y="1611"/>
                  </a:lnTo>
                  <a:lnTo>
                    <a:pt x="3477" y="1081"/>
                  </a:lnTo>
                  <a:lnTo>
                    <a:pt x="22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extrusionOk="0">
                  <a:moveTo>
                    <a:pt x="551" y="0"/>
                  </a:move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4"/>
            <p:cNvSpPr/>
            <p:nvPr/>
          </p:nvSpPr>
          <p:spPr>
            <a:xfrm rot="-2517112">
              <a:off x="7698685" y="6308421"/>
              <a:ext cx="49150" cy="43225"/>
            </a:xfrm>
            <a:custGeom>
              <a:avLst/>
              <a:gdLst/>
              <a:ahLst/>
              <a:cxnLst/>
              <a:rect l="l" t="t" r="r" b="b"/>
              <a:pathLst>
                <a:path w="1966" h="1729" fill="none" extrusionOk="0">
                  <a:moveTo>
                    <a:pt x="551" y="0"/>
                  </a:moveTo>
                  <a:lnTo>
                    <a:pt x="551" y="0"/>
                  </a:lnTo>
                  <a:lnTo>
                    <a:pt x="1" y="315"/>
                  </a:lnTo>
                  <a:lnTo>
                    <a:pt x="1572" y="1729"/>
                  </a:lnTo>
                  <a:lnTo>
                    <a:pt x="1965" y="1277"/>
                  </a:lnTo>
                  <a:lnTo>
                    <a:pt x="5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extrusionOk="0">
                  <a:moveTo>
                    <a:pt x="688" y="1"/>
                  </a:move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14"/>
            <p:cNvSpPr/>
            <p:nvPr/>
          </p:nvSpPr>
          <p:spPr>
            <a:xfrm rot="-2517112">
              <a:off x="7666401" y="6372031"/>
              <a:ext cx="77599" cy="65349"/>
            </a:xfrm>
            <a:custGeom>
              <a:avLst/>
              <a:gdLst/>
              <a:ahLst/>
              <a:cxnLst/>
              <a:rect l="l" t="t" r="r" b="b"/>
              <a:pathLst>
                <a:path w="3104" h="2614" fill="none" extrusionOk="0">
                  <a:moveTo>
                    <a:pt x="688" y="1"/>
                  </a:moveTo>
                  <a:lnTo>
                    <a:pt x="688" y="1"/>
                  </a:lnTo>
                  <a:lnTo>
                    <a:pt x="0" y="158"/>
                  </a:lnTo>
                  <a:lnTo>
                    <a:pt x="2711" y="2613"/>
                  </a:lnTo>
                  <a:lnTo>
                    <a:pt x="3104" y="2181"/>
                  </a:lnTo>
                  <a:lnTo>
                    <a:pt x="68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439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14"/>
            <p:cNvSpPr/>
            <p:nvPr/>
          </p:nvSpPr>
          <p:spPr>
            <a:xfrm rot="-2517112">
              <a:off x="7603847" y="6424661"/>
              <a:ext cx="132124" cy="110024"/>
            </a:xfrm>
            <a:custGeom>
              <a:avLst/>
              <a:gdLst/>
              <a:ahLst/>
              <a:cxnLst/>
              <a:rect l="l" t="t" r="r" b="b"/>
              <a:pathLst>
                <a:path w="5285" h="4401" fill="none" extrusionOk="0">
                  <a:moveTo>
                    <a:pt x="1" y="1"/>
                  </a:moveTo>
                  <a:lnTo>
                    <a:pt x="4892" y="4401"/>
                  </a:lnTo>
                  <a:lnTo>
                    <a:pt x="5284" y="3969"/>
                  </a:lnTo>
                  <a:lnTo>
                    <a:pt x="963" y="79"/>
                  </a:lnTo>
                  <a:lnTo>
                    <a:pt x="963" y="79"/>
                  </a:lnTo>
                  <a:lnTo>
                    <a:pt x="472" y="6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0" name="Google Shape;1450;p14"/>
          <p:cNvSpPr/>
          <p:nvPr/>
        </p:nvSpPr>
        <p:spPr>
          <a:xfrm>
            <a:off x="1736401" y="6183457"/>
            <a:ext cx="6636833" cy="794500"/>
          </a:xfrm>
          <a:custGeom>
            <a:avLst/>
            <a:gdLst/>
            <a:ahLst/>
            <a:cxnLst/>
            <a:rect l="l" t="t" r="r" b="b"/>
            <a:pathLst>
              <a:path w="199105" h="23835" extrusionOk="0">
                <a:moveTo>
                  <a:pt x="199105" y="21432"/>
                </a:moveTo>
                <a:cubicBezTo>
                  <a:pt x="193118" y="15443"/>
                  <a:pt x="187185" y="8242"/>
                  <a:pt x="179074" y="5808"/>
                </a:cubicBezTo>
                <a:cubicBezTo>
                  <a:pt x="166268" y="1965"/>
                  <a:pt x="152383" y="7811"/>
                  <a:pt x="139013" y="7811"/>
                </a:cubicBezTo>
                <a:cubicBezTo>
                  <a:pt x="128422" y="7811"/>
                  <a:pt x="118692" y="1370"/>
                  <a:pt x="108166" y="199"/>
                </a:cubicBezTo>
                <a:cubicBezTo>
                  <a:pt x="95958" y="-1159"/>
                  <a:pt x="84319" y="6453"/>
                  <a:pt x="72111" y="7811"/>
                </a:cubicBezTo>
                <a:cubicBezTo>
                  <a:pt x="58408" y="9335"/>
                  <a:pt x="44995" y="343"/>
                  <a:pt x="31248" y="1401"/>
                </a:cubicBezTo>
                <a:cubicBezTo>
                  <a:pt x="18463" y="2385"/>
                  <a:pt x="5734" y="12366"/>
                  <a:pt x="0" y="2383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7759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9" name="Google Shape;939;p1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0" name="Google Shape;940;p11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2259993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942" name="Google Shape;942;p11"/>
          <p:cNvSpPr txBox="1">
            <a:spLocks noGrp="1"/>
          </p:cNvSpPr>
          <p:nvPr>
            <p:ph type="subTitle" idx="1"/>
          </p:nvPr>
        </p:nvSpPr>
        <p:spPr>
          <a:xfrm>
            <a:off x="1329000" y="3953607"/>
            <a:ext cx="95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3" name="Google Shape;943;p11"/>
          <p:cNvSpPr/>
          <p:nvPr/>
        </p:nvSpPr>
        <p:spPr>
          <a:xfrm>
            <a:off x="2019600" y="280649"/>
            <a:ext cx="10414000" cy="2761500"/>
          </a:xfrm>
          <a:custGeom>
            <a:avLst/>
            <a:gdLst/>
            <a:ahLst/>
            <a:cxnLst/>
            <a:rect l="l" t="t" r="r" b="b"/>
            <a:pathLst>
              <a:path w="312420" h="82845" extrusionOk="0">
                <a:moveTo>
                  <a:pt x="0" y="37506"/>
                </a:moveTo>
                <a:cubicBezTo>
                  <a:pt x="5104" y="24746"/>
                  <a:pt x="16044" y="10298"/>
                  <a:pt x="29718" y="8931"/>
                </a:cubicBezTo>
                <a:cubicBezTo>
                  <a:pt x="55864" y="6316"/>
                  <a:pt x="81749" y="22858"/>
                  <a:pt x="107823" y="19599"/>
                </a:cubicBezTo>
                <a:cubicBezTo>
                  <a:pt x="121162" y="17932"/>
                  <a:pt x="132501" y="8880"/>
                  <a:pt x="145161" y="4359"/>
                </a:cubicBezTo>
                <a:cubicBezTo>
                  <a:pt x="156358" y="360"/>
                  <a:pt x="176072" y="1461"/>
                  <a:pt x="179832" y="12741"/>
                </a:cubicBezTo>
                <a:cubicBezTo>
                  <a:pt x="180446" y="14584"/>
                  <a:pt x="182141" y="16902"/>
                  <a:pt x="180975" y="18456"/>
                </a:cubicBezTo>
                <a:cubicBezTo>
                  <a:pt x="178180" y="22182"/>
                  <a:pt x="170552" y="24416"/>
                  <a:pt x="167259" y="21123"/>
                </a:cubicBezTo>
                <a:cubicBezTo>
                  <a:pt x="162359" y="16223"/>
                  <a:pt x="170034" y="5184"/>
                  <a:pt x="176403" y="2454"/>
                </a:cubicBezTo>
                <a:cubicBezTo>
                  <a:pt x="197350" y="-6523"/>
                  <a:pt x="220869" y="12777"/>
                  <a:pt x="243459" y="15789"/>
                </a:cubicBezTo>
                <a:cubicBezTo>
                  <a:pt x="257884" y="17712"/>
                  <a:pt x="272519" y="4552"/>
                  <a:pt x="286512" y="8550"/>
                </a:cubicBezTo>
                <a:cubicBezTo>
                  <a:pt x="293839" y="10643"/>
                  <a:pt x="301306" y="19295"/>
                  <a:pt x="300228" y="26838"/>
                </a:cubicBezTo>
                <a:cubicBezTo>
                  <a:pt x="298967" y="35667"/>
                  <a:pt x="289823" y="43155"/>
                  <a:pt x="291084" y="51984"/>
                </a:cubicBezTo>
                <a:cubicBezTo>
                  <a:pt x="292853" y="64364"/>
                  <a:pt x="306827" y="71659"/>
                  <a:pt x="312420" y="82845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944" name="Google Shape;944;p11"/>
          <p:cNvGrpSpPr/>
          <p:nvPr/>
        </p:nvGrpSpPr>
        <p:grpSpPr>
          <a:xfrm rot="-2864756">
            <a:off x="8571015" y="194364"/>
            <a:ext cx="457189" cy="425456"/>
            <a:chOff x="-1003774" y="3010923"/>
            <a:chExt cx="671424" cy="624822"/>
          </a:xfrm>
        </p:grpSpPr>
        <p:sp>
          <p:nvSpPr>
            <p:cNvPr id="945" name="Google Shape;945;p11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1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1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1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1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1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11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1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1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11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11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1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1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1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1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10401921" y="3106843"/>
            <a:ext cx="1279473" cy="2056187"/>
            <a:chOff x="9840651" y="2066749"/>
            <a:chExt cx="701773" cy="1127790"/>
          </a:xfrm>
        </p:grpSpPr>
        <p:sp>
          <p:nvSpPr>
            <p:cNvPr id="983" name="Google Shape;983;p11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11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11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11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1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1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11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1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1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1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1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4" name="Google Shape;1014;p11"/>
          <p:cNvGrpSpPr/>
          <p:nvPr/>
        </p:nvGrpSpPr>
        <p:grpSpPr>
          <a:xfrm>
            <a:off x="261362" y="3547430"/>
            <a:ext cx="1718591" cy="1272705"/>
            <a:chOff x="1156200" y="3428725"/>
            <a:chExt cx="684625" cy="507000"/>
          </a:xfrm>
        </p:grpSpPr>
        <p:sp>
          <p:nvSpPr>
            <p:cNvPr id="1015" name="Google Shape;1015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6" name="Google Shape;1046;p11"/>
          <p:cNvGrpSpPr/>
          <p:nvPr/>
        </p:nvGrpSpPr>
        <p:grpSpPr>
          <a:xfrm>
            <a:off x="10300329" y="5595010"/>
            <a:ext cx="1496751" cy="893972"/>
            <a:chOff x="7734396" y="189920"/>
            <a:chExt cx="1122563" cy="670479"/>
          </a:xfrm>
        </p:grpSpPr>
        <p:sp>
          <p:nvSpPr>
            <p:cNvPr id="1047" name="Google Shape;1047;p1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1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8" name="Google Shape;1068;p11"/>
          <p:cNvGrpSpPr/>
          <p:nvPr/>
        </p:nvGrpSpPr>
        <p:grpSpPr>
          <a:xfrm>
            <a:off x="261383" y="422792"/>
            <a:ext cx="1579516" cy="2883491"/>
            <a:chOff x="5124450" y="2384375"/>
            <a:chExt cx="669400" cy="1222025"/>
          </a:xfrm>
        </p:grpSpPr>
        <p:sp>
          <p:nvSpPr>
            <p:cNvPr id="1069" name="Google Shape;1069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extrusionOk="0">
                  <a:moveTo>
                    <a:pt x="2301" y="0"/>
                  </a:moveTo>
                  <a:lnTo>
                    <a:pt x="2076" y="23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11"/>
            <p:cNvSpPr/>
            <p:nvPr/>
          </p:nvSpPr>
          <p:spPr>
            <a:xfrm>
              <a:off x="5619000" y="3437200"/>
              <a:ext cx="115075" cy="115050"/>
            </a:xfrm>
            <a:custGeom>
              <a:avLst/>
              <a:gdLst/>
              <a:ahLst/>
              <a:cxnLst/>
              <a:rect l="l" t="t" r="r" b="b"/>
              <a:pathLst>
                <a:path w="4603" h="4602" fill="none" extrusionOk="0">
                  <a:moveTo>
                    <a:pt x="68" y="2775"/>
                  </a:moveTo>
                  <a:lnTo>
                    <a:pt x="68" y="2775"/>
                  </a:lnTo>
                  <a:lnTo>
                    <a:pt x="113" y="3000"/>
                  </a:lnTo>
                  <a:lnTo>
                    <a:pt x="204" y="3203"/>
                  </a:lnTo>
                  <a:lnTo>
                    <a:pt x="294" y="3406"/>
                  </a:lnTo>
                  <a:lnTo>
                    <a:pt x="407" y="3609"/>
                  </a:lnTo>
                  <a:lnTo>
                    <a:pt x="542" y="3790"/>
                  </a:lnTo>
                  <a:lnTo>
                    <a:pt x="700" y="3947"/>
                  </a:lnTo>
                  <a:lnTo>
                    <a:pt x="858" y="4083"/>
                  </a:lnTo>
                  <a:lnTo>
                    <a:pt x="1038" y="4218"/>
                  </a:lnTo>
                  <a:lnTo>
                    <a:pt x="1241" y="4331"/>
                  </a:lnTo>
                  <a:lnTo>
                    <a:pt x="1444" y="4421"/>
                  </a:lnTo>
                  <a:lnTo>
                    <a:pt x="1647" y="4511"/>
                  </a:lnTo>
                  <a:lnTo>
                    <a:pt x="1873" y="4557"/>
                  </a:lnTo>
                  <a:lnTo>
                    <a:pt x="2076" y="4579"/>
                  </a:lnTo>
                  <a:lnTo>
                    <a:pt x="2301" y="4602"/>
                  </a:lnTo>
                  <a:lnTo>
                    <a:pt x="2549" y="4579"/>
                  </a:lnTo>
                  <a:lnTo>
                    <a:pt x="2775" y="4557"/>
                  </a:lnTo>
                  <a:lnTo>
                    <a:pt x="2775" y="4557"/>
                  </a:lnTo>
                  <a:lnTo>
                    <a:pt x="3001" y="4489"/>
                  </a:lnTo>
                  <a:lnTo>
                    <a:pt x="3226" y="4421"/>
                  </a:lnTo>
                  <a:lnTo>
                    <a:pt x="3429" y="4308"/>
                  </a:lnTo>
                  <a:lnTo>
                    <a:pt x="3610" y="4196"/>
                  </a:lnTo>
                  <a:lnTo>
                    <a:pt x="3790" y="4060"/>
                  </a:lnTo>
                  <a:lnTo>
                    <a:pt x="3948" y="3902"/>
                  </a:lnTo>
                  <a:lnTo>
                    <a:pt x="4106" y="3744"/>
                  </a:lnTo>
                  <a:lnTo>
                    <a:pt x="4241" y="3564"/>
                  </a:lnTo>
                  <a:lnTo>
                    <a:pt x="4354" y="3384"/>
                  </a:lnTo>
                  <a:lnTo>
                    <a:pt x="4444" y="3181"/>
                  </a:lnTo>
                  <a:lnTo>
                    <a:pt x="4512" y="2955"/>
                  </a:lnTo>
                  <a:lnTo>
                    <a:pt x="4557" y="2752"/>
                  </a:lnTo>
                  <a:lnTo>
                    <a:pt x="4602" y="2526"/>
                  </a:lnTo>
                  <a:lnTo>
                    <a:pt x="4602" y="2301"/>
                  </a:lnTo>
                  <a:lnTo>
                    <a:pt x="4602" y="2075"/>
                  </a:lnTo>
                  <a:lnTo>
                    <a:pt x="4557" y="1827"/>
                  </a:lnTo>
                  <a:lnTo>
                    <a:pt x="4557" y="1827"/>
                  </a:lnTo>
                  <a:lnTo>
                    <a:pt x="4512" y="1602"/>
                  </a:lnTo>
                  <a:lnTo>
                    <a:pt x="4422" y="1399"/>
                  </a:lnTo>
                  <a:lnTo>
                    <a:pt x="4331" y="1196"/>
                  </a:lnTo>
                  <a:lnTo>
                    <a:pt x="4196" y="993"/>
                  </a:lnTo>
                  <a:lnTo>
                    <a:pt x="4061" y="812"/>
                  </a:lnTo>
                  <a:lnTo>
                    <a:pt x="3925" y="654"/>
                  </a:lnTo>
                  <a:lnTo>
                    <a:pt x="3745" y="519"/>
                  </a:lnTo>
                  <a:lnTo>
                    <a:pt x="3564" y="384"/>
                  </a:lnTo>
                  <a:lnTo>
                    <a:pt x="3384" y="271"/>
                  </a:lnTo>
                  <a:lnTo>
                    <a:pt x="3181" y="181"/>
                  </a:lnTo>
                  <a:lnTo>
                    <a:pt x="2978" y="90"/>
                  </a:lnTo>
                  <a:lnTo>
                    <a:pt x="2752" y="45"/>
                  </a:lnTo>
                  <a:lnTo>
                    <a:pt x="2527" y="0"/>
                  </a:lnTo>
                  <a:lnTo>
                    <a:pt x="2301" y="0"/>
                  </a:lnTo>
                  <a:lnTo>
                    <a:pt x="2076" y="23"/>
                  </a:lnTo>
                  <a:lnTo>
                    <a:pt x="1850" y="45"/>
                  </a:lnTo>
                  <a:lnTo>
                    <a:pt x="1850" y="45"/>
                  </a:lnTo>
                  <a:lnTo>
                    <a:pt x="1625" y="113"/>
                  </a:lnTo>
                  <a:lnTo>
                    <a:pt x="1399" y="181"/>
                  </a:lnTo>
                  <a:lnTo>
                    <a:pt x="1196" y="293"/>
                  </a:lnTo>
                  <a:lnTo>
                    <a:pt x="1016" y="406"/>
                  </a:lnTo>
                  <a:lnTo>
                    <a:pt x="835" y="541"/>
                  </a:lnTo>
                  <a:lnTo>
                    <a:pt x="655" y="699"/>
                  </a:lnTo>
                  <a:lnTo>
                    <a:pt x="519" y="857"/>
                  </a:lnTo>
                  <a:lnTo>
                    <a:pt x="384" y="1038"/>
                  </a:lnTo>
                  <a:lnTo>
                    <a:pt x="271" y="1218"/>
                  </a:lnTo>
                  <a:lnTo>
                    <a:pt x="181" y="1421"/>
                  </a:lnTo>
                  <a:lnTo>
                    <a:pt x="113" y="1624"/>
                  </a:lnTo>
                  <a:lnTo>
                    <a:pt x="46" y="1850"/>
                  </a:lnTo>
                  <a:lnTo>
                    <a:pt x="23" y="2075"/>
                  </a:lnTo>
                  <a:lnTo>
                    <a:pt x="1" y="2301"/>
                  </a:lnTo>
                  <a:lnTo>
                    <a:pt x="23" y="2526"/>
                  </a:lnTo>
                  <a:lnTo>
                    <a:pt x="68" y="277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extrusionOk="0">
                  <a:moveTo>
                    <a:pt x="2054" y="1"/>
                  </a:move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5357900" y="3491325"/>
              <a:ext cx="115075" cy="115075"/>
            </a:xfrm>
            <a:custGeom>
              <a:avLst/>
              <a:gdLst/>
              <a:ahLst/>
              <a:cxnLst/>
              <a:rect l="l" t="t" r="r" b="b"/>
              <a:pathLst>
                <a:path w="4603" h="4603" fill="none" extrusionOk="0">
                  <a:moveTo>
                    <a:pt x="46" y="2752"/>
                  </a:moveTo>
                  <a:lnTo>
                    <a:pt x="46" y="2752"/>
                  </a:lnTo>
                  <a:lnTo>
                    <a:pt x="114" y="2978"/>
                  </a:lnTo>
                  <a:lnTo>
                    <a:pt x="181" y="3204"/>
                  </a:lnTo>
                  <a:lnTo>
                    <a:pt x="294" y="3407"/>
                  </a:lnTo>
                  <a:lnTo>
                    <a:pt x="407" y="3610"/>
                  </a:lnTo>
                  <a:lnTo>
                    <a:pt x="542" y="3767"/>
                  </a:lnTo>
                  <a:lnTo>
                    <a:pt x="700" y="3948"/>
                  </a:lnTo>
                  <a:lnTo>
                    <a:pt x="858" y="4083"/>
                  </a:lnTo>
                  <a:lnTo>
                    <a:pt x="1039" y="4219"/>
                  </a:lnTo>
                  <a:lnTo>
                    <a:pt x="1219" y="4331"/>
                  </a:lnTo>
                  <a:lnTo>
                    <a:pt x="1422" y="4422"/>
                  </a:lnTo>
                  <a:lnTo>
                    <a:pt x="1625" y="4489"/>
                  </a:lnTo>
                  <a:lnTo>
                    <a:pt x="1851" y="4557"/>
                  </a:lnTo>
                  <a:lnTo>
                    <a:pt x="2076" y="4579"/>
                  </a:lnTo>
                  <a:lnTo>
                    <a:pt x="2302" y="4602"/>
                  </a:lnTo>
                  <a:lnTo>
                    <a:pt x="2527" y="4579"/>
                  </a:lnTo>
                  <a:lnTo>
                    <a:pt x="2753" y="4557"/>
                  </a:lnTo>
                  <a:lnTo>
                    <a:pt x="2753" y="4557"/>
                  </a:lnTo>
                  <a:lnTo>
                    <a:pt x="3001" y="4489"/>
                  </a:lnTo>
                  <a:lnTo>
                    <a:pt x="3204" y="4399"/>
                  </a:lnTo>
                  <a:lnTo>
                    <a:pt x="3407" y="4309"/>
                  </a:lnTo>
                  <a:lnTo>
                    <a:pt x="3610" y="4196"/>
                  </a:lnTo>
                  <a:lnTo>
                    <a:pt x="3768" y="4061"/>
                  </a:lnTo>
                  <a:lnTo>
                    <a:pt x="3948" y="3903"/>
                  </a:lnTo>
                  <a:lnTo>
                    <a:pt x="4084" y="3745"/>
                  </a:lnTo>
                  <a:lnTo>
                    <a:pt x="4219" y="3564"/>
                  </a:lnTo>
                  <a:lnTo>
                    <a:pt x="4332" y="3361"/>
                  </a:lnTo>
                  <a:lnTo>
                    <a:pt x="4422" y="3158"/>
                  </a:lnTo>
                  <a:lnTo>
                    <a:pt x="4490" y="2955"/>
                  </a:lnTo>
                  <a:lnTo>
                    <a:pt x="4557" y="2752"/>
                  </a:lnTo>
                  <a:lnTo>
                    <a:pt x="4580" y="2527"/>
                  </a:lnTo>
                  <a:lnTo>
                    <a:pt x="4602" y="2301"/>
                  </a:lnTo>
                  <a:lnTo>
                    <a:pt x="4580" y="2053"/>
                  </a:lnTo>
                  <a:lnTo>
                    <a:pt x="4557" y="1828"/>
                  </a:lnTo>
                  <a:lnTo>
                    <a:pt x="4557" y="1828"/>
                  </a:lnTo>
                  <a:lnTo>
                    <a:pt x="4490" y="1602"/>
                  </a:lnTo>
                  <a:lnTo>
                    <a:pt x="4399" y="1376"/>
                  </a:lnTo>
                  <a:lnTo>
                    <a:pt x="4309" y="1173"/>
                  </a:lnTo>
                  <a:lnTo>
                    <a:pt x="4196" y="993"/>
                  </a:lnTo>
                  <a:lnTo>
                    <a:pt x="4061" y="813"/>
                  </a:lnTo>
                  <a:lnTo>
                    <a:pt x="3903" y="655"/>
                  </a:lnTo>
                  <a:lnTo>
                    <a:pt x="3745" y="497"/>
                  </a:lnTo>
                  <a:lnTo>
                    <a:pt x="3565" y="384"/>
                  </a:lnTo>
                  <a:lnTo>
                    <a:pt x="3362" y="271"/>
                  </a:lnTo>
                  <a:lnTo>
                    <a:pt x="3159" y="158"/>
                  </a:lnTo>
                  <a:lnTo>
                    <a:pt x="2956" y="91"/>
                  </a:lnTo>
                  <a:lnTo>
                    <a:pt x="2753" y="46"/>
                  </a:lnTo>
                  <a:lnTo>
                    <a:pt x="2527" y="1"/>
                  </a:lnTo>
                  <a:lnTo>
                    <a:pt x="2302" y="1"/>
                  </a:lnTo>
                  <a:lnTo>
                    <a:pt x="2054" y="1"/>
                  </a:lnTo>
                  <a:lnTo>
                    <a:pt x="1828" y="46"/>
                  </a:lnTo>
                  <a:lnTo>
                    <a:pt x="1828" y="46"/>
                  </a:lnTo>
                  <a:lnTo>
                    <a:pt x="1602" y="113"/>
                  </a:lnTo>
                  <a:lnTo>
                    <a:pt x="1377" y="181"/>
                  </a:lnTo>
                  <a:lnTo>
                    <a:pt x="1174" y="294"/>
                  </a:lnTo>
                  <a:lnTo>
                    <a:pt x="993" y="407"/>
                  </a:lnTo>
                  <a:lnTo>
                    <a:pt x="813" y="542"/>
                  </a:lnTo>
                  <a:lnTo>
                    <a:pt x="655" y="677"/>
                  </a:lnTo>
                  <a:lnTo>
                    <a:pt x="497" y="858"/>
                  </a:lnTo>
                  <a:lnTo>
                    <a:pt x="384" y="1038"/>
                  </a:lnTo>
                  <a:lnTo>
                    <a:pt x="272" y="1219"/>
                  </a:lnTo>
                  <a:lnTo>
                    <a:pt x="159" y="1422"/>
                  </a:lnTo>
                  <a:lnTo>
                    <a:pt x="91" y="1625"/>
                  </a:lnTo>
                  <a:lnTo>
                    <a:pt x="46" y="1850"/>
                  </a:lnTo>
                  <a:lnTo>
                    <a:pt x="1" y="2076"/>
                  </a:lnTo>
                  <a:lnTo>
                    <a:pt x="1" y="2301"/>
                  </a:lnTo>
                  <a:lnTo>
                    <a:pt x="1" y="2527"/>
                  </a:lnTo>
                  <a:lnTo>
                    <a:pt x="46" y="2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5163925" y="2409175"/>
              <a:ext cx="391950" cy="424100"/>
            </a:xfrm>
            <a:custGeom>
              <a:avLst/>
              <a:gdLst/>
              <a:ahLst/>
              <a:cxnLst/>
              <a:rect l="l" t="t" r="r" b="b"/>
              <a:pathLst>
                <a:path w="15678" h="16964" extrusionOk="0">
                  <a:moveTo>
                    <a:pt x="11843" y="1331"/>
                  </a:moveTo>
                  <a:lnTo>
                    <a:pt x="14346" y="13444"/>
                  </a:lnTo>
                  <a:lnTo>
                    <a:pt x="3835" y="15632"/>
                  </a:lnTo>
                  <a:lnTo>
                    <a:pt x="1331" y="3519"/>
                  </a:lnTo>
                  <a:lnTo>
                    <a:pt x="11843" y="1331"/>
                  </a:lnTo>
                  <a:close/>
                  <a:moveTo>
                    <a:pt x="12722" y="1"/>
                  </a:moveTo>
                  <a:lnTo>
                    <a:pt x="1" y="2640"/>
                  </a:lnTo>
                  <a:lnTo>
                    <a:pt x="2955" y="16963"/>
                  </a:lnTo>
                  <a:lnTo>
                    <a:pt x="15677" y="14324"/>
                  </a:lnTo>
                  <a:lnTo>
                    <a:pt x="127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5144750" y="2384375"/>
              <a:ext cx="362625" cy="128575"/>
            </a:xfrm>
            <a:custGeom>
              <a:avLst/>
              <a:gdLst/>
              <a:ahLst/>
              <a:cxnLst/>
              <a:rect l="l" t="t" r="r" b="b"/>
              <a:pathLst>
                <a:path w="14505" h="5143" extrusionOk="0">
                  <a:moveTo>
                    <a:pt x="13918" y="0"/>
                  </a:moveTo>
                  <a:lnTo>
                    <a:pt x="136" y="2865"/>
                  </a:lnTo>
                  <a:lnTo>
                    <a:pt x="68" y="2887"/>
                  </a:lnTo>
                  <a:lnTo>
                    <a:pt x="23" y="2932"/>
                  </a:lnTo>
                  <a:lnTo>
                    <a:pt x="1" y="2978"/>
                  </a:lnTo>
                  <a:lnTo>
                    <a:pt x="1" y="3045"/>
                  </a:lnTo>
                  <a:lnTo>
                    <a:pt x="429" y="5030"/>
                  </a:lnTo>
                  <a:lnTo>
                    <a:pt x="452" y="5075"/>
                  </a:lnTo>
                  <a:lnTo>
                    <a:pt x="497" y="5120"/>
                  </a:lnTo>
                  <a:lnTo>
                    <a:pt x="542" y="5143"/>
                  </a:lnTo>
                  <a:lnTo>
                    <a:pt x="587" y="5143"/>
                  </a:lnTo>
                  <a:lnTo>
                    <a:pt x="14392" y="2301"/>
                  </a:lnTo>
                  <a:lnTo>
                    <a:pt x="14459" y="2278"/>
                  </a:lnTo>
                  <a:lnTo>
                    <a:pt x="14482" y="2233"/>
                  </a:lnTo>
                  <a:lnTo>
                    <a:pt x="14504" y="2188"/>
                  </a:lnTo>
                  <a:lnTo>
                    <a:pt x="14504" y="2120"/>
                  </a:lnTo>
                  <a:lnTo>
                    <a:pt x="14098" y="135"/>
                  </a:lnTo>
                  <a:lnTo>
                    <a:pt x="14076" y="68"/>
                  </a:lnTo>
                  <a:lnTo>
                    <a:pt x="14031" y="23"/>
                  </a:lnTo>
                  <a:lnTo>
                    <a:pt x="139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5611675" y="3398850"/>
              <a:ext cx="108850" cy="75025"/>
            </a:xfrm>
            <a:custGeom>
              <a:avLst/>
              <a:gdLst/>
              <a:ahLst/>
              <a:cxnLst/>
              <a:rect l="l" t="t" r="r" b="b"/>
              <a:pathLst>
                <a:path w="4354" h="3001" fill="none" extrusionOk="0">
                  <a:moveTo>
                    <a:pt x="3880" y="0"/>
                  </a:moveTo>
                  <a:lnTo>
                    <a:pt x="0" y="812"/>
                  </a:lnTo>
                  <a:lnTo>
                    <a:pt x="451" y="3000"/>
                  </a:lnTo>
                  <a:lnTo>
                    <a:pt x="451" y="3000"/>
                  </a:lnTo>
                  <a:lnTo>
                    <a:pt x="587" y="2752"/>
                  </a:lnTo>
                  <a:lnTo>
                    <a:pt x="722" y="2504"/>
                  </a:lnTo>
                  <a:lnTo>
                    <a:pt x="903" y="2278"/>
                  </a:lnTo>
                  <a:lnTo>
                    <a:pt x="1106" y="2098"/>
                  </a:lnTo>
                  <a:lnTo>
                    <a:pt x="1331" y="1918"/>
                  </a:lnTo>
                  <a:lnTo>
                    <a:pt x="1579" y="1782"/>
                  </a:lnTo>
                  <a:lnTo>
                    <a:pt x="1850" y="1669"/>
                  </a:lnTo>
                  <a:lnTo>
                    <a:pt x="2143" y="1579"/>
                  </a:lnTo>
                  <a:lnTo>
                    <a:pt x="2143" y="1579"/>
                  </a:lnTo>
                  <a:lnTo>
                    <a:pt x="2369" y="1557"/>
                  </a:lnTo>
                  <a:lnTo>
                    <a:pt x="2617" y="1534"/>
                  </a:lnTo>
                  <a:lnTo>
                    <a:pt x="2617" y="1534"/>
                  </a:lnTo>
                  <a:lnTo>
                    <a:pt x="2865" y="1557"/>
                  </a:lnTo>
                  <a:lnTo>
                    <a:pt x="3113" y="1602"/>
                  </a:lnTo>
                  <a:lnTo>
                    <a:pt x="3361" y="1669"/>
                  </a:lnTo>
                  <a:lnTo>
                    <a:pt x="3587" y="1760"/>
                  </a:lnTo>
                  <a:lnTo>
                    <a:pt x="3790" y="1872"/>
                  </a:lnTo>
                  <a:lnTo>
                    <a:pt x="3993" y="2008"/>
                  </a:lnTo>
                  <a:lnTo>
                    <a:pt x="4196" y="2166"/>
                  </a:lnTo>
                  <a:lnTo>
                    <a:pt x="4354" y="2346"/>
                  </a:lnTo>
                  <a:lnTo>
                    <a:pt x="38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5622950" y="3437200"/>
              <a:ext cx="103225" cy="65425"/>
            </a:xfrm>
            <a:custGeom>
              <a:avLst/>
              <a:gdLst/>
              <a:ahLst/>
              <a:cxnLst/>
              <a:rect l="l" t="t" r="r" b="b"/>
              <a:pathLst>
                <a:path w="4129" h="2617" fill="none" extrusionOk="0">
                  <a:moveTo>
                    <a:pt x="2166" y="0"/>
                  </a:moveTo>
                  <a:lnTo>
                    <a:pt x="2166" y="0"/>
                  </a:lnTo>
                  <a:lnTo>
                    <a:pt x="1918" y="23"/>
                  </a:lnTo>
                  <a:lnTo>
                    <a:pt x="1692" y="45"/>
                  </a:lnTo>
                  <a:lnTo>
                    <a:pt x="1692" y="45"/>
                  </a:lnTo>
                  <a:lnTo>
                    <a:pt x="1399" y="135"/>
                  </a:lnTo>
                  <a:lnTo>
                    <a:pt x="1128" y="248"/>
                  </a:lnTo>
                  <a:lnTo>
                    <a:pt x="880" y="384"/>
                  </a:lnTo>
                  <a:lnTo>
                    <a:pt x="655" y="564"/>
                  </a:lnTo>
                  <a:lnTo>
                    <a:pt x="452" y="744"/>
                  </a:lnTo>
                  <a:lnTo>
                    <a:pt x="271" y="970"/>
                  </a:lnTo>
                  <a:lnTo>
                    <a:pt x="136" y="1218"/>
                  </a:lnTo>
                  <a:lnTo>
                    <a:pt x="0" y="1466"/>
                  </a:lnTo>
                  <a:lnTo>
                    <a:pt x="249" y="2617"/>
                  </a:lnTo>
                  <a:lnTo>
                    <a:pt x="4128" y="1827"/>
                  </a:lnTo>
                  <a:lnTo>
                    <a:pt x="3903" y="812"/>
                  </a:lnTo>
                  <a:lnTo>
                    <a:pt x="3903" y="812"/>
                  </a:lnTo>
                  <a:lnTo>
                    <a:pt x="3745" y="632"/>
                  </a:lnTo>
                  <a:lnTo>
                    <a:pt x="3542" y="474"/>
                  </a:lnTo>
                  <a:lnTo>
                    <a:pt x="3339" y="338"/>
                  </a:lnTo>
                  <a:lnTo>
                    <a:pt x="3136" y="226"/>
                  </a:lnTo>
                  <a:lnTo>
                    <a:pt x="2910" y="135"/>
                  </a:lnTo>
                  <a:lnTo>
                    <a:pt x="2662" y="68"/>
                  </a:lnTo>
                  <a:lnTo>
                    <a:pt x="2414" y="23"/>
                  </a:lnTo>
                  <a:lnTo>
                    <a:pt x="21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rgbClr val="C3B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5350575" y="3452975"/>
              <a:ext cx="107725" cy="75025"/>
            </a:xfrm>
            <a:custGeom>
              <a:avLst/>
              <a:gdLst/>
              <a:ahLst/>
              <a:cxnLst/>
              <a:rect l="l" t="t" r="r" b="b"/>
              <a:pathLst>
                <a:path w="4309" h="3001" fill="none" extrusionOk="0">
                  <a:moveTo>
                    <a:pt x="3835" y="1"/>
                  </a:moveTo>
                  <a:lnTo>
                    <a:pt x="1" y="813"/>
                  </a:lnTo>
                  <a:lnTo>
                    <a:pt x="452" y="3001"/>
                  </a:lnTo>
                  <a:lnTo>
                    <a:pt x="452" y="3001"/>
                  </a:lnTo>
                  <a:lnTo>
                    <a:pt x="565" y="2730"/>
                  </a:lnTo>
                  <a:lnTo>
                    <a:pt x="723" y="2504"/>
                  </a:lnTo>
                  <a:lnTo>
                    <a:pt x="880" y="2279"/>
                  </a:lnTo>
                  <a:lnTo>
                    <a:pt x="1083" y="2076"/>
                  </a:lnTo>
                  <a:lnTo>
                    <a:pt x="1309" y="1918"/>
                  </a:lnTo>
                  <a:lnTo>
                    <a:pt x="1557" y="1760"/>
                  </a:lnTo>
                  <a:lnTo>
                    <a:pt x="1828" y="1647"/>
                  </a:lnTo>
                  <a:lnTo>
                    <a:pt x="2121" y="1580"/>
                  </a:lnTo>
                  <a:lnTo>
                    <a:pt x="2121" y="1580"/>
                  </a:lnTo>
                  <a:lnTo>
                    <a:pt x="2369" y="1535"/>
                  </a:lnTo>
                  <a:lnTo>
                    <a:pt x="2595" y="1535"/>
                  </a:lnTo>
                  <a:lnTo>
                    <a:pt x="2595" y="1535"/>
                  </a:lnTo>
                  <a:lnTo>
                    <a:pt x="2843" y="1535"/>
                  </a:lnTo>
                  <a:lnTo>
                    <a:pt x="3091" y="1580"/>
                  </a:lnTo>
                  <a:lnTo>
                    <a:pt x="3316" y="1647"/>
                  </a:lnTo>
                  <a:lnTo>
                    <a:pt x="3542" y="1738"/>
                  </a:lnTo>
                  <a:lnTo>
                    <a:pt x="3768" y="1850"/>
                  </a:lnTo>
                  <a:lnTo>
                    <a:pt x="3948" y="1986"/>
                  </a:lnTo>
                  <a:lnTo>
                    <a:pt x="4151" y="2144"/>
                  </a:lnTo>
                  <a:lnTo>
                    <a:pt x="4309" y="2301"/>
                  </a:lnTo>
                  <a:lnTo>
                    <a:pt x="38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5361850" y="3491325"/>
              <a:ext cx="102100" cy="65450"/>
            </a:xfrm>
            <a:custGeom>
              <a:avLst/>
              <a:gdLst/>
              <a:ahLst/>
              <a:cxnLst/>
              <a:rect l="l" t="t" r="r" b="b"/>
              <a:pathLst>
                <a:path w="4084" h="2618" fill="none" extrusionOk="0">
                  <a:moveTo>
                    <a:pt x="2144" y="1"/>
                  </a:moveTo>
                  <a:lnTo>
                    <a:pt x="2144" y="1"/>
                  </a:lnTo>
                  <a:lnTo>
                    <a:pt x="1918" y="1"/>
                  </a:lnTo>
                  <a:lnTo>
                    <a:pt x="1670" y="46"/>
                  </a:lnTo>
                  <a:lnTo>
                    <a:pt x="1670" y="46"/>
                  </a:lnTo>
                  <a:lnTo>
                    <a:pt x="1377" y="113"/>
                  </a:lnTo>
                  <a:lnTo>
                    <a:pt x="1106" y="226"/>
                  </a:lnTo>
                  <a:lnTo>
                    <a:pt x="858" y="384"/>
                  </a:lnTo>
                  <a:lnTo>
                    <a:pt x="632" y="542"/>
                  </a:lnTo>
                  <a:lnTo>
                    <a:pt x="429" y="745"/>
                  </a:lnTo>
                  <a:lnTo>
                    <a:pt x="272" y="970"/>
                  </a:lnTo>
                  <a:lnTo>
                    <a:pt x="114" y="1196"/>
                  </a:lnTo>
                  <a:lnTo>
                    <a:pt x="1" y="1467"/>
                  </a:lnTo>
                  <a:lnTo>
                    <a:pt x="226" y="2617"/>
                  </a:lnTo>
                  <a:lnTo>
                    <a:pt x="4084" y="1828"/>
                  </a:lnTo>
                  <a:lnTo>
                    <a:pt x="3858" y="767"/>
                  </a:lnTo>
                  <a:lnTo>
                    <a:pt x="3858" y="767"/>
                  </a:lnTo>
                  <a:lnTo>
                    <a:pt x="3700" y="610"/>
                  </a:lnTo>
                  <a:lnTo>
                    <a:pt x="3497" y="452"/>
                  </a:lnTo>
                  <a:lnTo>
                    <a:pt x="3317" y="316"/>
                  </a:lnTo>
                  <a:lnTo>
                    <a:pt x="3091" y="204"/>
                  </a:lnTo>
                  <a:lnTo>
                    <a:pt x="2865" y="113"/>
                  </a:lnTo>
                  <a:lnTo>
                    <a:pt x="2640" y="46"/>
                  </a:lnTo>
                  <a:lnTo>
                    <a:pt x="2392" y="1"/>
                  </a:lnTo>
                  <a:lnTo>
                    <a:pt x="21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5124450" y="2674775"/>
              <a:ext cx="669400" cy="854350"/>
            </a:xfrm>
            <a:custGeom>
              <a:avLst/>
              <a:gdLst/>
              <a:ahLst/>
              <a:cxnLst/>
              <a:rect l="l" t="t" r="r" b="b"/>
              <a:pathLst>
                <a:path w="26776" h="34174" extrusionOk="0">
                  <a:moveTo>
                    <a:pt x="17392" y="1"/>
                  </a:moveTo>
                  <a:lnTo>
                    <a:pt x="16895" y="23"/>
                  </a:lnTo>
                  <a:lnTo>
                    <a:pt x="16399" y="91"/>
                  </a:lnTo>
                  <a:lnTo>
                    <a:pt x="3903" y="2685"/>
                  </a:lnTo>
                  <a:lnTo>
                    <a:pt x="3429" y="2798"/>
                  </a:lnTo>
                  <a:lnTo>
                    <a:pt x="2955" y="2978"/>
                  </a:lnTo>
                  <a:lnTo>
                    <a:pt x="2527" y="3181"/>
                  </a:lnTo>
                  <a:lnTo>
                    <a:pt x="2121" y="3452"/>
                  </a:lnTo>
                  <a:lnTo>
                    <a:pt x="1737" y="3723"/>
                  </a:lnTo>
                  <a:lnTo>
                    <a:pt x="1399" y="4061"/>
                  </a:lnTo>
                  <a:lnTo>
                    <a:pt x="1083" y="4399"/>
                  </a:lnTo>
                  <a:lnTo>
                    <a:pt x="813" y="4783"/>
                  </a:lnTo>
                  <a:lnTo>
                    <a:pt x="564" y="5189"/>
                  </a:lnTo>
                  <a:lnTo>
                    <a:pt x="361" y="5617"/>
                  </a:lnTo>
                  <a:lnTo>
                    <a:pt x="204" y="6068"/>
                  </a:lnTo>
                  <a:lnTo>
                    <a:pt x="91" y="6520"/>
                  </a:lnTo>
                  <a:lnTo>
                    <a:pt x="23" y="6993"/>
                  </a:lnTo>
                  <a:lnTo>
                    <a:pt x="1" y="7489"/>
                  </a:lnTo>
                  <a:lnTo>
                    <a:pt x="23" y="7963"/>
                  </a:lnTo>
                  <a:lnTo>
                    <a:pt x="113" y="8459"/>
                  </a:lnTo>
                  <a:lnTo>
                    <a:pt x="4602" y="30272"/>
                  </a:lnTo>
                  <a:lnTo>
                    <a:pt x="4737" y="30745"/>
                  </a:lnTo>
                  <a:lnTo>
                    <a:pt x="4895" y="31219"/>
                  </a:lnTo>
                  <a:lnTo>
                    <a:pt x="5121" y="31647"/>
                  </a:lnTo>
                  <a:lnTo>
                    <a:pt x="5369" y="32054"/>
                  </a:lnTo>
                  <a:lnTo>
                    <a:pt x="5662" y="32437"/>
                  </a:lnTo>
                  <a:lnTo>
                    <a:pt x="5978" y="32775"/>
                  </a:lnTo>
                  <a:lnTo>
                    <a:pt x="6339" y="33091"/>
                  </a:lnTo>
                  <a:lnTo>
                    <a:pt x="6722" y="33362"/>
                  </a:lnTo>
                  <a:lnTo>
                    <a:pt x="7106" y="33610"/>
                  </a:lnTo>
                  <a:lnTo>
                    <a:pt x="7534" y="33813"/>
                  </a:lnTo>
                  <a:lnTo>
                    <a:pt x="7986" y="33971"/>
                  </a:lnTo>
                  <a:lnTo>
                    <a:pt x="8459" y="34084"/>
                  </a:lnTo>
                  <a:lnTo>
                    <a:pt x="8933" y="34151"/>
                  </a:lnTo>
                  <a:lnTo>
                    <a:pt x="9407" y="34174"/>
                  </a:lnTo>
                  <a:lnTo>
                    <a:pt x="9903" y="34151"/>
                  </a:lnTo>
                  <a:lnTo>
                    <a:pt x="10399" y="34061"/>
                  </a:lnTo>
                  <a:lnTo>
                    <a:pt x="22873" y="31490"/>
                  </a:lnTo>
                  <a:lnTo>
                    <a:pt x="23369" y="31354"/>
                  </a:lnTo>
                  <a:lnTo>
                    <a:pt x="23820" y="31196"/>
                  </a:lnTo>
                  <a:lnTo>
                    <a:pt x="24271" y="30971"/>
                  </a:lnTo>
                  <a:lnTo>
                    <a:pt x="24677" y="30723"/>
                  </a:lnTo>
                  <a:lnTo>
                    <a:pt x="25038" y="30429"/>
                  </a:lnTo>
                  <a:lnTo>
                    <a:pt x="25399" y="30114"/>
                  </a:lnTo>
                  <a:lnTo>
                    <a:pt x="25715" y="29753"/>
                  </a:lnTo>
                  <a:lnTo>
                    <a:pt x="25986" y="29392"/>
                  </a:lnTo>
                  <a:lnTo>
                    <a:pt x="26211" y="28986"/>
                  </a:lnTo>
                  <a:lnTo>
                    <a:pt x="26414" y="28557"/>
                  </a:lnTo>
                  <a:lnTo>
                    <a:pt x="26572" y="28106"/>
                  </a:lnTo>
                  <a:lnTo>
                    <a:pt x="26685" y="27655"/>
                  </a:lnTo>
                  <a:lnTo>
                    <a:pt x="26753" y="27181"/>
                  </a:lnTo>
                  <a:lnTo>
                    <a:pt x="26775" y="26685"/>
                  </a:lnTo>
                  <a:lnTo>
                    <a:pt x="26753" y="26189"/>
                  </a:lnTo>
                  <a:lnTo>
                    <a:pt x="26685" y="25693"/>
                  </a:lnTo>
                  <a:lnTo>
                    <a:pt x="22174" y="3903"/>
                  </a:lnTo>
                  <a:lnTo>
                    <a:pt x="22061" y="3407"/>
                  </a:lnTo>
                  <a:lnTo>
                    <a:pt x="21880" y="2956"/>
                  </a:lnTo>
                  <a:lnTo>
                    <a:pt x="21677" y="2527"/>
                  </a:lnTo>
                  <a:lnTo>
                    <a:pt x="21407" y="2121"/>
                  </a:lnTo>
                  <a:lnTo>
                    <a:pt x="21136" y="1738"/>
                  </a:lnTo>
                  <a:lnTo>
                    <a:pt x="20798" y="1399"/>
                  </a:lnTo>
                  <a:lnTo>
                    <a:pt x="20459" y="1083"/>
                  </a:lnTo>
                  <a:lnTo>
                    <a:pt x="20076" y="813"/>
                  </a:lnTo>
                  <a:lnTo>
                    <a:pt x="19670" y="565"/>
                  </a:lnTo>
                  <a:lnTo>
                    <a:pt x="19241" y="362"/>
                  </a:lnTo>
                  <a:lnTo>
                    <a:pt x="18790" y="204"/>
                  </a:lnTo>
                  <a:lnTo>
                    <a:pt x="18339" y="91"/>
                  </a:lnTo>
                  <a:lnTo>
                    <a:pt x="17865" y="23"/>
                  </a:lnTo>
                  <a:lnTo>
                    <a:pt x="173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66675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5553600" y="274695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49"/>
                  </a:lnTo>
                  <a:lnTo>
                    <a:pt x="5233" y="25512"/>
                  </a:lnTo>
                  <a:lnTo>
                    <a:pt x="6383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11"/>
            <p:cNvSpPr/>
            <p:nvPr/>
          </p:nvSpPr>
          <p:spPr>
            <a:xfrm>
              <a:off x="5437425" y="2771200"/>
              <a:ext cx="159600" cy="637825"/>
            </a:xfrm>
            <a:custGeom>
              <a:avLst/>
              <a:gdLst/>
              <a:ahLst/>
              <a:cxnLst/>
              <a:rect l="l" t="t" r="r" b="b"/>
              <a:pathLst>
                <a:path w="6384" h="25513" extrusionOk="0">
                  <a:moveTo>
                    <a:pt x="1173" y="1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4"/>
                  </a:lnTo>
                  <a:lnTo>
                    <a:pt x="1173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11"/>
            <p:cNvSpPr/>
            <p:nvPr/>
          </p:nvSpPr>
          <p:spPr>
            <a:xfrm>
              <a:off x="5321250" y="2794900"/>
              <a:ext cx="159625" cy="637800"/>
            </a:xfrm>
            <a:custGeom>
              <a:avLst/>
              <a:gdLst/>
              <a:ahLst/>
              <a:cxnLst/>
              <a:rect l="l" t="t" r="r" b="b"/>
              <a:pathLst>
                <a:path w="6385" h="25512" extrusionOk="0">
                  <a:moveTo>
                    <a:pt x="1174" y="0"/>
                  </a:moveTo>
                  <a:lnTo>
                    <a:pt x="1" y="248"/>
                  </a:lnTo>
                  <a:lnTo>
                    <a:pt x="5234" y="25512"/>
                  </a:lnTo>
                  <a:lnTo>
                    <a:pt x="6384" y="25264"/>
                  </a:lnTo>
                  <a:lnTo>
                    <a:pt x="1174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11"/>
            <p:cNvSpPr/>
            <p:nvPr/>
          </p:nvSpPr>
          <p:spPr>
            <a:xfrm>
              <a:off x="5205100" y="2819150"/>
              <a:ext cx="159600" cy="637800"/>
            </a:xfrm>
            <a:custGeom>
              <a:avLst/>
              <a:gdLst/>
              <a:ahLst/>
              <a:cxnLst/>
              <a:rect l="l" t="t" r="r" b="b"/>
              <a:pathLst>
                <a:path w="6384" h="25512" extrusionOk="0">
                  <a:moveTo>
                    <a:pt x="1173" y="0"/>
                  </a:moveTo>
                  <a:lnTo>
                    <a:pt x="0" y="226"/>
                  </a:lnTo>
                  <a:lnTo>
                    <a:pt x="5233" y="25512"/>
                  </a:lnTo>
                  <a:lnTo>
                    <a:pt x="6384" y="25263"/>
                  </a:lnTo>
                  <a:lnTo>
                    <a:pt x="1173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657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>
            <a:spLocks noGrp="1"/>
          </p:cNvSpPr>
          <p:nvPr>
            <p:ph type="pic" idx="2"/>
          </p:nvPr>
        </p:nvSpPr>
        <p:spPr>
          <a:xfrm>
            <a:off x="5218180" y="1915887"/>
            <a:ext cx="2340000" cy="2664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00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3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273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9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82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24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8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535E20-F7C1-4C63-9C6E-1CEC523C82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9E7A3C-EE04-401A-9EBE-4DF30EF338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45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hewy"/>
              <a:buNone/>
              <a:defRPr sz="37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Bebas Neue"/>
              <a:buNone/>
              <a:defRPr sz="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●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○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"/>
              <a:buChar char="■"/>
              <a:defRPr sz="15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5802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9" y="0"/>
            <a:ext cx="12229377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600" y="355600"/>
            <a:ext cx="8521699" cy="59266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Chào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mừng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đến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với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buổi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ngày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hôm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nay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099" y="2819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35" y="1896533"/>
            <a:ext cx="922867" cy="92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770467"/>
            <a:ext cx="1269999" cy="126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2" y="355600"/>
            <a:ext cx="863601" cy="863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9132" y="4745568"/>
            <a:ext cx="592665" cy="59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7464" y="673101"/>
            <a:ext cx="549716" cy="54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75663" y="153997"/>
            <a:ext cx="1673317" cy="12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1246909" y="2368839"/>
            <a:ext cx="9698182" cy="19876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1163" y="346653"/>
            <a:ext cx="2900219" cy="6970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Khám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phá</a:t>
            </a:r>
            <a:endParaRPr lang="vi-VN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4981" y="2912846"/>
            <a:ext cx="8737601" cy="1105333"/>
          </a:xfrm>
        </p:spPr>
        <p:txBody>
          <a:bodyPr/>
          <a:lstStyle/>
          <a:p>
            <a:pPr marL="114300" indent="0" algn="ctr">
              <a:buNone/>
            </a:pPr>
            <a:r>
              <a:rPr lang="vi-VN" dirty="0">
                <a:solidFill>
                  <a:schemeClr val="bg1"/>
                </a:solidFill>
              </a:rPr>
              <a:t>Hoạt động 1: Xác định vị trí địa lí Thành phố Hồ Chí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382" y="184710"/>
            <a:ext cx="719390" cy="7132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769" y="4900541"/>
            <a:ext cx="1012461" cy="101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6123" y="1602342"/>
            <a:ext cx="1030313" cy="1030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64" y="4201482"/>
            <a:ext cx="691925" cy="699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5126" y="1310292"/>
            <a:ext cx="1219306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6122" y="5557869"/>
            <a:ext cx="720001" cy="7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0689" y="0"/>
            <a:ext cx="4535056" cy="65749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184372" y="5394214"/>
            <a:ext cx="383179" cy="3135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>
            <a:off x="4304672" y="2829344"/>
            <a:ext cx="5108762" cy="222793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04" y="1678903"/>
            <a:ext cx="3062968" cy="3378377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4121523" y="5025973"/>
            <a:ext cx="5209309" cy="1049989"/>
          </a:xfrm>
          <a:prstGeom prst="rightArrow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FF0000"/>
                </a:solidFill>
              </a:rPr>
              <a:t>Thành phố Hồ Chí Minh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79999" y="6574936"/>
            <a:ext cx="2313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 smtClean="0"/>
              <a:t>Bản đồ đất nước Việt Nam</a:t>
            </a:r>
            <a:endParaRPr lang="vi-VN" dirty="0"/>
          </a:p>
        </p:txBody>
      </p:sp>
      <p:sp>
        <p:nvSpPr>
          <p:cNvPr id="9" name="Oval 8"/>
          <p:cNvSpPr/>
          <p:nvPr/>
        </p:nvSpPr>
        <p:spPr>
          <a:xfrm>
            <a:off x="206827" y="63722"/>
            <a:ext cx="4498109" cy="11929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842" y="406786"/>
            <a:ext cx="323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chemeClr val="accent1">
                    <a:lumMod val="50000"/>
                  </a:schemeClr>
                </a:solidFill>
              </a:rPr>
              <a:t>     Quan sát bản đồ</a:t>
            </a: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30" y="204663"/>
            <a:ext cx="755147" cy="75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4686" y="1967131"/>
            <a:ext cx="6534731" cy="10808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1050705" y="226564"/>
            <a:ext cx="3552825" cy="116139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vi-VN" sz="2400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2400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741" y="2251653"/>
            <a:ext cx="6520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1</a:t>
            </a:r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Xác định vị trí của Thành phố Hồ Chí </a:t>
            </a:r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Minh trên lược đồ</a:t>
            </a: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vi-VN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6943" y="576428"/>
            <a:ext cx="301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chemeClr val="bg1"/>
                </a:solidFill>
              </a:rPr>
              <a:t>     Quan sát bản đồ</a:t>
            </a:r>
            <a:endParaRPr lang="vi-VN" sz="2400" dirty="0">
              <a:solidFill>
                <a:schemeClr val="bg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1" y="5523345"/>
            <a:ext cx="6871855" cy="94210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8301" y="5787405"/>
            <a:ext cx="7101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. Thành phố Hồ Chí Minh tiếp giáp với những tỉnh thành nào?</a:t>
            </a:r>
            <a:endParaRPr lang="vi-VN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6" y="128084"/>
            <a:ext cx="755147" cy="757535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2726" y="318068"/>
            <a:ext cx="4988267" cy="617824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24686" y="3786909"/>
            <a:ext cx="6534731" cy="997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4686" y="4085618"/>
            <a:ext cx="710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 b="1" dirty="0" smtClean="0">
                <a:solidFill>
                  <a:schemeClr val="accent1">
                    <a:lumMod val="50000"/>
                  </a:schemeClr>
                </a:solidFill>
              </a:rPr>
              <a:t>2. Thành </a:t>
            </a:r>
            <a:r>
              <a:rPr lang="vi-VN" sz="1800" b="1" dirty="0">
                <a:solidFill>
                  <a:schemeClr val="accent1">
                    <a:lumMod val="50000"/>
                  </a:schemeClr>
                </a:solidFill>
              </a:rPr>
              <a:t>phố Hồ Chí Minh nằm bên cạnh con sông nào?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40" y="106729"/>
            <a:ext cx="879764" cy="87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/>
      <p:bldP spid="12" grpId="0"/>
      <p:bldP spid="14" grpId="0" animBg="1"/>
      <p:bldP spid="16" grpId="0"/>
      <p:bldP spid="15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399" y="297490"/>
            <a:ext cx="5058590" cy="626301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696676" y="621484"/>
            <a:ext cx="1166949" cy="59218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 rot="5400000">
            <a:off x="7930579" y="4374753"/>
            <a:ext cx="1370924" cy="4180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26909" y="5634446"/>
            <a:ext cx="936716" cy="48768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766457" y="3428999"/>
            <a:ext cx="1088572" cy="53122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766457" y="626194"/>
            <a:ext cx="705394" cy="73718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7521302" y="2517549"/>
            <a:ext cx="1097281" cy="6301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998729" y="5878286"/>
            <a:ext cx="1454330" cy="3918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-85726" y="7403"/>
            <a:ext cx="12277726" cy="7010400"/>
          </a:xfrm>
          <a:prstGeom prst="rect">
            <a:avLst/>
          </a:prstGeom>
          <a:noFill/>
          <a:ln>
            <a:solidFill>
              <a:srgbClr val="A4AC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Oval 4"/>
          <p:cNvSpPr/>
          <p:nvPr/>
        </p:nvSpPr>
        <p:spPr>
          <a:xfrm>
            <a:off x="182063" y="1601792"/>
            <a:ext cx="2925203" cy="3335863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734" y="3626902"/>
            <a:ext cx="778933" cy="778933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0"/>
            <a:endCxn id="67" idx="1"/>
          </p:cNvCxnSpPr>
          <p:nvPr/>
        </p:nvCxnSpPr>
        <p:spPr>
          <a:xfrm flipV="1">
            <a:off x="1644665" y="1571625"/>
            <a:ext cx="4629136" cy="3016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4"/>
          </p:cNvCxnSpPr>
          <p:nvPr/>
        </p:nvCxnSpPr>
        <p:spPr>
          <a:xfrm>
            <a:off x="1644665" y="4937655"/>
            <a:ext cx="213255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6745817" y="4487854"/>
            <a:ext cx="1195915" cy="41222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8" idx="1"/>
          </p:cNvCxnSpPr>
          <p:nvPr/>
        </p:nvCxnSpPr>
        <p:spPr>
          <a:xfrm flipV="1">
            <a:off x="6705600" y="3303587"/>
            <a:ext cx="1276351" cy="1589090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581775" y="4839751"/>
            <a:ext cx="1685925" cy="978963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7981951" y="2801407"/>
            <a:ext cx="3981450" cy="10043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968190" y="4062410"/>
            <a:ext cx="3995211" cy="9974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            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286750" y="5371300"/>
            <a:ext cx="3790950" cy="13152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Pentagon 44"/>
          <p:cNvSpPr/>
          <p:nvPr/>
        </p:nvSpPr>
        <p:spPr>
          <a:xfrm>
            <a:off x="3745442" y="4405835"/>
            <a:ext cx="2960158" cy="1003304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Tiếp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giáp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biển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Đông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và</a:t>
            </a:r>
            <a:r>
              <a:rPr lang="en-US" sz="2000" dirty="0" smtClean="0">
                <a:solidFill>
                  <a:srgbClr val="FF0000"/>
                </a:solidFill>
              </a:rPr>
              <a:t> 6 </a:t>
            </a:r>
            <a:r>
              <a:rPr lang="en-US" sz="2000" dirty="0" err="1" smtClean="0">
                <a:solidFill>
                  <a:srgbClr val="FF0000"/>
                </a:solidFill>
              </a:rPr>
              <a:t>tỉnh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67" name="Pentagon 66"/>
          <p:cNvSpPr/>
          <p:nvPr/>
        </p:nvSpPr>
        <p:spPr>
          <a:xfrm>
            <a:off x="6273801" y="843495"/>
            <a:ext cx="4033981" cy="1456260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          </a:t>
            </a:r>
            <a:r>
              <a:rPr lang="en-US" sz="2000" dirty="0" err="1" smtClean="0">
                <a:solidFill>
                  <a:srgbClr val="FF0000"/>
                </a:solidFill>
              </a:rPr>
              <a:t>Nằm</a:t>
            </a:r>
            <a:r>
              <a:rPr lang="en-US" sz="2000" dirty="0" smtClean="0">
                <a:solidFill>
                  <a:srgbClr val="FF0000"/>
                </a:solidFill>
              </a:rPr>
              <a:t> ở </a:t>
            </a:r>
            <a:r>
              <a:rPr lang="en-US" sz="2000" dirty="0" err="1" smtClean="0">
                <a:solidFill>
                  <a:srgbClr val="FF0000"/>
                </a:solidFill>
              </a:rPr>
              <a:t>đồng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bằng</a:t>
            </a:r>
            <a:r>
              <a:rPr lang="en-US" sz="2000" dirty="0" smtClean="0">
                <a:solidFill>
                  <a:srgbClr val="FF0000"/>
                </a:solidFill>
              </a:rPr>
              <a:t> Nam </a:t>
            </a:r>
            <a:r>
              <a:rPr lang="en-US" sz="2000" dirty="0" err="1" smtClean="0">
                <a:solidFill>
                  <a:srgbClr val="FF0000"/>
                </a:solidFill>
              </a:rPr>
              <a:t>Bộ</a:t>
            </a:r>
            <a:r>
              <a:rPr lang="en-US" sz="2000" dirty="0" smtClean="0">
                <a:solidFill>
                  <a:srgbClr val="FF0000"/>
                </a:solidFill>
              </a:rPr>
              <a:t>,  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</a:rPr>
              <a:t>        </a:t>
            </a:r>
            <a:r>
              <a:rPr lang="en-US" sz="2000" dirty="0" err="1" smtClean="0">
                <a:solidFill>
                  <a:srgbClr val="FF0000"/>
                </a:solidFill>
              </a:rPr>
              <a:t>bên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cạnh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sông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Sài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Gòn</a:t>
            </a:r>
            <a:endParaRPr lang="vi-VN" sz="2000" dirty="0">
              <a:solidFill>
                <a:srgbClr val="FF0000"/>
              </a:solidFill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1" y="1063633"/>
            <a:ext cx="631290" cy="63129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0" y="2974437"/>
            <a:ext cx="609600" cy="609600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987" y="4307419"/>
            <a:ext cx="587913" cy="50746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6819" y="5781659"/>
            <a:ext cx="636597" cy="6365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454" y="2497383"/>
            <a:ext cx="22074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Thành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phố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Hồ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</a:rPr>
              <a:t>Chí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 Minh</a:t>
            </a:r>
            <a:endParaRPr lang="vi-VN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6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42" grpId="0" animBg="1"/>
      <p:bldP spid="43" grpId="0" animBg="1"/>
      <p:bldP spid="45" grpId="0" animBg="1"/>
      <p:bldP spid="67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ounded Rectangle 4"/>
          <p:cNvSpPr/>
          <p:nvPr/>
        </p:nvSpPr>
        <p:spPr>
          <a:xfrm>
            <a:off x="1246909" y="2368839"/>
            <a:ext cx="9698182" cy="198769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43051" y="2912846"/>
            <a:ext cx="9069532" cy="1105333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vi-VN" sz="3200" dirty="0">
                <a:solidFill>
                  <a:schemeClr val="bg1"/>
                </a:solidFill>
              </a:rPr>
              <a:t>Hoạt động 2: Đặc điểm tiêu biểu của </a:t>
            </a:r>
            <a:r>
              <a:rPr lang="vi-VN" sz="3200" dirty="0" smtClean="0">
                <a:solidFill>
                  <a:schemeClr val="bg1"/>
                </a:solidFill>
              </a:rPr>
              <a:t>TP. </a:t>
            </a:r>
            <a:r>
              <a:rPr lang="vi-VN" sz="3200" dirty="0">
                <a:solidFill>
                  <a:schemeClr val="bg1"/>
                </a:solidFill>
              </a:rPr>
              <a:t>Hồ Chí Minh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058" y="566360"/>
            <a:ext cx="719390" cy="713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022" y="964937"/>
            <a:ext cx="930467" cy="9304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74" y="4425077"/>
            <a:ext cx="547027" cy="5526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9876" y="1279654"/>
            <a:ext cx="1219306" cy="12193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249" y="5179929"/>
            <a:ext cx="550337" cy="550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7378" y="566360"/>
            <a:ext cx="808562" cy="808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245" y="5179929"/>
            <a:ext cx="1231499" cy="1231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5091" y="4675966"/>
            <a:ext cx="609653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03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24" y="262797"/>
            <a:ext cx="3733800" cy="497024"/>
          </a:xfrm>
        </p:spPr>
        <p:txBody>
          <a:bodyPr>
            <a:noAutofit/>
          </a:bodyPr>
          <a:lstStyle/>
          <a:p>
            <a:r>
              <a:rPr lang="en-US" sz="2800" dirty="0" smtClean="0"/>
              <a:t> </a:t>
            </a:r>
            <a:r>
              <a:rPr lang="en-US" sz="2800" dirty="0" err="1" smtClean="0"/>
              <a:t>Quan</a:t>
            </a:r>
            <a:r>
              <a:rPr lang="en-US" sz="2800" dirty="0" smtClean="0"/>
              <a:t> </a:t>
            </a:r>
            <a:r>
              <a:rPr lang="en-US" sz="2800" dirty="0" err="1" smtClean="0"/>
              <a:t>sát</a:t>
            </a:r>
            <a:r>
              <a:rPr lang="en-US" sz="2800" dirty="0" smtClean="0"/>
              <a:t> </a:t>
            </a:r>
            <a:r>
              <a:rPr lang="en-US" sz="2800" dirty="0" err="1" smtClean="0"/>
              <a:t>bảng</a:t>
            </a:r>
            <a:r>
              <a:rPr lang="en-US" sz="2800" dirty="0" smtClean="0"/>
              <a:t> </a:t>
            </a:r>
            <a:r>
              <a:rPr lang="en-US" sz="2800" dirty="0" err="1" smtClean="0"/>
              <a:t>số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r>
              <a:rPr lang="en-US" sz="2800" dirty="0" smtClean="0"/>
              <a:t> </a:t>
            </a:r>
            <a:endParaRPr lang="vi-VN" sz="28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280542"/>
              </p:ext>
            </p:extLst>
          </p:nvPr>
        </p:nvGraphicFramePr>
        <p:xfrm>
          <a:off x="1404983" y="1452450"/>
          <a:ext cx="9045303" cy="424295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15101">
                  <a:extLst>
                    <a:ext uri="{9D8B030D-6E8A-4147-A177-3AD203B41FA5}">
                      <a16:colId xmlns:a16="http://schemas.microsoft.com/office/drawing/2014/main" xmlns="" val="2766965692"/>
                    </a:ext>
                  </a:extLst>
                </a:gridCol>
                <a:gridCol w="3015101">
                  <a:extLst>
                    <a:ext uri="{9D8B030D-6E8A-4147-A177-3AD203B41FA5}">
                      <a16:colId xmlns:a16="http://schemas.microsoft.com/office/drawing/2014/main" xmlns="" val="4056106524"/>
                    </a:ext>
                  </a:extLst>
                </a:gridCol>
                <a:gridCol w="3015101">
                  <a:extLst>
                    <a:ext uri="{9D8B030D-6E8A-4147-A177-3AD203B41FA5}">
                      <a16:colId xmlns:a16="http://schemas.microsoft.com/office/drawing/2014/main" xmlns="" val="3427599018"/>
                    </a:ext>
                  </a:extLst>
                </a:gridCol>
              </a:tblGrid>
              <a:tr h="10003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Thành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phố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Diện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tích</a:t>
                      </a:r>
                      <a:endParaRPr lang="en-US" sz="2400" baseline="0" dirty="0" smtClean="0"/>
                    </a:p>
                    <a:p>
                      <a:pPr algn="ctr"/>
                      <a:r>
                        <a:rPr lang="en-US" sz="2400" baseline="0" dirty="0" smtClean="0"/>
                        <a:t>(km²)</a:t>
                      </a:r>
                      <a:endParaRPr lang="vi-VN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Số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dân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năm</a:t>
                      </a:r>
                      <a:r>
                        <a:rPr lang="en-US" sz="2400" baseline="0" dirty="0" smtClean="0"/>
                        <a:t> 2021</a:t>
                      </a:r>
                    </a:p>
                    <a:p>
                      <a:pPr algn="ctr"/>
                      <a:r>
                        <a:rPr lang="en-US" sz="2400" baseline="0" dirty="0" smtClean="0"/>
                        <a:t>(</a:t>
                      </a:r>
                      <a:r>
                        <a:rPr lang="en-US" sz="2400" baseline="0" dirty="0" err="1" smtClean="0"/>
                        <a:t>người</a:t>
                      </a:r>
                      <a:r>
                        <a:rPr lang="en-US" sz="2400" baseline="0" dirty="0" smtClean="0"/>
                        <a:t>)</a:t>
                      </a:r>
                      <a:endParaRPr lang="vi-VN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3201206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Nội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3358,9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8.418.883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5831194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Hải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Phòng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1561,8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2.069.110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6736707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Đà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Nẵng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1284,9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1.191.381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9770783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Hồ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Chí</a:t>
                      </a:r>
                      <a:r>
                        <a:rPr lang="en-US" sz="2000" baseline="0" dirty="0" smtClean="0"/>
                        <a:t> Minh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2061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9.411.805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1456915"/>
                  </a:ext>
                </a:extLst>
              </a:tr>
              <a:tr h="64851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Cần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Thơ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1439,2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1.244.736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24362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" y="122326"/>
            <a:ext cx="830217" cy="777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893" y="6018703"/>
            <a:ext cx="3395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1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167274"/>
            <a:ext cx="4308566" cy="1008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chơi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nhanh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</a:t>
            </a:r>
            <a:r>
              <a:rPr lang="en-US" dirty="0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đúng</a:t>
            </a:r>
            <a:endParaRPr lang="vi-VN" dirty="0">
              <a:solidFill>
                <a:schemeClr val="accent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2026" y="392060"/>
            <a:ext cx="616426" cy="61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548" y="3455273"/>
            <a:ext cx="780188" cy="78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029" y="3361894"/>
            <a:ext cx="755468" cy="755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96" y="2310963"/>
            <a:ext cx="879935" cy="879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9243" y="4747146"/>
            <a:ext cx="1623854" cy="16238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170" y="1214698"/>
            <a:ext cx="1321673" cy="1321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604" y="4681558"/>
            <a:ext cx="1229519" cy="12295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2485" y="1535206"/>
            <a:ext cx="468879" cy="4688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816" y="5395168"/>
            <a:ext cx="1031818" cy="103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98634" y="1145028"/>
            <a:ext cx="780356" cy="780356"/>
          </a:xfrm>
          <a:prstGeom prst="rect">
            <a:avLst/>
          </a:prstGeom>
        </p:spPr>
      </p:pic>
      <p:pic>
        <p:nvPicPr>
          <p:cNvPr id="1026" name="Picture 2" descr="Cloudy 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959" y="194229"/>
            <a:ext cx="1125151" cy="11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85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508" y="2983743"/>
            <a:ext cx="5283926" cy="42363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Bảng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liệu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, </a:t>
            </a:r>
            <a:r>
              <a:rPr lang="en-US" sz="2000" dirty="0" err="1" smtClean="0"/>
              <a:t>dân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năm</a:t>
            </a:r>
            <a:r>
              <a:rPr lang="en-US" sz="2000" dirty="0" smtClean="0"/>
              <a:t> 2021)</a:t>
            </a:r>
            <a:endParaRPr lang="vi-VN" sz="20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401753"/>
              </p:ext>
            </p:extLst>
          </p:nvPr>
        </p:nvGraphicFramePr>
        <p:xfrm>
          <a:off x="2160811" y="223308"/>
          <a:ext cx="8127999" cy="2682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7669656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05610652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4275990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phố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Diện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tích</a:t>
                      </a:r>
                      <a:endParaRPr lang="en-US" sz="2000" baseline="0" dirty="0" smtClean="0"/>
                    </a:p>
                    <a:p>
                      <a:pPr algn="ctr"/>
                      <a:r>
                        <a:rPr lang="en-US" sz="2000" baseline="0" dirty="0" smtClean="0"/>
                        <a:t>(km²)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Số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dân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năm</a:t>
                      </a:r>
                      <a:r>
                        <a:rPr lang="en-US" sz="2000" baseline="0" dirty="0" smtClean="0"/>
                        <a:t> 2021</a:t>
                      </a:r>
                    </a:p>
                    <a:p>
                      <a:pPr algn="ctr"/>
                      <a:r>
                        <a:rPr lang="en-US" sz="2000" baseline="0" dirty="0" smtClean="0"/>
                        <a:t>(</a:t>
                      </a:r>
                      <a:r>
                        <a:rPr lang="en-US" sz="2000" baseline="0" dirty="0" err="1" smtClean="0"/>
                        <a:t>người</a:t>
                      </a:r>
                      <a:r>
                        <a:rPr lang="en-US" sz="2000" baseline="0" dirty="0" smtClean="0"/>
                        <a:t>)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3201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Nội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3358,9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8.418.883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5831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Hải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Phòng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1561,8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2.069.110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673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Đà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Nẵng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1284,9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1.191.381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9770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Thành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phố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Hồ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Chí</a:t>
                      </a:r>
                      <a:r>
                        <a:rPr lang="en-US" sz="2000" baseline="0" dirty="0" smtClean="0"/>
                        <a:t> Minh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2061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9.411.805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11456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Cần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Thơ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1439,2</a:t>
                      </a:r>
                      <a:endParaRPr lang="vi-V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1.244.736</a:t>
                      </a:r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24362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39822" y="4114593"/>
            <a:ext cx="468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à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ương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04" y="5064319"/>
            <a:ext cx="3123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Đứng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99009" y="5915399"/>
            <a:ext cx="3489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57991" y="4338375"/>
            <a:ext cx="2090057" cy="189945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3988" y="4694987"/>
            <a:ext cx="175042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stCxn id="12" idx="0"/>
          </p:cNvCxnSpPr>
          <p:nvPr/>
        </p:nvCxnSpPr>
        <p:spPr>
          <a:xfrm flipV="1">
            <a:off x="1303020" y="4338374"/>
            <a:ext cx="2763883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37" idx="1"/>
          </p:cNvCxnSpPr>
          <p:nvPr/>
        </p:nvCxnSpPr>
        <p:spPr>
          <a:xfrm>
            <a:off x="2374174" y="5288103"/>
            <a:ext cx="2565648" cy="7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4"/>
          </p:cNvCxnSpPr>
          <p:nvPr/>
        </p:nvCxnSpPr>
        <p:spPr>
          <a:xfrm>
            <a:off x="1303020" y="6237829"/>
            <a:ext cx="43488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010" y="5845663"/>
            <a:ext cx="609599" cy="531401"/>
          </a:xfrm>
          <a:prstGeom prst="rect">
            <a:avLst/>
          </a:prstGeom>
        </p:spPr>
      </p:pic>
      <p:pic>
        <p:nvPicPr>
          <p:cNvPr id="1028" name="Picture 4" descr="Công viên trung tâ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86" y="3992701"/>
            <a:ext cx="617753" cy="61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822" y="4991342"/>
            <a:ext cx="607618" cy="60761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327" y="5619384"/>
            <a:ext cx="505744" cy="5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083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8" y="829563"/>
            <a:ext cx="11315700" cy="1794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60643" y="1158250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4379" y="1158255"/>
            <a:ext cx="15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1439,2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2753" y="1158252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1284,9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1507" y="1158251"/>
            <a:ext cx="13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1561,8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4271" y="1158250"/>
            <a:ext cx="186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2061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13" y="218721"/>
            <a:ext cx="2268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48" y="4035991"/>
            <a:ext cx="11315700" cy="172037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50018" y="4249845"/>
            <a:ext cx="169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TP.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9.411.805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89551" y="4259929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8.418.883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2947" y="4249846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2.069.110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84942" y="4268573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1.244.736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62753" y="4268572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1.191.381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448" y="3396469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10789" y="28825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"/>
            <a:ext cx="12192000" cy="684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2900" y="3167274"/>
            <a:ext cx="4308566" cy="10087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Trò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chơi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Mảnh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ghép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bí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ẩn</a:t>
            </a:r>
            <a:endParaRPr lang="vi-VN" dirty="0">
              <a:solidFill>
                <a:schemeClr val="accent1">
                  <a:lumMod val="75000"/>
                </a:schemeClr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936" y="1054854"/>
            <a:ext cx="616426" cy="6164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790" y="5453807"/>
            <a:ext cx="780188" cy="780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6162" y="3479993"/>
            <a:ext cx="755468" cy="755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296" y="2310963"/>
            <a:ext cx="879935" cy="8799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292" y="5374074"/>
            <a:ext cx="1031818" cy="1031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110" y="1671280"/>
            <a:ext cx="780356" cy="7803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790" y="445254"/>
            <a:ext cx="1219200" cy="1219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8107" y="4461866"/>
            <a:ext cx="715732" cy="71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1027612" y="3354962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828" y="3507361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8975" y="3363375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9100" y="3493461"/>
            <a:ext cx="147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5647" y="3363375"/>
            <a:ext cx="1471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3358,9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30042" y="3363375"/>
            <a:ext cx="1193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Nẵng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1284,9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55332" y="3363375"/>
            <a:ext cx="1530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Thơ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1439,2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88771" y="3335240"/>
            <a:ext cx="1375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1561,8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08" y="3302458"/>
            <a:ext cx="1865538" cy="7681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5879" y="2488597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287" y="5100036"/>
            <a:ext cx="6437002" cy="1292352"/>
          </a:xfrm>
          <a:prstGeom prst="rect">
            <a:avLst/>
          </a:prstGeom>
        </p:spPr>
      </p:pic>
      <p:pic>
        <p:nvPicPr>
          <p:cNvPr id="27" name="Content Placeholder 2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087844"/>
            <a:ext cx="10515600" cy="182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4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7" name="Google Shape;4087;p54"/>
          <p:cNvSpPr/>
          <p:nvPr/>
        </p:nvSpPr>
        <p:spPr>
          <a:xfrm>
            <a:off x="2947425" y="713666"/>
            <a:ext cx="7297301" cy="1295129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4088" name="Google Shape;4088;p54"/>
          <p:cNvSpPr txBox="1">
            <a:spLocks noGrp="1"/>
          </p:cNvSpPr>
          <p:nvPr>
            <p:ph type="title"/>
          </p:nvPr>
        </p:nvSpPr>
        <p:spPr>
          <a:xfrm>
            <a:off x="4600575" y="846146"/>
            <a:ext cx="3705225" cy="114633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867" dirty="0"/>
              <a:t>Thực hành</a:t>
            </a:r>
            <a:endParaRPr sz="5867" dirty="0"/>
          </a:p>
        </p:txBody>
      </p:sp>
      <p:sp>
        <p:nvSpPr>
          <p:cNvPr id="4089" name="Google Shape;4089;p54"/>
          <p:cNvSpPr txBox="1">
            <a:spLocks noGrp="1"/>
          </p:cNvSpPr>
          <p:nvPr>
            <p:ph type="subTitle" idx="1"/>
          </p:nvPr>
        </p:nvSpPr>
        <p:spPr>
          <a:xfrm>
            <a:off x="1170032" y="3122495"/>
            <a:ext cx="10035771" cy="151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vi-VN" sz="4267" b="1"/>
              <a:t>VẼ SƠ ĐỒ TƯ DUY </a:t>
            </a:r>
          </a:p>
          <a:p>
            <a:pPr marL="0" indent="0">
              <a:lnSpc>
                <a:spcPct val="150000"/>
              </a:lnSpc>
            </a:pPr>
            <a:r>
              <a:rPr lang="vi-VN" sz="4267"/>
              <a:t>TÌM HIỂU KINH TẾ, VĂN HÓA, GIÁO DỤC </a:t>
            </a: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331682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9" name="Google Shape;3509;p40"/>
          <p:cNvSpPr/>
          <p:nvPr/>
        </p:nvSpPr>
        <p:spPr>
          <a:xfrm>
            <a:off x="3199213" y="1420184"/>
            <a:ext cx="5464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1867"/>
          </a:p>
        </p:txBody>
      </p:sp>
      <p:sp>
        <p:nvSpPr>
          <p:cNvPr id="3513" name="Google Shape;3513;p40"/>
          <p:cNvSpPr txBox="1">
            <a:spLocks noGrp="1"/>
          </p:cNvSpPr>
          <p:nvPr>
            <p:ph type="subTitle" idx="1"/>
          </p:nvPr>
        </p:nvSpPr>
        <p:spPr>
          <a:xfrm>
            <a:off x="3225213" y="1576984"/>
            <a:ext cx="54128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sz="3733" b="1"/>
              <a:t>Làm việc nhóm</a:t>
            </a:r>
            <a:endParaRPr sz="3733" b="1"/>
          </a:p>
        </p:txBody>
      </p:sp>
      <p:sp>
        <p:nvSpPr>
          <p:cNvPr id="4" name="TextBox 3"/>
          <p:cNvSpPr txBox="1"/>
          <p:nvPr/>
        </p:nvSpPr>
        <p:spPr>
          <a:xfrm>
            <a:off x="3034826" y="2643883"/>
            <a:ext cx="7266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Times New Roman" panose="02020603050405020304" pitchFamily="18" charset="0"/>
              </a:rPr>
              <a:t>Nhóm 1: Kinh tế </a:t>
            </a:r>
          </a:p>
          <a:p>
            <a:pPr>
              <a:lnSpc>
                <a:spcPct val="150000"/>
              </a:lnSpc>
            </a:pPr>
            <a:r>
              <a:rPr lang="vi-VN" sz="3200">
                <a:latin typeface="Times New Roman" panose="02020603050405020304" pitchFamily="18" charset="0"/>
              </a:rPr>
              <a:t>Nhóm 2: Văn hóa </a:t>
            </a:r>
          </a:p>
          <a:p>
            <a:pPr>
              <a:lnSpc>
                <a:spcPct val="150000"/>
              </a:lnSpc>
            </a:pPr>
            <a:r>
              <a:rPr lang="vi-VN" sz="3200">
                <a:solidFill>
                  <a:srgbClr val="92D050"/>
                </a:solidFill>
                <a:latin typeface="Times New Roman" panose="02020603050405020304" pitchFamily="18" charset="0"/>
              </a:rPr>
              <a:t>Nhóm 3: Khoa học, giáo dục</a:t>
            </a:r>
          </a:p>
        </p:txBody>
      </p:sp>
    </p:spTree>
    <p:extLst>
      <p:ext uri="{BB962C8B-B14F-4D97-AF65-F5344CB8AC3E}">
        <p14:creationId xmlns:p14="http://schemas.microsoft.com/office/powerpoint/2010/main" val="169213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247677" y="-227156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300000"/>
              </a:lnSpc>
              <a:buClr>
                <a:schemeClr val="dk1"/>
              </a:buClr>
              <a:buSzPts val="1100"/>
              <a:buNone/>
            </a:pPr>
            <a:r>
              <a:rPr lang="en"/>
              <a:t/>
            </a:r>
            <a:br>
              <a:rPr lang="en"/>
            </a:br>
            <a:endParaRPr/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mtClean="0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1026" name="Picture 2" descr="Công nghiệp điện tử TP. HCM: Tạo đột phá để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915" y="3224037"/>
            <a:ext cx="4833085" cy="309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ãy kể tên các sản phẩm công nghiệp của Thành phố Hồ Chí Minh mà em biết. |  SGK Lịch sử và Địa lí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1" y="3243197"/>
            <a:ext cx="5000089" cy="308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416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138087" y="351131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300000"/>
              </a:lnSpc>
              <a:buClr>
                <a:schemeClr val="dk1"/>
              </a:buClr>
              <a:buSzPts val="1100"/>
              <a:buNone/>
            </a:pPr>
            <a:r>
              <a:rPr lang="en"/>
              <a:t/>
            </a:r>
            <a:br>
              <a:rPr lang="en"/>
            </a:br>
            <a:endParaRPr/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  <a:p>
            <a:pPr indent="-431789">
              <a:lnSpc>
                <a:spcPct val="3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Thương mại phát triển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mtClean="0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3074" name="Picture 2" descr="Chợ Bến Thành Sài Gòn ở đâu, có gì thú vị để khám phá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053" y="2998068"/>
            <a:ext cx="5146467" cy="34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6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p41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41"/>
          <p:cNvSpPr txBox="1">
            <a:spLocks noGrp="1"/>
          </p:cNvSpPr>
          <p:nvPr>
            <p:ph type="body" idx="1"/>
          </p:nvPr>
        </p:nvSpPr>
        <p:spPr>
          <a:xfrm>
            <a:off x="1220279" y="601823"/>
            <a:ext cx="6967200" cy="2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lnSpc>
                <a:spcPct val="200000"/>
              </a:lnSpc>
              <a:buClr>
                <a:schemeClr val="dk1"/>
              </a:buClr>
              <a:buSzPts val="1100"/>
              <a:buNone/>
            </a:pPr>
            <a:r>
              <a:rPr lang="en"/>
              <a:t/>
            </a:r>
            <a:br>
              <a:rPr lang="en"/>
            </a:br>
            <a:endParaRPr/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Là trung tâm công nghiệp lớn của Việt Nam</a:t>
            </a:r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Thương mại phát triển</a:t>
            </a:r>
          </a:p>
          <a:p>
            <a:pPr indent="-431789">
              <a:lnSpc>
                <a:spcPct val="200000"/>
              </a:lnSpc>
              <a:buSzPts val="1500"/>
              <a:buFont typeface="Barlow Semi Condensed"/>
              <a:buChar char="●"/>
            </a:pPr>
            <a:r>
              <a:rPr lang="vi-VN" sz="2667">
                <a:latin typeface="+mj-lt"/>
              </a:rPr>
              <a:t>Cảng biển, sân bay lớn nhất cả nước. </a:t>
            </a:r>
          </a:p>
        </p:txBody>
      </p:sp>
      <p:sp>
        <p:nvSpPr>
          <p:cNvPr id="3520" name="Google Shape;3520;p41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mtClean="0">
                <a:solidFill>
                  <a:schemeClr val="lt1"/>
                </a:solidFill>
                <a:latin typeface="+mj-lt"/>
              </a:rPr>
              <a:t>KINH TẾ</a:t>
            </a:r>
            <a:endParaRPr>
              <a:solidFill>
                <a:schemeClr val="lt1"/>
              </a:solidFill>
              <a:latin typeface="+mj-lt"/>
            </a:endParaRPr>
          </a:p>
        </p:txBody>
      </p:sp>
      <p:pic>
        <p:nvPicPr>
          <p:cNvPr id="2050" name="Picture 2" descr="Sân bay Tân Sơn Nhất cách trung tâm bao xa? Cách di chuyển từ sân bay đến  trung tâm và các điểm tham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262" y="2673912"/>
            <a:ext cx="4399017" cy="229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g chủ - Công ty Cổ phần Cảng Sài Gòn - SaiGonPo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79" y="3895731"/>
            <a:ext cx="5487056" cy="24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8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Google Shape;3603;p43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05" name="Google Shape;3605;p43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333" b="1">
                <a:solidFill>
                  <a:schemeClr val="lt1"/>
                </a:solidFill>
                <a:latin typeface="+mj-lt"/>
              </a:rPr>
              <a:t>Văn hóa</a:t>
            </a:r>
            <a:endParaRPr sz="5333" b="1">
              <a:solidFill>
                <a:schemeClr val="lt1"/>
              </a:solidFill>
              <a:latin typeface="+mj-lt"/>
            </a:endParaRPr>
          </a:p>
        </p:txBody>
      </p:sp>
      <p:pic>
        <p:nvPicPr>
          <p:cNvPr id="5122" name="Picture 2" descr="Dinh Độc Lập - di tích lịch sử nổi tiếng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45239"/>
            <a:ext cx="5437685" cy="34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ến Nhà Rồng ở đâu? - Di tích lịch sử mang đậm dấu chân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9" y="1945239"/>
            <a:ext cx="5348075" cy="342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98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42"/>
          <p:cNvSpPr/>
          <p:nvPr/>
        </p:nvSpPr>
        <p:spPr>
          <a:xfrm>
            <a:off x="2442600" y="623533"/>
            <a:ext cx="7306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7" name="Google Shape;3527;p42"/>
          <p:cNvSpPr txBox="1">
            <a:spLocks noGrp="1"/>
          </p:cNvSpPr>
          <p:nvPr>
            <p:ph type="title"/>
          </p:nvPr>
        </p:nvSpPr>
        <p:spPr>
          <a:xfrm>
            <a:off x="1718452" y="3688247"/>
            <a:ext cx="37064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Paris</a:t>
            </a:r>
            <a:endParaRPr/>
          </a:p>
        </p:txBody>
      </p:sp>
      <p:sp>
        <p:nvSpPr>
          <p:cNvPr id="3528" name="Google Shape;3528;p42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5333" b="1">
                <a:solidFill>
                  <a:schemeClr val="lt1"/>
                </a:solidFill>
                <a:latin typeface="+mj-lt"/>
              </a:rPr>
              <a:t>Khoa học, Giáo dục</a:t>
            </a:r>
            <a:endParaRPr sz="5333" b="1">
              <a:solidFill>
                <a:schemeClr val="lt1"/>
              </a:solidFill>
              <a:latin typeface="+mj-lt"/>
            </a:endParaRPr>
          </a:p>
        </p:txBody>
      </p:sp>
      <p:sp>
        <p:nvSpPr>
          <p:cNvPr id="3529" name="Google Shape;3529;p42"/>
          <p:cNvSpPr txBox="1">
            <a:spLocks noGrp="1"/>
          </p:cNvSpPr>
          <p:nvPr>
            <p:ph type="title" idx="2"/>
          </p:nvPr>
        </p:nvSpPr>
        <p:spPr>
          <a:xfrm>
            <a:off x="6767148" y="3688247"/>
            <a:ext cx="3706400" cy="48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Rome</a:t>
            </a:r>
            <a:endParaRPr/>
          </a:p>
        </p:txBody>
      </p:sp>
      <p:sp>
        <p:nvSpPr>
          <p:cNvPr id="3531" name="Google Shape;3531;p42"/>
          <p:cNvSpPr txBox="1">
            <a:spLocks noGrp="1"/>
          </p:cNvSpPr>
          <p:nvPr>
            <p:ph type="subTitle" idx="3"/>
          </p:nvPr>
        </p:nvSpPr>
        <p:spPr>
          <a:xfrm>
            <a:off x="1716852" y="4240616"/>
            <a:ext cx="3709600" cy="121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/>
              <a:t>Mercury is the closest planet to the Sun and the smallest one in the Solar System—it’s only a bit larger than the Moon</a:t>
            </a:r>
            <a:endParaRPr/>
          </a:p>
        </p:txBody>
      </p:sp>
      <p:sp>
        <p:nvSpPr>
          <p:cNvPr id="3532" name="Google Shape;3532;p42"/>
          <p:cNvSpPr/>
          <p:nvPr/>
        </p:nvSpPr>
        <p:spPr>
          <a:xfrm>
            <a:off x="8031348" y="2314013"/>
            <a:ext cx="1178000" cy="117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6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grpSp>
        <p:nvGrpSpPr>
          <p:cNvPr id="3562" name="Google Shape;3562;p42"/>
          <p:cNvGrpSpPr/>
          <p:nvPr/>
        </p:nvGrpSpPr>
        <p:grpSpPr>
          <a:xfrm>
            <a:off x="8151579" y="2434247"/>
            <a:ext cx="937540" cy="937540"/>
            <a:chOff x="2633000" y="4403775"/>
            <a:chExt cx="1063775" cy="1063775"/>
          </a:xfrm>
        </p:grpSpPr>
        <p:sp>
          <p:nvSpPr>
            <p:cNvPr id="3563" name="Google Shape;3563;p42"/>
            <p:cNvSpPr/>
            <p:nvPr/>
          </p:nvSpPr>
          <p:spPr>
            <a:xfrm>
              <a:off x="3100475" y="4403775"/>
              <a:ext cx="273750" cy="212450"/>
            </a:xfrm>
            <a:custGeom>
              <a:avLst/>
              <a:gdLst/>
              <a:ahLst/>
              <a:cxnLst/>
              <a:rect l="l" t="t" r="r" b="b"/>
              <a:pathLst>
                <a:path w="10950" h="8498" extrusionOk="0">
                  <a:moveTo>
                    <a:pt x="790" y="0"/>
                  </a:moveTo>
                  <a:lnTo>
                    <a:pt x="707" y="62"/>
                  </a:lnTo>
                  <a:lnTo>
                    <a:pt x="644" y="125"/>
                  </a:lnTo>
                  <a:lnTo>
                    <a:pt x="623" y="229"/>
                  </a:lnTo>
                  <a:lnTo>
                    <a:pt x="0" y="7646"/>
                  </a:lnTo>
                  <a:lnTo>
                    <a:pt x="10326" y="8498"/>
                  </a:lnTo>
                  <a:lnTo>
                    <a:pt x="10949" y="1060"/>
                  </a:lnTo>
                  <a:lnTo>
                    <a:pt x="10928" y="956"/>
                  </a:lnTo>
                  <a:lnTo>
                    <a:pt x="10887" y="873"/>
                  </a:lnTo>
                  <a:lnTo>
                    <a:pt x="10804" y="831"/>
                  </a:lnTo>
                  <a:lnTo>
                    <a:pt x="10721" y="790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42"/>
            <p:cNvSpPr/>
            <p:nvPr/>
          </p:nvSpPr>
          <p:spPr>
            <a:xfrm>
              <a:off x="3293675" y="4418825"/>
              <a:ext cx="80550" cy="197400"/>
            </a:xfrm>
            <a:custGeom>
              <a:avLst/>
              <a:gdLst/>
              <a:ahLst/>
              <a:cxnLst/>
              <a:rect l="l" t="t" r="r" b="b"/>
              <a:pathLst>
                <a:path w="3222" h="7896" extrusionOk="0">
                  <a:moveTo>
                    <a:pt x="666" y="1"/>
                  </a:moveTo>
                  <a:lnTo>
                    <a:pt x="1" y="7667"/>
                  </a:lnTo>
                  <a:lnTo>
                    <a:pt x="2598" y="7896"/>
                  </a:lnTo>
                  <a:lnTo>
                    <a:pt x="3221" y="458"/>
                  </a:lnTo>
                  <a:lnTo>
                    <a:pt x="3200" y="354"/>
                  </a:lnTo>
                  <a:lnTo>
                    <a:pt x="3159" y="271"/>
                  </a:lnTo>
                  <a:lnTo>
                    <a:pt x="3076" y="229"/>
                  </a:lnTo>
                  <a:lnTo>
                    <a:pt x="2993" y="188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42"/>
            <p:cNvSpPr/>
            <p:nvPr/>
          </p:nvSpPr>
          <p:spPr>
            <a:xfrm>
              <a:off x="3148775" y="4475450"/>
              <a:ext cx="38975" cy="124675"/>
            </a:xfrm>
            <a:custGeom>
              <a:avLst/>
              <a:gdLst/>
              <a:ahLst/>
              <a:cxnLst/>
              <a:rect l="l" t="t" r="r" b="b"/>
              <a:pathLst>
                <a:path w="1559" h="4987" extrusionOk="0">
                  <a:moveTo>
                    <a:pt x="852" y="0"/>
                  </a:moveTo>
                  <a:lnTo>
                    <a:pt x="748" y="21"/>
                  </a:lnTo>
                  <a:lnTo>
                    <a:pt x="624" y="63"/>
                  </a:lnTo>
                  <a:lnTo>
                    <a:pt x="541" y="146"/>
                  </a:lnTo>
                  <a:lnTo>
                    <a:pt x="457" y="229"/>
                  </a:lnTo>
                  <a:lnTo>
                    <a:pt x="374" y="333"/>
                  </a:lnTo>
                  <a:lnTo>
                    <a:pt x="333" y="437"/>
                  </a:lnTo>
                  <a:lnTo>
                    <a:pt x="312" y="561"/>
                  </a:lnTo>
                  <a:lnTo>
                    <a:pt x="0" y="4322"/>
                  </a:lnTo>
                  <a:lnTo>
                    <a:pt x="21" y="4446"/>
                  </a:lnTo>
                  <a:lnTo>
                    <a:pt x="42" y="4571"/>
                  </a:lnTo>
                  <a:lnTo>
                    <a:pt x="83" y="4675"/>
                  </a:lnTo>
                  <a:lnTo>
                    <a:pt x="146" y="4779"/>
                  </a:lnTo>
                  <a:lnTo>
                    <a:pt x="250" y="4862"/>
                  </a:lnTo>
                  <a:lnTo>
                    <a:pt x="333" y="4924"/>
                  </a:lnTo>
                  <a:lnTo>
                    <a:pt x="457" y="4966"/>
                  </a:lnTo>
                  <a:lnTo>
                    <a:pt x="582" y="4987"/>
                  </a:lnTo>
                  <a:lnTo>
                    <a:pt x="748" y="4987"/>
                  </a:lnTo>
                  <a:lnTo>
                    <a:pt x="852" y="4945"/>
                  </a:lnTo>
                  <a:lnTo>
                    <a:pt x="956" y="4903"/>
                  </a:lnTo>
                  <a:lnTo>
                    <a:pt x="1060" y="4820"/>
                  </a:lnTo>
                  <a:lnTo>
                    <a:pt x="1122" y="4737"/>
                  </a:lnTo>
                  <a:lnTo>
                    <a:pt x="1185" y="4654"/>
                  </a:lnTo>
                  <a:lnTo>
                    <a:pt x="1226" y="4529"/>
                  </a:lnTo>
                  <a:lnTo>
                    <a:pt x="1247" y="4426"/>
                  </a:lnTo>
                  <a:lnTo>
                    <a:pt x="1559" y="665"/>
                  </a:lnTo>
                  <a:lnTo>
                    <a:pt x="1559" y="540"/>
                  </a:lnTo>
                  <a:lnTo>
                    <a:pt x="1538" y="416"/>
                  </a:lnTo>
                  <a:lnTo>
                    <a:pt x="1475" y="312"/>
                  </a:lnTo>
                  <a:lnTo>
                    <a:pt x="1413" y="208"/>
                  </a:lnTo>
                  <a:lnTo>
                    <a:pt x="1330" y="125"/>
                  </a:lnTo>
                  <a:lnTo>
                    <a:pt x="1226" y="63"/>
                  </a:lnTo>
                  <a:lnTo>
                    <a:pt x="1101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42"/>
            <p:cNvSpPr/>
            <p:nvPr/>
          </p:nvSpPr>
          <p:spPr>
            <a:xfrm>
              <a:off x="3215250" y="4480650"/>
              <a:ext cx="38475" cy="125200"/>
            </a:xfrm>
            <a:custGeom>
              <a:avLst/>
              <a:gdLst/>
              <a:ahLst/>
              <a:cxnLst/>
              <a:rect l="l" t="t" r="r" b="b"/>
              <a:pathLst>
                <a:path w="1539" h="5008" extrusionOk="0">
                  <a:moveTo>
                    <a:pt x="853" y="0"/>
                  </a:moveTo>
                  <a:lnTo>
                    <a:pt x="728" y="21"/>
                  </a:lnTo>
                  <a:lnTo>
                    <a:pt x="624" y="83"/>
                  </a:lnTo>
                  <a:lnTo>
                    <a:pt x="520" y="145"/>
                  </a:lnTo>
                  <a:lnTo>
                    <a:pt x="437" y="229"/>
                  </a:lnTo>
                  <a:lnTo>
                    <a:pt x="375" y="332"/>
                  </a:lnTo>
                  <a:lnTo>
                    <a:pt x="333" y="436"/>
                  </a:lnTo>
                  <a:lnTo>
                    <a:pt x="292" y="561"/>
                  </a:lnTo>
                  <a:lnTo>
                    <a:pt x="1" y="4321"/>
                  </a:lnTo>
                  <a:lnTo>
                    <a:pt x="1" y="4446"/>
                  </a:lnTo>
                  <a:lnTo>
                    <a:pt x="21" y="4571"/>
                  </a:lnTo>
                  <a:lnTo>
                    <a:pt x="63" y="4675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24"/>
                  </a:lnTo>
                  <a:lnTo>
                    <a:pt x="437" y="4966"/>
                  </a:lnTo>
                  <a:lnTo>
                    <a:pt x="562" y="4986"/>
                  </a:lnTo>
                  <a:lnTo>
                    <a:pt x="624" y="5007"/>
                  </a:lnTo>
                  <a:lnTo>
                    <a:pt x="728" y="4986"/>
                  </a:lnTo>
                  <a:lnTo>
                    <a:pt x="853" y="4945"/>
                  </a:lnTo>
                  <a:lnTo>
                    <a:pt x="956" y="4903"/>
                  </a:lnTo>
                  <a:lnTo>
                    <a:pt x="1040" y="4841"/>
                  </a:lnTo>
                  <a:lnTo>
                    <a:pt x="1123" y="4758"/>
                  </a:lnTo>
                  <a:lnTo>
                    <a:pt x="1185" y="4654"/>
                  </a:lnTo>
                  <a:lnTo>
                    <a:pt x="1227" y="4550"/>
                  </a:lnTo>
                  <a:lnTo>
                    <a:pt x="1247" y="4425"/>
                  </a:lnTo>
                  <a:lnTo>
                    <a:pt x="1538" y="665"/>
                  </a:lnTo>
                  <a:lnTo>
                    <a:pt x="1538" y="540"/>
                  </a:lnTo>
                  <a:lnTo>
                    <a:pt x="1517" y="416"/>
                  </a:lnTo>
                  <a:lnTo>
                    <a:pt x="1476" y="312"/>
                  </a:lnTo>
                  <a:lnTo>
                    <a:pt x="1393" y="208"/>
                  </a:lnTo>
                  <a:lnTo>
                    <a:pt x="1310" y="125"/>
                  </a:lnTo>
                  <a:lnTo>
                    <a:pt x="1206" y="62"/>
                  </a:lnTo>
                  <a:lnTo>
                    <a:pt x="1102" y="21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42"/>
            <p:cNvSpPr/>
            <p:nvPr/>
          </p:nvSpPr>
          <p:spPr>
            <a:xfrm>
              <a:off x="3281225" y="4485825"/>
              <a:ext cx="38975" cy="125200"/>
            </a:xfrm>
            <a:custGeom>
              <a:avLst/>
              <a:gdLst/>
              <a:ahLst/>
              <a:cxnLst/>
              <a:rect l="l" t="t" r="r" b="b"/>
              <a:pathLst>
                <a:path w="1559" h="5008" extrusionOk="0">
                  <a:moveTo>
                    <a:pt x="852" y="1"/>
                  </a:moveTo>
                  <a:lnTo>
                    <a:pt x="727" y="42"/>
                  </a:lnTo>
                  <a:lnTo>
                    <a:pt x="624" y="84"/>
                  </a:lnTo>
                  <a:lnTo>
                    <a:pt x="520" y="146"/>
                  </a:lnTo>
                  <a:lnTo>
                    <a:pt x="437" y="229"/>
                  </a:lnTo>
                  <a:lnTo>
                    <a:pt x="374" y="333"/>
                  </a:lnTo>
                  <a:lnTo>
                    <a:pt x="333" y="458"/>
                  </a:lnTo>
                  <a:lnTo>
                    <a:pt x="312" y="583"/>
                  </a:lnTo>
                  <a:lnTo>
                    <a:pt x="0" y="4322"/>
                  </a:lnTo>
                  <a:lnTo>
                    <a:pt x="0" y="4468"/>
                  </a:lnTo>
                  <a:lnTo>
                    <a:pt x="21" y="4572"/>
                  </a:lnTo>
                  <a:lnTo>
                    <a:pt x="83" y="4696"/>
                  </a:lnTo>
                  <a:lnTo>
                    <a:pt x="146" y="4779"/>
                  </a:lnTo>
                  <a:lnTo>
                    <a:pt x="229" y="4862"/>
                  </a:lnTo>
                  <a:lnTo>
                    <a:pt x="333" y="4946"/>
                  </a:lnTo>
                  <a:lnTo>
                    <a:pt x="457" y="4987"/>
                  </a:lnTo>
                  <a:lnTo>
                    <a:pt x="582" y="5008"/>
                  </a:lnTo>
                  <a:lnTo>
                    <a:pt x="624" y="5008"/>
                  </a:lnTo>
                  <a:lnTo>
                    <a:pt x="748" y="4987"/>
                  </a:lnTo>
                  <a:lnTo>
                    <a:pt x="852" y="4966"/>
                  </a:lnTo>
                  <a:lnTo>
                    <a:pt x="956" y="4904"/>
                  </a:lnTo>
                  <a:lnTo>
                    <a:pt x="1039" y="4842"/>
                  </a:lnTo>
                  <a:lnTo>
                    <a:pt x="1122" y="4759"/>
                  </a:lnTo>
                  <a:lnTo>
                    <a:pt x="1185" y="4655"/>
                  </a:lnTo>
                  <a:lnTo>
                    <a:pt x="1226" y="4551"/>
                  </a:lnTo>
                  <a:lnTo>
                    <a:pt x="1247" y="4426"/>
                  </a:lnTo>
                  <a:lnTo>
                    <a:pt x="1559" y="686"/>
                  </a:lnTo>
                  <a:lnTo>
                    <a:pt x="1538" y="562"/>
                  </a:lnTo>
                  <a:lnTo>
                    <a:pt x="1517" y="437"/>
                  </a:lnTo>
                  <a:lnTo>
                    <a:pt x="1475" y="333"/>
                  </a:lnTo>
                  <a:lnTo>
                    <a:pt x="1413" y="229"/>
                  </a:lnTo>
                  <a:lnTo>
                    <a:pt x="1309" y="146"/>
                  </a:lnTo>
                  <a:lnTo>
                    <a:pt x="1226" y="84"/>
                  </a:lnTo>
                  <a:lnTo>
                    <a:pt x="1101" y="22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42"/>
            <p:cNvSpPr/>
            <p:nvPr/>
          </p:nvSpPr>
          <p:spPr>
            <a:xfrm>
              <a:off x="2983075" y="4576200"/>
              <a:ext cx="425950" cy="866400"/>
            </a:xfrm>
            <a:custGeom>
              <a:avLst/>
              <a:gdLst/>
              <a:ahLst/>
              <a:cxnLst/>
              <a:rect l="l" t="t" r="r" b="b"/>
              <a:pathLst>
                <a:path w="17038" h="34656" extrusionOk="0">
                  <a:moveTo>
                    <a:pt x="2993" y="1"/>
                  </a:moveTo>
                  <a:lnTo>
                    <a:pt x="2930" y="22"/>
                  </a:lnTo>
                  <a:lnTo>
                    <a:pt x="2826" y="84"/>
                  </a:lnTo>
                  <a:lnTo>
                    <a:pt x="2743" y="167"/>
                  </a:lnTo>
                  <a:lnTo>
                    <a:pt x="2722" y="229"/>
                  </a:lnTo>
                  <a:lnTo>
                    <a:pt x="2702" y="292"/>
                  </a:lnTo>
                  <a:lnTo>
                    <a:pt x="1" y="33492"/>
                  </a:lnTo>
                  <a:lnTo>
                    <a:pt x="14336" y="34656"/>
                  </a:lnTo>
                  <a:lnTo>
                    <a:pt x="17037" y="1476"/>
                  </a:lnTo>
                  <a:lnTo>
                    <a:pt x="17037" y="1393"/>
                  </a:lnTo>
                  <a:lnTo>
                    <a:pt x="17037" y="1331"/>
                  </a:lnTo>
                  <a:lnTo>
                    <a:pt x="16975" y="1227"/>
                  </a:lnTo>
                  <a:lnTo>
                    <a:pt x="16871" y="1144"/>
                  </a:lnTo>
                  <a:lnTo>
                    <a:pt x="16809" y="1123"/>
                  </a:lnTo>
                  <a:lnTo>
                    <a:pt x="16746" y="1102"/>
                  </a:lnTo>
                  <a:lnTo>
                    <a:pt x="30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42"/>
            <p:cNvSpPr/>
            <p:nvPr/>
          </p:nvSpPr>
          <p:spPr>
            <a:xfrm>
              <a:off x="3277575" y="4599575"/>
              <a:ext cx="131450" cy="843025"/>
            </a:xfrm>
            <a:custGeom>
              <a:avLst/>
              <a:gdLst/>
              <a:ahLst/>
              <a:cxnLst/>
              <a:rect l="l" t="t" r="r" b="b"/>
              <a:pathLst>
                <a:path w="5258" h="33721" extrusionOk="0">
                  <a:moveTo>
                    <a:pt x="2723" y="1"/>
                  </a:moveTo>
                  <a:lnTo>
                    <a:pt x="1" y="33513"/>
                  </a:lnTo>
                  <a:lnTo>
                    <a:pt x="2556" y="33721"/>
                  </a:lnTo>
                  <a:lnTo>
                    <a:pt x="5257" y="541"/>
                  </a:lnTo>
                  <a:lnTo>
                    <a:pt x="5257" y="458"/>
                  </a:lnTo>
                  <a:lnTo>
                    <a:pt x="5257" y="396"/>
                  </a:lnTo>
                  <a:lnTo>
                    <a:pt x="5195" y="292"/>
                  </a:lnTo>
                  <a:lnTo>
                    <a:pt x="5091" y="209"/>
                  </a:lnTo>
                  <a:lnTo>
                    <a:pt x="5029" y="188"/>
                  </a:lnTo>
                  <a:lnTo>
                    <a:pt x="4966" y="167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rgbClr val="C9A4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42"/>
            <p:cNvSpPr/>
            <p:nvPr/>
          </p:nvSpPr>
          <p:spPr>
            <a:xfrm>
              <a:off x="3047475" y="5215075"/>
              <a:ext cx="86250" cy="209875"/>
            </a:xfrm>
            <a:custGeom>
              <a:avLst/>
              <a:gdLst/>
              <a:ahLst/>
              <a:cxnLst/>
              <a:rect l="l" t="t" r="r" b="b"/>
              <a:pathLst>
                <a:path w="3450" h="8395" extrusionOk="0">
                  <a:moveTo>
                    <a:pt x="1829" y="1"/>
                  </a:moveTo>
                  <a:lnTo>
                    <a:pt x="1684" y="22"/>
                  </a:lnTo>
                  <a:lnTo>
                    <a:pt x="1538" y="63"/>
                  </a:lnTo>
                  <a:lnTo>
                    <a:pt x="1414" y="105"/>
                  </a:lnTo>
                  <a:lnTo>
                    <a:pt x="1289" y="188"/>
                  </a:lnTo>
                  <a:lnTo>
                    <a:pt x="1164" y="250"/>
                  </a:lnTo>
                  <a:lnTo>
                    <a:pt x="1061" y="333"/>
                  </a:lnTo>
                  <a:lnTo>
                    <a:pt x="957" y="437"/>
                  </a:lnTo>
                  <a:lnTo>
                    <a:pt x="853" y="541"/>
                  </a:lnTo>
                  <a:lnTo>
                    <a:pt x="770" y="645"/>
                  </a:lnTo>
                  <a:lnTo>
                    <a:pt x="707" y="769"/>
                  </a:lnTo>
                  <a:lnTo>
                    <a:pt x="645" y="894"/>
                  </a:lnTo>
                  <a:lnTo>
                    <a:pt x="603" y="1040"/>
                  </a:lnTo>
                  <a:lnTo>
                    <a:pt x="562" y="1185"/>
                  </a:lnTo>
                  <a:lnTo>
                    <a:pt x="541" y="1330"/>
                  </a:lnTo>
                  <a:lnTo>
                    <a:pt x="1" y="8145"/>
                  </a:lnTo>
                  <a:lnTo>
                    <a:pt x="2889" y="8394"/>
                  </a:lnTo>
                  <a:lnTo>
                    <a:pt x="3450" y="1559"/>
                  </a:lnTo>
                  <a:lnTo>
                    <a:pt x="3450" y="1414"/>
                  </a:lnTo>
                  <a:lnTo>
                    <a:pt x="3450" y="1268"/>
                  </a:lnTo>
                  <a:lnTo>
                    <a:pt x="3408" y="1123"/>
                  </a:lnTo>
                  <a:lnTo>
                    <a:pt x="3388" y="998"/>
                  </a:lnTo>
                  <a:lnTo>
                    <a:pt x="3325" y="853"/>
                  </a:lnTo>
                  <a:lnTo>
                    <a:pt x="3263" y="728"/>
                  </a:lnTo>
                  <a:lnTo>
                    <a:pt x="3201" y="624"/>
                  </a:lnTo>
                  <a:lnTo>
                    <a:pt x="3097" y="499"/>
                  </a:lnTo>
                  <a:lnTo>
                    <a:pt x="3014" y="395"/>
                  </a:lnTo>
                  <a:lnTo>
                    <a:pt x="2910" y="312"/>
                  </a:lnTo>
                  <a:lnTo>
                    <a:pt x="2785" y="229"/>
                  </a:lnTo>
                  <a:lnTo>
                    <a:pt x="2681" y="146"/>
                  </a:lnTo>
                  <a:lnTo>
                    <a:pt x="2536" y="105"/>
                  </a:lnTo>
                  <a:lnTo>
                    <a:pt x="2411" y="42"/>
                  </a:lnTo>
                  <a:lnTo>
                    <a:pt x="2266" y="22"/>
                  </a:lnTo>
                  <a:lnTo>
                    <a:pt x="21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42"/>
            <p:cNvSpPr/>
            <p:nvPr/>
          </p:nvSpPr>
          <p:spPr>
            <a:xfrm>
              <a:off x="3204875" y="5227550"/>
              <a:ext cx="86750" cy="209850"/>
            </a:xfrm>
            <a:custGeom>
              <a:avLst/>
              <a:gdLst/>
              <a:ahLst/>
              <a:cxnLst/>
              <a:rect l="l" t="t" r="r" b="b"/>
              <a:pathLst>
                <a:path w="3470" h="8394" extrusionOk="0">
                  <a:moveTo>
                    <a:pt x="1995" y="0"/>
                  </a:moveTo>
                  <a:lnTo>
                    <a:pt x="1849" y="21"/>
                  </a:lnTo>
                  <a:lnTo>
                    <a:pt x="1704" y="42"/>
                  </a:lnTo>
                  <a:lnTo>
                    <a:pt x="1558" y="83"/>
                  </a:lnTo>
                  <a:lnTo>
                    <a:pt x="1434" y="125"/>
                  </a:lnTo>
                  <a:lnTo>
                    <a:pt x="1309" y="187"/>
                  </a:lnTo>
                  <a:lnTo>
                    <a:pt x="1184" y="270"/>
                  </a:lnTo>
                  <a:lnTo>
                    <a:pt x="1081" y="354"/>
                  </a:lnTo>
                  <a:lnTo>
                    <a:pt x="977" y="457"/>
                  </a:lnTo>
                  <a:lnTo>
                    <a:pt x="873" y="561"/>
                  </a:lnTo>
                  <a:lnTo>
                    <a:pt x="790" y="665"/>
                  </a:lnTo>
                  <a:lnTo>
                    <a:pt x="727" y="790"/>
                  </a:lnTo>
                  <a:lnTo>
                    <a:pt x="665" y="915"/>
                  </a:lnTo>
                  <a:lnTo>
                    <a:pt x="623" y="1060"/>
                  </a:lnTo>
                  <a:lnTo>
                    <a:pt x="582" y="1205"/>
                  </a:lnTo>
                  <a:lnTo>
                    <a:pt x="561" y="1351"/>
                  </a:lnTo>
                  <a:lnTo>
                    <a:pt x="0" y="8165"/>
                  </a:lnTo>
                  <a:lnTo>
                    <a:pt x="2909" y="8394"/>
                  </a:lnTo>
                  <a:lnTo>
                    <a:pt x="3470" y="1579"/>
                  </a:lnTo>
                  <a:lnTo>
                    <a:pt x="3470" y="1434"/>
                  </a:lnTo>
                  <a:lnTo>
                    <a:pt x="3470" y="1289"/>
                  </a:lnTo>
                  <a:lnTo>
                    <a:pt x="3428" y="1143"/>
                  </a:lnTo>
                  <a:lnTo>
                    <a:pt x="3407" y="998"/>
                  </a:lnTo>
                  <a:lnTo>
                    <a:pt x="3345" y="873"/>
                  </a:lnTo>
                  <a:lnTo>
                    <a:pt x="3283" y="748"/>
                  </a:lnTo>
                  <a:lnTo>
                    <a:pt x="3220" y="624"/>
                  </a:lnTo>
                  <a:lnTo>
                    <a:pt x="3117" y="520"/>
                  </a:lnTo>
                  <a:lnTo>
                    <a:pt x="3034" y="416"/>
                  </a:lnTo>
                  <a:lnTo>
                    <a:pt x="2930" y="333"/>
                  </a:lnTo>
                  <a:lnTo>
                    <a:pt x="2805" y="250"/>
                  </a:lnTo>
                  <a:lnTo>
                    <a:pt x="2680" y="167"/>
                  </a:lnTo>
                  <a:lnTo>
                    <a:pt x="2556" y="104"/>
                  </a:lnTo>
                  <a:lnTo>
                    <a:pt x="2431" y="63"/>
                  </a:lnTo>
                  <a:lnTo>
                    <a:pt x="2286" y="21"/>
                  </a:lnTo>
                  <a:lnTo>
                    <a:pt x="214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42"/>
            <p:cNvSpPr/>
            <p:nvPr/>
          </p:nvSpPr>
          <p:spPr>
            <a:xfrm>
              <a:off x="3024625" y="4695675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62" y="0"/>
                  </a:moveTo>
                  <a:lnTo>
                    <a:pt x="437" y="42"/>
                  </a:lnTo>
                  <a:lnTo>
                    <a:pt x="333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84" y="333"/>
                  </a:lnTo>
                  <a:lnTo>
                    <a:pt x="42" y="457"/>
                  </a:lnTo>
                  <a:lnTo>
                    <a:pt x="1" y="582"/>
                  </a:lnTo>
                  <a:lnTo>
                    <a:pt x="22" y="707"/>
                  </a:lnTo>
                  <a:lnTo>
                    <a:pt x="42" y="831"/>
                  </a:lnTo>
                  <a:lnTo>
                    <a:pt x="84" y="935"/>
                  </a:lnTo>
                  <a:lnTo>
                    <a:pt x="146" y="1039"/>
                  </a:lnTo>
                  <a:lnTo>
                    <a:pt x="250" y="1122"/>
                  </a:lnTo>
                  <a:lnTo>
                    <a:pt x="333" y="1185"/>
                  </a:lnTo>
                  <a:lnTo>
                    <a:pt x="458" y="1226"/>
                  </a:lnTo>
                  <a:lnTo>
                    <a:pt x="583" y="1247"/>
                  </a:lnTo>
                  <a:lnTo>
                    <a:pt x="14918" y="2410"/>
                  </a:lnTo>
                  <a:lnTo>
                    <a:pt x="15084" y="2410"/>
                  </a:lnTo>
                  <a:lnTo>
                    <a:pt x="15188" y="2369"/>
                  </a:lnTo>
                  <a:lnTo>
                    <a:pt x="15292" y="2327"/>
                  </a:lnTo>
                  <a:lnTo>
                    <a:pt x="15396" y="2244"/>
                  </a:lnTo>
                  <a:lnTo>
                    <a:pt x="15458" y="2161"/>
                  </a:lnTo>
                  <a:lnTo>
                    <a:pt x="15521" y="2078"/>
                  </a:lnTo>
                  <a:lnTo>
                    <a:pt x="15562" y="1974"/>
                  </a:lnTo>
                  <a:lnTo>
                    <a:pt x="15583" y="1850"/>
                  </a:lnTo>
                  <a:lnTo>
                    <a:pt x="15583" y="1725"/>
                  </a:lnTo>
                  <a:lnTo>
                    <a:pt x="15562" y="1600"/>
                  </a:lnTo>
                  <a:lnTo>
                    <a:pt x="15521" y="1496"/>
                  </a:lnTo>
                  <a:lnTo>
                    <a:pt x="15438" y="1392"/>
                  </a:lnTo>
                  <a:lnTo>
                    <a:pt x="15354" y="1309"/>
                  </a:lnTo>
                  <a:lnTo>
                    <a:pt x="15251" y="1247"/>
                  </a:lnTo>
                  <a:lnTo>
                    <a:pt x="15147" y="1205"/>
                  </a:lnTo>
                  <a:lnTo>
                    <a:pt x="15022" y="1164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42"/>
            <p:cNvSpPr/>
            <p:nvPr/>
          </p:nvSpPr>
          <p:spPr>
            <a:xfrm>
              <a:off x="3013725" y="48317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1" y="1"/>
                  </a:moveTo>
                  <a:lnTo>
                    <a:pt x="437" y="22"/>
                  </a:lnTo>
                  <a:lnTo>
                    <a:pt x="312" y="84"/>
                  </a:lnTo>
                  <a:lnTo>
                    <a:pt x="229" y="146"/>
                  </a:lnTo>
                  <a:lnTo>
                    <a:pt x="146" y="229"/>
                  </a:lnTo>
                  <a:lnTo>
                    <a:pt x="63" y="333"/>
                  </a:lnTo>
                  <a:lnTo>
                    <a:pt x="21" y="458"/>
                  </a:lnTo>
                  <a:lnTo>
                    <a:pt x="1" y="583"/>
                  </a:lnTo>
                  <a:lnTo>
                    <a:pt x="1" y="707"/>
                  </a:lnTo>
                  <a:lnTo>
                    <a:pt x="42" y="811"/>
                  </a:lnTo>
                  <a:lnTo>
                    <a:pt x="84" y="936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85"/>
                  </a:lnTo>
                  <a:lnTo>
                    <a:pt x="458" y="1227"/>
                  </a:lnTo>
                  <a:lnTo>
                    <a:pt x="582" y="1247"/>
                  </a:lnTo>
                  <a:lnTo>
                    <a:pt x="14918" y="2411"/>
                  </a:lnTo>
                  <a:lnTo>
                    <a:pt x="15084" y="2411"/>
                  </a:lnTo>
                  <a:lnTo>
                    <a:pt x="15188" y="2369"/>
                  </a:lnTo>
                  <a:lnTo>
                    <a:pt x="15292" y="2328"/>
                  </a:lnTo>
                  <a:lnTo>
                    <a:pt x="15375" y="2245"/>
                  </a:lnTo>
                  <a:lnTo>
                    <a:pt x="15458" y="2162"/>
                  </a:lnTo>
                  <a:lnTo>
                    <a:pt x="15520" y="2058"/>
                  </a:lnTo>
                  <a:lnTo>
                    <a:pt x="15562" y="1954"/>
                  </a:lnTo>
                  <a:lnTo>
                    <a:pt x="15583" y="1850"/>
                  </a:lnTo>
                  <a:lnTo>
                    <a:pt x="15583" y="1704"/>
                  </a:lnTo>
                  <a:lnTo>
                    <a:pt x="15562" y="1601"/>
                  </a:lnTo>
                  <a:lnTo>
                    <a:pt x="15500" y="1476"/>
                  </a:lnTo>
                  <a:lnTo>
                    <a:pt x="15437" y="1393"/>
                  </a:lnTo>
                  <a:lnTo>
                    <a:pt x="15354" y="1310"/>
                  </a:lnTo>
                  <a:lnTo>
                    <a:pt x="15250" y="1247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42"/>
            <p:cNvSpPr/>
            <p:nvPr/>
          </p:nvSpPr>
          <p:spPr>
            <a:xfrm>
              <a:off x="3002825" y="4967850"/>
              <a:ext cx="389575" cy="60275"/>
            </a:xfrm>
            <a:custGeom>
              <a:avLst/>
              <a:gdLst/>
              <a:ahLst/>
              <a:cxnLst/>
              <a:rect l="l" t="t" r="r" b="b"/>
              <a:pathLst>
                <a:path w="15583" h="2411" extrusionOk="0">
                  <a:moveTo>
                    <a:pt x="540" y="0"/>
                  </a:moveTo>
                  <a:lnTo>
                    <a:pt x="416" y="21"/>
                  </a:lnTo>
                  <a:lnTo>
                    <a:pt x="312" y="83"/>
                  </a:lnTo>
                  <a:lnTo>
                    <a:pt x="208" y="146"/>
                  </a:lnTo>
                  <a:lnTo>
                    <a:pt x="125" y="229"/>
                  </a:lnTo>
                  <a:lnTo>
                    <a:pt x="63" y="333"/>
                  </a:lnTo>
                  <a:lnTo>
                    <a:pt x="21" y="437"/>
                  </a:lnTo>
                  <a:lnTo>
                    <a:pt x="0" y="561"/>
                  </a:lnTo>
                  <a:lnTo>
                    <a:pt x="0" y="686"/>
                  </a:lnTo>
                  <a:lnTo>
                    <a:pt x="21" y="810"/>
                  </a:lnTo>
                  <a:lnTo>
                    <a:pt x="83" y="914"/>
                  </a:lnTo>
                  <a:lnTo>
                    <a:pt x="146" y="1018"/>
                  </a:lnTo>
                  <a:lnTo>
                    <a:pt x="229" y="1101"/>
                  </a:lnTo>
                  <a:lnTo>
                    <a:pt x="333" y="1164"/>
                  </a:lnTo>
                  <a:lnTo>
                    <a:pt x="437" y="1226"/>
                  </a:lnTo>
                  <a:lnTo>
                    <a:pt x="561" y="1247"/>
                  </a:lnTo>
                  <a:lnTo>
                    <a:pt x="14897" y="2410"/>
                  </a:lnTo>
                  <a:lnTo>
                    <a:pt x="14959" y="2410"/>
                  </a:lnTo>
                  <a:lnTo>
                    <a:pt x="15063" y="2389"/>
                  </a:lnTo>
                  <a:lnTo>
                    <a:pt x="15188" y="2369"/>
                  </a:lnTo>
                  <a:lnTo>
                    <a:pt x="15292" y="2306"/>
                  </a:lnTo>
                  <a:lnTo>
                    <a:pt x="15375" y="2244"/>
                  </a:lnTo>
                  <a:lnTo>
                    <a:pt x="15458" y="2161"/>
                  </a:lnTo>
                  <a:lnTo>
                    <a:pt x="15520" y="2057"/>
                  </a:lnTo>
                  <a:lnTo>
                    <a:pt x="15562" y="1953"/>
                  </a:lnTo>
                  <a:lnTo>
                    <a:pt x="15582" y="1829"/>
                  </a:lnTo>
                  <a:lnTo>
                    <a:pt x="15582" y="1704"/>
                  </a:lnTo>
                  <a:lnTo>
                    <a:pt x="15541" y="1579"/>
                  </a:lnTo>
                  <a:lnTo>
                    <a:pt x="15499" y="1475"/>
                  </a:lnTo>
                  <a:lnTo>
                    <a:pt x="15437" y="1371"/>
                  </a:lnTo>
                  <a:lnTo>
                    <a:pt x="15333" y="1288"/>
                  </a:lnTo>
                  <a:lnTo>
                    <a:pt x="15250" y="1226"/>
                  </a:lnTo>
                  <a:lnTo>
                    <a:pt x="15125" y="1184"/>
                  </a:lnTo>
                  <a:lnTo>
                    <a:pt x="15001" y="1164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42"/>
            <p:cNvSpPr/>
            <p:nvPr/>
          </p:nvSpPr>
          <p:spPr>
            <a:xfrm>
              <a:off x="2991900" y="5103925"/>
              <a:ext cx="389075" cy="60275"/>
            </a:xfrm>
            <a:custGeom>
              <a:avLst/>
              <a:gdLst/>
              <a:ahLst/>
              <a:cxnLst/>
              <a:rect l="l" t="t" r="r" b="b"/>
              <a:pathLst>
                <a:path w="15563" h="2411" extrusionOk="0">
                  <a:moveTo>
                    <a:pt x="541" y="1"/>
                  </a:moveTo>
                  <a:lnTo>
                    <a:pt x="416" y="21"/>
                  </a:lnTo>
                  <a:lnTo>
                    <a:pt x="313" y="63"/>
                  </a:lnTo>
                  <a:lnTo>
                    <a:pt x="209" y="146"/>
                  </a:lnTo>
                  <a:lnTo>
                    <a:pt x="126" y="229"/>
                  </a:lnTo>
                  <a:lnTo>
                    <a:pt x="63" y="333"/>
                  </a:lnTo>
                  <a:lnTo>
                    <a:pt x="22" y="437"/>
                  </a:lnTo>
                  <a:lnTo>
                    <a:pt x="1" y="562"/>
                  </a:lnTo>
                  <a:lnTo>
                    <a:pt x="1" y="686"/>
                  </a:lnTo>
                  <a:lnTo>
                    <a:pt x="22" y="811"/>
                  </a:lnTo>
                  <a:lnTo>
                    <a:pt x="63" y="915"/>
                  </a:lnTo>
                  <a:lnTo>
                    <a:pt x="146" y="1019"/>
                  </a:lnTo>
                  <a:lnTo>
                    <a:pt x="229" y="1102"/>
                  </a:lnTo>
                  <a:lnTo>
                    <a:pt x="333" y="1164"/>
                  </a:lnTo>
                  <a:lnTo>
                    <a:pt x="437" y="1206"/>
                  </a:lnTo>
                  <a:lnTo>
                    <a:pt x="562" y="1226"/>
                  </a:lnTo>
                  <a:lnTo>
                    <a:pt x="14897" y="2411"/>
                  </a:lnTo>
                  <a:lnTo>
                    <a:pt x="14939" y="2411"/>
                  </a:lnTo>
                  <a:lnTo>
                    <a:pt x="15064" y="2390"/>
                  </a:lnTo>
                  <a:lnTo>
                    <a:pt x="15168" y="2369"/>
                  </a:lnTo>
                  <a:lnTo>
                    <a:pt x="15271" y="2307"/>
                  </a:lnTo>
                  <a:lnTo>
                    <a:pt x="15375" y="2244"/>
                  </a:lnTo>
                  <a:lnTo>
                    <a:pt x="15438" y="2161"/>
                  </a:lnTo>
                  <a:lnTo>
                    <a:pt x="15500" y="2057"/>
                  </a:lnTo>
                  <a:lnTo>
                    <a:pt x="15542" y="1954"/>
                  </a:lnTo>
                  <a:lnTo>
                    <a:pt x="15562" y="1829"/>
                  </a:lnTo>
                  <a:lnTo>
                    <a:pt x="15562" y="1704"/>
                  </a:lnTo>
                  <a:lnTo>
                    <a:pt x="15542" y="1580"/>
                  </a:lnTo>
                  <a:lnTo>
                    <a:pt x="15500" y="1476"/>
                  </a:lnTo>
                  <a:lnTo>
                    <a:pt x="15417" y="1372"/>
                  </a:lnTo>
                  <a:lnTo>
                    <a:pt x="15334" y="1289"/>
                  </a:lnTo>
                  <a:lnTo>
                    <a:pt x="15230" y="1226"/>
                  </a:lnTo>
                  <a:lnTo>
                    <a:pt x="15126" y="1185"/>
                  </a:lnTo>
                  <a:lnTo>
                    <a:pt x="15001" y="1164"/>
                  </a:lnTo>
                  <a:lnTo>
                    <a:pt x="666" y="1"/>
                  </a:lnTo>
                  <a:close/>
                </a:path>
              </a:pathLst>
            </a:custGeom>
            <a:solidFill>
              <a:srgbClr val="C29A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42"/>
            <p:cNvSpPr/>
            <p:nvPr/>
          </p:nvSpPr>
          <p:spPr>
            <a:xfrm>
              <a:off x="3084375" y="4616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7" y="2598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7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91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42"/>
            <p:cNvSpPr/>
            <p:nvPr/>
          </p:nvSpPr>
          <p:spPr>
            <a:xfrm>
              <a:off x="3146175" y="46214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7"/>
                  </a:lnTo>
                  <a:lnTo>
                    <a:pt x="125" y="561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7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42"/>
            <p:cNvSpPr/>
            <p:nvPr/>
          </p:nvSpPr>
          <p:spPr>
            <a:xfrm>
              <a:off x="3207975" y="4626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89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42"/>
            <p:cNvSpPr/>
            <p:nvPr/>
          </p:nvSpPr>
          <p:spPr>
            <a:xfrm>
              <a:off x="3269800" y="4631275"/>
              <a:ext cx="34300" cy="65450"/>
            </a:xfrm>
            <a:custGeom>
              <a:avLst/>
              <a:gdLst/>
              <a:ahLst/>
              <a:cxnLst/>
              <a:rect l="l" t="t" r="r" b="b"/>
              <a:pathLst>
                <a:path w="1372" h="2618" extrusionOk="0">
                  <a:moveTo>
                    <a:pt x="665" y="0"/>
                  </a:moveTo>
                  <a:lnTo>
                    <a:pt x="540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49"/>
                  </a:lnTo>
                  <a:lnTo>
                    <a:pt x="187" y="333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0" y="1953"/>
                  </a:lnTo>
                  <a:lnTo>
                    <a:pt x="0" y="2078"/>
                  </a:lnTo>
                  <a:lnTo>
                    <a:pt x="42" y="2182"/>
                  </a:lnTo>
                  <a:lnTo>
                    <a:pt x="83" y="2306"/>
                  </a:lnTo>
                  <a:lnTo>
                    <a:pt x="146" y="2389"/>
                  </a:lnTo>
                  <a:lnTo>
                    <a:pt x="250" y="2473"/>
                  </a:lnTo>
                  <a:lnTo>
                    <a:pt x="333" y="2556"/>
                  </a:lnTo>
                  <a:lnTo>
                    <a:pt x="457" y="2597"/>
                  </a:lnTo>
                  <a:lnTo>
                    <a:pt x="582" y="2618"/>
                  </a:lnTo>
                  <a:lnTo>
                    <a:pt x="623" y="2618"/>
                  </a:lnTo>
                  <a:lnTo>
                    <a:pt x="748" y="2597"/>
                  </a:lnTo>
                  <a:lnTo>
                    <a:pt x="852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7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8" y="333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39" y="83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42"/>
            <p:cNvSpPr/>
            <p:nvPr/>
          </p:nvSpPr>
          <p:spPr>
            <a:xfrm>
              <a:off x="3331600" y="463645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1" y="22"/>
                  </a:lnTo>
                  <a:lnTo>
                    <a:pt x="437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1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4" y="2286"/>
                  </a:lnTo>
                  <a:lnTo>
                    <a:pt x="167" y="2390"/>
                  </a:lnTo>
                  <a:lnTo>
                    <a:pt x="250" y="2473"/>
                  </a:lnTo>
                  <a:lnTo>
                    <a:pt x="354" y="2536"/>
                  </a:lnTo>
                  <a:lnTo>
                    <a:pt x="458" y="2577"/>
                  </a:lnTo>
                  <a:lnTo>
                    <a:pt x="582" y="2619"/>
                  </a:lnTo>
                  <a:lnTo>
                    <a:pt x="624" y="2619"/>
                  </a:lnTo>
                  <a:lnTo>
                    <a:pt x="749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3"/>
                  </a:lnTo>
                  <a:lnTo>
                    <a:pt x="1123" y="2369"/>
                  </a:lnTo>
                  <a:lnTo>
                    <a:pt x="1185" y="2266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2" y="666"/>
                  </a:lnTo>
                  <a:lnTo>
                    <a:pt x="1372" y="541"/>
                  </a:lnTo>
                  <a:lnTo>
                    <a:pt x="1330" y="437"/>
                  </a:lnTo>
                  <a:lnTo>
                    <a:pt x="1289" y="313"/>
                  </a:lnTo>
                  <a:lnTo>
                    <a:pt x="1226" y="229"/>
                  </a:lnTo>
                  <a:lnTo>
                    <a:pt x="1123" y="146"/>
                  </a:lnTo>
                  <a:lnTo>
                    <a:pt x="1039" y="63"/>
                  </a:lnTo>
                  <a:lnTo>
                    <a:pt x="915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42"/>
            <p:cNvSpPr/>
            <p:nvPr/>
          </p:nvSpPr>
          <p:spPr>
            <a:xfrm>
              <a:off x="3073450" y="47528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45" y="1"/>
                  </a:moveTo>
                  <a:lnTo>
                    <a:pt x="541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58"/>
                  </a:lnTo>
                  <a:lnTo>
                    <a:pt x="105" y="583"/>
                  </a:lnTo>
                  <a:lnTo>
                    <a:pt x="1" y="1933"/>
                  </a:lnTo>
                  <a:lnTo>
                    <a:pt x="1" y="2058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98"/>
                  </a:lnTo>
                  <a:lnTo>
                    <a:pt x="562" y="2619"/>
                  </a:lnTo>
                  <a:lnTo>
                    <a:pt x="624" y="2619"/>
                  </a:lnTo>
                  <a:lnTo>
                    <a:pt x="728" y="2598"/>
                  </a:lnTo>
                  <a:lnTo>
                    <a:pt x="853" y="2577"/>
                  </a:lnTo>
                  <a:lnTo>
                    <a:pt x="956" y="2515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7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10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42"/>
            <p:cNvSpPr/>
            <p:nvPr/>
          </p:nvSpPr>
          <p:spPr>
            <a:xfrm>
              <a:off x="3135275" y="4758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40" y="21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66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6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52" y="2556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48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42"/>
            <p:cNvSpPr/>
            <p:nvPr/>
          </p:nvSpPr>
          <p:spPr>
            <a:xfrm>
              <a:off x="3197075" y="47632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7"/>
                  </a:lnTo>
                  <a:lnTo>
                    <a:pt x="72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44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2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42"/>
            <p:cNvSpPr/>
            <p:nvPr/>
          </p:nvSpPr>
          <p:spPr>
            <a:xfrm>
              <a:off x="3258875" y="4767875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6" y="0"/>
                  </a:moveTo>
                  <a:lnTo>
                    <a:pt x="541" y="42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57"/>
                  </a:lnTo>
                  <a:lnTo>
                    <a:pt x="105" y="58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30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7"/>
                  </a:lnTo>
                  <a:lnTo>
                    <a:pt x="562" y="2618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3" y="2577"/>
                  </a:lnTo>
                  <a:lnTo>
                    <a:pt x="957" y="2514"/>
                  </a:lnTo>
                  <a:lnTo>
                    <a:pt x="104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41"/>
                  </a:lnTo>
                  <a:lnTo>
                    <a:pt x="1331" y="437"/>
                  </a:lnTo>
                  <a:lnTo>
                    <a:pt x="1268" y="312"/>
                  </a:lnTo>
                  <a:lnTo>
                    <a:pt x="1206" y="229"/>
                  </a:lnTo>
                  <a:lnTo>
                    <a:pt x="1123" y="146"/>
                  </a:lnTo>
                  <a:lnTo>
                    <a:pt x="1019" y="8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42"/>
            <p:cNvSpPr/>
            <p:nvPr/>
          </p:nvSpPr>
          <p:spPr>
            <a:xfrm>
              <a:off x="3320700" y="4773075"/>
              <a:ext cx="33775" cy="65450"/>
            </a:xfrm>
            <a:custGeom>
              <a:avLst/>
              <a:gdLst/>
              <a:ahLst/>
              <a:cxnLst/>
              <a:rect l="l" t="t" r="r" b="b"/>
              <a:pathLst>
                <a:path w="1351" h="2618" extrusionOk="0">
                  <a:moveTo>
                    <a:pt x="665" y="0"/>
                  </a:moveTo>
                  <a:lnTo>
                    <a:pt x="540" y="21"/>
                  </a:lnTo>
                  <a:lnTo>
                    <a:pt x="437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7" y="333"/>
                  </a:lnTo>
                  <a:lnTo>
                    <a:pt x="146" y="436"/>
                  </a:lnTo>
                  <a:lnTo>
                    <a:pt x="104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83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624" y="2618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4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42"/>
            <p:cNvSpPr/>
            <p:nvPr/>
          </p:nvSpPr>
          <p:spPr>
            <a:xfrm>
              <a:off x="3062550" y="4887325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5" y="1"/>
                  </a:moveTo>
                  <a:lnTo>
                    <a:pt x="520" y="22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8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6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8" y="2598"/>
                  </a:lnTo>
                  <a:lnTo>
                    <a:pt x="852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2" y="2369"/>
                  </a:lnTo>
                  <a:lnTo>
                    <a:pt x="1164" y="2265"/>
                  </a:lnTo>
                  <a:lnTo>
                    <a:pt x="1206" y="2162"/>
                  </a:lnTo>
                  <a:lnTo>
                    <a:pt x="1226" y="2037"/>
                  </a:lnTo>
                  <a:lnTo>
                    <a:pt x="1351" y="666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3"/>
                  </a:lnTo>
                  <a:lnTo>
                    <a:pt x="1206" y="209"/>
                  </a:lnTo>
                  <a:lnTo>
                    <a:pt x="1122" y="126"/>
                  </a:lnTo>
                  <a:lnTo>
                    <a:pt x="1019" y="63"/>
                  </a:lnTo>
                  <a:lnTo>
                    <a:pt x="894" y="22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42"/>
            <p:cNvSpPr/>
            <p:nvPr/>
          </p:nvSpPr>
          <p:spPr>
            <a:xfrm>
              <a:off x="3124350" y="4892525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1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7" y="333"/>
                  </a:lnTo>
                  <a:lnTo>
                    <a:pt x="126" y="437"/>
                  </a:lnTo>
                  <a:lnTo>
                    <a:pt x="105" y="562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8"/>
                  </a:lnTo>
                  <a:lnTo>
                    <a:pt x="728" y="2598"/>
                  </a:lnTo>
                  <a:lnTo>
                    <a:pt x="853" y="2556"/>
                  </a:lnTo>
                  <a:lnTo>
                    <a:pt x="957" y="2515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64" y="2265"/>
                  </a:lnTo>
                  <a:lnTo>
                    <a:pt x="1227" y="2141"/>
                  </a:lnTo>
                  <a:lnTo>
                    <a:pt x="1247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42"/>
            <p:cNvSpPr/>
            <p:nvPr/>
          </p:nvSpPr>
          <p:spPr>
            <a:xfrm>
              <a:off x="3186175" y="4897200"/>
              <a:ext cx="33775" cy="65475"/>
            </a:xfrm>
            <a:custGeom>
              <a:avLst/>
              <a:gdLst/>
              <a:ahLst/>
              <a:cxnLst/>
              <a:rect l="l" t="t" r="r" b="b"/>
              <a:pathLst>
                <a:path w="1351" h="2619" extrusionOk="0">
                  <a:moveTo>
                    <a:pt x="644" y="1"/>
                  </a:moveTo>
                  <a:lnTo>
                    <a:pt x="540" y="42"/>
                  </a:lnTo>
                  <a:lnTo>
                    <a:pt x="416" y="84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66" y="333"/>
                  </a:lnTo>
                  <a:lnTo>
                    <a:pt x="125" y="458"/>
                  </a:lnTo>
                  <a:lnTo>
                    <a:pt x="104" y="582"/>
                  </a:lnTo>
                  <a:lnTo>
                    <a:pt x="0" y="1933"/>
                  </a:lnTo>
                  <a:lnTo>
                    <a:pt x="0" y="2078"/>
                  </a:lnTo>
                  <a:lnTo>
                    <a:pt x="21" y="2182"/>
                  </a:lnTo>
                  <a:lnTo>
                    <a:pt x="83" y="2307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98"/>
                  </a:lnTo>
                  <a:lnTo>
                    <a:pt x="561" y="2618"/>
                  </a:lnTo>
                  <a:lnTo>
                    <a:pt x="624" y="2618"/>
                  </a:lnTo>
                  <a:lnTo>
                    <a:pt x="727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39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1"/>
                  </a:lnTo>
                  <a:lnTo>
                    <a:pt x="1247" y="2037"/>
                  </a:lnTo>
                  <a:lnTo>
                    <a:pt x="1351" y="686"/>
                  </a:lnTo>
                  <a:lnTo>
                    <a:pt x="1351" y="562"/>
                  </a:lnTo>
                  <a:lnTo>
                    <a:pt x="1330" y="437"/>
                  </a:lnTo>
                  <a:lnTo>
                    <a:pt x="1268" y="312"/>
                  </a:lnTo>
                  <a:lnTo>
                    <a:pt x="1205" y="229"/>
                  </a:lnTo>
                  <a:lnTo>
                    <a:pt x="1122" y="146"/>
                  </a:lnTo>
                  <a:lnTo>
                    <a:pt x="1018" y="84"/>
                  </a:lnTo>
                  <a:lnTo>
                    <a:pt x="894" y="21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42"/>
            <p:cNvSpPr/>
            <p:nvPr/>
          </p:nvSpPr>
          <p:spPr>
            <a:xfrm>
              <a:off x="3247975" y="4902400"/>
              <a:ext cx="33800" cy="65475"/>
            </a:xfrm>
            <a:custGeom>
              <a:avLst/>
              <a:gdLst/>
              <a:ahLst/>
              <a:cxnLst/>
              <a:rect l="l" t="t" r="r" b="b"/>
              <a:pathLst>
                <a:path w="1352" h="2619" extrusionOk="0">
                  <a:moveTo>
                    <a:pt x="665" y="0"/>
                  </a:moveTo>
                  <a:lnTo>
                    <a:pt x="541" y="21"/>
                  </a:lnTo>
                  <a:lnTo>
                    <a:pt x="416" y="83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5" y="437"/>
                  </a:lnTo>
                  <a:lnTo>
                    <a:pt x="104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84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624" y="2618"/>
                  </a:lnTo>
                  <a:lnTo>
                    <a:pt x="749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6" y="2161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3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42"/>
            <p:cNvSpPr/>
            <p:nvPr/>
          </p:nvSpPr>
          <p:spPr>
            <a:xfrm>
              <a:off x="3309775" y="49076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66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6"/>
                  </a:lnTo>
                  <a:lnTo>
                    <a:pt x="250" y="229"/>
                  </a:lnTo>
                  <a:lnTo>
                    <a:pt x="188" y="333"/>
                  </a:lnTo>
                  <a:lnTo>
                    <a:pt x="126" y="436"/>
                  </a:lnTo>
                  <a:lnTo>
                    <a:pt x="105" y="561"/>
                  </a:lnTo>
                  <a:lnTo>
                    <a:pt x="1" y="1932"/>
                  </a:lnTo>
                  <a:lnTo>
                    <a:pt x="1" y="2057"/>
                  </a:lnTo>
                  <a:lnTo>
                    <a:pt x="22" y="2182"/>
                  </a:lnTo>
                  <a:lnTo>
                    <a:pt x="84" y="2286"/>
                  </a:lnTo>
                  <a:lnTo>
                    <a:pt x="146" y="2389"/>
                  </a:lnTo>
                  <a:lnTo>
                    <a:pt x="230" y="2473"/>
                  </a:lnTo>
                  <a:lnTo>
                    <a:pt x="333" y="2535"/>
                  </a:lnTo>
                  <a:lnTo>
                    <a:pt x="458" y="2576"/>
                  </a:lnTo>
                  <a:lnTo>
                    <a:pt x="583" y="2597"/>
                  </a:lnTo>
                  <a:lnTo>
                    <a:pt x="749" y="2597"/>
                  </a:lnTo>
                  <a:lnTo>
                    <a:pt x="853" y="2556"/>
                  </a:lnTo>
                  <a:lnTo>
                    <a:pt x="957" y="2514"/>
                  </a:lnTo>
                  <a:lnTo>
                    <a:pt x="1040" y="2431"/>
                  </a:lnTo>
                  <a:lnTo>
                    <a:pt x="1123" y="2348"/>
                  </a:lnTo>
                  <a:lnTo>
                    <a:pt x="1185" y="2265"/>
                  </a:lnTo>
                  <a:lnTo>
                    <a:pt x="1227" y="2140"/>
                  </a:lnTo>
                  <a:lnTo>
                    <a:pt x="1248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1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42"/>
            <p:cNvSpPr/>
            <p:nvPr/>
          </p:nvSpPr>
          <p:spPr>
            <a:xfrm>
              <a:off x="3051125" y="502395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65" y="0"/>
                  </a:moveTo>
                  <a:lnTo>
                    <a:pt x="541" y="21"/>
                  </a:lnTo>
                  <a:lnTo>
                    <a:pt x="437" y="62"/>
                  </a:lnTo>
                  <a:lnTo>
                    <a:pt x="333" y="145"/>
                  </a:lnTo>
                  <a:lnTo>
                    <a:pt x="250" y="229"/>
                  </a:lnTo>
                  <a:lnTo>
                    <a:pt x="187" y="332"/>
                  </a:lnTo>
                  <a:lnTo>
                    <a:pt x="146" y="436"/>
                  </a:lnTo>
                  <a:lnTo>
                    <a:pt x="125" y="561"/>
                  </a:lnTo>
                  <a:lnTo>
                    <a:pt x="0" y="1932"/>
                  </a:lnTo>
                  <a:lnTo>
                    <a:pt x="0" y="2057"/>
                  </a:lnTo>
                  <a:lnTo>
                    <a:pt x="42" y="2182"/>
                  </a:lnTo>
                  <a:lnTo>
                    <a:pt x="84" y="2285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35"/>
                  </a:lnTo>
                  <a:lnTo>
                    <a:pt x="457" y="2576"/>
                  </a:lnTo>
                  <a:lnTo>
                    <a:pt x="582" y="2597"/>
                  </a:lnTo>
                  <a:lnTo>
                    <a:pt x="748" y="2597"/>
                  </a:lnTo>
                  <a:lnTo>
                    <a:pt x="852" y="2556"/>
                  </a:lnTo>
                  <a:lnTo>
                    <a:pt x="956" y="2514"/>
                  </a:lnTo>
                  <a:lnTo>
                    <a:pt x="1039" y="2431"/>
                  </a:lnTo>
                  <a:lnTo>
                    <a:pt x="1122" y="2348"/>
                  </a:lnTo>
                  <a:lnTo>
                    <a:pt x="1185" y="2265"/>
                  </a:lnTo>
                  <a:lnTo>
                    <a:pt x="1226" y="2140"/>
                  </a:lnTo>
                  <a:lnTo>
                    <a:pt x="1247" y="2036"/>
                  </a:lnTo>
                  <a:lnTo>
                    <a:pt x="1351" y="665"/>
                  </a:lnTo>
                  <a:lnTo>
                    <a:pt x="1351" y="540"/>
                  </a:lnTo>
                  <a:lnTo>
                    <a:pt x="1330" y="416"/>
                  </a:lnTo>
                  <a:lnTo>
                    <a:pt x="1289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2"/>
                  </a:lnTo>
                  <a:lnTo>
                    <a:pt x="915" y="21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42"/>
            <p:cNvSpPr/>
            <p:nvPr/>
          </p:nvSpPr>
          <p:spPr>
            <a:xfrm>
              <a:off x="3112925" y="5028625"/>
              <a:ext cx="33800" cy="65450"/>
            </a:xfrm>
            <a:custGeom>
              <a:avLst/>
              <a:gdLst/>
              <a:ahLst/>
              <a:cxnLst/>
              <a:rect l="l" t="t" r="r" b="b"/>
              <a:pathLst>
                <a:path w="1352" h="2618" extrusionOk="0">
                  <a:moveTo>
                    <a:pt x="790" y="0"/>
                  </a:moveTo>
                  <a:lnTo>
                    <a:pt x="666" y="21"/>
                  </a:lnTo>
                  <a:lnTo>
                    <a:pt x="541" y="42"/>
                  </a:lnTo>
                  <a:lnTo>
                    <a:pt x="437" y="83"/>
                  </a:lnTo>
                  <a:lnTo>
                    <a:pt x="333" y="145"/>
                  </a:lnTo>
                  <a:lnTo>
                    <a:pt x="250" y="249"/>
                  </a:lnTo>
                  <a:lnTo>
                    <a:pt x="188" y="332"/>
                  </a:lnTo>
                  <a:lnTo>
                    <a:pt x="146" y="457"/>
                  </a:lnTo>
                  <a:lnTo>
                    <a:pt x="125" y="582"/>
                  </a:lnTo>
                  <a:lnTo>
                    <a:pt x="1" y="1953"/>
                  </a:lnTo>
                  <a:lnTo>
                    <a:pt x="1" y="2078"/>
                  </a:lnTo>
                  <a:lnTo>
                    <a:pt x="42" y="2182"/>
                  </a:lnTo>
                  <a:lnTo>
                    <a:pt x="84" y="2306"/>
                  </a:lnTo>
                  <a:lnTo>
                    <a:pt x="146" y="2389"/>
                  </a:lnTo>
                  <a:lnTo>
                    <a:pt x="229" y="2472"/>
                  </a:lnTo>
                  <a:lnTo>
                    <a:pt x="333" y="2556"/>
                  </a:lnTo>
                  <a:lnTo>
                    <a:pt x="458" y="2597"/>
                  </a:lnTo>
                  <a:lnTo>
                    <a:pt x="583" y="2618"/>
                  </a:lnTo>
                  <a:lnTo>
                    <a:pt x="749" y="2618"/>
                  </a:lnTo>
                  <a:lnTo>
                    <a:pt x="853" y="2576"/>
                  </a:lnTo>
                  <a:lnTo>
                    <a:pt x="956" y="2514"/>
                  </a:lnTo>
                  <a:lnTo>
                    <a:pt x="1060" y="2452"/>
                  </a:lnTo>
                  <a:lnTo>
                    <a:pt x="1123" y="2369"/>
                  </a:lnTo>
                  <a:lnTo>
                    <a:pt x="1185" y="2265"/>
                  </a:lnTo>
                  <a:lnTo>
                    <a:pt x="1227" y="2161"/>
                  </a:lnTo>
                  <a:lnTo>
                    <a:pt x="1247" y="2036"/>
                  </a:lnTo>
                  <a:lnTo>
                    <a:pt x="1351" y="686"/>
                  </a:lnTo>
                  <a:lnTo>
                    <a:pt x="1351" y="561"/>
                  </a:lnTo>
                  <a:lnTo>
                    <a:pt x="1330" y="436"/>
                  </a:lnTo>
                  <a:lnTo>
                    <a:pt x="1289" y="332"/>
                  </a:lnTo>
                  <a:lnTo>
                    <a:pt x="1206" y="229"/>
                  </a:lnTo>
                  <a:lnTo>
                    <a:pt x="1123" y="145"/>
                  </a:lnTo>
                  <a:lnTo>
                    <a:pt x="1019" y="83"/>
                  </a:lnTo>
                  <a:lnTo>
                    <a:pt x="915" y="42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42"/>
            <p:cNvSpPr/>
            <p:nvPr/>
          </p:nvSpPr>
          <p:spPr>
            <a:xfrm>
              <a:off x="3174750" y="5033800"/>
              <a:ext cx="34300" cy="65475"/>
            </a:xfrm>
            <a:custGeom>
              <a:avLst/>
              <a:gdLst/>
              <a:ahLst/>
              <a:cxnLst/>
              <a:rect l="l" t="t" r="r" b="b"/>
              <a:pathLst>
                <a:path w="1372" h="2619" extrusionOk="0">
                  <a:moveTo>
                    <a:pt x="665" y="1"/>
                  </a:moveTo>
                  <a:lnTo>
                    <a:pt x="540" y="42"/>
                  </a:lnTo>
                  <a:lnTo>
                    <a:pt x="436" y="84"/>
                  </a:lnTo>
                  <a:lnTo>
                    <a:pt x="333" y="146"/>
                  </a:lnTo>
                  <a:lnTo>
                    <a:pt x="249" y="229"/>
                  </a:lnTo>
                  <a:lnTo>
                    <a:pt x="187" y="333"/>
                  </a:lnTo>
                  <a:lnTo>
                    <a:pt x="146" y="458"/>
                  </a:lnTo>
                  <a:lnTo>
                    <a:pt x="125" y="583"/>
                  </a:lnTo>
                  <a:lnTo>
                    <a:pt x="0" y="1933"/>
                  </a:lnTo>
                  <a:lnTo>
                    <a:pt x="21" y="2058"/>
                  </a:lnTo>
                  <a:lnTo>
                    <a:pt x="42" y="2182"/>
                  </a:lnTo>
                  <a:lnTo>
                    <a:pt x="83" y="2286"/>
                  </a:lnTo>
                  <a:lnTo>
                    <a:pt x="146" y="2390"/>
                  </a:lnTo>
                  <a:lnTo>
                    <a:pt x="249" y="2473"/>
                  </a:lnTo>
                  <a:lnTo>
                    <a:pt x="333" y="2536"/>
                  </a:lnTo>
                  <a:lnTo>
                    <a:pt x="457" y="2598"/>
                  </a:lnTo>
                  <a:lnTo>
                    <a:pt x="582" y="2619"/>
                  </a:lnTo>
                  <a:lnTo>
                    <a:pt x="623" y="2619"/>
                  </a:lnTo>
                  <a:lnTo>
                    <a:pt x="748" y="2598"/>
                  </a:lnTo>
                  <a:lnTo>
                    <a:pt x="852" y="2577"/>
                  </a:lnTo>
                  <a:lnTo>
                    <a:pt x="956" y="2515"/>
                  </a:lnTo>
                  <a:lnTo>
                    <a:pt x="1060" y="2452"/>
                  </a:lnTo>
                  <a:lnTo>
                    <a:pt x="1122" y="2369"/>
                  </a:lnTo>
                  <a:lnTo>
                    <a:pt x="1184" y="2265"/>
                  </a:lnTo>
                  <a:lnTo>
                    <a:pt x="1226" y="2162"/>
                  </a:lnTo>
                  <a:lnTo>
                    <a:pt x="1247" y="2037"/>
                  </a:lnTo>
                  <a:lnTo>
                    <a:pt x="1371" y="666"/>
                  </a:lnTo>
                  <a:lnTo>
                    <a:pt x="1351" y="541"/>
                  </a:lnTo>
                  <a:lnTo>
                    <a:pt x="1330" y="437"/>
                  </a:lnTo>
                  <a:lnTo>
                    <a:pt x="1288" y="312"/>
                  </a:lnTo>
                  <a:lnTo>
                    <a:pt x="1226" y="229"/>
                  </a:lnTo>
                  <a:lnTo>
                    <a:pt x="1122" y="146"/>
                  </a:lnTo>
                  <a:lnTo>
                    <a:pt x="1039" y="63"/>
                  </a:lnTo>
                  <a:lnTo>
                    <a:pt x="914" y="2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42"/>
            <p:cNvSpPr/>
            <p:nvPr/>
          </p:nvSpPr>
          <p:spPr>
            <a:xfrm>
              <a:off x="3237075" y="5039000"/>
              <a:ext cx="33775" cy="64950"/>
            </a:xfrm>
            <a:custGeom>
              <a:avLst/>
              <a:gdLst/>
              <a:ahLst/>
              <a:cxnLst/>
              <a:rect l="l" t="t" r="r" b="b"/>
              <a:pathLst>
                <a:path w="1351" h="2598" extrusionOk="0">
                  <a:moveTo>
                    <a:pt x="644" y="1"/>
                  </a:moveTo>
                  <a:lnTo>
                    <a:pt x="520" y="21"/>
                  </a:lnTo>
                  <a:lnTo>
                    <a:pt x="416" y="84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4" y="562"/>
                  </a:lnTo>
                  <a:lnTo>
                    <a:pt x="0" y="1933"/>
                  </a:lnTo>
                  <a:lnTo>
                    <a:pt x="0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1" y="2598"/>
                  </a:lnTo>
                  <a:lnTo>
                    <a:pt x="727" y="2598"/>
                  </a:lnTo>
                  <a:lnTo>
                    <a:pt x="831" y="2556"/>
                  </a:lnTo>
                  <a:lnTo>
                    <a:pt x="935" y="2515"/>
                  </a:lnTo>
                  <a:lnTo>
                    <a:pt x="1039" y="2452"/>
                  </a:lnTo>
                  <a:lnTo>
                    <a:pt x="1101" y="2348"/>
                  </a:lnTo>
                  <a:lnTo>
                    <a:pt x="1164" y="2265"/>
                  </a:lnTo>
                  <a:lnTo>
                    <a:pt x="1205" y="2161"/>
                  </a:lnTo>
                  <a:lnTo>
                    <a:pt x="1226" y="2037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09" y="416"/>
                  </a:lnTo>
                  <a:lnTo>
                    <a:pt x="1268" y="312"/>
                  </a:lnTo>
                  <a:lnTo>
                    <a:pt x="1205" y="208"/>
                  </a:lnTo>
                  <a:lnTo>
                    <a:pt x="1122" y="125"/>
                  </a:lnTo>
                  <a:lnTo>
                    <a:pt x="1018" y="63"/>
                  </a:lnTo>
                  <a:lnTo>
                    <a:pt x="894" y="21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42"/>
            <p:cNvSpPr/>
            <p:nvPr/>
          </p:nvSpPr>
          <p:spPr>
            <a:xfrm>
              <a:off x="3298875" y="5044200"/>
              <a:ext cx="33800" cy="64950"/>
            </a:xfrm>
            <a:custGeom>
              <a:avLst/>
              <a:gdLst/>
              <a:ahLst/>
              <a:cxnLst/>
              <a:rect l="l" t="t" r="r" b="b"/>
              <a:pathLst>
                <a:path w="1352" h="2598" extrusionOk="0">
                  <a:moveTo>
                    <a:pt x="645" y="0"/>
                  </a:moveTo>
                  <a:lnTo>
                    <a:pt x="541" y="21"/>
                  </a:lnTo>
                  <a:lnTo>
                    <a:pt x="416" y="63"/>
                  </a:lnTo>
                  <a:lnTo>
                    <a:pt x="312" y="146"/>
                  </a:lnTo>
                  <a:lnTo>
                    <a:pt x="229" y="229"/>
                  </a:lnTo>
                  <a:lnTo>
                    <a:pt x="167" y="333"/>
                  </a:lnTo>
                  <a:lnTo>
                    <a:pt x="125" y="437"/>
                  </a:lnTo>
                  <a:lnTo>
                    <a:pt x="105" y="561"/>
                  </a:lnTo>
                  <a:lnTo>
                    <a:pt x="1" y="1933"/>
                  </a:lnTo>
                  <a:lnTo>
                    <a:pt x="1" y="2057"/>
                  </a:lnTo>
                  <a:lnTo>
                    <a:pt x="21" y="2182"/>
                  </a:lnTo>
                  <a:lnTo>
                    <a:pt x="63" y="2286"/>
                  </a:lnTo>
                  <a:lnTo>
                    <a:pt x="146" y="2390"/>
                  </a:lnTo>
                  <a:lnTo>
                    <a:pt x="229" y="2473"/>
                  </a:lnTo>
                  <a:lnTo>
                    <a:pt x="333" y="2535"/>
                  </a:lnTo>
                  <a:lnTo>
                    <a:pt x="437" y="2577"/>
                  </a:lnTo>
                  <a:lnTo>
                    <a:pt x="562" y="2597"/>
                  </a:lnTo>
                  <a:lnTo>
                    <a:pt x="728" y="2597"/>
                  </a:lnTo>
                  <a:lnTo>
                    <a:pt x="853" y="2556"/>
                  </a:lnTo>
                  <a:lnTo>
                    <a:pt x="936" y="2514"/>
                  </a:lnTo>
                  <a:lnTo>
                    <a:pt x="1039" y="2431"/>
                  </a:lnTo>
                  <a:lnTo>
                    <a:pt x="1123" y="2348"/>
                  </a:lnTo>
                  <a:lnTo>
                    <a:pt x="1164" y="2244"/>
                  </a:lnTo>
                  <a:lnTo>
                    <a:pt x="1206" y="2140"/>
                  </a:lnTo>
                  <a:lnTo>
                    <a:pt x="1226" y="2036"/>
                  </a:lnTo>
                  <a:lnTo>
                    <a:pt x="1351" y="665"/>
                  </a:lnTo>
                  <a:lnTo>
                    <a:pt x="1351" y="541"/>
                  </a:lnTo>
                  <a:lnTo>
                    <a:pt x="1310" y="416"/>
                  </a:lnTo>
                  <a:lnTo>
                    <a:pt x="1268" y="312"/>
                  </a:lnTo>
                  <a:lnTo>
                    <a:pt x="1206" y="208"/>
                  </a:lnTo>
                  <a:lnTo>
                    <a:pt x="1123" y="125"/>
                  </a:lnTo>
                  <a:lnTo>
                    <a:pt x="1019" y="63"/>
                  </a:lnTo>
                  <a:lnTo>
                    <a:pt x="894" y="2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rgbClr val="D4E15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42"/>
            <p:cNvSpPr/>
            <p:nvPr/>
          </p:nvSpPr>
          <p:spPr>
            <a:xfrm>
              <a:off x="2633000" y="5411925"/>
              <a:ext cx="1063775" cy="55625"/>
            </a:xfrm>
            <a:custGeom>
              <a:avLst/>
              <a:gdLst/>
              <a:ahLst/>
              <a:cxnLst/>
              <a:rect l="l" t="t" r="r" b="b"/>
              <a:pathLst>
                <a:path w="42551" h="2225" extrusionOk="0">
                  <a:moveTo>
                    <a:pt x="1122" y="1"/>
                  </a:moveTo>
                  <a:lnTo>
                    <a:pt x="894" y="22"/>
                  </a:lnTo>
                  <a:lnTo>
                    <a:pt x="686" y="84"/>
                  </a:lnTo>
                  <a:lnTo>
                    <a:pt x="499" y="188"/>
                  </a:lnTo>
                  <a:lnTo>
                    <a:pt x="333" y="313"/>
                  </a:lnTo>
                  <a:lnTo>
                    <a:pt x="188" y="479"/>
                  </a:lnTo>
                  <a:lnTo>
                    <a:pt x="84" y="666"/>
                  </a:lnTo>
                  <a:lnTo>
                    <a:pt x="21" y="874"/>
                  </a:lnTo>
                  <a:lnTo>
                    <a:pt x="1" y="1102"/>
                  </a:lnTo>
                  <a:lnTo>
                    <a:pt x="21" y="1331"/>
                  </a:lnTo>
                  <a:lnTo>
                    <a:pt x="84" y="1538"/>
                  </a:lnTo>
                  <a:lnTo>
                    <a:pt x="188" y="1725"/>
                  </a:lnTo>
                  <a:lnTo>
                    <a:pt x="333" y="1892"/>
                  </a:lnTo>
                  <a:lnTo>
                    <a:pt x="499" y="2037"/>
                  </a:lnTo>
                  <a:lnTo>
                    <a:pt x="686" y="2141"/>
                  </a:lnTo>
                  <a:lnTo>
                    <a:pt x="894" y="2203"/>
                  </a:lnTo>
                  <a:lnTo>
                    <a:pt x="1122" y="2224"/>
                  </a:lnTo>
                  <a:lnTo>
                    <a:pt x="41449" y="2224"/>
                  </a:lnTo>
                  <a:lnTo>
                    <a:pt x="41657" y="2203"/>
                  </a:lnTo>
                  <a:lnTo>
                    <a:pt x="41865" y="2141"/>
                  </a:lnTo>
                  <a:lnTo>
                    <a:pt x="42052" y="2037"/>
                  </a:lnTo>
                  <a:lnTo>
                    <a:pt x="42218" y="1892"/>
                  </a:lnTo>
                  <a:lnTo>
                    <a:pt x="42363" y="1725"/>
                  </a:lnTo>
                  <a:lnTo>
                    <a:pt x="42467" y="1538"/>
                  </a:lnTo>
                  <a:lnTo>
                    <a:pt x="42530" y="1331"/>
                  </a:lnTo>
                  <a:lnTo>
                    <a:pt x="42550" y="1102"/>
                  </a:lnTo>
                  <a:lnTo>
                    <a:pt x="42530" y="874"/>
                  </a:lnTo>
                  <a:lnTo>
                    <a:pt x="42467" y="666"/>
                  </a:lnTo>
                  <a:lnTo>
                    <a:pt x="42363" y="479"/>
                  </a:lnTo>
                  <a:lnTo>
                    <a:pt x="42218" y="313"/>
                  </a:lnTo>
                  <a:lnTo>
                    <a:pt x="42052" y="188"/>
                  </a:lnTo>
                  <a:lnTo>
                    <a:pt x="41865" y="84"/>
                  </a:lnTo>
                  <a:lnTo>
                    <a:pt x="41657" y="22"/>
                  </a:lnTo>
                  <a:lnTo>
                    <a:pt x="414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42"/>
            <p:cNvSpPr/>
            <p:nvPr/>
          </p:nvSpPr>
          <p:spPr>
            <a:xfrm>
              <a:off x="3604800" y="5411925"/>
              <a:ext cx="91975" cy="55625"/>
            </a:xfrm>
            <a:custGeom>
              <a:avLst/>
              <a:gdLst/>
              <a:ahLst/>
              <a:cxnLst/>
              <a:rect l="l" t="t" r="r" b="b"/>
              <a:pathLst>
                <a:path w="3679" h="2225" extrusionOk="0">
                  <a:moveTo>
                    <a:pt x="1" y="1"/>
                  </a:moveTo>
                  <a:lnTo>
                    <a:pt x="229" y="22"/>
                  </a:lnTo>
                  <a:lnTo>
                    <a:pt x="437" y="84"/>
                  </a:lnTo>
                  <a:lnTo>
                    <a:pt x="624" y="188"/>
                  </a:lnTo>
                  <a:lnTo>
                    <a:pt x="790" y="313"/>
                  </a:lnTo>
                  <a:lnTo>
                    <a:pt x="915" y="479"/>
                  </a:lnTo>
                  <a:lnTo>
                    <a:pt x="1019" y="666"/>
                  </a:lnTo>
                  <a:lnTo>
                    <a:pt x="1081" y="874"/>
                  </a:lnTo>
                  <a:lnTo>
                    <a:pt x="1102" y="1102"/>
                  </a:lnTo>
                  <a:lnTo>
                    <a:pt x="1081" y="1331"/>
                  </a:lnTo>
                  <a:lnTo>
                    <a:pt x="1019" y="1538"/>
                  </a:lnTo>
                  <a:lnTo>
                    <a:pt x="915" y="1725"/>
                  </a:lnTo>
                  <a:lnTo>
                    <a:pt x="790" y="1892"/>
                  </a:lnTo>
                  <a:lnTo>
                    <a:pt x="624" y="2037"/>
                  </a:lnTo>
                  <a:lnTo>
                    <a:pt x="437" y="2141"/>
                  </a:lnTo>
                  <a:lnTo>
                    <a:pt x="229" y="2203"/>
                  </a:lnTo>
                  <a:lnTo>
                    <a:pt x="1" y="2224"/>
                  </a:lnTo>
                  <a:lnTo>
                    <a:pt x="2577" y="2224"/>
                  </a:lnTo>
                  <a:lnTo>
                    <a:pt x="2785" y="2203"/>
                  </a:lnTo>
                  <a:lnTo>
                    <a:pt x="2993" y="2141"/>
                  </a:lnTo>
                  <a:lnTo>
                    <a:pt x="3180" y="2037"/>
                  </a:lnTo>
                  <a:lnTo>
                    <a:pt x="3346" y="1892"/>
                  </a:lnTo>
                  <a:lnTo>
                    <a:pt x="3491" y="1725"/>
                  </a:lnTo>
                  <a:lnTo>
                    <a:pt x="3595" y="1538"/>
                  </a:lnTo>
                  <a:lnTo>
                    <a:pt x="3658" y="1331"/>
                  </a:lnTo>
                  <a:lnTo>
                    <a:pt x="3678" y="1102"/>
                  </a:lnTo>
                  <a:lnTo>
                    <a:pt x="3658" y="874"/>
                  </a:lnTo>
                  <a:lnTo>
                    <a:pt x="3595" y="666"/>
                  </a:lnTo>
                  <a:lnTo>
                    <a:pt x="3491" y="479"/>
                  </a:lnTo>
                  <a:lnTo>
                    <a:pt x="3346" y="313"/>
                  </a:lnTo>
                  <a:lnTo>
                    <a:pt x="3180" y="188"/>
                  </a:lnTo>
                  <a:lnTo>
                    <a:pt x="2993" y="84"/>
                  </a:lnTo>
                  <a:lnTo>
                    <a:pt x="2785" y="22"/>
                  </a:lnTo>
                  <a:lnTo>
                    <a:pt x="2577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98" name="Picture 2" descr="ĐHQG- HCM: Phát triển nghiên cứu khoa học đỉnh cao, xác lập vị thế trong  cộng đồng khoa học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01" y="2634750"/>
            <a:ext cx="4325804" cy="28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ốp các trường đại học tốt ở tphcm, bạn đã biết chư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00" y="1557482"/>
            <a:ext cx="3415224" cy="259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anh sách các Trường đại học khối D ở TPHCM HOT nhất năm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01" y="4367112"/>
            <a:ext cx="3517900" cy="231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49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Google Shape;3926;p47"/>
          <p:cNvSpPr/>
          <p:nvPr/>
        </p:nvSpPr>
        <p:spPr>
          <a:xfrm>
            <a:off x="3745600" y="4493300"/>
            <a:ext cx="4700800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27" name="Google Shape;3927;p47"/>
          <p:cNvSpPr txBox="1">
            <a:spLocks noGrp="1"/>
          </p:cNvSpPr>
          <p:nvPr>
            <p:ph type="subTitle" idx="1"/>
          </p:nvPr>
        </p:nvSpPr>
        <p:spPr>
          <a:xfrm>
            <a:off x="2437000" y="1563500"/>
            <a:ext cx="7318000" cy="272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/>
              <a:t>TP Hồ Chí Minh là trung tâm kinh tế, văn hóa, giáo dục quan trọng của nước ta.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6923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400" y="2479176"/>
            <a:ext cx="9529200" cy="1512400"/>
          </a:xfrm>
        </p:spPr>
        <p:txBody>
          <a:bodyPr/>
          <a:lstStyle/>
          <a:p>
            <a:r>
              <a:rPr lang="vi-VN" sz="4800" b="1">
                <a:latin typeface="+mj-lt"/>
              </a:rPr>
              <a:t>HƯỚNG DẪN VIÊN </a:t>
            </a:r>
            <a:br>
              <a:rPr lang="vi-VN" sz="4800" b="1">
                <a:latin typeface="+mj-lt"/>
              </a:rPr>
            </a:br>
            <a:r>
              <a:rPr lang="vi-VN" sz="4800" b="1">
                <a:latin typeface="+mj-lt"/>
              </a:rPr>
              <a:t>DU LỊCH NHÍ</a:t>
            </a:r>
          </a:p>
        </p:txBody>
      </p:sp>
    </p:spTree>
    <p:extLst>
      <p:ext uri="{BB962C8B-B14F-4D97-AF65-F5344CB8AC3E}">
        <p14:creationId xmlns:p14="http://schemas.microsoft.com/office/powerpoint/2010/main" val="369614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Mảnh ghép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56" y="-9294"/>
            <a:ext cx="6096528" cy="3370638"/>
          </a:xfrm>
          <a:prstGeom prst="rect">
            <a:avLst/>
          </a:prstGeom>
        </p:spPr>
      </p:pic>
      <p:pic>
        <p:nvPicPr>
          <p:cNvPr id="5" name="Mảnh ghép số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4936" y="-6394"/>
            <a:ext cx="6096528" cy="3468925"/>
          </a:xfrm>
          <a:prstGeom prst="rect">
            <a:avLst/>
          </a:prstGeom>
        </p:spPr>
      </p:pic>
      <p:pic>
        <p:nvPicPr>
          <p:cNvPr id="6" name="Mảnh ghép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64392"/>
            <a:ext cx="6096528" cy="3524395"/>
          </a:xfrm>
          <a:prstGeom prst="rect">
            <a:avLst/>
          </a:prstGeom>
        </p:spPr>
      </p:pic>
      <p:pic>
        <p:nvPicPr>
          <p:cNvPr id="7" name="Mảnh ghép số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3364689"/>
            <a:ext cx="6096528" cy="3493311"/>
          </a:xfrm>
          <a:prstGeom prst="rect">
            <a:avLst/>
          </a:prstGeom>
        </p:spPr>
      </p:pic>
      <p:sp>
        <p:nvSpPr>
          <p:cNvPr id="9" name="Google Shape;101;p1"/>
          <p:cNvSpPr txBox="1"/>
          <p:nvPr/>
        </p:nvSpPr>
        <p:spPr>
          <a:xfrm>
            <a:off x="2088818" y="589578"/>
            <a:ext cx="1917300" cy="22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dirty="0"/>
          </a:p>
        </p:txBody>
      </p:sp>
      <p:sp>
        <p:nvSpPr>
          <p:cNvPr id="10" name="Google Shape;95;p1"/>
          <p:cNvSpPr txBox="1"/>
          <p:nvPr/>
        </p:nvSpPr>
        <p:spPr>
          <a:xfrm>
            <a:off x="8185355" y="589687"/>
            <a:ext cx="19172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dirty="0"/>
          </a:p>
        </p:txBody>
      </p:sp>
      <p:sp>
        <p:nvSpPr>
          <p:cNvPr id="11" name="Google Shape;97;p1"/>
          <p:cNvSpPr txBox="1"/>
          <p:nvPr/>
        </p:nvSpPr>
        <p:spPr>
          <a:xfrm>
            <a:off x="2089355" y="4069139"/>
            <a:ext cx="19172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dirty="0"/>
          </a:p>
        </p:txBody>
      </p:sp>
      <p:sp>
        <p:nvSpPr>
          <p:cNvPr id="13" name="Google Shape;96;p1"/>
          <p:cNvSpPr txBox="1"/>
          <p:nvPr/>
        </p:nvSpPr>
        <p:spPr>
          <a:xfrm>
            <a:off x="8185355" y="4069139"/>
            <a:ext cx="1917291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7755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689" y="0"/>
            <a:ext cx="12229377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52600" y="355600"/>
            <a:ext cx="8521699" cy="592666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Hẹn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gặp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lại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con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vào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những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tiết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học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sau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099" y="2819400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35" y="1896533"/>
            <a:ext cx="922867" cy="92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000" y="770467"/>
            <a:ext cx="1269999" cy="126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532" y="355600"/>
            <a:ext cx="863601" cy="863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9132" y="4745568"/>
            <a:ext cx="592665" cy="592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37464" y="673101"/>
            <a:ext cx="549716" cy="546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3445" y="4669926"/>
            <a:ext cx="1673317" cy="126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6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2"/>
          <p:cNvGrpSpPr/>
          <p:nvPr/>
        </p:nvGrpSpPr>
        <p:grpSpPr>
          <a:xfrm>
            <a:off x="1409712" y="460216"/>
            <a:ext cx="9391637" cy="1238477"/>
            <a:chOff x="106017" y="461961"/>
            <a:chExt cx="9315998" cy="1026739"/>
          </a:xfrm>
        </p:grpSpPr>
        <p:grpSp>
          <p:nvGrpSpPr>
            <p:cNvPr id="107" name="Google Shape;107;p2"/>
            <p:cNvGrpSpPr/>
            <p:nvPr/>
          </p:nvGrpSpPr>
          <p:grpSpPr>
            <a:xfrm>
              <a:off x="745591" y="461961"/>
              <a:ext cx="8676424" cy="1026739"/>
              <a:chOff x="745590" y="170266"/>
              <a:chExt cx="10358774" cy="1026739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745590" y="170266"/>
                <a:ext cx="10358774" cy="947463"/>
              </a:xfrm>
              <a:prstGeom prst="roundRect">
                <a:avLst>
                  <a:gd name="adj" fmla="val 14351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 txBox="1"/>
              <p:nvPr/>
            </p:nvSpPr>
            <p:spPr>
              <a:xfrm>
                <a:off x="898543" y="242938"/>
                <a:ext cx="10205821" cy="95406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Điều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kiện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thuận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lợi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để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đồng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bằng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Nam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Bộ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trở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thành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vùng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công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nghiệp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phát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triển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mạnh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nhất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nước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 ta </a:t>
                </a:r>
                <a:r>
                  <a:rPr lang="en-US" sz="2800" dirty="0" err="1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là</a:t>
                </a:r>
                <a:r>
                  <a:rPr lang="en-US" sz="2800" dirty="0" smtClean="0">
                    <a:solidFill>
                      <a:schemeClr val="lt1"/>
                    </a:solidFill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    </a:ext>
                    </a:extLst>
                  </a:rPr>
                  <a:t>:</a:t>
                </a:r>
                <a:endParaRPr sz="4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110;p2"/>
            <p:cNvGrpSpPr/>
            <p:nvPr/>
          </p:nvGrpSpPr>
          <p:grpSpPr>
            <a:xfrm>
              <a:off x="106017" y="596188"/>
              <a:ext cx="511461" cy="730284"/>
              <a:chOff x="210020" y="375696"/>
              <a:chExt cx="511461" cy="730284"/>
            </a:xfrm>
          </p:grpSpPr>
          <p:grpSp>
            <p:nvGrpSpPr>
              <p:cNvPr id="111" name="Google Shape;111;p2"/>
              <p:cNvGrpSpPr/>
              <p:nvPr/>
            </p:nvGrpSpPr>
            <p:grpSpPr>
              <a:xfrm>
                <a:off x="210020" y="376149"/>
                <a:ext cx="511461" cy="729831"/>
                <a:chOff x="658838" y="2036630"/>
                <a:chExt cx="4999023" cy="720438"/>
              </a:xfrm>
            </p:grpSpPr>
            <p:sp>
              <p:nvSpPr>
                <p:cNvPr id="112" name="Google Shape;112;p2"/>
                <p:cNvSpPr/>
                <p:nvPr/>
              </p:nvSpPr>
              <p:spPr>
                <a:xfrm>
                  <a:off x="658838" y="2036630"/>
                  <a:ext cx="4999023" cy="720438"/>
                </a:xfrm>
                <a:prstGeom prst="roundRect">
                  <a:avLst>
                    <a:gd name="adj" fmla="val 7688"/>
                  </a:avLst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13;p2"/>
                <p:cNvSpPr txBox="1"/>
                <p:nvPr/>
              </p:nvSpPr>
              <p:spPr>
                <a:xfrm>
                  <a:off x="881461" y="2066703"/>
                  <a:ext cx="4776400" cy="577250"/>
                </a:xfrm>
                <a:prstGeom prst="rect">
                  <a:avLst/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114" name="Google Shape;114;p2"/>
              <p:cNvSpPr txBox="1"/>
              <p:nvPr/>
            </p:nvSpPr>
            <p:spPr>
              <a:xfrm>
                <a:off x="210020" y="375696"/>
                <a:ext cx="511461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</p:grpSp>
      <p:sp>
        <p:nvSpPr>
          <p:cNvPr id="115" name="1A"/>
          <p:cNvSpPr/>
          <p:nvPr/>
        </p:nvSpPr>
        <p:spPr>
          <a:xfrm>
            <a:off x="2183631" y="2074328"/>
            <a:ext cx="7781081" cy="122196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"/>
          <p:cNvSpPr txBox="1"/>
          <p:nvPr/>
        </p:nvSpPr>
        <p:spPr>
          <a:xfrm>
            <a:off x="2488430" y="2345068"/>
            <a:ext cx="6542832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Có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nguồn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nguyên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liệu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lao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endParaRPr dirty="0"/>
          </a:p>
        </p:txBody>
      </p:sp>
      <p:pic>
        <p:nvPicPr>
          <p:cNvPr id="117" name="Google Shape;117;p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94677" y="6188733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1C"/>
          <p:cNvSpPr/>
          <p:nvPr/>
        </p:nvSpPr>
        <p:spPr>
          <a:xfrm>
            <a:off x="2183630" y="5303468"/>
            <a:ext cx="7781081" cy="992557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"/>
          <p:cNvSpPr txBox="1"/>
          <p:nvPr/>
        </p:nvSpPr>
        <p:spPr>
          <a:xfrm>
            <a:off x="2488430" y="5473449"/>
            <a:ext cx="4775756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Cả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2 ý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endParaRPr dirty="0"/>
          </a:p>
        </p:txBody>
      </p:sp>
      <p:sp>
        <p:nvSpPr>
          <p:cNvPr id="123" name="1B"/>
          <p:cNvSpPr/>
          <p:nvPr/>
        </p:nvSpPr>
        <p:spPr>
          <a:xfrm>
            <a:off x="2183632" y="3823430"/>
            <a:ext cx="7781080" cy="105718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2488430" y="4071625"/>
            <a:ext cx="7171482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800" b="1" dirty="0" err="1" smtClean="0">
                <a:solidFill>
                  <a:schemeClr val="lt1"/>
                </a:solidFill>
              </a:rPr>
              <a:t>Được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đầu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tư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xây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dựng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nhiều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nhà</a:t>
            </a:r>
            <a:r>
              <a:rPr lang="en-US" sz="2800" b="1" dirty="0" smtClean="0">
                <a:solidFill>
                  <a:schemeClr val="lt1"/>
                </a:solidFill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</a:rPr>
              <a:t>máy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15" grpId="0" animBg="1"/>
      <p:bldP spid="120" grpId="0" animBg="1"/>
      <p:bldP spid="1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3"/>
          <p:cNvGrpSpPr/>
          <p:nvPr/>
        </p:nvGrpSpPr>
        <p:grpSpPr>
          <a:xfrm>
            <a:off x="892033" y="461961"/>
            <a:ext cx="11099941" cy="1289299"/>
            <a:chOff x="106017" y="461961"/>
            <a:chExt cx="10161933" cy="1289299"/>
          </a:xfrm>
        </p:grpSpPr>
        <p:grpSp>
          <p:nvGrpSpPr>
            <p:cNvPr id="130" name="Google Shape;130;p3"/>
            <p:cNvGrpSpPr/>
            <p:nvPr/>
          </p:nvGrpSpPr>
          <p:grpSpPr>
            <a:xfrm>
              <a:off x="745589" y="461961"/>
              <a:ext cx="9522361" cy="1289299"/>
              <a:chOff x="745589" y="170266"/>
              <a:chExt cx="11340394" cy="1289299"/>
            </a:xfrm>
          </p:grpSpPr>
          <p:sp>
            <p:nvSpPr>
              <p:cNvPr id="131" name="Google Shape;131;p3"/>
              <p:cNvSpPr/>
              <p:nvPr/>
            </p:nvSpPr>
            <p:spPr>
              <a:xfrm>
                <a:off x="745589" y="170266"/>
                <a:ext cx="11340394" cy="947463"/>
              </a:xfrm>
              <a:prstGeom prst="roundRect">
                <a:avLst>
                  <a:gd name="adj" fmla="val 14351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132;p3"/>
              <p:cNvSpPr txBox="1"/>
              <p:nvPr/>
            </p:nvSpPr>
            <p:spPr>
              <a:xfrm>
                <a:off x="745589" y="382387"/>
                <a:ext cx="11313269" cy="10771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Các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ngành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công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nghiệp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nổi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tiếng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ở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đồng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bằng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Nam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Bộ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dirty="0"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106017" y="596188"/>
              <a:ext cx="511461" cy="730284"/>
              <a:chOff x="210020" y="375696"/>
              <a:chExt cx="511461" cy="730284"/>
            </a:xfrm>
          </p:grpSpPr>
          <p:grpSp>
            <p:nvGrpSpPr>
              <p:cNvPr id="134" name="Google Shape;134;p3"/>
              <p:cNvGrpSpPr/>
              <p:nvPr/>
            </p:nvGrpSpPr>
            <p:grpSpPr>
              <a:xfrm>
                <a:off x="210020" y="376149"/>
                <a:ext cx="511461" cy="729831"/>
                <a:chOff x="658838" y="2036630"/>
                <a:chExt cx="4999023" cy="720438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658838" y="2036630"/>
                  <a:ext cx="4999023" cy="720438"/>
                </a:xfrm>
                <a:prstGeom prst="roundRect">
                  <a:avLst>
                    <a:gd name="adj" fmla="val 7688"/>
                  </a:avLst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3"/>
                <p:cNvSpPr txBox="1"/>
                <p:nvPr/>
              </p:nvSpPr>
              <p:spPr>
                <a:xfrm>
                  <a:off x="881461" y="2066703"/>
                  <a:ext cx="4776400" cy="577250"/>
                </a:xfrm>
                <a:prstGeom prst="rect">
                  <a:avLst/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137" name="Google Shape;137;p3"/>
              <p:cNvSpPr txBox="1"/>
              <p:nvPr/>
            </p:nvSpPr>
            <p:spPr>
              <a:xfrm>
                <a:off x="210020" y="375696"/>
                <a:ext cx="511461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</p:grpSp>
      <p:sp>
        <p:nvSpPr>
          <p:cNvPr id="138" name="2A"/>
          <p:cNvSpPr/>
          <p:nvPr/>
        </p:nvSpPr>
        <p:spPr>
          <a:xfrm>
            <a:off x="547400" y="2152080"/>
            <a:ext cx="9625300" cy="116565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/>
          <p:nvPr/>
        </p:nvSpPr>
        <p:spPr>
          <a:xfrm>
            <a:off x="603484" y="2255385"/>
            <a:ext cx="9712091" cy="830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AutoNum type="alphaUcPeriod"/>
            </a:pP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dầu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lương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phẩm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hóa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chất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cơ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dệt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</a:t>
            </a:r>
            <a:endParaRPr sz="1200" dirty="0"/>
          </a:p>
        </p:txBody>
      </p:sp>
      <p:sp>
        <p:nvSpPr>
          <p:cNvPr id="140" name="2B"/>
          <p:cNvSpPr/>
          <p:nvPr/>
        </p:nvSpPr>
        <p:spPr>
          <a:xfrm>
            <a:off x="536592" y="3810535"/>
            <a:ext cx="9636108" cy="103769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603483" y="3902630"/>
            <a:ext cx="9407291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dầu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khí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than,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cà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phê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đóng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tàu</a:t>
            </a:r>
            <a:endParaRPr sz="1200" dirty="0"/>
          </a:p>
        </p:txBody>
      </p:sp>
      <p:pic>
        <p:nvPicPr>
          <p:cNvPr id="144" name="Google Shape;144;p3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2965" y="6190478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2C"/>
          <p:cNvSpPr/>
          <p:nvPr/>
        </p:nvSpPr>
        <p:spPr>
          <a:xfrm>
            <a:off x="536592" y="5341030"/>
            <a:ext cx="9472900" cy="1160678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603483" y="5505891"/>
            <a:ext cx="9184450" cy="83095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lương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phẩm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dệt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may,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khai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thác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than,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đóng</a:t>
            </a:r>
            <a:r>
              <a:rPr lang="en-US" sz="24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tàu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  <p:bldLst>
      <p:bldP spid="138" grpId="0" animBg="1"/>
      <p:bldP spid="140" grpId="0" animBg="1"/>
      <p:bldP spid="1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/>
          <p:nvPr/>
        </p:nvSpPr>
        <p:spPr>
          <a:xfrm>
            <a:off x="790712" y="330368"/>
            <a:ext cx="11141612" cy="1332705"/>
          </a:xfrm>
          <a:prstGeom prst="roundRect">
            <a:avLst>
              <a:gd name="adj" fmla="val 14351"/>
            </a:avLst>
          </a:prstGeom>
          <a:solidFill>
            <a:srgbClr val="2A9D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 txBox="1"/>
          <p:nvPr/>
        </p:nvSpPr>
        <p:spPr>
          <a:xfrm>
            <a:off x="1119849" y="640215"/>
            <a:ext cx="10176272" cy="4616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Một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số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hoạt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động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chủ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yếu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người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dân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ở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đồng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bằng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Nam </a:t>
            </a:r>
            <a:r>
              <a:rPr lang="en-US" sz="2400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Bộ</a:t>
            </a:r>
            <a:r>
              <a:rPr lang="en-US" sz="240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48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4" name="Google Shape;154;p4"/>
          <p:cNvGrpSpPr/>
          <p:nvPr/>
        </p:nvGrpSpPr>
        <p:grpSpPr>
          <a:xfrm>
            <a:off x="106017" y="455508"/>
            <a:ext cx="511461" cy="730284"/>
            <a:chOff x="210020" y="375696"/>
            <a:chExt cx="511461" cy="730284"/>
          </a:xfrm>
        </p:grpSpPr>
        <p:grpSp>
          <p:nvGrpSpPr>
            <p:cNvPr id="155" name="Google Shape;155;p4"/>
            <p:cNvGrpSpPr/>
            <p:nvPr/>
          </p:nvGrpSpPr>
          <p:grpSpPr>
            <a:xfrm>
              <a:off x="210020" y="376149"/>
              <a:ext cx="511461" cy="729831"/>
              <a:chOff x="658838" y="2036630"/>
              <a:chExt cx="4999023" cy="720438"/>
            </a:xfrm>
          </p:grpSpPr>
          <p:sp>
            <p:nvSpPr>
              <p:cNvPr id="156" name="Google Shape;156;p4"/>
              <p:cNvSpPr/>
              <p:nvPr/>
            </p:nvSpPr>
            <p:spPr>
              <a:xfrm>
                <a:off x="658838" y="2036630"/>
                <a:ext cx="4999023" cy="720438"/>
              </a:xfrm>
              <a:prstGeom prst="roundRect">
                <a:avLst>
                  <a:gd name="adj" fmla="val 7688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4"/>
              <p:cNvSpPr txBox="1"/>
              <p:nvPr/>
            </p:nvSpPr>
            <p:spPr>
              <a:xfrm>
                <a:off x="881461" y="2066703"/>
                <a:ext cx="4776400" cy="577250"/>
              </a:xfrm>
              <a:prstGeom prst="rect">
                <a:avLst/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 b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158" name="Google Shape;158;p4"/>
            <p:cNvSpPr txBox="1"/>
            <p:nvPr/>
          </p:nvSpPr>
          <p:spPr>
            <a:xfrm>
              <a:off x="210020" y="375696"/>
              <a:ext cx="511461" cy="64633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/>
            </a:p>
          </p:txBody>
        </p:sp>
      </p:grpSp>
      <p:sp>
        <p:nvSpPr>
          <p:cNvPr id="159" name="3A"/>
          <p:cNvSpPr/>
          <p:nvPr/>
        </p:nvSpPr>
        <p:spPr>
          <a:xfrm>
            <a:off x="1709346" y="2076346"/>
            <a:ext cx="7853752" cy="1008692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"/>
          <p:cNvSpPr txBox="1"/>
          <p:nvPr/>
        </p:nvSpPr>
        <p:spPr>
          <a:xfrm>
            <a:off x="1838257" y="2271624"/>
            <a:ext cx="6962638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Trồng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nhiều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lúa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gạo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cây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ăn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quả</a:t>
            </a:r>
            <a:endParaRPr dirty="0"/>
          </a:p>
        </p:txBody>
      </p:sp>
      <p:sp>
        <p:nvSpPr>
          <p:cNvPr id="161" name="3B"/>
          <p:cNvSpPr/>
          <p:nvPr/>
        </p:nvSpPr>
        <p:spPr>
          <a:xfrm>
            <a:off x="1709346" y="3362577"/>
            <a:ext cx="7853752" cy="976900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4"/>
          <p:cNvSpPr txBox="1"/>
          <p:nvPr/>
        </p:nvSpPr>
        <p:spPr>
          <a:xfrm>
            <a:off x="1838257" y="3543473"/>
            <a:ext cx="6867593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Nuôi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trồng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và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chế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biến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thủy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endParaRPr dirty="0"/>
          </a:p>
        </p:txBody>
      </p:sp>
      <p:sp>
        <p:nvSpPr>
          <p:cNvPr id="163" name="3D"/>
          <p:cNvSpPr/>
          <p:nvPr/>
        </p:nvSpPr>
        <p:spPr>
          <a:xfrm>
            <a:off x="1709345" y="5800799"/>
            <a:ext cx="7853753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D. </a:t>
            </a:r>
            <a:r>
              <a:rPr lang="en-US" sz="2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Cả</a:t>
            </a:r>
            <a:r>
              <a:rPr lang="en-US" sz="2800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3 ý </a:t>
            </a:r>
            <a:r>
              <a:rPr lang="en-US" sz="2800" dirty="0" err="1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trên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2965" y="6190478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3C"/>
          <p:cNvSpPr/>
          <p:nvPr/>
        </p:nvSpPr>
        <p:spPr>
          <a:xfrm>
            <a:off x="1709346" y="4525088"/>
            <a:ext cx="7853753" cy="919679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1838257" y="4773663"/>
            <a:ext cx="8039168" cy="5231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</a:rPr>
              <a:t>C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Sản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xuất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công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nghiệp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mạnh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nhất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nước</a:t>
            </a:r>
            <a:r>
              <a:rPr lang="en-US" sz="28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ta</a:t>
            </a:r>
            <a:endParaRPr sz="2800" b="1" baseline="-250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</p:childTnLst>
        </p:cTn>
      </p:par>
    </p:tnLst>
    <p:bldLst>
      <p:bldP spid="159" grpId="0" animBg="1"/>
      <p:bldP spid="161" grpId="0" animBg="1"/>
      <p:bldP spid="163" grpId="0" animBg="1"/>
      <p:bldP spid="1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510208" y="279078"/>
            <a:ext cx="11171583" cy="1332705"/>
            <a:chOff x="106017" y="279078"/>
            <a:chExt cx="11171583" cy="1332705"/>
          </a:xfrm>
        </p:grpSpPr>
        <p:grpSp>
          <p:nvGrpSpPr>
            <p:cNvPr id="174" name="Google Shape;174;p5"/>
            <p:cNvGrpSpPr/>
            <p:nvPr/>
          </p:nvGrpSpPr>
          <p:grpSpPr>
            <a:xfrm>
              <a:off x="745589" y="279078"/>
              <a:ext cx="10532011" cy="1332705"/>
              <a:chOff x="745589" y="279078"/>
              <a:chExt cx="11197882" cy="1332705"/>
            </a:xfrm>
          </p:grpSpPr>
          <p:sp>
            <p:nvSpPr>
              <p:cNvPr id="175" name="Google Shape;175;p5"/>
              <p:cNvSpPr/>
              <p:nvPr/>
            </p:nvSpPr>
            <p:spPr>
              <a:xfrm>
                <a:off x="745589" y="279078"/>
                <a:ext cx="11197882" cy="1332705"/>
              </a:xfrm>
              <a:prstGeom prst="roundRect">
                <a:avLst>
                  <a:gd name="adj" fmla="val 14351"/>
                </a:avLst>
              </a:prstGeom>
              <a:solidFill>
                <a:srgbClr val="2A9D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5"/>
              <p:cNvSpPr txBox="1"/>
              <p:nvPr/>
            </p:nvSpPr>
            <p:spPr>
              <a:xfrm>
                <a:off x="872198" y="406821"/>
                <a:ext cx="10846190" cy="58473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Nét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đọc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đáo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của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đồng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bằng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Nam </a:t>
                </a:r>
                <a:r>
                  <a:rPr lang="en-US" sz="3200" dirty="0" err="1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Bộ</a:t>
                </a:r>
                <a:r>
                  <a:rPr lang="en-US" sz="3200" dirty="0" smtClean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?</a:t>
                </a:r>
                <a:endParaRPr sz="60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" name="Google Shape;177;p5"/>
            <p:cNvGrpSpPr/>
            <p:nvPr/>
          </p:nvGrpSpPr>
          <p:grpSpPr>
            <a:xfrm>
              <a:off x="106017" y="580288"/>
              <a:ext cx="511461" cy="730284"/>
              <a:chOff x="210020" y="375696"/>
              <a:chExt cx="511461" cy="730284"/>
            </a:xfrm>
          </p:grpSpPr>
          <p:grpSp>
            <p:nvGrpSpPr>
              <p:cNvPr id="178" name="Google Shape;178;p5"/>
              <p:cNvGrpSpPr/>
              <p:nvPr/>
            </p:nvGrpSpPr>
            <p:grpSpPr>
              <a:xfrm>
                <a:off x="210020" y="376149"/>
                <a:ext cx="511461" cy="729831"/>
                <a:chOff x="658838" y="2036630"/>
                <a:chExt cx="4999023" cy="720438"/>
              </a:xfrm>
            </p:grpSpPr>
            <p:sp>
              <p:nvSpPr>
                <p:cNvPr id="179" name="Google Shape;179;p5"/>
                <p:cNvSpPr/>
                <p:nvPr/>
              </p:nvSpPr>
              <p:spPr>
                <a:xfrm>
                  <a:off x="658838" y="2036630"/>
                  <a:ext cx="4999023" cy="720438"/>
                </a:xfrm>
                <a:prstGeom prst="roundRect">
                  <a:avLst>
                    <a:gd name="adj" fmla="val 7688"/>
                  </a:avLst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0" name="Google Shape;180;p5"/>
                <p:cNvSpPr txBox="1"/>
                <p:nvPr/>
              </p:nvSpPr>
              <p:spPr>
                <a:xfrm>
                  <a:off x="881461" y="2066703"/>
                  <a:ext cx="4776400" cy="577250"/>
                </a:xfrm>
                <a:prstGeom prst="rect">
                  <a:avLst/>
                </a:prstGeom>
                <a:solidFill>
                  <a:srgbClr val="2A9D8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 b="1">
                    <a:solidFill>
                      <a:schemeClr val="lt1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  <p:sp>
            <p:nvSpPr>
              <p:cNvPr id="181" name="Google Shape;181;p5"/>
              <p:cNvSpPr txBox="1"/>
              <p:nvPr/>
            </p:nvSpPr>
            <p:spPr>
              <a:xfrm>
                <a:off x="210020" y="375696"/>
                <a:ext cx="511461" cy="6463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600" b="1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/>
              </a:p>
            </p:txBody>
          </p:sp>
        </p:grpSp>
      </p:grpSp>
      <p:sp>
        <p:nvSpPr>
          <p:cNvPr id="182" name="4A"/>
          <p:cNvSpPr/>
          <p:nvPr/>
        </p:nvSpPr>
        <p:spPr>
          <a:xfrm>
            <a:off x="2004779" y="2324446"/>
            <a:ext cx="6340838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2477854" y="2382716"/>
            <a:ext cx="5761272" cy="4924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A.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Lễ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tế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thần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Ông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cá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voi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/>
          </a:p>
        </p:txBody>
      </p:sp>
      <p:pic>
        <p:nvPicPr>
          <p:cNvPr id="184" name="Google Shape;184;p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22965" y="6190478"/>
            <a:ext cx="680305" cy="68030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4B"/>
          <p:cNvSpPr/>
          <p:nvPr/>
        </p:nvSpPr>
        <p:spPr>
          <a:xfrm>
            <a:off x="2004778" y="3652370"/>
            <a:ext cx="6340838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2477853" y="3739205"/>
            <a:ext cx="6001845" cy="492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B.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Chợ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nổi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trên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sông</a:t>
            </a:r>
            <a:endParaRPr dirty="0"/>
          </a:p>
        </p:txBody>
      </p:sp>
      <p:sp>
        <p:nvSpPr>
          <p:cNvPr id="187" name="4C"/>
          <p:cNvSpPr/>
          <p:nvPr/>
        </p:nvSpPr>
        <p:spPr>
          <a:xfrm>
            <a:off x="2004778" y="5046621"/>
            <a:ext cx="6340838" cy="729831"/>
          </a:xfrm>
          <a:prstGeom prst="roundRect">
            <a:avLst>
              <a:gd name="adj" fmla="val 7688"/>
            </a:avLst>
          </a:prstGeom>
          <a:solidFill>
            <a:srgbClr val="26465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2477853" y="5165314"/>
            <a:ext cx="4602703" cy="4924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C.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Lễ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hội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cồng</a:t>
            </a:r>
            <a:r>
              <a:rPr lang="en-US" sz="2600" b="1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600" b="1" dirty="0" err="1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chiêng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  <p:bldLst>
      <p:bldP spid="182" grpId="0" animBg="1"/>
      <p:bldP spid="185" grpId="0" animBg="1"/>
      <p:bldP spid="1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1085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12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82"/>
            <a:ext cx="12192000" cy="6893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789" y="9661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u="sng" dirty="0" err="1" smtClean="0">
                <a:solidFill>
                  <a:schemeClr val="accent1">
                    <a:lumMod val="75000"/>
                  </a:schemeClr>
                </a:solidFill>
              </a:rPr>
              <a:t>Bài</a:t>
            </a:r>
            <a:r>
              <a:rPr lang="en-US" sz="3600" u="sng" dirty="0" smtClean="0">
                <a:solidFill>
                  <a:schemeClr val="accent1">
                    <a:lumMod val="75000"/>
                  </a:schemeClr>
                </a:solidFill>
              </a:rPr>
              <a:t> 21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phố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Hồ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Chí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Minh (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tiết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1)</a:t>
            </a:r>
            <a:endParaRPr lang="vi-VN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28" y="2084873"/>
            <a:ext cx="6851316" cy="41226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193" y="133146"/>
            <a:ext cx="6335487" cy="865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5098" y="349588"/>
            <a:ext cx="6766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Thứ</a:t>
            </a:r>
            <a:r>
              <a:rPr lang="en-US" sz="2000" dirty="0" smtClean="0">
                <a:solidFill>
                  <a:schemeClr val="bg1"/>
                </a:solidFill>
              </a:rPr>
              <a:t> 3 </a:t>
            </a:r>
            <a:r>
              <a:rPr lang="en-US" sz="2000" dirty="0" err="1" smtClean="0">
                <a:solidFill>
                  <a:schemeClr val="bg1"/>
                </a:solidFill>
              </a:rPr>
              <a:t>ngày</a:t>
            </a:r>
            <a:r>
              <a:rPr lang="en-US" sz="2000" dirty="0" smtClean="0">
                <a:solidFill>
                  <a:schemeClr val="bg1"/>
                </a:solidFill>
              </a:rPr>
              <a:t> 27 </a:t>
            </a:r>
            <a:r>
              <a:rPr lang="en-US" sz="2000" dirty="0" err="1" smtClean="0">
                <a:solidFill>
                  <a:schemeClr val="bg1"/>
                </a:solidFill>
              </a:rPr>
              <a:t>tháng</a:t>
            </a:r>
            <a:r>
              <a:rPr lang="en-US" sz="2000" dirty="0" smtClean="0">
                <a:solidFill>
                  <a:schemeClr val="bg1"/>
                </a:solidFill>
              </a:rPr>
              <a:t> 9 </a:t>
            </a:r>
            <a:r>
              <a:rPr lang="en-US" sz="2000" dirty="0" err="1" smtClean="0">
                <a:solidFill>
                  <a:schemeClr val="bg1"/>
                </a:solidFill>
              </a:rPr>
              <a:t>năm</a:t>
            </a:r>
            <a:r>
              <a:rPr lang="en-US" sz="2000" dirty="0" smtClean="0">
                <a:solidFill>
                  <a:schemeClr val="bg1"/>
                </a:solidFill>
              </a:rPr>
              <a:t> 2022</a:t>
            </a:r>
            <a:endParaRPr lang="vi-V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25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715</Words>
  <Application>Microsoft Office PowerPoint</Application>
  <PresentationFormat>Custom</PresentationFormat>
  <Paragraphs>165</Paragraphs>
  <Slides>30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3" baseType="lpstr">
      <vt:lpstr>Arial</vt:lpstr>
      <vt:lpstr>Chewy</vt:lpstr>
      <vt:lpstr>Barlow Semi Condensed</vt:lpstr>
      <vt:lpstr>Raleway ExtraBold</vt:lpstr>
      <vt:lpstr>Bebas Neue</vt:lpstr>
      <vt:lpstr>Nunito Light</vt:lpstr>
      <vt:lpstr>Comic Sans MS</vt:lpstr>
      <vt:lpstr>Arial Unicode MS</vt:lpstr>
      <vt:lpstr>Calibri</vt:lpstr>
      <vt:lpstr>Arial Rounded MT Bold</vt:lpstr>
      <vt:lpstr>Tahoma</vt:lpstr>
      <vt:lpstr>Hind</vt:lpstr>
      <vt:lpstr>Calibri Light</vt:lpstr>
      <vt:lpstr>Times New Roman</vt:lpstr>
      <vt:lpstr>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1_Geography Subject for Elementary: Europe Continent by Slidesgo</vt:lpstr>
      <vt:lpstr>PowerPoint Presentation</vt:lpstr>
      <vt:lpstr>Trò chơi  Mảnh ghép bí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21: Thành phố Hồ Chí Minh (tiết 1)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Quan sát bảng số liệu </vt:lpstr>
      <vt:lpstr>Trò chơi  Ai nhanh ai đúng</vt:lpstr>
      <vt:lpstr>(Bảng số liệu diện tích, dân số năm 2021)</vt:lpstr>
      <vt:lpstr>PowerPoint Presentation</vt:lpstr>
      <vt:lpstr>PowerPoint Presentation</vt:lpstr>
      <vt:lpstr>Thực hành</vt:lpstr>
      <vt:lpstr>PowerPoint Presentation</vt:lpstr>
      <vt:lpstr>KINH TẾ</vt:lpstr>
      <vt:lpstr>KINH TẾ</vt:lpstr>
      <vt:lpstr>KINH TẾ</vt:lpstr>
      <vt:lpstr>Văn hóa</vt:lpstr>
      <vt:lpstr>Paris</vt:lpstr>
      <vt:lpstr>PowerPoint Presentation</vt:lpstr>
      <vt:lpstr>HƯỚNG DẪN VIÊN  DU LỊCH NHÍ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HP</cp:lastModifiedBy>
  <cp:revision>46</cp:revision>
  <dcterms:created xsi:type="dcterms:W3CDTF">2021-07-29T01:32:21Z</dcterms:created>
  <dcterms:modified xsi:type="dcterms:W3CDTF">2023-02-15T14:24:41Z</dcterms:modified>
</cp:coreProperties>
</file>