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3" r:id="rId3"/>
  </p:sldMasterIdLst>
  <p:notesMasterIdLst>
    <p:notesMasterId r:id="rId33"/>
  </p:notesMasterIdLst>
  <p:sldIdLst>
    <p:sldId id="257" r:id="rId4"/>
    <p:sldId id="261" r:id="rId5"/>
    <p:sldId id="266" r:id="rId6"/>
    <p:sldId id="287" r:id="rId7"/>
    <p:sldId id="262" r:id="rId8"/>
    <p:sldId id="263" r:id="rId9"/>
    <p:sldId id="264" r:id="rId10"/>
    <p:sldId id="367" r:id="rId11"/>
    <p:sldId id="271" r:id="rId12"/>
    <p:sldId id="267" r:id="rId13"/>
    <p:sldId id="288" r:id="rId14"/>
    <p:sldId id="289" r:id="rId15"/>
    <p:sldId id="269" r:id="rId16"/>
    <p:sldId id="292" r:id="rId17"/>
    <p:sldId id="293" r:id="rId18"/>
    <p:sldId id="294" r:id="rId19"/>
    <p:sldId id="295" r:id="rId20"/>
    <p:sldId id="296" r:id="rId21"/>
    <p:sldId id="297" r:id="rId22"/>
    <p:sldId id="298" r:id="rId23"/>
    <p:sldId id="265" r:id="rId24"/>
    <p:sldId id="362" r:id="rId25"/>
    <p:sldId id="300" r:id="rId26"/>
    <p:sldId id="363" r:id="rId27"/>
    <p:sldId id="299" r:id="rId28"/>
    <p:sldId id="359" r:id="rId29"/>
    <p:sldId id="365" r:id="rId30"/>
    <p:sldId id="366" r:id="rId31"/>
    <p:sldId id="3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p:scale>
          <a:sx n="71" d="100"/>
          <a:sy n="71" d="100"/>
        </p:scale>
        <p:origin x="-440"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AC60394-B9CD-4DEE-9550-91C20B0F547F}" type="slidenum">
              <a:rPr lang="en-US" smtClean="0"/>
              <a:t>20</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24</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điểm</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29</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7</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10</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15</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19</a:t>
            </a:fld>
            <a:endParaRPr lang="en-US"/>
          </a:p>
        </p:txBody>
      </p:sp>
    </p:spTree>
    <p:extLst>
      <p:ext uri="{BB962C8B-B14F-4D97-AF65-F5344CB8AC3E}">
        <p14:creationId xmlns:p14="http://schemas.microsoft.com/office/powerpoint/2010/main" val="3998866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7642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5503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89494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55469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6976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00221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xmlns=""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xmlns="" id="{BFE7E2C0-858F-46F1-A9A5-86C28BC097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xmlns="" id="{3B953025-45E5-417A-A32A-E3DE0A63321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xmlns=""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xmlns=""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xmlns=""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xmlns=""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xmlns=""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xmlns=""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xmlns=""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xmlns=""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xmlns=""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xmlns=""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xmlns=""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7522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9279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083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627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12/3/2023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921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0.jp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xmlns=""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xmlns=""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xmlns="" id="{A4875795-5941-C01E-C180-EC9560CF8C4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534900" y="390525"/>
            <a:ext cx="1409700" cy="14097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xmlns=""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xmlns=""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xmlns=""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xmlns=""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3541820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3.wmf"/><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79.sv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control" Target="../activeX/activeX5.xml"/><Relationship Id="rId7" Type="http://schemas.openxmlformats.org/officeDocument/2006/relationships/notesSlide" Target="../notesSlides/notesSlide12.xml"/><Relationship Id="rId12" Type="http://schemas.openxmlformats.org/officeDocument/2006/relationships/image" Target="../media/image62.png"/><Relationship Id="rId17" Type="http://schemas.openxmlformats.org/officeDocument/2006/relationships/image" Target="../media/image67.wmf"/><Relationship Id="rId2" Type="http://schemas.openxmlformats.org/officeDocument/2006/relationships/control" Target="../activeX/activeX4.xml"/><Relationship Id="rId16" Type="http://schemas.openxmlformats.org/officeDocument/2006/relationships/image" Target="../media/image66.wmf"/><Relationship Id="rId1" Type="http://schemas.openxmlformats.org/officeDocument/2006/relationships/vmlDrawing" Target="../drawings/vmlDrawing4.vml"/><Relationship Id="rId6" Type="http://schemas.openxmlformats.org/officeDocument/2006/relationships/slideLayout" Target="../slideLayouts/slideLayout26.xml"/><Relationship Id="rId11" Type="http://schemas.openxmlformats.org/officeDocument/2006/relationships/image" Target="../media/image61.png"/><Relationship Id="rId5" Type="http://schemas.openxmlformats.org/officeDocument/2006/relationships/control" Target="../activeX/activeX7.xml"/><Relationship Id="rId15" Type="http://schemas.openxmlformats.org/officeDocument/2006/relationships/image" Target="../media/image65.wmf"/><Relationship Id="rId10" Type="http://schemas.openxmlformats.org/officeDocument/2006/relationships/image" Target="../media/image60.png"/><Relationship Id="rId4" Type="http://schemas.openxmlformats.org/officeDocument/2006/relationships/control" Target="../activeX/activeX6.xml"/><Relationship Id="rId9" Type="http://schemas.openxmlformats.org/officeDocument/2006/relationships/image" Target="../media/image59.png"/><Relationship Id="rId14" Type="http://schemas.openxmlformats.org/officeDocument/2006/relationships/image" Target="../media/image64.w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xmlns=""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xmlns=""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xmlns=""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xmlns=""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xmlns=""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xmlns=""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xmlns=""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xmlns=""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xmlns=""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xmlns=""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xmlns=""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xmlns=""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xmlns=""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xmlns=""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xmlns=""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xmlns=""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xmlns=""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xmlns=""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xmlns=""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xmlns=""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xmlns=""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xmlns=""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xmlns=""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xmlns=""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xmlns=""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xmlns=""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xmlns=""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xmlns=""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xmlns=""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xmlns=""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xmlns=""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xmlns=""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xmlns=""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xmlns=""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xmlns=""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spid="1026" name="TextBox1" r:id="rId2" imgW="5251320" imgH="774720"/>
        </mc:Choice>
        <mc:Fallback>
          <p:control name="TextBox1" r:id="rId2" imgW="5251320" imgH="774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138738" y="1387475"/>
                  <a:ext cx="5248275" cy="7762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xmlns=""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xmlns=""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xmlns=""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xmlns=""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xmlns=""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xmlns=""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xmlns=""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xmlns=""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xmlns=""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xmlns=""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xmlns=""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xmlns=""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xmlns=""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xmlns=""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xmlns=""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xmlns=""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xmlns=""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xmlns=""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xmlns=""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xmlns=""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xmlns=""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xmlns=""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xmlns=""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xmlns=""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xmlns=""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xmlns=""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xmlns=""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xmlns=""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xmlns=""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xmlns=""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spid="2050" name="TextBox1" r:id="rId2" imgW="5251320" imgH="774720"/>
        </mc:Choice>
        <mc:Fallback>
          <p:control name="TextBox1" r:id="rId2" imgW="5251320" imgH="774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138738" y="1387475"/>
                  <a:ext cx="5248275" cy="7762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xmlns=""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xmlns=""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xmlns=""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xmlns=""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xmlns=""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xmlns=""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xmlns=""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xmlns=""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xmlns=""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xmlns=""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xmlns=""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xmlns=""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xmlns=""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xmlns=""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xmlns=""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xmlns=""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xmlns=""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xmlns=""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xmlns=""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xmlns=""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xmlns=""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xmlns=""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xmlns=""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xmlns=""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xmlns=""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xmlns=""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xmlns=""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xmlns=""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xmlns=""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xmlns=""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xmlns=""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51320" imgH="774720"/>
        </mc:Choice>
        <mc:Fallback>
          <p:control name="TextBox1" r:id="rId2" imgW="5251320" imgH="774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138738" y="1387475"/>
                  <a:ext cx="5248275" cy="7762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xmlns=""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xmlns=""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xmlns=""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xmlns=""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xmlns=""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xmlns=""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xmlns=""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xmlns=""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xmlns=""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xmlns=""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xmlns=""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xmlns=""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xmlns=""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xmlns=""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xmlns=""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xmlns=""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xmlns=""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xmlns=""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xmlns=""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xmlns=""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xmlns=""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xmlns=""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xmlns=""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xmlns=""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xmlns=""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xmlns=""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xmlns=""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xmlns=""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xmlns=""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xmlns=""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xmlns=""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xmlns=""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xmlns=""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xmlns=""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xmlns=""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xmlns=""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xmlns=""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xmlns=""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xmlns=""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xmlns=""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xmlns=""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xmlns=""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xmlns=""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xmlns=""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xmlns=""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xmlns=""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xmlns=""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xmlns=""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xmlns=""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xmlns=""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xmlns=""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xmlns=""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xmlns=""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xmlns=""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xmlns=""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xmlns=""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xmlns=""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xmlns=""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xmlns=""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xmlns=""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xmlns=""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xmlns=""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xmlns=""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xmlns=""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xmlns=""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xmlns=""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xmlns=""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xmlns=""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xmlns=""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xmlns=""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xmlns=""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xmlns="" id="{0AFD85EF-7A53-49AC-8B91-B721328DE613}"/>
              </a:ext>
            </a:extLst>
          </p:cNvPr>
          <p:cNvPicPr>
            <a:picLocks noChangeAspect="1"/>
          </p:cNvPicPr>
          <p:nvPr/>
        </p:nvPicPr>
        <p:blipFill>
          <a:blip r:embed="rId12"/>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xmlns="" id="{47BBB5E4-1B99-762C-48FC-E05E76762471}"/>
              </a:ext>
            </a:extLst>
          </p:cNvPr>
          <p:cNvPicPr>
            <a:picLocks noChangeAspect="1"/>
          </p:cNvPicPr>
          <p:nvPr/>
        </p:nvPicPr>
        <p:blipFill>
          <a:blip r:embed="rId13"/>
          <a:stretch>
            <a:fillRect/>
          </a:stretch>
        </p:blipFill>
        <p:spPr>
          <a:xfrm>
            <a:off x="2988959" y="123229"/>
            <a:ext cx="8638781" cy="1371719"/>
          </a:xfrm>
          <a:prstGeom prst="rect">
            <a:avLst/>
          </a:prstGeom>
        </p:spPr>
      </p:pic>
    </p:spTree>
    <p:controls>
      <mc:AlternateContent xmlns:mc="http://schemas.openxmlformats.org/markup-compatibility/2006">
        <mc:Choice xmlns:v="urn:schemas-microsoft-com:vml" Requires="v">
          <p:control spid="4098" name="TextBox1" r:id="rId2" imgW="2095560" imgH="1517760"/>
        </mc:Choice>
        <mc:Fallback>
          <p:control name="TextBox1" r:id="rId2" imgW="2095560" imgH="1517760">
            <p:pic>
              <p:nvPicPr>
                <p:cNvPr id="0" name="TextBox1"/>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11188" y="4492625"/>
                  <a:ext cx="2093912" cy="15192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4099" name="TextBox2" r:id="rId3" imgW="2095560" imgH="1384200"/>
        </mc:Choice>
        <mc:Fallback>
          <p:control name="TextBox2" r:id="rId3" imgW="2095560" imgH="1384200">
            <p:pic>
              <p:nvPicPr>
                <p:cNvPr id="0" name="TextBox2"/>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4100" name="TextBox3" r:id="rId4" imgW="2120760" imgH="1384200"/>
        </mc:Choice>
        <mc:Fallback>
          <p:control name="TextBox3" r:id="rId4" imgW="2120760" imgH="1384200">
            <p:pic>
              <p:nvPicPr>
                <p:cNvPr id="0" name="TextBox3"/>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589713" y="3606800"/>
                  <a:ext cx="2117725"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4101" name="TextBox4" r:id="rId5" imgW="2241720" imgH="1511280"/>
        </mc:Choice>
        <mc:Fallback>
          <p:control name="TextBox4" r:id="rId5" imgW="2241720" imgH="1511280">
            <p:pic>
              <p:nvPicPr>
                <p:cNvPr id="0" name="TextBox4"/>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9459913" y="3525838"/>
                  <a:ext cx="2239962" cy="15097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xmlns="" id="{2B7A1E99-80C6-B525-47AB-0EF7455B93DC}"/>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60;p28">
            <a:extLst>
              <a:ext uri="{FF2B5EF4-FFF2-40B4-BE49-F238E27FC236}">
                <a16:creationId xmlns:a16="http://schemas.microsoft.com/office/drawing/2014/main" xmlns="" id="{D8FC0B8F-4E58-707A-BE69-43C97BACAF53}"/>
              </a:ext>
            </a:extLst>
          </p:cNvPr>
          <p:cNvSpPr/>
          <p:nvPr/>
        </p:nvSpPr>
        <p:spPr>
          <a:xfrm>
            <a:off x="2903720" y="183454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Hộp Văn bản 299">
            <a:extLst>
              <a:ext uri="{FF2B5EF4-FFF2-40B4-BE49-F238E27FC236}">
                <a16:creationId xmlns:a16="http://schemas.microsoft.com/office/drawing/2014/main" xmlns="" id="{66CB476D-DFF1-7240-198B-85570DF7AEA9}"/>
              </a:ext>
            </a:extLst>
          </p:cNvPr>
          <p:cNvSpPr txBox="1"/>
          <p:nvPr/>
        </p:nvSpPr>
        <p:spPr>
          <a:xfrm>
            <a:off x="3455437" y="992921"/>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rPr>
              <a:t>ĐỌC MẪU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endParaRPr>
          </a:p>
        </p:txBody>
      </p:sp>
      <p:grpSp>
        <p:nvGrpSpPr>
          <p:cNvPr id="23" name="Nhóm 13">
            <a:extLst>
              <a:ext uri="{FF2B5EF4-FFF2-40B4-BE49-F238E27FC236}">
                <a16:creationId xmlns:a16="http://schemas.microsoft.com/office/drawing/2014/main" xmlns="" id="{599BB14E-A8C6-8C5F-C8DA-608195FEAA4A}"/>
              </a:ext>
            </a:extLst>
          </p:cNvPr>
          <p:cNvGrpSpPr/>
          <p:nvPr/>
        </p:nvGrpSpPr>
        <p:grpSpPr>
          <a:xfrm>
            <a:off x="2023146" y="2321403"/>
            <a:ext cx="8372407" cy="3875745"/>
            <a:chOff x="481515" y="1183839"/>
            <a:chExt cx="6279305" cy="2906809"/>
          </a:xfrm>
        </p:grpSpPr>
        <p:pic>
          <p:nvPicPr>
            <p:cNvPr id="24" name="Hình ảnh 8">
              <a:extLst>
                <a:ext uri="{FF2B5EF4-FFF2-40B4-BE49-F238E27FC236}">
                  <a16:creationId xmlns:a16="http://schemas.microsoft.com/office/drawing/2014/main" xmlns="" id="{B63135FA-79C7-C649-2092-6F151210660C}"/>
                </a:ext>
              </a:extLst>
            </p:cNvPr>
            <p:cNvPicPr>
              <a:picLocks noChangeAspect="1"/>
            </p:cNvPicPr>
            <p:nvPr/>
          </p:nvPicPr>
          <p:blipFill>
            <a:blip r:embed="rId2"/>
            <a:stretch>
              <a:fillRect/>
            </a:stretch>
          </p:blipFill>
          <p:spPr>
            <a:xfrm>
              <a:off x="481515" y="1183839"/>
              <a:ext cx="2725751" cy="1524132"/>
            </a:xfrm>
            <a:prstGeom prst="rect">
              <a:avLst/>
            </a:prstGeom>
          </p:spPr>
        </p:pic>
        <p:pic>
          <p:nvPicPr>
            <p:cNvPr id="25" name="Hình ảnh 10">
              <a:extLst>
                <a:ext uri="{FF2B5EF4-FFF2-40B4-BE49-F238E27FC236}">
                  <a16:creationId xmlns:a16="http://schemas.microsoft.com/office/drawing/2014/main" xmlns="" id="{9DC96E49-3889-F1EC-A4F2-C0A047112B44}"/>
                </a:ext>
              </a:extLst>
            </p:cNvPr>
            <p:cNvPicPr>
              <a:picLocks noChangeAspect="1"/>
            </p:cNvPicPr>
            <p:nvPr/>
          </p:nvPicPr>
          <p:blipFill>
            <a:blip r:embed="rId3"/>
            <a:stretch>
              <a:fillRect/>
            </a:stretch>
          </p:blipFill>
          <p:spPr>
            <a:xfrm>
              <a:off x="2327259" y="2789108"/>
              <a:ext cx="2863388" cy="1301540"/>
            </a:xfrm>
            <a:prstGeom prst="rect">
              <a:avLst/>
            </a:prstGeom>
          </p:spPr>
        </p:pic>
        <p:pic>
          <p:nvPicPr>
            <p:cNvPr id="26" name="Hình ảnh 12">
              <a:extLst>
                <a:ext uri="{FF2B5EF4-FFF2-40B4-BE49-F238E27FC236}">
                  <a16:creationId xmlns:a16="http://schemas.microsoft.com/office/drawing/2014/main" xmlns="" id="{D6CD07EE-ED97-26E8-DAF8-C4CBF329B38A}"/>
                </a:ext>
              </a:extLst>
            </p:cNvPr>
            <p:cNvPicPr>
              <a:picLocks noChangeAspect="1"/>
            </p:cNvPicPr>
            <p:nvPr/>
          </p:nvPicPr>
          <p:blipFill>
            <a:blip r:embed="rId4"/>
            <a:stretch>
              <a:fillRect/>
            </a:stretch>
          </p:blipFill>
          <p:spPr>
            <a:xfrm>
              <a:off x="3825651" y="1254359"/>
              <a:ext cx="2935169" cy="1470201"/>
            </a:xfrm>
            <a:prstGeom prst="rect">
              <a:avLst/>
            </a:prstGeom>
          </p:spPr>
        </p:pic>
      </p:grpSp>
    </p:spTree>
    <p:extLst>
      <p:ext uri="{BB962C8B-B14F-4D97-AF65-F5344CB8AC3E}">
        <p14:creationId xmlns:p14="http://schemas.microsoft.com/office/powerpoint/2010/main" val="3711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xmlns=""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xmlns=""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xmlns=""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xmlns=""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xmlns=""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xmlns=""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xmlns=""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xmlns=""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xmlns=""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xmlns=""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xmlns=""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xmlns=""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xmlns=""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xmlns=""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xmlns=""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xmlns="" id="{0D3334AE-D891-7CEA-EA86-7CDFFCF6A1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2076</Words>
  <Application>Microsoft Office PowerPoint</Application>
  <PresentationFormat>Custom</PresentationFormat>
  <Paragraphs>146</Paragraphs>
  <Slides>29</Slides>
  <Notes>12</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HUONG</cp:lastModifiedBy>
  <cp:revision>57</cp:revision>
  <dcterms:created xsi:type="dcterms:W3CDTF">2023-08-29T08:29:49Z</dcterms:created>
  <dcterms:modified xsi:type="dcterms:W3CDTF">2023-12-03T14:50:33Z</dcterms:modified>
</cp:coreProperties>
</file>