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8"/>
  </p:notesMasterIdLst>
  <p:sldIdLst>
    <p:sldId id="257" r:id="rId2"/>
    <p:sldId id="262" r:id="rId3"/>
    <p:sldId id="260" r:id="rId4"/>
    <p:sldId id="256" r:id="rId5"/>
    <p:sldId id="258" r:id="rId6"/>
    <p:sldId id="268" r:id="rId7"/>
    <p:sldId id="274" r:id="rId8"/>
    <p:sldId id="280" r:id="rId9"/>
    <p:sldId id="281" r:id="rId10"/>
    <p:sldId id="273" r:id="rId11"/>
    <p:sldId id="263" r:id="rId12"/>
    <p:sldId id="282" r:id="rId13"/>
    <p:sldId id="283" r:id="rId14"/>
    <p:sldId id="284" r:id="rId15"/>
    <p:sldId id="285" r:id="rId16"/>
    <p:sldId id="275" r:id="rId17"/>
    <p:sldId id="286" r:id="rId18"/>
    <p:sldId id="287" r:id="rId19"/>
    <p:sldId id="288" r:id="rId20"/>
    <p:sldId id="289" r:id="rId21"/>
    <p:sldId id="261" r:id="rId22"/>
    <p:sldId id="290" r:id="rId23"/>
    <p:sldId id="291" r:id="rId24"/>
    <p:sldId id="292" r:id="rId25"/>
    <p:sldId id="277" r:id="rId26"/>
    <p:sldId id="278" r:id="rId27"/>
  </p:sldIdLst>
  <p:sldSz cx="18288000" cy="10287000"/>
  <p:notesSz cx="6858000" cy="9144000"/>
  <p:embeddedFontLst>
    <p:embeddedFont>
      <p:font typeface="Calibri" pitchFamily="34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5F9"/>
    <a:srgbClr val="E8F4F8"/>
    <a:srgbClr val="FFF5D5"/>
    <a:srgbClr val="F6E7E6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46" d="100"/>
          <a:sy n="46" d="100"/>
        </p:scale>
        <p:origin x="-536" y="-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2.fntdata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76DA19-4A72-424D-8052-62A2B06D74EA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A40886-7228-4558-9CD5-8F9C74F64D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721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A40886-7228-4558-9CD5-8F9C74F64DD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322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8.sv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29.png"/><Relationship Id="rId5" Type="http://schemas.openxmlformats.org/officeDocument/2006/relationships/image" Target="../media/image46.svg"/><Relationship Id="rId10" Type="http://schemas.openxmlformats.org/officeDocument/2006/relationships/image" Target="../media/image51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8.sv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1.jpeg"/><Relationship Id="rId5" Type="http://schemas.openxmlformats.org/officeDocument/2006/relationships/image" Target="../media/image46.svg"/><Relationship Id="rId10" Type="http://schemas.openxmlformats.org/officeDocument/2006/relationships/image" Target="../media/image51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8.sv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3.jpeg"/><Relationship Id="rId5" Type="http://schemas.openxmlformats.org/officeDocument/2006/relationships/image" Target="../media/image46.svg"/><Relationship Id="rId10" Type="http://schemas.openxmlformats.org/officeDocument/2006/relationships/image" Target="../media/image51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8.svg"/><Relationship Id="rId7" Type="http://schemas.openxmlformats.org/officeDocument/2006/relationships/image" Target="../media/image48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5.jpeg"/><Relationship Id="rId5" Type="http://schemas.openxmlformats.org/officeDocument/2006/relationships/image" Target="../media/image46.svg"/><Relationship Id="rId10" Type="http://schemas.openxmlformats.org/officeDocument/2006/relationships/image" Target="../media/image51.svg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8.svg"/><Relationship Id="rId7" Type="http://schemas.openxmlformats.org/officeDocument/2006/relationships/image" Target="../media/image48.svg"/><Relationship Id="rId12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9.png"/><Relationship Id="rId5" Type="http://schemas.openxmlformats.org/officeDocument/2006/relationships/image" Target="../media/image46.svg"/><Relationship Id="rId10" Type="http://schemas.openxmlformats.org/officeDocument/2006/relationships/image" Target="../media/image38.png"/><Relationship Id="rId4" Type="http://schemas.openxmlformats.org/officeDocument/2006/relationships/image" Target="../media/image25.png"/><Relationship Id="rId9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svg"/><Relationship Id="rId3" Type="http://schemas.openxmlformats.org/officeDocument/2006/relationships/image" Target="../media/image65.svg"/><Relationship Id="rId7" Type="http://schemas.openxmlformats.org/officeDocument/2006/relationships/image" Target="../media/image43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svg"/><Relationship Id="rId5" Type="http://schemas.openxmlformats.org/officeDocument/2006/relationships/image" Target="../media/image42.png"/><Relationship Id="rId4" Type="http://schemas.openxmlformats.org/officeDocument/2006/relationships/image" Target="../media/image6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71.sv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5.svg"/><Relationship Id="rId7" Type="http://schemas.openxmlformats.org/officeDocument/2006/relationships/image" Target="../media/image77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75.sv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svg"/><Relationship Id="rId5" Type="http://schemas.openxmlformats.org/officeDocument/2006/relationships/image" Target="../media/image50.png"/><Relationship Id="rId4" Type="http://schemas.openxmlformats.org/officeDocument/2006/relationships/image" Target="../media/image80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5.svg"/><Relationship Id="rId7" Type="http://schemas.openxmlformats.org/officeDocument/2006/relationships/image" Target="../media/image86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84.svg"/><Relationship Id="rId10" Type="http://schemas.openxmlformats.org/officeDocument/2006/relationships/image" Target="../media/image53.png"/><Relationship Id="rId4" Type="http://schemas.openxmlformats.org/officeDocument/2006/relationships/image" Target="../media/image51.png"/><Relationship Id="rId9" Type="http://schemas.openxmlformats.org/officeDocument/2006/relationships/image" Target="../media/image71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5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5.svg"/><Relationship Id="rId7" Type="http://schemas.openxmlformats.org/officeDocument/2006/relationships/image" Target="../media/image1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94.svg"/><Relationship Id="rId5" Type="http://schemas.openxmlformats.org/officeDocument/2006/relationships/image" Target="../media/image90.svg"/><Relationship Id="rId10" Type="http://schemas.openxmlformats.org/officeDocument/2006/relationships/image" Target="../media/image57.png"/><Relationship Id="rId4" Type="http://schemas.openxmlformats.org/officeDocument/2006/relationships/image" Target="../media/image55.png"/><Relationship Id="rId9" Type="http://schemas.openxmlformats.org/officeDocument/2006/relationships/image" Target="../media/image92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7" Type="http://schemas.openxmlformats.org/officeDocument/2006/relationships/image" Target="../media/image2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7" Type="http://schemas.openxmlformats.org/officeDocument/2006/relationships/image" Target="../media/image2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5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sv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0.png"/><Relationship Id="rId4" Type="http://schemas.openxmlformats.org/officeDocument/2006/relationships/image" Target="../media/image16.png"/><Relationship Id="rId9" Type="http://schemas.openxmlformats.org/officeDocument/2006/relationships/image" Target="../media/image3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9.png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9.png"/><Relationship Id="rId4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496300"/>
            <a:ext cx="18288000" cy="1790700"/>
          </a:xfrm>
          <a:prstGeom prst="rect">
            <a:avLst/>
          </a:prstGeom>
          <a:solidFill>
            <a:srgbClr val="EDECE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71800" y="6179032"/>
            <a:ext cx="5835719" cy="3866265"/>
          </a:xfrm>
          <a:custGeom>
            <a:avLst/>
            <a:gdLst/>
            <a:ahLst/>
            <a:cxnLst/>
            <a:rect l="l" t="t" r="r" b="b"/>
            <a:pathLst>
              <a:path w="8003868" h="4554929">
                <a:moveTo>
                  <a:pt x="0" y="0"/>
                </a:moveTo>
                <a:lnTo>
                  <a:pt x="8003869" y="0"/>
                </a:lnTo>
                <a:lnTo>
                  <a:pt x="8003869" y="4554929"/>
                </a:lnTo>
                <a:lnTo>
                  <a:pt x="0" y="4554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9144000" y="5771827"/>
            <a:ext cx="5355333" cy="4273470"/>
          </a:xfrm>
          <a:custGeom>
            <a:avLst/>
            <a:gdLst/>
            <a:ahLst/>
            <a:cxnLst/>
            <a:rect l="l" t="t" r="r" b="b"/>
            <a:pathLst>
              <a:path w="7345004" h="5034666">
                <a:moveTo>
                  <a:pt x="7345005" y="0"/>
                </a:moveTo>
                <a:lnTo>
                  <a:pt x="0" y="0"/>
                </a:lnTo>
                <a:lnTo>
                  <a:pt x="0" y="5034667"/>
                </a:lnTo>
                <a:lnTo>
                  <a:pt x="7345005" y="5034667"/>
                </a:lnTo>
                <a:lnTo>
                  <a:pt x="7345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6619B0-FC4A-45CE-AFD0-2B29C65152E4}"/>
              </a:ext>
            </a:extLst>
          </p:cNvPr>
          <p:cNvSpPr txBox="1"/>
          <p:nvPr/>
        </p:nvSpPr>
        <p:spPr>
          <a:xfrm>
            <a:off x="723899" y="2324823"/>
            <a:ext cx="16840201" cy="320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 MẾN </a:t>
            </a:r>
            <a:r>
              <a:rPr lang="en-US" sz="7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GIẢNG HÔM NAY!</a:t>
            </a:r>
            <a:endParaRPr lang="en-US" sz="7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0" y="495300"/>
            <a:ext cx="8229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Thứ</a:t>
            </a:r>
            <a:r>
              <a:rPr lang="en-US" sz="4400" dirty="0" smtClean="0"/>
              <a:t> </a:t>
            </a:r>
            <a:r>
              <a:rPr lang="en-US" sz="4400" dirty="0" err="1" smtClean="0"/>
              <a:t>tư</a:t>
            </a:r>
            <a:r>
              <a:rPr lang="en-US" sz="4400" dirty="0" smtClean="0"/>
              <a:t> </a:t>
            </a:r>
            <a:r>
              <a:rPr lang="en-US" sz="4400" dirty="0" err="1" smtClean="0"/>
              <a:t>ngày</a:t>
            </a:r>
            <a:r>
              <a:rPr lang="en-US" sz="4400" dirty="0" smtClean="0"/>
              <a:t> 11 </a:t>
            </a:r>
            <a:r>
              <a:rPr lang="en-US" sz="4400" dirty="0" err="1" smtClean="0"/>
              <a:t>tháng</a:t>
            </a:r>
            <a:r>
              <a:rPr lang="en-US" sz="4400" dirty="0" smtClean="0"/>
              <a:t> 10 </a:t>
            </a:r>
            <a:r>
              <a:rPr lang="en-US" sz="4400" dirty="0" err="1" smtClean="0"/>
              <a:t>năm</a:t>
            </a:r>
            <a:r>
              <a:rPr lang="en-US" sz="4400" dirty="0" smtClean="0"/>
              <a:t> 2023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8">
            <a:extLst>
              <a:ext uri="{FF2B5EF4-FFF2-40B4-BE49-F238E27FC236}">
                <a16:creationId xmlns="" xmlns:a16="http://schemas.microsoft.com/office/drawing/2014/main" id="{5962C9A8-1C57-C757-40B2-68EDD98CC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047620" y="-114300"/>
            <a:ext cx="1240380" cy="1341048"/>
          </a:xfrm>
          <a:prstGeom prst="rect">
            <a:avLst/>
          </a:prstGeom>
        </p:spPr>
      </p:pic>
      <p:sp>
        <p:nvSpPr>
          <p:cNvPr id="12" name="Line Callout 1 (Border and Accent Bar) 3">
            <a:extLst>
              <a:ext uri="{FF2B5EF4-FFF2-40B4-BE49-F238E27FC236}">
                <a16:creationId xmlns="" xmlns:a16="http://schemas.microsoft.com/office/drawing/2014/main" id="{81519783-71A7-412A-DC31-A23BB77979F8}"/>
              </a:ext>
            </a:extLst>
          </p:cNvPr>
          <p:cNvSpPr/>
          <p:nvPr/>
        </p:nvSpPr>
        <p:spPr>
          <a:xfrm>
            <a:off x="343669" y="842396"/>
            <a:ext cx="13106400" cy="1550770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17509"/>
            </a:avLst>
          </a:prstGeom>
          <a:solidFill>
            <a:srgbClr val="FFF5D5"/>
          </a:solidFill>
          <a:ln>
            <a:solidFill>
              <a:schemeClr val="accent2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Ý: </a:t>
            </a:r>
            <a:r>
              <a:rPr lang="en-US" sz="42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hào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2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Freeform 9">
            <a:extLst>
              <a:ext uri="{FF2B5EF4-FFF2-40B4-BE49-F238E27FC236}">
                <a16:creationId xmlns="" xmlns:a16="http://schemas.microsoft.com/office/drawing/2014/main" id="{BD2D0EC6-3D41-FDEC-355E-301664C44661}"/>
              </a:ext>
            </a:extLst>
          </p:cNvPr>
          <p:cNvSpPr/>
          <p:nvPr/>
        </p:nvSpPr>
        <p:spPr>
          <a:xfrm flipH="1">
            <a:off x="343668" y="8549651"/>
            <a:ext cx="1637531" cy="1596859"/>
          </a:xfrm>
          <a:custGeom>
            <a:avLst/>
            <a:gdLst/>
            <a:ahLst/>
            <a:cxnLst/>
            <a:rect l="l" t="t" r="r" b="b"/>
            <a:pathLst>
              <a:path w="1921160" h="1989902">
                <a:moveTo>
                  <a:pt x="1921160" y="0"/>
                </a:moveTo>
                <a:lnTo>
                  <a:pt x="0" y="0"/>
                </a:lnTo>
                <a:lnTo>
                  <a:pt x="0" y="1989902"/>
                </a:lnTo>
                <a:lnTo>
                  <a:pt x="1921160" y="1989902"/>
                </a:lnTo>
                <a:lnTo>
                  <a:pt x="19211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AEBD8572-E1ED-EC34-89A5-02CDE758383A}"/>
              </a:ext>
            </a:extLst>
          </p:cNvPr>
          <p:cNvGrpSpPr/>
          <p:nvPr/>
        </p:nvGrpSpPr>
        <p:grpSpPr>
          <a:xfrm>
            <a:off x="180655" y="3414946"/>
            <a:ext cx="17660872" cy="5204665"/>
            <a:chOff x="180655" y="3414946"/>
            <a:chExt cx="17660872" cy="5204665"/>
          </a:xfrm>
        </p:grpSpPr>
        <p:grpSp>
          <p:nvGrpSpPr>
            <p:cNvPr id="15" name="Group 14">
              <a:extLst>
                <a:ext uri="{FF2B5EF4-FFF2-40B4-BE49-F238E27FC236}">
                  <a16:creationId xmlns="" xmlns:a16="http://schemas.microsoft.com/office/drawing/2014/main" id="{40047239-7260-1424-796F-A08CA0C3DE8F}"/>
                </a:ext>
              </a:extLst>
            </p:cNvPr>
            <p:cNvGrpSpPr/>
            <p:nvPr/>
          </p:nvGrpSpPr>
          <p:grpSpPr>
            <a:xfrm>
              <a:off x="180655" y="3414946"/>
              <a:ext cx="4108424" cy="3811794"/>
              <a:chOff x="1676400" y="3429000"/>
              <a:chExt cx="4572000" cy="2362200"/>
            </a:xfrm>
          </p:grpSpPr>
          <p:sp>
            <p:nvSpPr>
              <p:cNvPr id="26" name="Oval 25">
                <a:extLst>
                  <a:ext uri="{FF2B5EF4-FFF2-40B4-BE49-F238E27FC236}">
                    <a16:creationId xmlns="" xmlns:a16="http://schemas.microsoft.com/office/drawing/2014/main" id="{B2B34E1B-47B6-66F7-D9FC-AE46275423CF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7" name="Oval 26">
                <a:extLst>
                  <a:ext uri="{FF2B5EF4-FFF2-40B4-BE49-F238E27FC236}">
                    <a16:creationId xmlns="" xmlns:a16="http://schemas.microsoft.com/office/drawing/2014/main" id="{2E85FBDB-DC68-66A5-1D5E-B45F4CBAF49C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thành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công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="" xmlns:a16="http://schemas.microsoft.com/office/drawing/2014/main" id="{716719D4-970F-0594-6813-1C3B06D63697}"/>
                </a:ext>
              </a:extLst>
            </p:cNvPr>
            <p:cNvGrpSpPr/>
            <p:nvPr/>
          </p:nvGrpSpPr>
          <p:grpSpPr>
            <a:xfrm>
              <a:off x="4520260" y="3783816"/>
              <a:ext cx="4787900" cy="4765835"/>
              <a:chOff x="1676400" y="3429000"/>
              <a:chExt cx="4572000" cy="2362200"/>
            </a:xfrm>
          </p:grpSpPr>
          <p:sp>
            <p:nvSpPr>
              <p:cNvPr id="23" name="Oval 22">
                <a:extLst>
                  <a:ext uri="{FF2B5EF4-FFF2-40B4-BE49-F238E27FC236}">
                    <a16:creationId xmlns="" xmlns:a16="http://schemas.microsoft.com/office/drawing/2014/main" id="{A9C87B26-C203-7D00-97AA-8AC74A07AECA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="" xmlns:a16="http://schemas.microsoft.com/office/drawing/2014/main" id="{DAFCEDBE-8E29-C819-3722-2E9EFFB5A72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làm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thể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sự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tiến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bộ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87163323-4F31-9BD5-2706-AB88C5ED773A}"/>
                </a:ext>
              </a:extLst>
            </p:cNvPr>
            <p:cNvGrpSpPr/>
            <p:nvPr/>
          </p:nvGrpSpPr>
          <p:grpSpPr>
            <a:xfrm>
              <a:off x="9465733" y="4021329"/>
              <a:ext cx="4628303" cy="4598282"/>
              <a:chOff x="1676400" y="3429000"/>
              <a:chExt cx="4572000" cy="2362200"/>
            </a:xfrm>
          </p:grpSpPr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59DB2FBB-7A02-6BE4-EF89-8E6DDF2E4EBF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="" xmlns:a16="http://schemas.microsoft.com/office/drawing/2014/main" id="{430C2827-ED58-1BF6-6BA8-68411CCDB6E1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tốt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–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giúp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đỡ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mọi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người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651DCCF5-5537-7497-84F5-A201F73D50F2}"/>
                </a:ext>
              </a:extLst>
            </p:cNvPr>
            <p:cNvGrpSpPr/>
            <p:nvPr/>
          </p:nvGrpSpPr>
          <p:grpSpPr>
            <a:xfrm>
              <a:off x="14094036" y="3563828"/>
              <a:ext cx="3747491" cy="3662912"/>
              <a:chOff x="1676400" y="3429000"/>
              <a:chExt cx="4572000" cy="2362200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9D428364-D0A1-6C06-8B28-DA47628B8845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1C7AF972-6FB7-8B3C-3C30-B1DCD0D94A38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……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796960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324339">
            <a:off x="17092159" y="-308481"/>
            <a:ext cx="1305515" cy="1595630"/>
          </a:xfrm>
          <a:custGeom>
            <a:avLst/>
            <a:gdLst/>
            <a:ahLst/>
            <a:cxnLst/>
            <a:rect l="l" t="t" r="r" b="b"/>
            <a:pathLst>
              <a:path w="1305515" h="1595630">
                <a:moveTo>
                  <a:pt x="0" y="0"/>
                </a:moveTo>
                <a:lnTo>
                  <a:pt x="1305515" y="0"/>
                </a:lnTo>
                <a:lnTo>
                  <a:pt x="1305515" y="1595630"/>
                </a:lnTo>
                <a:lnTo>
                  <a:pt x="0" y="159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8732" y="8382864"/>
            <a:ext cx="1557930" cy="1904136"/>
          </a:xfrm>
          <a:custGeom>
            <a:avLst/>
            <a:gdLst/>
            <a:ahLst/>
            <a:cxnLst/>
            <a:rect l="l" t="t" r="r" b="b"/>
            <a:pathLst>
              <a:path w="1557930" h="1904136">
                <a:moveTo>
                  <a:pt x="0" y="0"/>
                </a:moveTo>
                <a:lnTo>
                  <a:pt x="1557929" y="0"/>
                </a:lnTo>
                <a:lnTo>
                  <a:pt x="1557929" y="1904136"/>
                </a:lnTo>
                <a:lnTo>
                  <a:pt x="0" y="1904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54A2D2D0-BCBE-63DC-8C50-9300B964ECB1}"/>
              </a:ext>
            </a:extLst>
          </p:cNvPr>
          <p:cNvGrpSpPr/>
          <p:nvPr/>
        </p:nvGrpSpPr>
        <p:grpSpPr>
          <a:xfrm>
            <a:off x="5981700" y="-75740"/>
            <a:ext cx="6324600" cy="1283139"/>
            <a:chOff x="5715000" y="-3"/>
            <a:chExt cx="6324600" cy="1283139"/>
          </a:xfrm>
        </p:grpSpPr>
        <p:sp>
          <p:nvSpPr>
            <p:cNvPr id="18" name="Round Same Side Corner Rectangle 11">
              <a:extLst>
                <a:ext uri="{FF2B5EF4-FFF2-40B4-BE49-F238E27FC236}">
                  <a16:creationId xmlns="" xmlns:a16="http://schemas.microsoft.com/office/drawing/2014/main" id="{D93E034A-CC23-07CF-D45E-3907F977646F}"/>
                </a:ext>
              </a:extLst>
            </p:cNvPr>
            <p:cNvSpPr/>
            <p:nvPr/>
          </p:nvSpPr>
          <p:spPr>
            <a:xfrm flipV="1">
              <a:off x="5715000" y="-3"/>
              <a:ext cx="6324600" cy="1283139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7D454662-B6D2-A89B-0D68-8AAC1B44DD98}"/>
                </a:ext>
              </a:extLst>
            </p:cNvPr>
            <p:cNvSpPr txBox="1"/>
            <p:nvPr/>
          </p:nvSpPr>
          <p:spPr>
            <a:xfrm>
              <a:off x="6224586" y="175497"/>
              <a:ext cx="53054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A23E72FB-441A-8E90-8E66-0B1BEAB833F4}"/>
              </a:ext>
            </a:extLst>
          </p:cNvPr>
          <p:cNvGrpSpPr/>
          <p:nvPr/>
        </p:nvGrpSpPr>
        <p:grpSpPr>
          <a:xfrm>
            <a:off x="-16329" y="1521279"/>
            <a:ext cx="17183285" cy="1464287"/>
            <a:chOff x="0" y="1850884"/>
            <a:chExt cx="17183285" cy="1464287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35CBF9BC-8FF7-50A2-FCB1-ADB81DDED401}"/>
                </a:ext>
              </a:extLst>
            </p:cNvPr>
            <p:cNvSpPr/>
            <p:nvPr/>
          </p:nvSpPr>
          <p:spPr>
            <a:xfrm>
              <a:off x="0" y="2032031"/>
              <a:ext cx="16425568" cy="12831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</a:t>
              </a:r>
              <a:r>
                <a:rPr lang="en-US" sz="4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2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2" name="Picture 13">
              <a:extLst>
                <a:ext uri="{FF2B5EF4-FFF2-40B4-BE49-F238E27FC236}">
                  <a16:creationId xmlns="" xmlns:a16="http://schemas.microsoft.com/office/drawing/2014/main" id="{A4CBF55B-0B8A-97DE-079B-39C690A3910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692917" y="1850884"/>
              <a:ext cx="1490368" cy="1464287"/>
            </a:xfrm>
            <a:prstGeom prst="rect">
              <a:avLst/>
            </a:prstGeom>
          </p:spPr>
        </p:pic>
      </p:grpSp>
      <p:sp>
        <p:nvSpPr>
          <p:cNvPr id="23" name="Rectangle: Rounded Corners 22">
            <a:extLst>
              <a:ext uri="{FF2B5EF4-FFF2-40B4-BE49-F238E27FC236}">
                <a16:creationId xmlns="" xmlns:a16="http://schemas.microsoft.com/office/drawing/2014/main" id="{2CF281F0-43D4-1C42-6B86-7C6AD21DB629}"/>
              </a:ext>
            </a:extLst>
          </p:cNvPr>
          <p:cNvSpPr/>
          <p:nvPr/>
        </p:nvSpPr>
        <p:spPr>
          <a:xfrm>
            <a:off x="1435163" y="3818143"/>
            <a:ext cx="8047651" cy="23998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biểu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="" xmlns:a16="http://schemas.microsoft.com/office/drawing/2014/main" id="{169543CD-86D6-F9D4-FB29-F3633E542DDE}"/>
              </a:ext>
            </a:extLst>
          </p:cNvPr>
          <p:cNvSpPr/>
          <p:nvPr/>
        </p:nvSpPr>
        <p:spPr>
          <a:xfrm>
            <a:off x="9269186" y="7236898"/>
            <a:ext cx="8047651" cy="239989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tiệc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mẹ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926C0802-CE43-7C76-F187-3B5DA66677EB}"/>
              </a:ext>
            </a:extLst>
          </p:cNvPr>
          <p:cNvGrpSpPr/>
          <p:nvPr/>
        </p:nvGrpSpPr>
        <p:grpSpPr>
          <a:xfrm>
            <a:off x="10495120" y="3132594"/>
            <a:ext cx="5595782" cy="3518016"/>
            <a:chOff x="10439400" y="3098450"/>
            <a:chExt cx="5595782" cy="3518016"/>
          </a:xfrm>
        </p:grpSpPr>
        <p:pic>
          <p:nvPicPr>
            <p:cNvPr id="26" name="Picture 2" descr="Lập thời gian biểu trong 1 tuần của bản thân!!! Help me!!! - Hoc24">
              <a:extLst>
                <a:ext uri="{FF2B5EF4-FFF2-40B4-BE49-F238E27FC236}">
                  <a16:creationId xmlns="" xmlns:a16="http://schemas.microsoft.com/office/drawing/2014/main" id="{037B18F2-7F14-B216-779D-C7F0C368EA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05268" y="3562139"/>
              <a:ext cx="5429914" cy="305432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>
              <a:extLst>
                <a:ext uri="{FF2B5EF4-FFF2-40B4-BE49-F238E27FC236}">
                  <a16:creationId xmlns="" xmlns:a16="http://schemas.microsoft.com/office/drawing/2014/main" id="{C771880F-C723-D6B8-CA27-8F5B33FFD68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439400" y="3098450"/>
              <a:ext cx="557992" cy="652764"/>
            </a:xfrm>
            <a:prstGeom prst="rect">
              <a:avLst/>
            </a:prstGeom>
          </p:spPr>
        </p:pic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080603A8-E18F-6E83-C270-477CE11ACEF5}"/>
              </a:ext>
            </a:extLst>
          </p:cNvPr>
          <p:cNvGrpSpPr/>
          <p:nvPr/>
        </p:nvGrpSpPr>
        <p:grpSpPr>
          <a:xfrm>
            <a:off x="3014052" y="6218035"/>
            <a:ext cx="5042668" cy="3671420"/>
            <a:chOff x="3020588" y="6236740"/>
            <a:chExt cx="5042668" cy="3671420"/>
          </a:xfrm>
        </p:grpSpPr>
        <p:pic>
          <p:nvPicPr>
            <p:cNvPr id="29" name="Picture 4" descr="Làm sao để tổ chức sinh nhật cho mẹ tại nhà ý nghĩa nhất - Sinh Nhật Nhí">
              <a:extLst>
                <a:ext uri="{FF2B5EF4-FFF2-40B4-BE49-F238E27FC236}">
                  <a16:creationId xmlns="" xmlns:a16="http://schemas.microsoft.com/office/drawing/2014/main" id="{459598A2-5D64-AEF7-6ED0-0E83C2EF3F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0588" y="6650610"/>
              <a:ext cx="4876800" cy="3257550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>
              <a:extLst>
                <a:ext uri="{FF2B5EF4-FFF2-40B4-BE49-F238E27FC236}">
                  <a16:creationId xmlns="" xmlns:a16="http://schemas.microsoft.com/office/drawing/2014/main" id="{33D6384B-CFC9-C7AE-EF7A-9D14253563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505264" y="6236740"/>
              <a:ext cx="557992" cy="652764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324339">
            <a:off x="17092159" y="-308481"/>
            <a:ext cx="1305515" cy="1595630"/>
          </a:xfrm>
          <a:custGeom>
            <a:avLst/>
            <a:gdLst/>
            <a:ahLst/>
            <a:cxnLst/>
            <a:rect l="l" t="t" r="r" b="b"/>
            <a:pathLst>
              <a:path w="1305515" h="1595630">
                <a:moveTo>
                  <a:pt x="0" y="0"/>
                </a:moveTo>
                <a:lnTo>
                  <a:pt x="1305515" y="0"/>
                </a:lnTo>
                <a:lnTo>
                  <a:pt x="1305515" y="1595630"/>
                </a:lnTo>
                <a:lnTo>
                  <a:pt x="0" y="159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8732" y="8382864"/>
            <a:ext cx="1557930" cy="1904136"/>
          </a:xfrm>
          <a:custGeom>
            <a:avLst/>
            <a:gdLst/>
            <a:ahLst/>
            <a:cxnLst/>
            <a:rect l="l" t="t" r="r" b="b"/>
            <a:pathLst>
              <a:path w="1557930" h="1904136">
                <a:moveTo>
                  <a:pt x="0" y="0"/>
                </a:moveTo>
                <a:lnTo>
                  <a:pt x="1557929" y="0"/>
                </a:lnTo>
                <a:lnTo>
                  <a:pt x="1557929" y="1904136"/>
                </a:lnTo>
                <a:lnTo>
                  <a:pt x="0" y="1904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0C165C-966F-EA27-7E29-BDB62391E9C3}"/>
              </a:ext>
            </a:extLst>
          </p:cNvPr>
          <p:cNvGrpSpPr/>
          <p:nvPr/>
        </p:nvGrpSpPr>
        <p:grpSpPr>
          <a:xfrm>
            <a:off x="5981700" y="-75740"/>
            <a:ext cx="6324600" cy="1283139"/>
            <a:chOff x="5715000" y="-3"/>
            <a:chExt cx="6324600" cy="1283139"/>
          </a:xfrm>
        </p:grpSpPr>
        <p:sp>
          <p:nvSpPr>
            <p:cNvPr id="4" name="Round Same Side Corner Rectangle 11">
              <a:extLst>
                <a:ext uri="{FF2B5EF4-FFF2-40B4-BE49-F238E27FC236}">
                  <a16:creationId xmlns="" xmlns:a16="http://schemas.microsoft.com/office/drawing/2014/main" id="{9FF2A5CD-183A-BD04-C911-01D0AC5DD9B1}"/>
                </a:ext>
              </a:extLst>
            </p:cNvPr>
            <p:cNvSpPr/>
            <p:nvPr/>
          </p:nvSpPr>
          <p:spPr>
            <a:xfrm flipV="1">
              <a:off x="5715000" y="-3"/>
              <a:ext cx="6324600" cy="1283139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7A0EC51-82DA-789A-59A4-8CBE03AD7690}"/>
                </a:ext>
              </a:extLst>
            </p:cNvPr>
            <p:cNvSpPr txBox="1"/>
            <p:nvPr/>
          </p:nvSpPr>
          <p:spPr>
            <a:xfrm>
              <a:off x="6224586" y="175497"/>
              <a:ext cx="53054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29A0FC55-2826-1AB1-8A41-52723E485766}"/>
              </a:ext>
            </a:extLst>
          </p:cNvPr>
          <p:cNvGrpSpPr/>
          <p:nvPr/>
        </p:nvGrpSpPr>
        <p:grpSpPr>
          <a:xfrm>
            <a:off x="0" y="1585814"/>
            <a:ext cx="16425568" cy="1464287"/>
            <a:chOff x="0" y="1850884"/>
            <a:chExt cx="16425568" cy="1464287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A12EF164-16C3-B5D6-7E80-B0D507BE7F0D}"/>
                </a:ext>
              </a:extLst>
            </p:cNvPr>
            <p:cNvSpPr/>
            <p:nvPr/>
          </p:nvSpPr>
          <p:spPr>
            <a:xfrm>
              <a:off x="0" y="2032031"/>
              <a:ext cx="15793114" cy="12831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</a:t>
              </a:r>
              <a:r>
                <a:rPr lang="en-US" sz="44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thành</a:t>
              </a:r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400" b="1" dirty="0" err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công</a:t>
              </a:r>
              <a:r>
                <a:rPr lang="en-US" sz="4400" b="1" dirty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endParaRPr lang="en-US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8" name="Picture 13">
              <a:extLst>
                <a:ext uri="{FF2B5EF4-FFF2-40B4-BE49-F238E27FC236}">
                  <a16:creationId xmlns="" xmlns:a16="http://schemas.microsoft.com/office/drawing/2014/main" id="{57D2E3B4-D5F5-8B00-52D7-C9A00A3583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4935200" y="1850884"/>
              <a:ext cx="1490368" cy="1464287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="" xmlns:a16="http://schemas.microsoft.com/office/drawing/2014/main" id="{FF2BD4E8-2FA7-5BA8-5EF4-8EB74FF77412}"/>
              </a:ext>
            </a:extLst>
          </p:cNvPr>
          <p:cNvSpPr/>
          <p:nvPr/>
        </p:nvSpPr>
        <p:spPr>
          <a:xfrm>
            <a:off x="1447800" y="3823320"/>
            <a:ext cx="8047651" cy="2326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món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quà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gái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4748EE8D-F658-5405-5D7B-6488F087D3D3}"/>
              </a:ext>
            </a:extLst>
          </p:cNvPr>
          <p:cNvSpPr/>
          <p:nvPr/>
        </p:nvSpPr>
        <p:spPr>
          <a:xfrm>
            <a:off x="9296400" y="7012954"/>
            <a:ext cx="8047651" cy="23262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Vẽ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tặng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CE91A528-00E1-E32E-4DF1-B1CDDC0CE0C9}"/>
              </a:ext>
            </a:extLst>
          </p:cNvPr>
          <p:cNvGrpSpPr/>
          <p:nvPr/>
        </p:nvGrpSpPr>
        <p:grpSpPr>
          <a:xfrm>
            <a:off x="10134600" y="3201160"/>
            <a:ext cx="5658514" cy="3262965"/>
            <a:chOff x="10134600" y="3098680"/>
            <a:chExt cx="5658514" cy="3262965"/>
          </a:xfrm>
        </p:grpSpPr>
        <p:pic>
          <p:nvPicPr>
            <p:cNvPr id="14" name="Picture 2" descr="Cách tặng quà sinh nhật cho chị gái tuổi nào cũng thích mê">
              <a:extLst>
                <a:ext uri="{FF2B5EF4-FFF2-40B4-BE49-F238E27FC236}">
                  <a16:creationId xmlns="" xmlns:a16="http://schemas.microsoft.com/office/drawing/2014/main" id="{887CD283-7ADC-05E4-ABD4-AA269F19ED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87000" y="3487129"/>
              <a:ext cx="5506114" cy="287451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="" xmlns:a16="http://schemas.microsoft.com/office/drawing/2014/main" id="{648278E8-985D-0E42-F029-A2D4A73A4A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134600" y="3098680"/>
              <a:ext cx="557992" cy="652764"/>
            </a:xfrm>
            <a:prstGeom prst="rect">
              <a:avLst/>
            </a:prstGeom>
          </p:spPr>
        </p:pic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7D8966EA-CDF1-FAE1-6A04-DCE655B69FF1}"/>
              </a:ext>
            </a:extLst>
          </p:cNvPr>
          <p:cNvGrpSpPr/>
          <p:nvPr/>
        </p:nvGrpSpPr>
        <p:grpSpPr>
          <a:xfrm>
            <a:off x="2709375" y="6254112"/>
            <a:ext cx="5745174" cy="3475711"/>
            <a:chOff x="2709375" y="6254112"/>
            <a:chExt cx="5745174" cy="3475711"/>
          </a:xfrm>
        </p:grpSpPr>
        <p:pic>
          <p:nvPicPr>
            <p:cNvPr id="31" name="Picture 4" descr="10+ Cách vẽ tranh 8/3 đơn giản và ý nghĩa nhất cho bé">
              <a:extLst>
                <a:ext uri="{FF2B5EF4-FFF2-40B4-BE49-F238E27FC236}">
                  <a16:creationId xmlns="" xmlns:a16="http://schemas.microsoft.com/office/drawing/2014/main" id="{978BE01E-F9FA-3801-BE03-D07EA70337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9375" y="6622292"/>
              <a:ext cx="5524500" cy="3107531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2">
              <a:extLst>
                <a:ext uri="{FF2B5EF4-FFF2-40B4-BE49-F238E27FC236}">
                  <a16:creationId xmlns="" xmlns:a16="http://schemas.microsoft.com/office/drawing/2014/main" id="{0828A83A-9E73-3562-D20C-B0FE0A288D4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896557" y="6254112"/>
              <a:ext cx="557992" cy="652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4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324339">
            <a:off x="17092159" y="-308481"/>
            <a:ext cx="1305515" cy="1595630"/>
          </a:xfrm>
          <a:custGeom>
            <a:avLst/>
            <a:gdLst/>
            <a:ahLst/>
            <a:cxnLst/>
            <a:rect l="l" t="t" r="r" b="b"/>
            <a:pathLst>
              <a:path w="1305515" h="1595630">
                <a:moveTo>
                  <a:pt x="0" y="0"/>
                </a:moveTo>
                <a:lnTo>
                  <a:pt x="1305515" y="0"/>
                </a:lnTo>
                <a:lnTo>
                  <a:pt x="1305515" y="1595630"/>
                </a:lnTo>
                <a:lnTo>
                  <a:pt x="0" y="159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8732" y="8382864"/>
            <a:ext cx="1557930" cy="1904136"/>
          </a:xfrm>
          <a:custGeom>
            <a:avLst/>
            <a:gdLst/>
            <a:ahLst/>
            <a:cxnLst/>
            <a:rect l="l" t="t" r="r" b="b"/>
            <a:pathLst>
              <a:path w="1557930" h="1904136">
                <a:moveTo>
                  <a:pt x="0" y="0"/>
                </a:moveTo>
                <a:lnTo>
                  <a:pt x="1557929" y="0"/>
                </a:lnTo>
                <a:lnTo>
                  <a:pt x="1557929" y="1904136"/>
                </a:lnTo>
                <a:lnTo>
                  <a:pt x="0" y="1904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0C165C-966F-EA27-7E29-BDB62391E9C3}"/>
              </a:ext>
            </a:extLst>
          </p:cNvPr>
          <p:cNvGrpSpPr/>
          <p:nvPr/>
        </p:nvGrpSpPr>
        <p:grpSpPr>
          <a:xfrm>
            <a:off x="5981700" y="-75740"/>
            <a:ext cx="6324600" cy="1283139"/>
            <a:chOff x="5715000" y="-3"/>
            <a:chExt cx="6324600" cy="1283139"/>
          </a:xfrm>
        </p:grpSpPr>
        <p:sp>
          <p:nvSpPr>
            <p:cNvPr id="4" name="Round Same Side Corner Rectangle 11">
              <a:extLst>
                <a:ext uri="{FF2B5EF4-FFF2-40B4-BE49-F238E27FC236}">
                  <a16:creationId xmlns="" xmlns:a16="http://schemas.microsoft.com/office/drawing/2014/main" id="{9FF2A5CD-183A-BD04-C911-01D0AC5DD9B1}"/>
                </a:ext>
              </a:extLst>
            </p:cNvPr>
            <p:cNvSpPr/>
            <p:nvPr/>
          </p:nvSpPr>
          <p:spPr>
            <a:xfrm flipV="1">
              <a:off x="5715000" y="-3"/>
              <a:ext cx="6324600" cy="1283139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7A0EC51-82DA-789A-59A4-8CBE03AD7690}"/>
                </a:ext>
              </a:extLst>
            </p:cNvPr>
            <p:cNvSpPr txBox="1"/>
            <p:nvPr/>
          </p:nvSpPr>
          <p:spPr>
            <a:xfrm>
              <a:off x="6224586" y="175497"/>
              <a:ext cx="53054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5C8F1EE-7B7D-E9DB-9329-F7D0B972CEBC}"/>
              </a:ext>
            </a:extLst>
          </p:cNvPr>
          <p:cNvGrpSpPr/>
          <p:nvPr/>
        </p:nvGrpSpPr>
        <p:grpSpPr>
          <a:xfrm>
            <a:off x="-16329" y="1521279"/>
            <a:ext cx="17183285" cy="1464287"/>
            <a:chOff x="0" y="1850884"/>
            <a:chExt cx="17183285" cy="1464287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66DAA4D-4BB3-F33D-AAA0-6D57EACA3185}"/>
                </a:ext>
              </a:extLst>
            </p:cNvPr>
            <p:cNvSpPr/>
            <p:nvPr/>
          </p:nvSpPr>
          <p:spPr>
            <a:xfrm>
              <a:off x="0" y="2032031"/>
              <a:ext cx="16425568" cy="1283140"/>
            </a:xfrm>
            <a:prstGeom prst="rect">
              <a:avLst/>
            </a:prstGeom>
            <a:solidFill>
              <a:srgbClr val="F6E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endParaRPr lang="en-US" sz="4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3">
              <a:extLst>
                <a:ext uri="{FF2B5EF4-FFF2-40B4-BE49-F238E27FC236}">
                  <a16:creationId xmlns="" xmlns:a16="http://schemas.microsoft.com/office/drawing/2014/main" id="{450D4909-30DA-735A-05C1-F2F18097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692917" y="1850884"/>
              <a:ext cx="1490368" cy="1464287"/>
            </a:xfrm>
            <a:prstGeom prst="rect">
              <a:avLst/>
            </a:prstGeom>
          </p:spPr>
        </p:pic>
      </p:grpSp>
      <p:sp>
        <p:nvSpPr>
          <p:cNvPr id="19" name="Rectangle: Rounded Corners 18">
            <a:extLst>
              <a:ext uri="{FF2B5EF4-FFF2-40B4-BE49-F238E27FC236}">
                <a16:creationId xmlns="" xmlns:a16="http://schemas.microsoft.com/office/drawing/2014/main" id="{D7283E86-D172-0F4E-DAAD-751D57C0250B}"/>
              </a:ext>
            </a:extLst>
          </p:cNvPr>
          <p:cNvSpPr/>
          <p:nvPr/>
        </p:nvSpPr>
        <p:spPr>
          <a:xfrm>
            <a:off x="1294586" y="3795498"/>
            <a:ext cx="8047651" cy="23998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quả học tập môn 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vi-VN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iếng</a:t>
            </a:r>
            <a:r>
              <a:rPr lang="en-US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</a:t>
            </a:r>
            <a:r>
              <a:rPr lang="vi-VN" sz="3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iệt</a:t>
            </a: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đã tiến bộ hơn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="" xmlns:a16="http://schemas.microsoft.com/office/drawing/2014/main" id="{44A4B717-8EA0-3133-8138-0F1E03B36504}"/>
              </a:ext>
            </a:extLst>
          </p:cNvPr>
          <p:cNvSpPr/>
          <p:nvPr/>
        </p:nvSpPr>
        <p:spPr>
          <a:xfrm>
            <a:off x="9338226" y="7394017"/>
            <a:ext cx="8047651" cy="225467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Phát âm tiếng anh tốt hơn trước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CE99A589-C8D4-2378-E494-5DC64F8DD68F}"/>
              </a:ext>
            </a:extLst>
          </p:cNvPr>
          <p:cNvGrpSpPr/>
          <p:nvPr/>
        </p:nvGrpSpPr>
        <p:grpSpPr>
          <a:xfrm>
            <a:off x="10660841" y="3045713"/>
            <a:ext cx="5226525" cy="3944751"/>
            <a:chOff x="10591800" y="2969348"/>
            <a:chExt cx="5226525" cy="3944751"/>
          </a:xfrm>
        </p:grpSpPr>
        <p:pic>
          <p:nvPicPr>
            <p:cNvPr id="22" name="Picture 2" descr="Học sinh, sinh viên liệu có nên &quot;đạt điểm cao&quot;?">
              <a:extLst>
                <a:ext uri="{FF2B5EF4-FFF2-40B4-BE49-F238E27FC236}">
                  <a16:creationId xmlns="" xmlns:a16="http://schemas.microsoft.com/office/drawing/2014/main" id="{FFEB730D-0507-EB42-8650-41F17451EE7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627" b="2888"/>
            <a:stretch/>
          </p:blipFill>
          <p:spPr bwMode="auto">
            <a:xfrm>
              <a:off x="10767697" y="3372901"/>
              <a:ext cx="5050628" cy="354119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3" name="Picture 2">
              <a:extLst>
                <a:ext uri="{FF2B5EF4-FFF2-40B4-BE49-F238E27FC236}">
                  <a16:creationId xmlns="" xmlns:a16="http://schemas.microsoft.com/office/drawing/2014/main" id="{A838F20A-280F-0AAA-EC50-FB35098A8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591800" y="2969348"/>
              <a:ext cx="557992" cy="652764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0148CE50-124A-B195-E50C-665B851C9386}"/>
              </a:ext>
            </a:extLst>
          </p:cNvPr>
          <p:cNvGrpSpPr/>
          <p:nvPr/>
        </p:nvGrpSpPr>
        <p:grpSpPr>
          <a:xfrm>
            <a:off x="2667000" y="6445030"/>
            <a:ext cx="5425743" cy="3410228"/>
            <a:chOff x="2667000" y="6445030"/>
            <a:chExt cx="5425743" cy="3410228"/>
          </a:xfrm>
        </p:grpSpPr>
        <p:pic>
          <p:nvPicPr>
            <p:cNvPr id="25" name="Picture 6" descr="Tổng hợp các phương pháp dạy phát âm tiếng anh cho trẻ em hiệu quả">
              <a:extLst>
                <a:ext uri="{FF2B5EF4-FFF2-40B4-BE49-F238E27FC236}">
                  <a16:creationId xmlns="" xmlns:a16="http://schemas.microsoft.com/office/drawing/2014/main" id="{7632F2A3-24CA-225C-7982-EE34E727AEF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686"/>
            <a:stretch/>
          </p:blipFill>
          <p:spPr bwMode="auto">
            <a:xfrm>
              <a:off x="2825233" y="6819900"/>
              <a:ext cx="5267510" cy="3035358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>
              <a:extLst>
                <a:ext uri="{FF2B5EF4-FFF2-40B4-BE49-F238E27FC236}">
                  <a16:creationId xmlns="" xmlns:a16="http://schemas.microsoft.com/office/drawing/2014/main" id="{D2CDAF08-B0AC-6EA5-2510-A052F7E752F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2667000" y="6445030"/>
              <a:ext cx="557992" cy="652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52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324339">
            <a:off x="17092159" y="-308481"/>
            <a:ext cx="1305515" cy="1595630"/>
          </a:xfrm>
          <a:custGeom>
            <a:avLst/>
            <a:gdLst/>
            <a:ahLst/>
            <a:cxnLst/>
            <a:rect l="l" t="t" r="r" b="b"/>
            <a:pathLst>
              <a:path w="1305515" h="1595630">
                <a:moveTo>
                  <a:pt x="0" y="0"/>
                </a:moveTo>
                <a:lnTo>
                  <a:pt x="1305515" y="0"/>
                </a:lnTo>
                <a:lnTo>
                  <a:pt x="1305515" y="1595630"/>
                </a:lnTo>
                <a:lnTo>
                  <a:pt x="0" y="159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38732" y="8382864"/>
            <a:ext cx="1557930" cy="1904136"/>
          </a:xfrm>
          <a:custGeom>
            <a:avLst/>
            <a:gdLst/>
            <a:ahLst/>
            <a:cxnLst/>
            <a:rect l="l" t="t" r="r" b="b"/>
            <a:pathLst>
              <a:path w="1557930" h="1904136">
                <a:moveTo>
                  <a:pt x="0" y="0"/>
                </a:moveTo>
                <a:lnTo>
                  <a:pt x="1557929" y="0"/>
                </a:lnTo>
                <a:lnTo>
                  <a:pt x="1557929" y="1904136"/>
                </a:lnTo>
                <a:lnTo>
                  <a:pt x="0" y="1904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0C165C-966F-EA27-7E29-BDB62391E9C3}"/>
              </a:ext>
            </a:extLst>
          </p:cNvPr>
          <p:cNvGrpSpPr/>
          <p:nvPr/>
        </p:nvGrpSpPr>
        <p:grpSpPr>
          <a:xfrm>
            <a:off x="5981700" y="-75740"/>
            <a:ext cx="6324600" cy="1283139"/>
            <a:chOff x="5715000" y="-3"/>
            <a:chExt cx="6324600" cy="1283139"/>
          </a:xfrm>
        </p:grpSpPr>
        <p:sp>
          <p:nvSpPr>
            <p:cNvPr id="4" name="Round Same Side Corner Rectangle 11">
              <a:extLst>
                <a:ext uri="{FF2B5EF4-FFF2-40B4-BE49-F238E27FC236}">
                  <a16:creationId xmlns="" xmlns:a16="http://schemas.microsoft.com/office/drawing/2014/main" id="{9FF2A5CD-183A-BD04-C911-01D0AC5DD9B1}"/>
                </a:ext>
              </a:extLst>
            </p:cNvPr>
            <p:cNvSpPr/>
            <p:nvPr/>
          </p:nvSpPr>
          <p:spPr>
            <a:xfrm flipV="1">
              <a:off x="5715000" y="-3"/>
              <a:ext cx="6324600" cy="1283139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7A0EC51-82DA-789A-59A4-8CBE03AD7690}"/>
                </a:ext>
              </a:extLst>
            </p:cNvPr>
            <p:cNvSpPr txBox="1"/>
            <p:nvPr/>
          </p:nvSpPr>
          <p:spPr>
            <a:xfrm>
              <a:off x="6224586" y="175497"/>
              <a:ext cx="53054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5C8F1EE-7B7D-E9DB-9329-F7D0B972CEBC}"/>
              </a:ext>
            </a:extLst>
          </p:cNvPr>
          <p:cNvGrpSpPr/>
          <p:nvPr/>
        </p:nvGrpSpPr>
        <p:grpSpPr>
          <a:xfrm>
            <a:off x="-16329" y="1521279"/>
            <a:ext cx="17183285" cy="1464287"/>
            <a:chOff x="0" y="1850884"/>
            <a:chExt cx="17183285" cy="1464287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566DAA4D-4BB3-F33D-AAA0-6D57EACA3185}"/>
                </a:ext>
              </a:extLst>
            </p:cNvPr>
            <p:cNvSpPr/>
            <p:nvPr/>
          </p:nvSpPr>
          <p:spPr>
            <a:xfrm>
              <a:off x="0" y="2032031"/>
              <a:ext cx="16425568" cy="1283140"/>
            </a:xfrm>
            <a:prstGeom prst="rect">
              <a:avLst/>
            </a:prstGeom>
            <a:solidFill>
              <a:srgbClr val="F6E7E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việc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làm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tiến</a:t>
              </a:r>
              <a:r>
                <a: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200" b="1" dirty="0" err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bộ</a:t>
              </a:r>
              <a:endParaRPr lang="en-US" sz="4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8" name="Picture 13">
              <a:extLst>
                <a:ext uri="{FF2B5EF4-FFF2-40B4-BE49-F238E27FC236}">
                  <a16:creationId xmlns="" xmlns:a16="http://schemas.microsoft.com/office/drawing/2014/main" id="{450D4909-30DA-735A-05C1-F2F1809775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692917" y="1850884"/>
              <a:ext cx="1490368" cy="1464287"/>
            </a:xfrm>
            <a:prstGeom prst="rect">
              <a:avLst/>
            </a:prstGeom>
          </p:spPr>
        </p:pic>
      </p:grpSp>
      <p:sp>
        <p:nvSpPr>
          <p:cNvPr id="6" name="Rectangle: Rounded Corners 5">
            <a:extLst>
              <a:ext uri="{FF2B5EF4-FFF2-40B4-BE49-F238E27FC236}">
                <a16:creationId xmlns="" xmlns:a16="http://schemas.microsoft.com/office/drawing/2014/main" id="{920CA273-E300-B41C-529E-E289574D41AE}"/>
              </a:ext>
            </a:extLst>
          </p:cNvPr>
          <p:cNvSpPr/>
          <p:nvPr/>
        </p:nvSpPr>
        <p:spPr>
          <a:xfrm>
            <a:off x="1435163" y="3818143"/>
            <a:ext cx="8047651" cy="239989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các bài toán nhanh hơn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="" xmlns:a16="http://schemas.microsoft.com/office/drawing/2014/main" id="{57DCCB71-6759-5CB8-089E-0ECC6D9B8FAA}"/>
              </a:ext>
            </a:extLst>
          </p:cNvPr>
          <p:cNvSpPr/>
          <p:nvPr/>
        </p:nvSpPr>
        <p:spPr>
          <a:xfrm>
            <a:off x="8978431" y="7414806"/>
            <a:ext cx="8256814" cy="216714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 giải cao trong cuộc thi vẽ tranh</a:t>
            </a:r>
            <a:endParaRPr lang="en-US" sz="3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65D2D7F5-CBF2-1070-2EFA-EE392E6A432D}"/>
              </a:ext>
            </a:extLst>
          </p:cNvPr>
          <p:cNvGrpSpPr/>
          <p:nvPr/>
        </p:nvGrpSpPr>
        <p:grpSpPr>
          <a:xfrm>
            <a:off x="10668000" y="3059158"/>
            <a:ext cx="4729592" cy="3860621"/>
            <a:chOff x="10668000" y="3059158"/>
            <a:chExt cx="4729592" cy="3860621"/>
          </a:xfrm>
        </p:grpSpPr>
        <p:pic>
          <p:nvPicPr>
            <p:cNvPr id="9" name="Picture 2" descr="16 lời khuyên khi giảng dạy bộ môn Toán">
              <a:extLst>
                <a:ext uri="{FF2B5EF4-FFF2-40B4-BE49-F238E27FC236}">
                  <a16:creationId xmlns="" xmlns:a16="http://schemas.microsoft.com/office/drawing/2014/main" id="{FF7C342E-8060-B13D-2EA0-3F827287930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16084" y="3480593"/>
              <a:ext cx="4581508" cy="3439186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>
              <a:extLst>
                <a:ext uri="{FF2B5EF4-FFF2-40B4-BE49-F238E27FC236}">
                  <a16:creationId xmlns="" xmlns:a16="http://schemas.microsoft.com/office/drawing/2014/main" id="{3DAC192D-2A54-A865-782E-81BAACE51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10668000" y="3059158"/>
              <a:ext cx="557992" cy="652764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49CC4246-8F68-C0B2-94B4-97274BA91D8B}"/>
              </a:ext>
            </a:extLst>
          </p:cNvPr>
          <p:cNvGrpSpPr/>
          <p:nvPr/>
        </p:nvGrpSpPr>
        <p:grpSpPr>
          <a:xfrm>
            <a:off x="2961164" y="6321157"/>
            <a:ext cx="5189209" cy="3511687"/>
            <a:chOff x="2961164" y="6321157"/>
            <a:chExt cx="5189209" cy="3511687"/>
          </a:xfrm>
        </p:grpSpPr>
        <p:pic>
          <p:nvPicPr>
            <p:cNvPr id="14" name="Picture 4" descr="66 tác phẩm đoạt giải cuộc thi vẽ tranh “Thành phố tương lai”">
              <a:extLst>
                <a:ext uri="{FF2B5EF4-FFF2-40B4-BE49-F238E27FC236}">
                  <a16:creationId xmlns="" xmlns:a16="http://schemas.microsoft.com/office/drawing/2014/main" id="{60ECFED1-4E91-DC07-8FF2-17AADA903B3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289"/>
            <a:stretch/>
          </p:blipFill>
          <p:spPr bwMode="auto">
            <a:xfrm>
              <a:off x="2961164" y="6743700"/>
              <a:ext cx="4995647" cy="3089144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>
              <a:extLst>
                <a:ext uri="{FF2B5EF4-FFF2-40B4-BE49-F238E27FC236}">
                  <a16:creationId xmlns="" xmlns:a16="http://schemas.microsoft.com/office/drawing/2014/main" id="{C2017321-B040-BE80-F378-00255FD15D9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7592381" y="6321157"/>
              <a:ext cx="557992" cy="6527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103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 rot="-1324339">
            <a:off x="17113908" y="-152058"/>
            <a:ext cx="1305515" cy="1595630"/>
          </a:xfrm>
          <a:custGeom>
            <a:avLst/>
            <a:gdLst/>
            <a:ahLst/>
            <a:cxnLst/>
            <a:rect l="l" t="t" r="r" b="b"/>
            <a:pathLst>
              <a:path w="1305515" h="1595630">
                <a:moveTo>
                  <a:pt x="0" y="0"/>
                </a:moveTo>
                <a:lnTo>
                  <a:pt x="1305515" y="0"/>
                </a:lnTo>
                <a:lnTo>
                  <a:pt x="1305515" y="1595630"/>
                </a:lnTo>
                <a:lnTo>
                  <a:pt x="0" y="15956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6094" y="8860466"/>
            <a:ext cx="996380" cy="1421091"/>
          </a:xfrm>
          <a:custGeom>
            <a:avLst/>
            <a:gdLst/>
            <a:ahLst/>
            <a:cxnLst/>
            <a:rect l="l" t="t" r="r" b="b"/>
            <a:pathLst>
              <a:path w="1557930" h="1904136">
                <a:moveTo>
                  <a:pt x="0" y="0"/>
                </a:moveTo>
                <a:lnTo>
                  <a:pt x="1557929" y="0"/>
                </a:lnTo>
                <a:lnTo>
                  <a:pt x="1557929" y="1904136"/>
                </a:lnTo>
                <a:lnTo>
                  <a:pt x="0" y="19041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FC0C165C-966F-EA27-7E29-BDB62391E9C3}"/>
              </a:ext>
            </a:extLst>
          </p:cNvPr>
          <p:cNvGrpSpPr/>
          <p:nvPr/>
        </p:nvGrpSpPr>
        <p:grpSpPr>
          <a:xfrm>
            <a:off x="5981700" y="-75740"/>
            <a:ext cx="6324600" cy="1283139"/>
            <a:chOff x="5715000" y="-3"/>
            <a:chExt cx="6324600" cy="1283139"/>
          </a:xfrm>
        </p:grpSpPr>
        <p:sp>
          <p:nvSpPr>
            <p:cNvPr id="4" name="Round Same Side Corner Rectangle 11">
              <a:extLst>
                <a:ext uri="{FF2B5EF4-FFF2-40B4-BE49-F238E27FC236}">
                  <a16:creationId xmlns="" xmlns:a16="http://schemas.microsoft.com/office/drawing/2014/main" id="{9FF2A5CD-183A-BD04-C911-01D0AC5DD9B1}"/>
                </a:ext>
              </a:extLst>
            </p:cNvPr>
            <p:cNvSpPr/>
            <p:nvPr/>
          </p:nvSpPr>
          <p:spPr>
            <a:xfrm flipV="1">
              <a:off x="5715000" y="-3"/>
              <a:ext cx="6324600" cy="1283139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A7A0EC51-82DA-789A-59A4-8CBE03AD7690}"/>
                </a:ext>
              </a:extLst>
            </p:cNvPr>
            <p:cNvSpPr txBox="1"/>
            <p:nvPr/>
          </p:nvSpPr>
          <p:spPr>
            <a:xfrm>
              <a:off x="6224586" y="175497"/>
              <a:ext cx="5305425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Gợi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câu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trả</a:t>
              </a:r>
              <a:r>
                <a:rPr lang="en-US" sz="5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5000" b="1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lời</a:t>
              </a:r>
              <a:endPara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69D8E434-A5CE-A526-3FE1-A8FB9E5DF5AC}"/>
              </a:ext>
            </a:extLst>
          </p:cNvPr>
          <p:cNvGrpSpPr/>
          <p:nvPr/>
        </p:nvGrpSpPr>
        <p:grpSpPr>
          <a:xfrm>
            <a:off x="0" y="1532166"/>
            <a:ext cx="17183285" cy="1464287"/>
            <a:chOff x="0" y="1850884"/>
            <a:chExt cx="17183285" cy="1464287"/>
          </a:xfrm>
        </p:grpSpPr>
        <p:sp>
          <p:nvSpPr>
            <p:cNvPr id="19" name="Rectangle 18">
              <a:extLst>
                <a:ext uri="{FF2B5EF4-FFF2-40B4-BE49-F238E27FC236}">
                  <a16:creationId xmlns="" xmlns:a16="http://schemas.microsoft.com/office/drawing/2014/main" id="{D1693D3B-9D4D-873D-7E9E-067CB8B07120}"/>
                </a:ext>
              </a:extLst>
            </p:cNvPr>
            <p:cNvSpPr/>
            <p:nvPr/>
          </p:nvSpPr>
          <p:spPr>
            <a:xfrm>
              <a:off x="0" y="2032031"/>
              <a:ext cx="16425568" cy="1283140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2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Những việc tốt – giúp đỡ mọi người</a:t>
              </a:r>
              <a:endParaRPr lang="en-US" sz="4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3">
              <a:extLst>
                <a:ext uri="{FF2B5EF4-FFF2-40B4-BE49-F238E27FC236}">
                  <a16:creationId xmlns="" xmlns:a16="http://schemas.microsoft.com/office/drawing/2014/main" id="{EF34A39F-AD8E-64C8-14BA-021B4208D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692917" y="1850884"/>
              <a:ext cx="1490368" cy="1464287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52A756F2-AAD9-4853-A642-4D403DB6E8A5}"/>
              </a:ext>
            </a:extLst>
          </p:cNvPr>
          <p:cNvGrpSpPr/>
          <p:nvPr/>
        </p:nvGrpSpPr>
        <p:grpSpPr>
          <a:xfrm>
            <a:off x="-60879" y="3512393"/>
            <a:ext cx="6100664" cy="2972022"/>
            <a:chOff x="-262672" y="3633315"/>
            <a:chExt cx="6100664" cy="2972022"/>
          </a:xfrm>
        </p:grpSpPr>
        <p:grpSp>
          <p:nvGrpSpPr>
            <p:cNvPr id="22" name="Group 21">
              <a:extLst>
                <a:ext uri="{FF2B5EF4-FFF2-40B4-BE49-F238E27FC236}">
                  <a16:creationId xmlns="" xmlns:a16="http://schemas.microsoft.com/office/drawing/2014/main" id="{865DE66E-682F-ABEB-1BE0-60347E986A3E}"/>
                </a:ext>
              </a:extLst>
            </p:cNvPr>
            <p:cNvGrpSpPr/>
            <p:nvPr/>
          </p:nvGrpSpPr>
          <p:grpSpPr>
            <a:xfrm>
              <a:off x="764192" y="3633315"/>
              <a:ext cx="5073800" cy="2811939"/>
              <a:chOff x="1676400" y="3429000"/>
              <a:chExt cx="4572000" cy="2498602"/>
            </a:xfrm>
          </p:grpSpPr>
          <p:sp>
            <p:nvSpPr>
              <p:cNvPr id="24" name="Rectangle: Rounded Corners 23">
                <a:extLst>
                  <a:ext uri="{FF2B5EF4-FFF2-40B4-BE49-F238E27FC236}">
                    <a16:creationId xmlns="" xmlns:a16="http://schemas.microsoft.com/office/drawing/2014/main" id="{9DB38C9B-7006-8F9C-D0F9-65F06DC6B256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346202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  <a:ln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Rectangle: Rounded Corners 24">
                <a:extLst>
                  <a:ext uri="{FF2B5EF4-FFF2-40B4-BE49-F238E27FC236}">
                    <a16:creationId xmlns="" xmlns:a16="http://schemas.microsoft.com/office/drawing/2014/main" id="{90AA58BE-C47D-AD0D-AA1A-C252885CDA93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302196"/>
              </a:xfrm>
              <a:prstGeom prst="roundRect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Giảng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3" name="Picture 22" descr="A cartoon of a person and a child&#10;&#10;Description automatically generated with low confidence">
              <a:extLst>
                <a:ext uri="{FF2B5EF4-FFF2-40B4-BE49-F238E27FC236}">
                  <a16:creationId xmlns="" xmlns:a16="http://schemas.microsoft.com/office/drawing/2014/main" id="{58FCCD5B-E69B-584C-E80E-FF095B8BD7D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2672" y="4789259"/>
              <a:ext cx="2724117" cy="181607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="" xmlns:a16="http://schemas.microsoft.com/office/drawing/2014/main" id="{88F808A6-0FAB-343F-8A23-AE9FC24FF98B}"/>
              </a:ext>
            </a:extLst>
          </p:cNvPr>
          <p:cNvGrpSpPr/>
          <p:nvPr/>
        </p:nvGrpSpPr>
        <p:grpSpPr>
          <a:xfrm>
            <a:off x="6485262" y="3570471"/>
            <a:ext cx="5838881" cy="2800355"/>
            <a:chOff x="6491286" y="3686989"/>
            <a:chExt cx="5838881" cy="2800355"/>
          </a:xfrm>
        </p:grpSpPr>
        <p:grpSp>
          <p:nvGrpSpPr>
            <p:cNvPr id="27" name="Group 26">
              <a:extLst>
                <a:ext uri="{FF2B5EF4-FFF2-40B4-BE49-F238E27FC236}">
                  <a16:creationId xmlns="" xmlns:a16="http://schemas.microsoft.com/office/drawing/2014/main" id="{DB0DCE2D-48B3-7290-CCCA-F400B3C91231}"/>
                </a:ext>
              </a:extLst>
            </p:cNvPr>
            <p:cNvGrpSpPr/>
            <p:nvPr/>
          </p:nvGrpSpPr>
          <p:grpSpPr>
            <a:xfrm>
              <a:off x="6491286" y="3686989"/>
              <a:ext cx="5220348" cy="2753861"/>
              <a:chOff x="1676400" y="3429000"/>
              <a:chExt cx="4572000" cy="2362200"/>
            </a:xfrm>
          </p:grpSpPr>
          <p:sp>
            <p:nvSpPr>
              <p:cNvPr id="29" name="Rectangle: Rounded Corners 28">
                <a:extLst>
                  <a:ext uri="{FF2B5EF4-FFF2-40B4-BE49-F238E27FC236}">
                    <a16:creationId xmlns="" xmlns:a16="http://schemas.microsoft.com/office/drawing/2014/main" id="{4AE3675A-2D4E-79A8-B029-462406797703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: Rounded Corners 29">
                <a:extLst>
                  <a:ext uri="{FF2B5EF4-FFF2-40B4-BE49-F238E27FC236}">
                    <a16:creationId xmlns="" xmlns:a16="http://schemas.microsoft.com/office/drawing/2014/main" id="{942AAE8B-6564-7FF7-7D92-90E37C2D70DE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round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>
                <a:solidFill>
                  <a:schemeClr val="accent3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Nhường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đồ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chơi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bé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28" name="Picture 27" descr="A cartoon of a child and child&#10;&#10;Description automatically generated with low confidence">
              <a:extLst>
                <a:ext uri="{FF2B5EF4-FFF2-40B4-BE49-F238E27FC236}">
                  <a16:creationId xmlns="" xmlns:a16="http://schemas.microsoft.com/office/drawing/2014/main" id="{84B6BE25-D542-0179-8000-C7558D4D376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5534" y="5109411"/>
              <a:ext cx="2624633" cy="1377933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="" xmlns:a16="http://schemas.microsoft.com/office/drawing/2014/main" id="{51A205E1-7B14-0185-42E0-B28AD25D28AD}"/>
              </a:ext>
            </a:extLst>
          </p:cNvPr>
          <p:cNvGrpSpPr/>
          <p:nvPr/>
        </p:nvGrpSpPr>
        <p:grpSpPr>
          <a:xfrm>
            <a:off x="12130757" y="3675725"/>
            <a:ext cx="6133180" cy="2695101"/>
            <a:chOff x="12136781" y="3792243"/>
            <a:chExt cx="6133180" cy="2695101"/>
          </a:xfrm>
        </p:grpSpPr>
        <p:grpSp>
          <p:nvGrpSpPr>
            <p:cNvPr id="32" name="Group 31">
              <a:extLst>
                <a:ext uri="{FF2B5EF4-FFF2-40B4-BE49-F238E27FC236}">
                  <a16:creationId xmlns="" xmlns:a16="http://schemas.microsoft.com/office/drawing/2014/main" id="{B8B17F22-A30A-3A28-4840-7DA09B724713}"/>
                </a:ext>
              </a:extLst>
            </p:cNvPr>
            <p:cNvGrpSpPr/>
            <p:nvPr/>
          </p:nvGrpSpPr>
          <p:grpSpPr>
            <a:xfrm>
              <a:off x="12136781" y="3792243"/>
              <a:ext cx="5830251" cy="2667537"/>
              <a:chOff x="1676400" y="3429000"/>
              <a:chExt cx="4572000" cy="2362200"/>
            </a:xfrm>
          </p:grpSpPr>
          <p:sp>
            <p:nvSpPr>
              <p:cNvPr id="34" name="Rectangle: Rounded Corners 33">
                <a:extLst>
                  <a:ext uri="{FF2B5EF4-FFF2-40B4-BE49-F238E27FC236}">
                    <a16:creationId xmlns="" xmlns:a16="http://schemas.microsoft.com/office/drawing/2014/main" id="{71935ADA-4D67-A917-8644-72B8CA7ABD4F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round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5" name="Rectangle: Rounded Corners 34">
                <a:extLst>
                  <a:ext uri="{FF2B5EF4-FFF2-40B4-BE49-F238E27FC236}">
                    <a16:creationId xmlns="" xmlns:a16="http://schemas.microsoft.com/office/drawing/2014/main" id="{B7EC6B0E-B7CE-9D2B-57C7-7C925820CA36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Giúp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đỡ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bé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đi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lạc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tìm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mẹ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3" name="Picture 32" descr="A cartoon of a child with his hand on his head&#10;&#10;Description automatically generated with medium confidence">
              <a:extLst>
                <a:ext uri="{FF2B5EF4-FFF2-40B4-BE49-F238E27FC236}">
                  <a16:creationId xmlns="" xmlns:a16="http://schemas.microsoft.com/office/drawing/2014/main" id="{04CD2B45-7A5B-9537-9F75-05A2782DD2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664" t="21821" r="33998"/>
            <a:stretch/>
          </p:blipFill>
          <p:spPr>
            <a:xfrm>
              <a:off x="16765888" y="4671266"/>
              <a:ext cx="1504073" cy="1816078"/>
            </a:xfrm>
            <a:prstGeom prst="rect">
              <a:avLst/>
            </a:prstGeom>
          </p:spPr>
        </p:pic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1EF34021-031D-C348-CDA3-623300DA9AA9}"/>
              </a:ext>
            </a:extLst>
          </p:cNvPr>
          <p:cNvGrpSpPr/>
          <p:nvPr/>
        </p:nvGrpSpPr>
        <p:grpSpPr>
          <a:xfrm>
            <a:off x="1074637" y="6898350"/>
            <a:ext cx="7785986" cy="3003200"/>
            <a:chOff x="1099387" y="6910350"/>
            <a:chExt cx="7785986" cy="3003200"/>
          </a:xfrm>
        </p:grpSpPr>
        <p:grpSp>
          <p:nvGrpSpPr>
            <p:cNvPr id="37" name="Group 36">
              <a:extLst>
                <a:ext uri="{FF2B5EF4-FFF2-40B4-BE49-F238E27FC236}">
                  <a16:creationId xmlns="" xmlns:a16="http://schemas.microsoft.com/office/drawing/2014/main" id="{18396143-37EB-2F6C-4C18-568DF8E7B194}"/>
                </a:ext>
              </a:extLst>
            </p:cNvPr>
            <p:cNvGrpSpPr/>
            <p:nvPr/>
          </p:nvGrpSpPr>
          <p:grpSpPr>
            <a:xfrm>
              <a:off x="1099387" y="6910350"/>
              <a:ext cx="7758835" cy="2738568"/>
              <a:chOff x="1676400" y="3429000"/>
              <a:chExt cx="4572000" cy="2498602"/>
            </a:xfrm>
          </p:grpSpPr>
          <p:sp>
            <p:nvSpPr>
              <p:cNvPr id="39" name="Rectangle: Rounded Corners 38">
                <a:extLst>
                  <a:ext uri="{FF2B5EF4-FFF2-40B4-BE49-F238E27FC236}">
                    <a16:creationId xmlns="" xmlns:a16="http://schemas.microsoft.com/office/drawing/2014/main" id="{5D85EA84-8EAA-3DFA-0BB7-12F529B539A0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346202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478440C8-109A-7E19-FE50-ACC7443C4045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302196"/>
              </a:xfrm>
              <a:prstGeom prst="round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Giúp đỡ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những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chú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chó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vi-VN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 hoang bị bỏ rơi</a:t>
                </a:r>
                <a:endParaRPr lang="en-US" sz="38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8" name="Picture 37" descr="A picture containing cartoon, illustration&#10;&#10;Description automatically generated">
              <a:extLst>
                <a:ext uri="{FF2B5EF4-FFF2-40B4-BE49-F238E27FC236}">
                  <a16:creationId xmlns="" xmlns:a16="http://schemas.microsoft.com/office/drawing/2014/main" id="{6011B215-3700-DEB9-5745-C0E58A0DDA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68" r="41504" b="6722"/>
            <a:stretch/>
          </p:blipFill>
          <p:spPr>
            <a:xfrm>
              <a:off x="6970789" y="8287734"/>
              <a:ext cx="1914584" cy="1625816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05545B42-B30C-B2F5-2A56-68A9CA7D066B}"/>
              </a:ext>
            </a:extLst>
          </p:cNvPr>
          <p:cNvGrpSpPr/>
          <p:nvPr/>
        </p:nvGrpSpPr>
        <p:grpSpPr>
          <a:xfrm>
            <a:off x="9546581" y="6910350"/>
            <a:ext cx="8741742" cy="2915251"/>
            <a:chOff x="9546581" y="6910350"/>
            <a:chExt cx="8741742" cy="2915251"/>
          </a:xfrm>
        </p:grpSpPr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223FE815-0499-424D-8D31-AE4BADD9E35E}"/>
                </a:ext>
              </a:extLst>
            </p:cNvPr>
            <p:cNvGrpSpPr/>
            <p:nvPr/>
          </p:nvGrpSpPr>
          <p:grpSpPr>
            <a:xfrm>
              <a:off x="9546581" y="6910350"/>
              <a:ext cx="8272618" cy="2738568"/>
              <a:chOff x="1676400" y="3429000"/>
              <a:chExt cx="4572000" cy="2362200"/>
            </a:xfrm>
          </p:grpSpPr>
          <p:sp>
            <p:nvSpPr>
              <p:cNvPr id="44" name="Rectangle: Rounded Corners 43">
                <a:extLst>
                  <a:ext uri="{FF2B5EF4-FFF2-40B4-BE49-F238E27FC236}">
                    <a16:creationId xmlns="" xmlns:a16="http://schemas.microsoft.com/office/drawing/2014/main" id="{22993511-96F8-370B-E988-0778986C3C23}"/>
                  </a:ext>
                </a:extLst>
              </p:cNvPr>
              <p:cNvSpPr/>
              <p:nvPr/>
            </p:nvSpPr>
            <p:spPr>
              <a:xfrm>
                <a:off x="1828800" y="3581400"/>
                <a:ext cx="4419600" cy="2209800"/>
              </a:xfrm>
              <a:prstGeom prst="round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endPara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5" name="Rectangle: Rounded Corners 44">
                <a:extLst>
                  <a:ext uri="{FF2B5EF4-FFF2-40B4-BE49-F238E27FC236}">
                    <a16:creationId xmlns="" xmlns:a16="http://schemas.microsoft.com/office/drawing/2014/main" id="{98E31DF2-6F35-FF70-7519-51AB0719667F}"/>
                  </a:ext>
                </a:extLst>
              </p:cNvPr>
              <p:cNvSpPr/>
              <p:nvPr/>
            </p:nvSpPr>
            <p:spPr>
              <a:xfrm>
                <a:off x="1676400" y="3429000"/>
                <a:ext cx="4419600" cy="2209800"/>
              </a:xfrm>
              <a:prstGeom prst="roundRect">
                <a:avLst/>
              </a:prstGeom>
              <a:solidFill>
                <a:srgbClr val="FFFDB5"/>
              </a:solidFill>
              <a:ln>
                <a:solidFill>
                  <a:srgbClr val="FFFDB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vi-VN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Nhặt rác để môi trường xanh – sạch – </a:t>
                </a:r>
                <a:r>
                  <a:rPr lang="vi-VN" sz="3800" dirty="0" err="1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đẹ</a:t>
                </a:r>
                <a:r>
                  <a:rPr lang="en-US" sz="38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</a:t>
                </a:r>
              </a:p>
            </p:txBody>
          </p:sp>
        </p:grpSp>
        <p:pic>
          <p:nvPicPr>
            <p:cNvPr id="43" name="Picture 42" descr="A picture containing cartoon, clothing, toy&#10;&#10;Description automatically generated">
              <a:extLst>
                <a:ext uri="{FF2B5EF4-FFF2-40B4-BE49-F238E27FC236}">
                  <a16:creationId xmlns="" xmlns:a16="http://schemas.microsoft.com/office/drawing/2014/main" id="{1B977C5A-968C-92A5-52B2-B1430CBC709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698"/>
            <a:stretch/>
          </p:blipFill>
          <p:spPr>
            <a:xfrm>
              <a:off x="15716980" y="7625853"/>
              <a:ext cx="2571343" cy="2199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3136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9A58E2F-C408-077A-B940-3AC1C622C94B}"/>
              </a:ext>
            </a:extLst>
          </p:cNvPr>
          <p:cNvSpPr/>
          <p:nvPr/>
        </p:nvSpPr>
        <p:spPr>
          <a:xfrm>
            <a:off x="16815053" y="8723413"/>
            <a:ext cx="1290808" cy="1409700"/>
          </a:xfrm>
          <a:custGeom>
            <a:avLst/>
            <a:gdLst/>
            <a:ahLst/>
            <a:cxnLst/>
            <a:rect l="l" t="t" r="r" b="b"/>
            <a:pathLst>
              <a:path w="1900408" h="2466829">
                <a:moveTo>
                  <a:pt x="0" y="0"/>
                </a:moveTo>
                <a:lnTo>
                  <a:pt x="1900407" y="0"/>
                </a:lnTo>
                <a:lnTo>
                  <a:pt x="1900407" y="2466829"/>
                </a:lnTo>
                <a:lnTo>
                  <a:pt x="0" y="246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1A048795-406D-7CCC-567E-B301FBE5251F}"/>
              </a:ext>
            </a:extLst>
          </p:cNvPr>
          <p:cNvSpPr/>
          <p:nvPr/>
        </p:nvSpPr>
        <p:spPr>
          <a:xfrm>
            <a:off x="228600" y="245281"/>
            <a:ext cx="1230417" cy="1583878"/>
          </a:xfrm>
          <a:custGeom>
            <a:avLst/>
            <a:gdLst/>
            <a:ahLst/>
            <a:cxnLst/>
            <a:rect l="l" t="t" r="r" b="b"/>
            <a:pathLst>
              <a:path w="1596643" h="2072527">
                <a:moveTo>
                  <a:pt x="0" y="0"/>
                </a:moveTo>
                <a:lnTo>
                  <a:pt x="1596643" y="0"/>
                </a:lnTo>
                <a:lnTo>
                  <a:pt x="1596643" y="2072527"/>
                </a:lnTo>
                <a:lnTo>
                  <a:pt x="0" y="2072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="" xmlns:a16="http://schemas.microsoft.com/office/drawing/2014/main" id="{AE852995-3F16-2EFE-9A28-D72D15AD69C3}"/>
              </a:ext>
            </a:extLst>
          </p:cNvPr>
          <p:cNvSpPr/>
          <p:nvPr/>
        </p:nvSpPr>
        <p:spPr>
          <a:xfrm>
            <a:off x="6857998" y="1037220"/>
            <a:ext cx="9144001" cy="8297280"/>
          </a:xfrm>
          <a:custGeom>
            <a:avLst/>
            <a:gdLst/>
            <a:ahLst/>
            <a:cxnLst/>
            <a:rect l="l" t="t" r="r" b="b"/>
            <a:pathLst>
              <a:path w="1386590" h="1392805">
                <a:moveTo>
                  <a:pt x="693295" y="0"/>
                </a:moveTo>
                <a:lnTo>
                  <a:pt x="693295" y="0"/>
                </a:lnTo>
                <a:cubicBezTo>
                  <a:pt x="1076692" y="1715"/>
                  <a:pt x="1386590" y="313002"/>
                  <a:pt x="1386590" y="696402"/>
                </a:cubicBezTo>
                <a:cubicBezTo>
                  <a:pt x="1386590" y="1079803"/>
                  <a:pt x="1076692" y="1391090"/>
                  <a:pt x="693295" y="1392805"/>
                </a:cubicBezTo>
                <a:cubicBezTo>
                  <a:pt x="309898" y="1391090"/>
                  <a:pt x="0" y="1079803"/>
                  <a:pt x="0" y="696402"/>
                </a:cubicBezTo>
                <a:cubicBezTo>
                  <a:pt x="0" y="313002"/>
                  <a:pt x="309898" y="1715"/>
                  <a:pt x="693295" y="0"/>
                </a:cubicBezTo>
                <a:close/>
              </a:path>
            </a:pathLst>
          </a:custGeom>
          <a:solidFill>
            <a:srgbClr val="779DCB"/>
          </a:solidFill>
        </p:spPr>
        <p:txBody>
          <a:bodyPr/>
          <a:lstStyle/>
          <a:p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86A4BC94-852B-A1AC-DF4A-633B250788D2}"/>
              </a:ext>
            </a:extLst>
          </p:cNvPr>
          <p:cNvGrpSpPr/>
          <p:nvPr/>
        </p:nvGrpSpPr>
        <p:grpSpPr>
          <a:xfrm>
            <a:off x="8094696" y="1037220"/>
            <a:ext cx="6670607" cy="1232633"/>
            <a:chOff x="8019250" y="956393"/>
            <a:chExt cx="6670607" cy="1232633"/>
          </a:xfrm>
        </p:grpSpPr>
        <p:pic>
          <p:nvPicPr>
            <p:cNvPr id="13" name="Picture 9">
              <a:extLst>
                <a:ext uri="{FF2B5EF4-FFF2-40B4-BE49-F238E27FC236}">
                  <a16:creationId xmlns="" xmlns:a16="http://schemas.microsoft.com/office/drawing/2014/main" id="{38F3D0DB-E87E-0646-AEA7-8959FD0212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8019250" y="956393"/>
              <a:ext cx="6670607" cy="12326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EBCFEE1A-6062-572C-5387-EF2114446C17}"/>
                </a:ext>
              </a:extLst>
            </p:cNvPr>
            <p:cNvSpPr txBox="1"/>
            <p:nvPr/>
          </p:nvSpPr>
          <p:spPr>
            <a:xfrm>
              <a:off x="8189187" y="1187988"/>
              <a:ext cx="6429685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4400" b="1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 việc trước lớp</a:t>
              </a:r>
              <a:endParaRPr lang="en-US" sz="4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B0AD092-BD96-DEC0-B77C-5DF3885619FE}"/>
              </a:ext>
            </a:extLst>
          </p:cNvPr>
          <p:cNvSpPr txBox="1"/>
          <p:nvPr/>
        </p:nvSpPr>
        <p:spPr>
          <a:xfrm>
            <a:off x="7818750" y="3214626"/>
            <a:ext cx="7222498" cy="3850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20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</a:t>
            </a:r>
            <a:r>
              <a:rPr lang="vi-VN" sz="4200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chia sẻ cảm nghĩ về những việc làm đáng tự hào của các bạn trong lớp và cảm xúc sau khi tham gia trò chơi. </a:t>
            </a:r>
            <a:endParaRPr lang="en-US" sz="4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="" xmlns:a16="http://schemas.microsoft.com/office/drawing/2014/main" id="{11717154-DEF1-1627-05B6-36A6949A5BA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743200" y="6057900"/>
            <a:ext cx="6117170" cy="4924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19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29FDCEBF-57A1-0DAF-9DF2-C263FDBFC4B5}"/>
              </a:ext>
            </a:extLst>
          </p:cNvPr>
          <p:cNvSpPr/>
          <p:nvPr/>
        </p:nvSpPr>
        <p:spPr>
          <a:xfrm rot="1789248">
            <a:off x="-116349" y="9067014"/>
            <a:ext cx="2160233" cy="802584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EAC1B9E7-1D4E-5119-8204-F5408266F9D7}"/>
              </a:ext>
            </a:extLst>
          </p:cNvPr>
          <p:cNvSpPr/>
          <p:nvPr/>
        </p:nvSpPr>
        <p:spPr>
          <a:xfrm flipH="1">
            <a:off x="16683295" y="-109384"/>
            <a:ext cx="1604705" cy="1744140"/>
          </a:xfrm>
          <a:custGeom>
            <a:avLst/>
            <a:gdLst/>
            <a:ahLst/>
            <a:cxnLst/>
            <a:rect l="l" t="t" r="r" b="b"/>
            <a:pathLst>
              <a:path w="1921160" h="1989902">
                <a:moveTo>
                  <a:pt x="1921160" y="0"/>
                </a:moveTo>
                <a:lnTo>
                  <a:pt x="0" y="0"/>
                </a:lnTo>
                <a:lnTo>
                  <a:pt x="0" y="1989902"/>
                </a:lnTo>
                <a:lnTo>
                  <a:pt x="1921160" y="1989902"/>
                </a:lnTo>
                <a:lnTo>
                  <a:pt x="192116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870D91A-636E-8175-BD4E-D0900D4A9CA3}"/>
              </a:ext>
            </a:extLst>
          </p:cNvPr>
          <p:cNvSpPr txBox="1"/>
          <p:nvPr/>
        </p:nvSpPr>
        <p:spPr>
          <a:xfrm>
            <a:off x="963767" y="1672856"/>
            <a:ext cx="16690685" cy="40295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Hằng ngày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 mỗi chúng ta đều cố gắng thực hiện các việc làm tốt khác nhau. </a:t>
            </a:r>
            <a:endParaRPr lang="en-US" sz="44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vi-VN" sz="4400">
                <a:latin typeface="Arial" panose="020B0604020202020204" pitchFamily="34" charset="0"/>
                <a:cs typeface="Arial" panose="020B0604020202020204" pitchFamily="34" charset="0"/>
              </a:rPr>
              <a:t>Chia sẻ việc làm đáng tự hào của bản thân sẽ giúp chúng ta có nhiều niềm vui và thêm động lực để làm nhiều việc tốt khác.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picture containing text, toy, doll&#10;&#10;Description automatically generated">
            <a:extLst>
              <a:ext uri="{FF2B5EF4-FFF2-40B4-BE49-F238E27FC236}">
                <a16:creationId xmlns="" xmlns:a16="http://schemas.microsoft.com/office/drawing/2014/main" id="{2AB86237-5A01-E366-8FA0-B9D2DE0E84A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57"/>
          <a:stretch/>
        </p:blipFill>
        <p:spPr>
          <a:xfrm>
            <a:off x="3924300" y="5411327"/>
            <a:ext cx="10439400" cy="4956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5AE8A6B-3985-E69C-0A17-115E15D00203}"/>
              </a:ext>
            </a:extLst>
          </p:cNvPr>
          <p:cNvSpPr txBox="1"/>
          <p:nvPr/>
        </p:nvSpPr>
        <p:spPr>
          <a:xfrm>
            <a:off x="4762500" y="710428"/>
            <a:ext cx="91821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 KẾT HOẠT ĐỘNG</a:t>
            </a:r>
            <a:endParaRPr lang="en-US" sz="5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8855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8"/>
          <p:cNvSpPr/>
          <p:nvPr/>
        </p:nvSpPr>
        <p:spPr>
          <a:xfrm>
            <a:off x="1143000" y="3314700"/>
            <a:ext cx="5867400" cy="4876800"/>
          </a:xfrm>
          <a:custGeom>
            <a:avLst/>
            <a:gdLst/>
            <a:ahLst/>
            <a:cxnLst/>
            <a:rect l="l" t="t" r="r" b="b"/>
            <a:pathLst>
              <a:path w="6609883" h="5347996">
                <a:moveTo>
                  <a:pt x="0" y="0"/>
                </a:moveTo>
                <a:lnTo>
                  <a:pt x="6609883" y="0"/>
                </a:lnTo>
                <a:lnTo>
                  <a:pt x="6609883" y="5347996"/>
                </a:lnTo>
                <a:lnTo>
                  <a:pt x="0" y="5347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="" xmlns:a16="http://schemas.microsoft.com/office/drawing/2014/main" id="{D50716A1-8EF8-A601-202F-221EE65E33F8}"/>
              </a:ext>
            </a:extLst>
          </p:cNvPr>
          <p:cNvSpPr/>
          <p:nvPr/>
        </p:nvSpPr>
        <p:spPr>
          <a:xfrm>
            <a:off x="7856485" y="1562100"/>
            <a:ext cx="9838244" cy="7665376"/>
          </a:xfrm>
          <a:custGeom>
            <a:avLst/>
            <a:gdLst/>
            <a:ahLst/>
            <a:cxnLst/>
            <a:rect l="l" t="t" r="r" b="b"/>
            <a:pathLst>
              <a:path w="3632029" h="1689986">
                <a:moveTo>
                  <a:pt x="0" y="0"/>
                </a:moveTo>
                <a:lnTo>
                  <a:pt x="3632029" y="0"/>
                </a:lnTo>
                <a:lnTo>
                  <a:pt x="3632029" y="1689986"/>
                </a:lnTo>
                <a:lnTo>
                  <a:pt x="0" y="1689986"/>
                </a:lnTo>
                <a:close/>
              </a:path>
            </a:pathLst>
          </a:custGeom>
          <a:solidFill>
            <a:srgbClr val="CA6E36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extBox 20">
            <a:extLst>
              <a:ext uri="{FF2B5EF4-FFF2-40B4-BE49-F238E27FC236}">
                <a16:creationId xmlns="" xmlns:a16="http://schemas.microsoft.com/office/drawing/2014/main" id="{C4CC46A3-C384-DF29-509E-1F50BD491484}"/>
              </a:ext>
            </a:extLst>
          </p:cNvPr>
          <p:cNvSpPr txBox="1"/>
          <p:nvPr/>
        </p:nvSpPr>
        <p:spPr>
          <a:xfrm>
            <a:off x="8097895" y="3203675"/>
            <a:ext cx="9355424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</a:t>
            </a:r>
            <a:r>
              <a:rPr lang="en-US" sz="6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4</a:t>
            </a:r>
            <a:r>
              <a:rPr lang="vi-VN" sz="64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64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4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SÁNG TẠO TÁC PHẨM NIỀM TỰ HÀO CỦA TÔI</a:t>
            </a:r>
            <a:endParaRPr lang="en-US" sz="64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6">
            <a:extLst>
              <a:ext uri="{FF2B5EF4-FFF2-40B4-BE49-F238E27FC236}">
                <a16:creationId xmlns="" xmlns:a16="http://schemas.microsoft.com/office/drawing/2014/main" id="{C0AD821E-C6C2-2729-70C7-008BF2584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1059524"/>
            <a:ext cx="1418331" cy="1389964"/>
          </a:xfrm>
          <a:prstGeom prst="rect">
            <a:avLst/>
          </a:prstGeom>
        </p:spPr>
      </p:pic>
      <p:pic>
        <p:nvPicPr>
          <p:cNvPr id="34" name="Picture 26">
            <a:extLst>
              <a:ext uri="{FF2B5EF4-FFF2-40B4-BE49-F238E27FC236}">
                <a16:creationId xmlns="" xmlns:a16="http://schemas.microsoft.com/office/drawing/2014/main" id="{F6A9786A-F871-5F15-C554-81930D19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09340" y="8029918"/>
            <a:ext cx="1418331" cy="138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8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>
            <a:extLst>
              <a:ext uri="{FF2B5EF4-FFF2-40B4-BE49-F238E27FC236}">
                <a16:creationId xmlns="" xmlns:a16="http://schemas.microsoft.com/office/drawing/2014/main" id="{C9A58E2F-C408-077A-B940-3AC1C622C94B}"/>
              </a:ext>
            </a:extLst>
          </p:cNvPr>
          <p:cNvSpPr/>
          <p:nvPr/>
        </p:nvSpPr>
        <p:spPr>
          <a:xfrm>
            <a:off x="17444126" y="9379046"/>
            <a:ext cx="645404" cy="907954"/>
          </a:xfrm>
          <a:custGeom>
            <a:avLst/>
            <a:gdLst/>
            <a:ahLst/>
            <a:cxnLst/>
            <a:rect l="l" t="t" r="r" b="b"/>
            <a:pathLst>
              <a:path w="1900408" h="2466829">
                <a:moveTo>
                  <a:pt x="0" y="0"/>
                </a:moveTo>
                <a:lnTo>
                  <a:pt x="1900407" y="0"/>
                </a:lnTo>
                <a:lnTo>
                  <a:pt x="1900407" y="2466829"/>
                </a:lnTo>
                <a:lnTo>
                  <a:pt x="0" y="246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Freeform 6">
            <a:extLst>
              <a:ext uri="{FF2B5EF4-FFF2-40B4-BE49-F238E27FC236}">
                <a16:creationId xmlns="" xmlns:a16="http://schemas.microsoft.com/office/drawing/2014/main" id="{1A048795-406D-7CCC-567E-B301FBE5251F}"/>
              </a:ext>
            </a:extLst>
          </p:cNvPr>
          <p:cNvSpPr/>
          <p:nvPr/>
        </p:nvSpPr>
        <p:spPr>
          <a:xfrm>
            <a:off x="297813" y="210100"/>
            <a:ext cx="914400" cy="1079176"/>
          </a:xfrm>
          <a:custGeom>
            <a:avLst/>
            <a:gdLst/>
            <a:ahLst/>
            <a:cxnLst/>
            <a:rect l="l" t="t" r="r" b="b"/>
            <a:pathLst>
              <a:path w="1596643" h="2072527">
                <a:moveTo>
                  <a:pt x="0" y="0"/>
                </a:moveTo>
                <a:lnTo>
                  <a:pt x="1596643" y="0"/>
                </a:lnTo>
                <a:lnTo>
                  <a:pt x="1596643" y="2072527"/>
                </a:lnTo>
                <a:lnTo>
                  <a:pt x="0" y="207252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5F787C69-C7EC-DB14-8A93-0C1E33286CE0}"/>
              </a:ext>
            </a:extLst>
          </p:cNvPr>
          <p:cNvGrpSpPr/>
          <p:nvPr/>
        </p:nvGrpSpPr>
        <p:grpSpPr>
          <a:xfrm>
            <a:off x="716913" y="2226128"/>
            <a:ext cx="6520681" cy="6705598"/>
            <a:chOff x="889859" y="2055288"/>
            <a:chExt cx="6520681" cy="6705598"/>
          </a:xfrm>
        </p:grpSpPr>
        <p:sp>
          <p:nvSpPr>
            <p:cNvPr id="37" name="Freeform 7">
              <a:extLst>
                <a:ext uri="{FF2B5EF4-FFF2-40B4-BE49-F238E27FC236}">
                  <a16:creationId xmlns="" xmlns:a16="http://schemas.microsoft.com/office/drawing/2014/main" id="{D845B02B-5563-EA79-0D2C-AA9F07E815FC}"/>
                </a:ext>
              </a:extLst>
            </p:cNvPr>
            <p:cNvSpPr/>
            <p:nvPr/>
          </p:nvSpPr>
          <p:spPr>
            <a:xfrm>
              <a:off x="889859" y="2055288"/>
              <a:ext cx="6520681" cy="6705598"/>
            </a:xfrm>
            <a:custGeom>
              <a:avLst/>
              <a:gdLst/>
              <a:ahLst/>
              <a:cxnLst/>
              <a:rect l="l" t="t" r="r" b="b"/>
              <a:pathLst>
                <a:path w="1437726" h="2048682">
                  <a:moveTo>
                    <a:pt x="72330" y="0"/>
                  </a:moveTo>
                  <a:lnTo>
                    <a:pt x="1365396" y="0"/>
                  </a:lnTo>
                  <a:cubicBezTo>
                    <a:pt x="1405343" y="0"/>
                    <a:pt x="1437726" y="32383"/>
                    <a:pt x="1437726" y="72330"/>
                  </a:cubicBezTo>
                  <a:lnTo>
                    <a:pt x="1437726" y="1976352"/>
                  </a:lnTo>
                  <a:cubicBezTo>
                    <a:pt x="1437726" y="1995535"/>
                    <a:pt x="1430105" y="2013932"/>
                    <a:pt x="1416541" y="2027497"/>
                  </a:cubicBezTo>
                  <a:cubicBezTo>
                    <a:pt x="1402976" y="2041061"/>
                    <a:pt x="1384579" y="2048682"/>
                    <a:pt x="1365396" y="2048682"/>
                  </a:cubicBezTo>
                  <a:lnTo>
                    <a:pt x="72330" y="2048682"/>
                  </a:lnTo>
                  <a:cubicBezTo>
                    <a:pt x="32383" y="2048682"/>
                    <a:pt x="0" y="2016298"/>
                    <a:pt x="0" y="1976352"/>
                  </a:cubicBezTo>
                  <a:lnTo>
                    <a:pt x="0" y="72330"/>
                  </a:lnTo>
                  <a:cubicBezTo>
                    <a:pt x="0" y="32383"/>
                    <a:pt x="32383" y="0"/>
                    <a:pt x="72330" y="0"/>
                  </a:cubicBezTo>
                  <a:close/>
                </a:path>
              </a:pathLst>
            </a:custGeom>
            <a:solidFill>
              <a:srgbClr val="92D050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="" xmlns:a16="http://schemas.microsoft.com/office/drawing/2014/main" id="{D258B759-9B63-BF59-635A-5BC249D408C5}"/>
                </a:ext>
              </a:extLst>
            </p:cNvPr>
            <p:cNvGrpSpPr/>
            <p:nvPr/>
          </p:nvGrpSpPr>
          <p:grpSpPr>
            <a:xfrm>
              <a:off x="1212213" y="2638760"/>
              <a:ext cx="5875974" cy="1478310"/>
              <a:chOff x="1017313" y="3314700"/>
              <a:chExt cx="5875974" cy="1478310"/>
            </a:xfrm>
          </p:grpSpPr>
          <p:sp>
            <p:nvSpPr>
              <p:cNvPr id="39" name="Freeform 10">
                <a:extLst>
                  <a:ext uri="{FF2B5EF4-FFF2-40B4-BE49-F238E27FC236}">
                    <a16:creationId xmlns="" xmlns:a16="http://schemas.microsoft.com/office/drawing/2014/main" id="{BD11AD30-33F5-7077-8DC0-92C92D14CBC1}"/>
                  </a:ext>
                </a:extLst>
              </p:cNvPr>
              <p:cNvSpPr/>
              <p:nvPr/>
            </p:nvSpPr>
            <p:spPr>
              <a:xfrm>
                <a:off x="1017313" y="3314700"/>
                <a:ext cx="5826740" cy="1478310"/>
              </a:xfrm>
              <a:custGeom>
                <a:avLst/>
                <a:gdLst/>
                <a:ahLst/>
                <a:cxnLst/>
                <a:rect l="l" t="t" r="r" b="b"/>
                <a:pathLst>
                  <a:path w="1329860" h="335393">
                    <a:moveTo>
                      <a:pt x="78196" y="0"/>
                    </a:moveTo>
                    <a:lnTo>
                      <a:pt x="1251664" y="0"/>
                    </a:lnTo>
                    <a:cubicBezTo>
                      <a:pt x="1294851" y="0"/>
                      <a:pt x="1329860" y="35010"/>
                      <a:pt x="1329860" y="78196"/>
                    </a:cubicBezTo>
                    <a:lnTo>
                      <a:pt x="1329860" y="257196"/>
                    </a:lnTo>
                    <a:cubicBezTo>
                      <a:pt x="1329860" y="277935"/>
                      <a:pt x="1321622" y="297825"/>
                      <a:pt x="1306957" y="312489"/>
                    </a:cubicBezTo>
                    <a:cubicBezTo>
                      <a:pt x="1292292" y="327154"/>
                      <a:pt x="1272403" y="335393"/>
                      <a:pt x="1251664" y="335393"/>
                    </a:cubicBezTo>
                    <a:lnTo>
                      <a:pt x="78196" y="335393"/>
                    </a:lnTo>
                    <a:cubicBezTo>
                      <a:pt x="57457" y="335393"/>
                      <a:pt x="37568" y="327154"/>
                      <a:pt x="22903" y="312489"/>
                    </a:cubicBezTo>
                    <a:cubicBezTo>
                      <a:pt x="8239" y="297825"/>
                      <a:pt x="0" y="277935"/>
                      <a:pt x="0" y="257196"/>
                    </a:cubicBezTo>
                    <a:lnTo>
                      <a:pt x="0" y="78196"/>
                    </a:lnTo>
                    <a:cubicBezTo>
                      <a:pt x="0" y="57457"/>
                      <a:pt x="8239" y="37568"/>
                      <a:pt x="22903" y="22903"/>
                    </a:cubicBezTo>
                    <a:cubicBezTo>
                      <a:pt x="37568" y="8239"/>
                      <a:pt x="57457" y="0"/>
                      <a:pt x="78196" y="0"/>
                    </a:cubicBezTo>
                    <a:close/>
                  </a:path>
                </a:pathLst>
              </a:custGeom>
              <a:solidFill>
                <a:schemeClr val="bg1"/>
              </a:solidFill>
            </p:spPr>
            <p:txBody>
              <a:bodyPr/>
              <a:lstStyle/>
              <a:p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="" xmlns:a16="http://schemas.microsoft.com/office/drawing/2014/main" id="{F6538483-6737-3134-951C-7231A212ED2F}"/>
                  </a:ext>
                </a:extLst>
              </p:cNvPr>
              <p:cNvSpPr txBox="1"/>
              <p:nvPr/>
            </p:nvSpPr>
            <p:spPr>
              <a:xfrm>
                <a:off x="1041930" y="3675302"/>
                <a:ext cx="5851357" cy="73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4200" b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Hướng dẫn thực hiện</a:t>
                </a:r>
                <a:endParaRPr lang="en-US" sz="420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5" name="Picture 34" descr="A board with pictures and text&#10;&#10;Description automatically generated">
              <a:extLst>
                <a:ext uri="{FF2B5EF4-FFF2-40B4-BE49-F238E27FC236}">
                  <a16:creationId xmlns="" xmlns:a16="http://schemas.microsoft.com/office/drawing/2014/main" id="{1AB6ADB5-A2BF-69EF-40A6-239DC29F209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72" t="42336" r="14229"/>
            <a:stretch/>
          </p:blipFill>
          <p:spPr>
            <a:xfrm>
              <a:off x="1236830" y="4682100"/>
              <a:ext cx="5826740" cy="3462527"/>
            </a:xfrm>
            <a:prstGeom prst="rect">
              <a:avLst/>
            </a:prstGeom>
            <a:ln w="127000" cap="rnd">
              <a:solidFill>
                <a:srgbClr val="FFFFFF"/>
              </a:solidFill>
            </a:ln>
            <a:effectLst>
              <a:outerShdw blurRad="76200" dist="95250" dir="10500000" sx="97000" sy="23000" kx="900000" algn="br" rotWithShape="0">
                <a:srgbClr val="000000">
                  <a:alpha val="20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44" name="Plaque 43">
            <a:extLst>
              <a:ext uri="{FF2B5EF4-FFF2-40B4-BE49-F238E27FC236}">
                <a16:creationId xmlns="" xmlns:a16="http://schemas.microsoft.com/office/drawing/2014/main" id="{3CE028E4-8974-FFD1-F6CC-2ECA3CFA1116}"/>
              </a:ext>
            </a:extLst>
          </p:cNvPr>
          <p:cNvSpPr/>
          <p:nvPr/>
        </p:nvSpPr>
        <p:spPr>
          <a:xfrm>
            <a:off x="8189897" y="4292419"/>
            <a:ext cx="9254229" cy="2364288"/>
          </a:xfrm>
          <a:prstGeom prst="plaque">
            <a:avLst/>
          </a:prstGeom>
          <a:solidFill>
            <a:srgbClr val="EBF5F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Lựa chọn hình thức phù hợp</a:t>
            </a:r>
            <a:r>
              <a:rPr lang="vi-VN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viết, vẽ</a:t>
            </a:r>
            <a:r>
              <a:rPr lang="en-US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vi-VN" sz="38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cắt, dán,...</a:t>
            </a:r>
          </a:p>
        </p:txBody>
      </p:sp>
      <p:sp>
        <p:nvSpPr>
          <p:cNvPr id="45" name="Plaque 44">
            <a:extLst>
              <a:ext uri="{FF2B5EF4-FFF2-40B4-BE49-F238E27FC236}">
                <a16:creationId xmlns="" xmlns:a16="http://schemas.microsoft.com/office/drawing/2014/main" id="{976553A9-4E55-2DCC-29B7-F564FC746CEB}"/>
              </a:ext>
            </a:extLst>
          </p:cNvPr>
          <p:cNvSpPr/>
          <p:nvPr/>
        </p:nvSpPr>
        <p:spPr>
          <a:xfrm>
            <a:off x="8189897" y="7367724"/>
            <a:ext cx="9254229" cy="2399530"/>
          </a:xfrm>
          <a:prstGeom prst="plaque">
            <a:avLst/>
          </a:prstGeom>
          <a:solidFill>
            <a:srgbClr val="EBF5F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ựa chọn ý tưởng và tiến hành sáng tạo tác phẩm </a:t>
            </a:r>
            <a:r>
              <a:rPr lang="vi-VN" sz="3800" i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Niềm tự hào của tôi</a:t>
            </a:r>
            <a:endParaRPr lang="en-US" sz="3800" i="1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="" xmlns:a16="http://schemas.microsoft.com/office/drawing/2014/main" id="{47D6FC55-6362-DF06-A090-618C2EE71418}"/>
              </a:ext>
            </a:extLst>
          </p:cNvPr>
          <p:cNvCxnSpPr>
            <a:cxnSpLocks/>
            <a:stCxn id="47" idx="2"/>
            <a:endCxn id="44" idx="0"/>
          </p:cNvCxnSpPr>
          <p:nvPr/>
        </p:nvCxnSpPr>
        <p:spPr>
          <a:xfrm>
            <a:off x="12817012" y="3581402"/>
            <a:ext cx="0" cy="71101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Plaque 46">
            <a:extLst>
              <a:ext uri="{FF2B5EF4-FFF2-40B4-BE49-F238E27FC236}">
                <a16:creationId xmlns="" xmlns:a16="http://schemas.microsoft.com/office/drawing/2014/main" id="{3919FE51-3B1A-12CB-3FDF-9C1AF0B59E2F}"/>
              </a:ext>
            </a:extLst>
          </p:cNvPr>
          <p:cNvSpPr/>
          <p:nvPr/>
        </p:nvSpPr>
        <p:spPr>
          <a:xfrm>
            <a:off x="8189897" y="687891"/>
            <a:ext cx="9254229" cy="2893511"/>
          </a:xfrm>
          <a:prstGeom prst="plaque">
            <a:avLst/>
          </a:prstGeom>
          <a:solidFill>
            <a:srgbClr val="EBF5F9"/>
          </a:solidFill>
          <a:ln w="3810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80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Suy nghĩ về ý tưởng thể hiện tác phẩm có nội dung giới thiệu những việc làm đáng tự hào của bản thân. </a:t>
            </a:r>
            <a:endParaRPr lang="vi-VN" sz="38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8" name="Straight Arrow Connector 47">
            <a:extLst>
              <a:ext uri="{FF2B5EF4-FFF2-40B4-BE49-F238E27FC236}">
                <a16:creationId xmlns="" xmlns:a16="http://schemas.microsoft.com/office/drawing/2014/main" id="{E21FC940-193D-7917-6DE5-6069EE1F506F}"/>
              </a:ext>
            </a:extLst>
          </p:cNvPr>
          <p:cNvCxnSpPr>
            <a:cxnSpLocks/>
            <a:stCxn id="44" idx="2"/>
            <a:endCxn id="45" idx="0"/>
          </p:cNvCxnSpPr>
          <p:nvPr/>
        </p:nvCxnSpPr>
        <p:spPr>
          <a:xfrm>
            <a:off x="12817012" y="6656707"/>
            <a:ext cx="0" cy="711017"/>
          </a:xfrm>
          <a:prstGeom prst="straightConnector1">
            <a:avLst/>
          </a:prstGeom>
          <a:ln w="38100">
            <a:solidFill>
              <a:schemeClr val="tx2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7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17">
            <a:extLst>
              <a:ext uri="{FF2B5EF4-FFF2-40B4-BE49-F238E27FC236}">
                <a16:creationId xmlns="" xmlns:a16="http://schemas.microsoft.com/office/drawing/2014/main" id="{5DB500C9-8940-FC19-FAEA-91D3117AF274}"/>
              </a:ext>
            </a:extLst>
          </p:cNvPr>
          <p:cNvSpPr/>
          <p:nvPr/>
        </p:nvSpPr>
        <p:spPr>
          <a:xfrm rot="68737">
            <a:off x="12739" y="8993400"/>
            <a:ext cx="968869" cy="1284043"/>
          </a:xfrm>
          <a:custGeom>
            <a:avLst/>
            <a:gdLst/>
            <a:ahLst/>
            <a:cxnLst/>
            <a:rect l="l" t="t" r="r" b="b"/>
            <a:pathLst>
              <a:path w="968869" h="1284043">
                <a:moveTo>
                  <a:pt x="0" y="0"/>
                </a:moveTo>
                <a:lnTo>
                  <a:pt x="968868" y="0"/>
                </a:lnTo>
                <a:lnTo>
                  <a:pt x="968868" y="1284043"/>
                </a:lnTo>
                <a:lnTo>
                  <a:pt x="0" y="128404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9" name="Freeform 10">
            <a:extLst>
              <a:ext uri="{FF2B5EF4-FFF2-40B4-BE49-F238E27FC236}">
                <a16:creationId xmlns="" xmlns:a16="http://schemas.microsoft.com/office/drawing/2014/main" id="{A7184D16-9EB3-5D5C-6634-13EBAA9EEC4A}"/>
              </a:ext>
            </a:extLst>
          </p:cNvPr>
          <p:cNvSpPr/>
          <p:nvPr/>
        </p:nvSpPr>
        <p:spPr>
          <a:xfrm rot="-1324339">
            <a:off x="16939760" y="-79880"/>
            <a:ext cx="1305515" cy="1595630"/>
          </a:xfrm>
          <a:custGeom>
            <a:avLst/>
            <a:gdLst/>
            <a:ahLst/>
            <a:cxnLst/>
            <a:rect l="l" t="t" r="r" b="b"/>
            <a:pathLst>
              <a:path w="1305515" h="1595630">
                <a:moveTo>
                  <a:pt x="0" y="0"/>
                </a:moveTo>
                <a:lnTo>
                  <a:pt x="1305515" y="0"/>
                </a:lnTo>
                <a:lnTo>
                  <a:pt x="1305515" y="1595630"/>
                </a:lnTo>
                <a:lnTo>
                  <a:pt x="0" y="159563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1D863DFA-7489-F970-B51C-4D76F7C281B7}"/>
              </a:ext>
            </a:extLst>
          </p:cNvPr>
          <p:cNvSpPr/>
          <p:nvPr/>
        </p:nvSpPr>
        <p:spPr>
          <a:xfrm>
            <a:off x="1463026" y="7453093"/>
            <a:ext cx="15361947" cy="18249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xem</a:t>
            </a:r>
            <a:r>
              <a:rPr lang="vi-VN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video về việc tốt của bạn nhỏ</a:t>
            </a: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trên và trả lời câu hỏi: </a:t>
            </a:r>
            <a:r>
              <a:rPr lang="en-US" sz="4000" b="1" i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“Video đã gửi tới các em thông điệp gì?”</a:t>
            </a:r>
            <a:endParaRPr lang="en-US" sz="4000" b="1" i="1" dirty="0">
              <a:solidFill>
                <a:srgbClr val="FF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03419902-40C7-3C23-ACF7-6496916B4EFB}"/>
              </a:ext>
            </a:extLst>
          </p:cNvPr>
          <p:cNvGrpSpPr/>
          <p:nvPr/>
        </p:nvGrpSpPr>
        <p:grpSpPr>
          <a:xfrm>
            <a:off x="-2209800" y="419100"/>
            <a:ext cx="12268200" cy="1866863"/>
            <a:chOff x="3467284" y="286730"/>
            <a:chExt cx="11582400" cy="1866863"/>
          </a:xfrm>
        </p:grpSpPr>
        <p:grpSp>
          <p:nvGrpSpPr>
            <p:cNvPr id="6" name="Group 18">
              <a:extLst>
                <a:ext uri="{FF2B5EF4-FFF2-40B4-BE49-F238E27FC236}">
                  <a16:creationId xmlns="" xmlns:a16="http://schemas.microsoft.com/office/drawing/2014/main" id="{E1E0F5B7-8700-5959-D54E-DFBBADE5AE16}"/>
                </a:ext>
              </a:extLst>
            </p:cNvPr>
            <p:cNvGrpSpPr/>
            <p:nvPr/>
          </p:nvGrpSpPr>
          <p:grpSpPr>
            <a:xfrm>
              <a:off x="3467284" y="286730"/>
              <a:ext cx="11582400" cy="1866863"/>
              <a:chOff x="0" y="-38100"/>
              <a:chExt cx="3160916" cy="556345"/>
            </a:xfrm>
          </p:grpSpPr>
          <p:sp>
            <p:nvSpPr>
              <p:cNvPr id="8" name="Freeform 19">
                <a:extLst>
                  <a:ext uri="{FF2B5EF4-FFF2-40B4-BE49-F238E27FC236}">
                    <a16:creationId xmlns="" xmlns:a16="http://schemas.microsoft.com/office/drawing/2014/main" id="{C51A8420-7EC9-1127-D3F6-333F61F13972}"/>
                  </a:ext>
                </a:extLst>
              </p:cNvPr>
              <p:cNvSpPr/>
              <p:nvPr/>
            </p:nvSpPr>
            <p:spPr>
              <a:xfrm>
                <a:off x="203200" y="-326"/>
                <a:ext cx="2957716" cy="518571"/>
              </a:xfrm>
              <a:custGeom>
                <a:avLst/>
                <a:gdLst/>
                <a:ahLst/>
                <a:cxnLst/>
                <a:rect l="l" t="t" r="r" b="b"/>
                <a:pathLst>
                  <a:path w="2754516" h="407051">
                    <a:moveTo>
                      <a:pt x="2754516" y="326"/>
                    </a:moveTo>
                    <a:cubicBezTo>
                      <a:pt x="2681703" y="0"/>
                      <a:pt x="2614282" y="38659"/>
                      <a:pt x="2577781" y="101663"/>
                    </a:cubicBezTo>
                    <a:cubicBezTo>
                      <a:pt x="2541280" y="164667"/>
                      <a:pt x="2541280" y="242385"/>
                      <a:pt x="2577781" y="305389"/>
                    </a:cubicBezTo>
                    <a:cubicBezTo>
                      <a:pt x="2614282" y="368393"/>
                      <a:pt x="2681703" y="407052"/>
                      <a:pt x="2754516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" name="TextBox 20">
                <a:extLst>
                  <a:ext uri="{FF2B5EF4-FFF2-40B4-BE49-F238E27FC236}">
                    <a16:creationId xmlns="" xmlns:a16="http://schemas.microsoft.com/office/drawing/2014/main" id="{CEF2FD3D-0543-57AD-C3CC-9BF3A34554C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10D0CEBF-842F-06F6-A560-AB1F18D9CC5B}"/>
                </a:ext>
              </a:extLst>
            </p:cNvPr>
            <p:cNvSpPr txBox="1"/>
            <p:nvPr/>
          </p:nvSpPr>
          <p:spPr>
            <a:xfrm>
              <a:off x="5546602" y="800414"/>
              <a:ext cx="81683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29FDCEBF-57A1-0DAF-9DF2-C263FDBFC4B5}"/>
              </a:ext>
            </a:extLst>
          </p:cNvPr>
          <p:cNvSpPr/>
          <p:nvPr/>
        </p:nvSpPr>
        <p:spPr>
          <a:xfrm rot="1789248">
            <a:off x="-400666" y="141092"/>
            <a:ext cx="2160233" cy="802584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2">
            <a:extLst>
              <a:ext uri="{FF2B5EF4-FFF2-40B4-BE49-F238E27FC236}">
                <a16:creationId xmlns="" xmlns:a16="http://schemas.microsoft.com/office/drawing/2014/main" id="{A6719B2E-A334-BBC9-572A-1799506029A5}"/>
              </a:ext>
            </a:extLst>
          </p:cNvPr>
          <p:cNvSpPr/>
          <p:nvPr/>
        </p:nvSpPr>
        <p:spPr>
          <a:xfrm>
            <a:off x="2060626" y="1669560"/>
            <a:ext cx="14489825" cy="7055340"/>
          </a:xfrm>
          <a:custGeom>
            <a:avLst/>
            <a:gdLst/>
            <a:ahLst/>
            <a:cxnLst/>
            <a:rect l="l" t="t" r="r" b="b"/>
            <a:pathLst>
              <a:path w="14489825" h="5632920">
                <a:moveTo>
                  <a:pt x="0" y="0"/>
                </a:moveTo>
                <a:lnTo>
                  <a:pt x="14489825" y="0"/>
                </a:lnTo>
                <a:lnTo>
                  <a:pt x="14489825" y="5632920"/>
                </a:lnTo>
                <a:lnTo>
                  <a:pt x="0" y="56329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4">
            <a:extLst>
              <a:ext uri="{FF2B5EF4-FFF2-40B4-BE49-F238E27FC236}">
                <a16:creationId xmlns="" xmlns:a16="http://schemas.microsoft.com/office/drawing/2014/main" id="{41A52678-27E7-7E29-204A-9C9C73F5EA32}"/>
              </a:ext>
            </a:extLst>
          </p:cNvPr>
          <p:cNvSpPr/>
          <p:nvPr/>
        </p:nvSpPr>
        <p:spPr>
          <a:xfrm>
            <a:off x="2028490" y="2247900"/>
            <a:ext cx="1162004" cy="1162004"/>
          </a:xfrm>
          <a:custGeom>
            <a:avLst/>
            <a:gdLst/>
            <a:ahLst/>
            <a:cxnLst/>
            <a:rect l="l" t="t" r="r" b="b"/>
            <a:pathLst>
              <a:path w="1162004" h="1162004">
                <a:moveTo>
                  <a:pt x="0" y="0"/>
                </a:moveTo>
                <a:lnTo>
                  <a:pt x="1162004" y="0"/>
                </a:lnTo>
                <a:lnTo>
                  <a:pt x="1162004" y="1162004"/>
                </a:lnTo>
                <a:lnTo>
                  <a:pt x="0" y="116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5">
            <a:extLst>
              <a:ext uri="{FF2B5EF4-FFF2-40B4-BE49-F238E27FC236}">
                <a16:creationId xmlns="" xmlns:a16="http://schemas.microsoft.com/office/drawing/2014/main" id="{E8EEEDB3-227D-A689-AAA2-2DCD10C5A2D7}"/>
              </a:ext>
            </a:extLst>
          </p:cNvPr>
          <p:cNvSpPr/>
          <p:nvPr/>
        </p:nvSpPr>
        <p:spPr>
          <a:xfrm>
            <a:off x="15442562" y="6818888"/>
            <a:ext cx="1162004" cy="1162004"/>
          </a:xfrm>
          <a:custGeom>
            <a:avLst/>
            <a:gdLst/>
            <a:ahLst/>
            <a:cxnLst/>
            <a:rect l="l" t="t" r="r" b="b"/>
            <a:pathLst>
              <a:path w="1162004" h="1162004">
                <a:moveTo>
                  <a:pt x="0" y="0"/>
                </a:moveTo>
                <a:lnTo>
                  <a:pt x="1162004" y="0"/>
                </a:lnTo>
                <a:lnTo>
                  <a:pt x="1162004" y="1162004"/>
                </a:lnTo>
                <a:lnTo>
                  <a:pt x="0" y="116200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6">
            <a:extLst>
              <a:ext uri="{FF2B5EF4-FFF2-40B4-BE49-F238E27FC236}">
                <a16:creationId xmlns="" xmlns:a16="http://schemas.microsoft.com/office/drawing/2014/main" id="{4247AFCA-DB32-FF66-2BCE-18BCE03E0F9A}"/>
              </a:ext>
            </a:extLst>
          </p:cNvPr>
          <p:cNvSpPr/>
          <p:nvPr/>
        </p:nvSpPr>
        <p:spPr>
          <a:xfrm>
            <a:off x="14087682" y="1034686"/>
            <a:ext cx="2139692" cy="2139692"/>
          </a:xfrm>
          <a:custGeom>
            <a:avLst/>
            <a:gdLst/>
            <a:ahLst/>
            <a:cxnLst/>
            <a:rect l="l" t="t" r="r" b="b"/>
            <a:pathLst>
              <a:path w="2139692" h="2139692">
                <a:moveTo>
                  <a:pt x="0" y="0"/>
                </a:moveTo>
                <a:lnTo>
                  <a:pt x="2139692" y="0"/>
                </a:lnTo>
                <a:lnTo>
                  <a:pt x="2139692" y="2139692"/>
                </a:lnTo>
                <a:lnTo>
                  <a:pt x="0" y="213969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27FB8177-D747-3FED-C599-AF13F4F05EA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28"/>
          <a:stretch/>
        </p:blipFill>
        <p:spPr>
          <a:xfrm>
            <a:off x="-918201" y="5676900"/>
            <a:ext cx="5957652" cy="4610100"/>
          </a:xfrm>
          <a:prstGeom prst="rect">
            <a:avLst/>
          </a:prstGeom>
        </p:spPr>
      </p:pic>
      <p:sp>
        <p:nvSpPr>
          <p:cNvPr id="17" name="TextBox 11">
            <a:extLst>
              <a:ext uri="{FF2B5EF4-FFF2-40B4-BE49-F238E27FC236}">
                <a16:creationId xmlns="" xmlns:a16="http://schemas.microsoft.com/office/drawing/2014/main" id="{417D06AA-453A-ECE7-A276-8A3068BA05A8}"/>
              </a:ext>
            </a:extLst>
          </p:cNvPr>
          <p:cNvSpPr txBox="1"/>
          <p:nvPr/>
        </p:nvSpPr>
        <p:spPr>
          <a:xfrm>
            <a:off x="4509358" y="3174378"/>
            <a:ext cx="9592360" cy="4295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800" b="1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cầu: 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Các em hãy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giới thiệu tác phẩm của mình trước lớp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, sau đó </a:t>
            </a:r>
            <a:r>
              <a:rPr lang="vi-VN" sz="4800">
                <a:latin typeface="Arial" panose="020B0604020202020204" pitchFamily="34" charset="0"/>
                <a:cs typeface="Arial" panose="020B0604020202020204" pitchFamily="34" charset="0"/>
              </a:rPr>
              <a:t>bày tỏ cảm nghĩ về tác phẩm sáng tạo mình ấn tượng nhất. 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43292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1"/>
          <p:cNvSpPr/>
          <p:nvPr/>
        </p:nvSpPr>
        <p:spPr>
          <a:xfrm>
            <a:off x="10886" y="114300"/>
            <a:ext cx="1036967" cy="1047675"/>
          </a:xfrm>
          <a:custGeom>
            <a:avLst/>
            <a:gdLst/>
            <a:ahLst/>
            <a:cxnLst/>
            <a:rect l="l" t="t" r="r" b="b"/>
            <a:pathLst>
              <a:path w="2369626" h="2369626">
                <a:moveTo>
                  <a:pt x="0" y="0"/>
                </a:moveTo>
                <a:lnTo>
                  <a:pt x="2369626" y="0"/>
                </a:lnTo>
                <a:lnTo>
                  <a:pt x="2369626" y="2369626"/>
                </a:lnTo>
                <a:lnTo>
                  <a:pt x="0" y="2369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76BAE8-3E23-B1C4-CE7F-91E159C880FC}"/>
              </a:ext>
            </a:extLst>
          </p:cNvPr>
          <p:cNvGrpSpPr/>
          <p:nvPr/>
        </p:nvGrpSpPr>
        <p:grpSpPr>
          <a:xfrm>
            <a:off x="459822" y="535339"/>
            <a:ext cx="17716463" cy="3253787"/>
            <a:chOff x="378993" y="668613"/>
            <a:chExt cx="17716463" cy="3253787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F79AC818-D9A7-EB25-745B-89179AD7C643}"/>
                </a:ext>
              </a:extLst>
            </p:cNvPr>
            <p:cNvSpPr txBox="1"/>
            <p:nvPr/>
          </p:nvSpPr>
          <p:spPr>
            <a:xfrm>
              <a:off x="378993" y="1028700"/>
              <a:ext cx="17368353" cy="2893700"/>
            </a:xfrm>
            <a:prstGeom prst="roundRect">
              <a:avLst/>
            </a:prstGeom>
            <a:ln w="38100">
              <a:noFill/>
              <a:prstDash val="dash"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3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Yêu</a:t>
              </a:r>
              <a:r>
                <a:rPr lang="en-US" sz="3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cầu</a:t>
              </a:r>
              <a:r>
                <a:rPr lang="en-US" sz="3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Các em</a:t>
              </a: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 hãy chia sẻ dự kiến phát huy những việc làm đáng tự hào của bản thân trong thời gian tới. </a:t>
              </a:r>
              <a:endParaRPr lang="en-US" sz="3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571500" indent="-571500" algn="just">
                <a:lnSpc>
                  <a:spcPct val="150000"/>
                </a:lnSpc>
                <a:buFont typeface="Wingdings" panose="05000000000000000000" pitchFamily="2" charset="2"/>
                <a:buChar char="v"/>
              </a:pPr>
              <a:r>
                <a:rPr lang="en-US" sz="3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</a:t>
              </a:r>
              <a:r>
                <a:rPr lang="en-US" sz="3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dẫn</a:t>
              </a:r>
              <a:r>
                <a:rPr lang="en-US" sz="3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3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có thể </a:t>
              </a: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thực hiện theo bảng mẫu </a:t>
              </a:r>
              <a:r>
                <a:rPr lang="en-US" sz="3800" dirty="0" err="1">
                  <a:latin typeface="Arial" panose="020B0604020202020204" pitchFamily="34" charset="0"/>
                  <a:cs typeface="Arial" panose="020B0604020202020204" pitchFamily="34" charset="0"/>
                </a:rPr>
                <a:t>sau</a:t>
              </a:r>
              <a:r>
                <a:rPr lang="en-US" sz="3800" dirty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</p:txBody>
        </p:sp>
        <p:pic>
          <p:nvPicPr>
            <p:cNvPr id="4" name="Picture 4">
              <a:extLst>
                <a:ext uri="{FF2B5EF4-FFF2-40B4-BE49-F238E27FC236}">
                  <a16:creationId xmlns="" xmlns:a16="http://schemas.microsoft.com/office/drawing/2014/main" id="{0B756690-7E60-C975-1A4B-D391AAE07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2129679">
              <a:off x="16680233" y="668613"/>
              <a:ext cx="1415223" cy="800245"/>
            </a:xfrm>
            <a:prstGeom prst="rect">
              <a:avLst/>
            </a:prstGeom>
          </p:spPr>
        </p:pic>
      </p:grpSp>
      <p:graphicFrame>
        <p:nvGraphicFramePr>
          <p:cNvPr id="5" name="Table 6">
            <a:extLst>
              <a:ext uri="{FF2B5EF4-FFF2-40B4-BE49-F238E27FC236}">
                <a16:creationId xmlns="" xmlns:a16="http://schemas.microsoft.com/office/drawing/2014/main" id="{FBDD6BEA-6787-AD57-CCBC-849763807A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254241"/>
              </p:ext>
            </p:extLst>
          </p:nvPr>
        </p:nvGraphicFramePr>
        <p:xfrm>
          <a:off x="459822" y="4305300"/>
          <a:ext cx="17368353" cy="54218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5194">
                  <a:extLst>
                    <a:ext uri="{9D8B030D-6E8A-4147-A177-3AD203B41FA5}">
                      <a16:colId xmlns="" xmlns:a16="http://schemas.microsoft.com/office/drawing/2014/main" val="960644484"/>
                    </a:ext>
                  </a:extLst>
                </a:gridCol>
                <a:gridCol w="6169799">
                  <a:extLst>
                    <a:ext uri="{9D8B030D-6E8A-4147-A177-3AD203B41FA5}">
                      <a16:colId xmlns="" xmlns:a16="http://schemas.microsoft.com/office/drawing/2014/main" val="1788222815"/>
                    </a:ext>
                  </a:extLst>
                </a:gridCol>
                <a:gridCol w="9983360">
                  <a:extLst>
                    <a:ext uri="{9D8B030D-6E8A-4147-A177-3AD203B41FA5}">
                      <a16:colId xmlns="" xmlns:a16="http://schemas.microsoft.com/office/drawing/2014/main" val="609889970"/>
                    </a:ext>
                  </a:extLst>
                </a:gridCol>
              </a:tblGrid>
              <a:tr h="1089963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8A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đáng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hào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8E0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cần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làm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huy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niềm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tự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hào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bản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thân</a:t>
                      </a: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CA4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92274"/>
                  </a:ext>
                </a:extLst>
              </a:tr>
              <a:tr h="1306413"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D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FF4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D5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555150"/>
                  </a:ext>
                </a:extLst>
              </a:tr>
              <a:tr h="1935547">
                <a:tc>
                  <a:txBody>
                    <a:bodyPr/>
                    <a:lstStyle/>
                    <a:p>
                      <a:pPr algn="ctr"/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D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FF4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D5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9064702"/>
                  </a:ext>
                </a:extLst>
              </a:tr>
              <a:tr h="1089963">
                <a:tc>
                  <a:txBody>
                    <a:bodyPr/>
                    <a:lstStyle/>
                    <a:p>
                      <a:pPr algn="ctr"/>
                      <a:endParaRPr lang="en-US" sz="3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D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FF4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endParaRPr lang="en-US" sz="3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D5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3453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E390B503-71B4-43B5-DAAA-5C8402F330DE}"/>
              </a:ext>
            </a:extLst>
          </p:cNvPr>
          <p:cNvSpPr/>
          <p:nvPr/>
        </p:nvSpPr>
        <p:spPr>
          <a:xfrm>
            <a:off x="16997192" y="89411"/>
            <a:ext cx="1290808" cy="1409700"/>
          </a:xfrm>
          <a:custGeom>
            <a:avLst/>
            <a:gdLst/>
            <a:ahLst/>
            <a:cxnLst/>
            <a:rect l="l" t="t" r="r" b="b"/>
            <a:pathLst>
              <a:path w="1900408" h="2466829">
                <a:moveTo>
                  <a:pt x="0" y="0"/>
                </a:moveTo>
                <a:lnTo>
                  <a:pt x="1900407" y="0"/>
                </a:lnTo>
                <a:lnTo>
                  <a:pt x="1900407" y="2466829"/>
                </a:lnTo>
                <a:lnTo>
                  <a:pt x="0" y="2466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6">
            <a:extLst>
              <a:ext uri="{FF2B5EF4-FFF2-40B4-BE49-F238E27FC236}">
                <a16:creationId xmlns="" xmlns:a16="http://schemas.microsoft.com/office/drawing/2014/main" id="{69BCC200-6FE3-2C45-EC84-3B4CCFE510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78378"/>
              </p:ext>
            </p:extLst>
          </p:nvPr>
        </p:nvGraphicFramePr>
        <p:xfrm>
          <a:off x="403849" y="2552700"/>
          <a:ext cx="17480301" cy="72725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942">
                  <a:extLst>
                    <a:ext uri="{9D8B030D-6E8A-4147-A177-3AD203B41FA5}">
                      <a16:colId xmlns="" xmlns:a16="http://schemas.microsoft.com/office/drawing/2014/main" val="960644484"/>
                    </a:ext>
                  </a:extLst>
                </a:gridCol>
                <a:gridCol w="6259910">
                  <a:extLst>
                    <a:ext uri="{9D8B030D-6E8A-4147-A177-3AD203B41FA5}">
                      <a16:colId xmlns="" xmlns:a16="http://schemas.microsoft.com/office/drawing/2014/main" val="1788222815"/>
                    </a:ext>
                  </a:extLst>
                </a:gridCol>
                <a:gridCol w="9987449">
                  <a:extLst>
                    <a:ext uri="{9D8B030D-6E8A-4147-A177-3AD203B41FA5}">
                      <a16:colId xmlns="" xmlns:a16="http://schemas.microsoft.com/office/drawing/2014/main" val="609889970"/>
                    </a:ext>
                  </a:extLst>
                </a:gridCol>
              </a:tblGrid>
              <a:tr h="1412124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98A4D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 làm đáng tự hào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8E09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Việc cần làm để phát huy niềm tự hào của bản thân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CA4A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492274"/>
                  </a:ext>
                </a:extLst>
              </a:tr>
              <a:tr h="1940676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D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Giảng bài tập Toán cho bạn Huy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FF4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Tiếp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Huy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Toán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Giúp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bạn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Hà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trong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môn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Khoa </a:t>
                      </a:r>
                      <a:r>
                        <a:rPr lang="en-US" sz="30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học</a:t>
                      </a: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D5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70555150"/>
                  </a:ext>
                </a:extLst>
              </a:tr>
              <a:tr h="2507638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D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Đã có tiến bộ về môn Tiếng Việt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FF4CD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Dành nhiều thời gian hơn cho việc học môn Tiếng Việt.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Chịu khó đọc nhiều sách, truyện thiếu nhi.</a:t>
                      </a:r>
                    </a:p>
                    <a:p>
                      <a:pPr marL="342900" indent="-342900" algn="just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Phấn đấu cuối học kì I đạt điểm 9 môn Tiếng Việt.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D5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9064702"/>
                  </a:ext>
                </a:extLst>
              </a:tr>
              <a:tr h="1412124"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CCD0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FF4CD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lnSpc>
                          <a:spcPct val="150000"/>
                        </a:lnSpc>
                        <a:buFontTx/>
                        <a:buNone/>
                      </a:pPr>
                      <a:r>
                        <a:rPr lang="en-US" sz="3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137160" marR="137160" marT="68580" marB="68580" anchor="ctr">
                    <a:lnL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979BCA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8D5D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2234530"/>
                  </a:ext>
                </a:extLst>
              </a:tr>
            </a:tbl>
          </a:graphicData>
        </a:graphic>
      </p:graphicFrame>
      <p:sp>
        <p:nvSpPr>
          <p:cNvPr id="4" name="Line Callout 1 (Border and Accent Bar) 3">
            <a:extLst>
              <a:ext uri="{FF2B5EF4-FFF2-40B4-BE49-F238E27FC236}">
                <a16:creationId xmlns="" xmlns:a16="http://schemas.microsoft.com/office/drawing/2014/main" id="{931063B3-0D02-ABB0-9E63-DE151F8977F9}"/>
              </a:ext>
            </a:extLst>
          </p:cNvPr>
          <p:cNvSpPr/>
          <p:nvPr/>
        </p:nvSpPr>
        <p:spPr>
          <a:xfrm>
            <a:off x="152400" y="614138"/>
            <a:ext cx="5514575" cy="1418249"/>
          </a:xfrm>
          <a:prstGeom prst="accentBorderCallout1">
            <a:avLst>
              <a:gd name="adj1" fmla="val 18750"/>
              <a:gd name="adj2" fmla="val -3127"/>
              <a:gd name="adj3" fmla="val 17954"/>
              <a:gd name="adj4" fmla="val -23196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minh</a:t>
            </a:r>
            <a:r>
              <a:rPr lang="en-US" sz="4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endParaRPr lang="en-US" sz="4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05469"/>
      </p:ext>
    </p:extLst>
  </p:cSld>
  <p:clrMapOvr>
    <a:masterClrMapping/>
  </p:clrMapOvr>
  <p:transition spd="med">
    <p:wip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29FDCEBF-57A1-0DAF-9DF2-C263FDBFC4B5}"/>
              </a:ext>
            </a:extLst>
          </p:cNvPr>
          <p:cNvSpPr/>
          <p:nvPr/>
        </p:nvSpPr>
        <p:spPr>
          <a:xfrm rot="1789248">
            <a:off x="-116349" y="9067014"/>
            <a:ext cx="2160233" cy="802584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="" xmlns:a16="http://schemas.microsoft.com/office/drawing/2014/main" id="{1C88B364-40F3-B473-9528-F31B2FAA22A4}"/>
              </a:ext>
            </a:extLst>
          </p:cNvPr>
          <p:cNvSpPr/>
          <p:nvPr/>
        </p:nvSpPr>
        <p:spPr>
          <a:xfrm>
            <a:off x="1143000" y="1714500"/>
            <a:ext cx="16001999" cy="7332159"/>
          </a:xfrm>
          <a:custGeom>
            <a:avLst/>
            <a:gdLst/>
            <a:ahLst/>
            <a:cxnLst/>
            <a:rect l="l" t="t" r="r" b="b"/>
            <a:pathLst>
              <a:path w="14949872" h="6335005">
                <a:moveTo>
                  <a:pt x="0" y="0"/>
                </a:moveTo>
                <a:lnTo>
                  <a:pt x="14949872" y="0"/>
                </a:lnTo>
                <a:lnTo>
                  <a:pt x="14949872" y="6335005"/>
                </a:lnTo>
                <a:lnTo>
                  <a:pt x="0" y="6335005"/>
                </a:lnTo>
                <a:lnTo>
                  <a:pt x="0" y="0"/>
                </a:lnTo>
                <a:close/>
              </a:path>
            </a:pathLst>
          </a:custGeom>
          <a:solidFill>
            <a:srgbClr val="EBF5F9"/>
          </a:solidFill>
        </p:spPr>
        <p:txBody>
          <a:bodyPr/>
          <a:lstStyle/>
          <a:p>
            <a:endParaRPr lang="en-US"/>
          </a:p>
        </p:txBody>
      </p:sp>
      <p:sp>
        <p:nvSpPr>
          <p:cNvPr id="7" name="Freeform 4">
            <a:extLst>
              <a:ext uri="{FF2B5EF4-FFF2-40B4-BE49-F238E27FC236}">
                <a16:creationId xmlns="" xmlns:a16="http://schemas.microsoft.com/office/drawing/2014/main" id="{7709AE57-A0C5-6B91-E4D9-F99004A08CD5}"/>
              </a:ext>
            </a:extLst>
          </p:cNvPr>
          <p:cNvSpPr/>
          <p:nvPr/>
        </p:nvSpPr>
        <p:spPr>
          <a:xfrm>
            <a:off x="1143000" y="859605"/>
            <a:ext cx="1627230" cy="1721937"/>
          </a:xfrm>
          <a:custGeom>
            <a:avLst/>
            <a:gdLst/>
            <a:ahLst/>
            <a:cxnLst/>
            <a:rect l="l" t="t" r="r" b="b"/>
            <a:pathLst>
              <a:path w="1627230" h="1721937">
                <a:moveTo>
                  <a:pt x="0" y="0"/>
                </a:moveTo>
                <a:lnTo>
                  <a:pt x="1627231" y="0"/>
                </a:lnTo>
                <a:lnTo>
                  <a:pt x="1627231" y="1721937"/>
                </a:lnTo>
                <a:lnTo>
                  <a:pt x="0" y="17219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9129827B-C767-FF5C-B5EE-C5E987BFC5AF}"/>
              </a:ext>
            </a:extLst>
          </p:cNvPr>
          <p:cNvGrpSpPr/>
          <p:nvPr/>
        </p:nvGrpSpPr>
        <p:grpSpPr>
          <a:xfrm>
            <a:off x="5427254" y="1092405"/>
            <a:ext cx="8060145" cy="1244189"/>
            <a:chOff x="5404565" y="1270945"/>
            <a:chExt cx="8060145" cy="1244189"/>
          </a:xfrm>
        </p:grpSpPr>
        <p:pic>
          <p:nvPicPr>
            <p:cNvPr id="10" name="Picture 9">
              <a:extLst>
                <a:ext uri="{FF2B5EF4-FFF2-40B4-BE49-F238E27FC236}">
                  <a16:creationId xmlns="" xmlns:a16="http://schemas.microsoft.com/office/drawing/2014/main" id="{027FEBE0-9F42-CC37-EE81-A427EADF6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404565" y="1270945"/>
              <a:ext cx="8060145" cy="1244189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FEE17ACF-B242-DBE9-6544-AD0CD3CA7763}"/>
                </a:ext>
              </a:extLst>
            </p:cNvPr>
            <p:cNvSpPr txBox="1"/>
            <p:nvPr/>
          </p:nvSpPr>
          <p:spPr>
            <a:xfrm>
              <a:off x="5796373" y="1434579"/>
              <a:ext cx="727652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Tổng kết hoạt động</a:t>
              </a:r>
              <a:endParaRPr lang="en-US" sz="5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10FE7926-E107-D903-4EB4-8299F6089175}"/>
              </a:ext>
            </a:extLst>
          </p:cNvPr>
          <p:cNvSpPr txBox="1"/>
          <p:nvPr/>
        </p:nvSpPr>
        <p:spPr>
          <a:xfrm>
            <a:off x="6724960" y="2869989"/>
            <a:ext cx="10082978" cy="5246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 tác phẩm </a:t>
            </a:r>
            <a:r>
              <a:rPr lang="en-US" sz="3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</a:t>
            </a:r>
            <a:r>
              <a:rPr lang="vi-VN" sz="38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iềm tự hào của tôi </a:t>
            </a: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 một bảng ghi nhận những việc làm tốt mà các em đã làm. </a:t>
            </a:r>
            <a:endParaRPr lang="en-US" sz="38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vi-VN" sz="3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tiếp tục phát huy những việc làm tốt trong cuộc sống hàng ngày để các em luôn cảm thấy tự hào về bản thân mình nhé! </a:t>
            </a:r>
            <a:endParaRPr lang="en-US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9">
            <a:extLst>
              <a:ext uri="{FF2B5EF4-FFF2-40B4-BE49-F238E27FC236}">
                <a16:creationId xmlns="" xmlns:a16="http://schemas.microsoft.com/office/drawing/2014/main" id="{EAC1B9E7-1D4E-5119-8204-F5408266F9D7}"/>
              </a:ext>
            </a:extLst>
          </p:cNvPr>
          <p:cNvSpPr/>
          <p:nvPr/>
        </p:nvSpPr>
        <p:spPr>
          <a:xfrm flipH="1">
            <a:off x="16329318" y="1029424"/>
            <a:ext cx="1132502" cy="1346229"/>
          </a:xfrm>
          <a:custGeom>
            <a:avLst/>
            <a:gdLst/>
            <a:ahLst/>
            <a:cxnLst/>
            <a:rect l="l" t="t" r="r" b="b"/>
            <a:pathLst>
              <a:path w="1921160" h="1989902">
                <a:moveTo>
                  <a:pt x="1921160" y="0"/>
                </a:moveTo>
                <a:lnTo>
                  <a:pt x="0" y="0"/>
                </a:lnTo>
                <a:lnTo>
                  <a:pt x="0" y="1989902"/>
                </a:lnTo>
                <a:lnTo>
                  <a:pt x="1921160" y="1989902"/>
                </a:lnTo>
                <a:lnTo>
                  <a:pt x="192116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76FB00D6-9E5A-1EB9-3768-50DAFE5F8640}"/>
              </a:ext>
            </a:extLst>
          </p:cNvPr>
          <p:cNvGrpSpPr/>
          <p:nvPr/>
        </p:nvGrpSpPr>
        <p:grpSpPr>
          <a:xfrm>
            <a:off x="1845261" y="3764645"/>
            <a:ext cx="4658507" cy="3940404"/>
            <a:chOff x="1845261" y="3764645"/>
            <a:chExt cx="4658507" cy="3940404"/>
          </a:xfrm>
        </p:grpSpPr>
        <p:grpSp>
          <p:nvGrpSpPr>
            <p:cNvPr id="14" name="Group 8">
              <a:extLst>
                <a:ext uri="{FF2B5EF4-FFF2-40B4-BE49-F238E27FC236}">
                  <a16:creationId xmlns="" xmlns:a16="http://schemas.microsoft.com/office/drawing/2014/main" id="{5373FB16-EA2F-0A8A-54F5-CCB6481A49DC}"/>
                </a:ext>
              </a:extLst>
            </p:cNvPr>
            <p:cNvGrpSpPr/>
            <p:nvPr/>
          </p:nvGrpSpPr>
          <p:grpSpPr>
            <a:xfrm>
              <a:off x="1845261" y="3764645"/>
              <a:ext cx="4658507" cy="3853963"/>
              <a:chOff x="0" y="0"/>
              <a:chExt cx="1100661" cy="893945"/>
            </a:xfrm>
          </p:grpSpPr>
          <p:sp>
            <p:nvSpPr>
              <p:cNvPr id="16" name="Freeform 9">
                <a:extLst>
                  <a:ext uri="{FF2B5EF4-FFF2-40B4-BE49-F238E27FC236}">
                    <a16:creationId xmlns="" xmlns:a16="http://schemas.microsoft.com/office/drawing/2014/main" id="{247B67C6-22C7-AEEC-BC86-E146F338A168}"/>
                  </a:ext>
                </a:extLst>
              </p:cNvPr>
              <p:cNvSpPr/>
              <p:nvPr/>
            </p:nvSpPr>
            <p:spPr>
              <a:xfrm>
                <a:off x="0" y="0"/>
                <a:ext cx="1100661" cy="893945"/>
              </a:xfrm>
              <a:custGeom>
                <a:avLst/>
                <a:gdLst/>
                <a:ahLst/>
                <a:cxnLst/>
                <a:rect l="l" t="t" r="r" b="b"/>
                <a:pathLst>
                  <a:path w="1100661" h="893945">
                    <a:moveTo>
                      <a:pt x="94480" y="0"/>
                    </a:moveTo>
                    <a:lnTo>
                      <a:pt x="1006181" y="0"/>
                    </a:lnTo>
                    <a:cubicBezTo>
                      <a:pt x="1031239" y="0"/>
                      <a:pt x="1055270" y="9954"/>
                      <a:pt x="1072988" y="27673"/>
                    </a:cubicBezTo>
                    <a:cubicBezTo>
                      <a:pt x="1090707" y="45391"/>
                      <a:pt x="1100661" y="69422"/>
                      <a:pt x="1100661" y="94480"/>
                    </a:cubicBezTo>
                    <a:lnTo>
                      <a:pt x="1100661" y="799465"/>
                    </a:lnTo>
                    <a:cubicBezTo>
                      <a:pt x="1100661" y="824523"/>
                      <a:pt x="1090707" y="848554"/>
                      <a:pt x="1072988" y="866273"/>
                    </a:cubicBezTo>
                    <a:cubicBezTo>
                      <a:pt x="1055270" y="883991"/>
                      <a:pt x="1031239" y="893945"/>
                      <a:pt x="1006181" y="893945"/>
                    </a:cubicBezTo>
                    <a:lnTo>
                      <a:pt x="94480" y="893945"/>
                    </a:lnTo>
                    <a:cubicBezTo>
                      <a:pt x="42300" y="893945"/>
                      <a:pt x="0" y="851645"/>
                      <a:pt x="0" y="799465"/>
                    </a:cubicBezTo>
                    <a:lnTo>
                      <a:pt x="0" y="94480"/>
                    </a:lnTo>
                    <a:cubicBezTo>
                      <a:pt x="0" y="69422"/>
                      <a:pt x="9954" y="45391"/>
                      <a:pt x="27673" y="27673"/>
                    </a:cubicBezTo>
                    <a:cubicBezTo>
                      <a:pt x="45391" y="9954"/>
                      <a:pt x="69422" y="0"/>
                      <a:pt x="9448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0">
                <a:extLst>
                  <a:ext uri="{FF2B5EF4-FFF2-40B4-BE49-F238E27FC236}">
                    <a16:creationId xmlns="" xmlns:a16="http://schemas.microsoft.com/office/drawing/2014/main" id="{6BBABEA2-3E80-4E45-886C-323B54FFCF74}"/>
                  </a:ext>
                </a:extLst>
              </p:cNvPr>
              <p:cNvSpPr txBox="1"/>
              <p:nvPr/>
            </p:nvSpPr>
            <p:spPr>
              <a:xfrm>
                <a:off x="0" y="0"/>
                <a:ext cx="812800" cy="8128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089"/>
                  </a:lnSpc>
                </a:pPr>
                <a:endParaRPr/>
              </a:p>
            </p:txBody>
          </p:sp>
        </p:grpSp>
        <p:pic>
          <p:nvPicPr>
            <p:cNvPr id="19" name="Picture 18" descr="A cartoon of a child on a podium&#10;&#10;Description automatically generated">
              <a:extLst>
                <a:ext uri="{FF2B5EF4-FFF2-40B4-BE49-F238E27FC236}">
                  <a16:creationId xmlns="" xmlns:a16="http://schemas.microsoft.com/office/drawing/2014/main" id="{106C428D-9FC2-7CA9-81D2-2D4AC33A0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3" b="9741"/>
            <a:stretch/>
          </p:blipFill>
          <p:spPr>
            <a:xfrm>
              <a:off x="2066453" y="4200758"/>
              <a:ext cx="4216122" cy="3504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6041213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5670D75E-C207-5252-2F73-EE924970A198}"/>
              </a:ext>
            </a:extLst>
          </p:cNvPr>
          <p:cNvSpPr/>
          <p:nvPr/>
        </p:nvSpPr>
        <p:spPr>
          <a:xfrm>
            <a:off x="1098428" y="1790700"/>
            <a:ext cx="16091133" cy="8229600"/>
          </a:xfrm>
          <a:custGeom>
            <a:avLst/>
            <a:gdLst/>
            <a:ahLst/>
            <a:cxnLst/>
            <a:rect l="l" t="t" r="r" b="b"/>
            <a:pathLst>
              <a:path w="15596249" h="8188031">
                <a:moveTo>
                  <a:pt x="0" y="0"/>
                </a:moveTo>
                <a:lnTo>
                  <a:pt x="15596250" y="0"/>
                </a:lnTo>
                <a:lnTo>
                  <a:pt x="15596250" y="8188030"/>
                </a:lnTo>
                <a:lnTo>
                  <a:pt x="0" y="818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789248">
            <a:off x="-623956" y="506388"/>
            <a:ext cx="4077460" cy="1334442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="" xmlns:a16="http://schemas.microsoft.com/office/drawing/2014/main" id="{E456FBD7-E3AF-81DE-0346-E6ADA2EF0F6A}"/>
              </a:ext>
            </a:extLst>
          </p:cNvPr>
          <p:cNvSpPr txBox="1"/>
          <p:nvPr/>
        </p:nvSpPr>
        <p:spPr>
          <a:xfrm>
            <a:off x="4527583" y="3619500"/>
            <a:ext cx="9232821" cy="4075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TIẾP NỐI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Các em hãy phát huy việc làm đáng tự hào của bản thân trong cuộc sống hàng ngày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="" xmlns:a16="http://schemas.microsoft.com/office/drawing/2014/main" id="{F593DDB5-C79D-3AED-868D-20D756B65F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514">
            <a:off x="13000164" y="451146"/>
            <a:ext cx="3907882" cy="399423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="" xmlns:a16="http://schemas.microsoft.com/office/drawing/2014/main" id="{C9E1CDB1-6DED-7AB7-821C-431D98CD1D1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96" r="11864"/>
          <a:stretch/>
        </p:blipFill>
        <p:spPr>
          <a:xfrm>
            <a:off x="228600" y="5657334"/>
            <a:ext cx="3883712" cy="4705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875621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7"/>
          <p:cNvSpPr/>
          <p:nvPr/>
        </p:nvSpPr>
        <p:spPr>
          <a:xfrm rot="1318342">
            <a:off x="15978408" y="147673"/>
            <a:ext cx="2642577" cy="1070189"/>
          </a:xfrm>
          <a:custGeom>
            <a:avLst/>
            <a:gdLst/>
            <a:ahLst/>
            <a:cxnLst/>
            <a:rect l="l" t="t" r="r" b="b"/>
            <a:pathLst>
              <a:path w="4828443" h="1580218">
                <a:moveTo>
                  <a:pt x="0" y="0"/>
                </a:moveTo>
                <a:lnTo>
                  <a:pt x="4828443" y="0"/>
                </a:lnTo>
                <a:lnTo>
                  <a:pt x="4828443" y="1580218"/>
                </a:lnTo>
                <a:lnTo>
                  <a:pt x="0" y="1580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reeform 10">
            <a:extLst>
              <a:ext uri="{FF2B5EF4-FFF2-40B4-BE49-F238E27FC236}">
                <a16:creationId xmlns="" xmlns:a16="http://schemas.microsoft.com/office/drawing/2014/main" id="{DDD07A49-F840-5604-F80C-E7AFBCB57BEE}"/>
              </a:ext>
            </a:extLst>
          </p:cNvPr>
          <p:cNvSpPr/>
          <p:nvPr/>
        </p:nvSpPr>
        <p:spPr>
          <a:xfrm>
            <a:off x="-450927" y="-134565"/>
            <a:ext cx="2393409" cy="2437732"/>
          </a:xfrm>
          <a:custGeom>
            <a:avLst/>
            <a:gdLst/>
            <a:ahLst/>
            <a:cxnLst/>
            <a:rect l="l" t="t" r="r" b="b"/>
            <a:pathLst>
              <a:path w="2393409" h="2437732">
                <a:moveTo>
                  <a:pt x="0" y="0"/>
                </a:moveTo>
                <a:lnTo>
                  <a:pt x="2393410" y="0"/>
                </a:lnTo>
                <a:lnTo>
                  <a:pt x="2393410" y="2437731"/>
                </a:lnTo>
                <a:lnTo>
                  <a:pt x="0" y="24377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4729484" y="6795268"/>
            <a:ext cx="3788227" cy="3493937"/>
          </a:xfrm>
          <a:custGeom>
            <a:avLst/>
            <a:gdLst/>
            <a:ahLst/>
            <a:cxnLst/>
            <a:rect l="l" t="t" r="r" b="b"/>
            <a:pathLst>
              <a:path w="5729260" h="4614658">
                <a:moveTo>
                  <a:pt x="0" y="0"/>
                </a:moveTo>
                <a:lnTo>
                  <a:pt x="5729260" y="0"/>
                </a:lnTo>
                <a:lnTo>
                  <a:pt x="5729260" y="4614658"/>
                </a:lnTo>
                <a:lnTo>
                  <a:pt x="0" y="46146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4119582-726A-B93F-3A22-A44BB1667B7F}"/>
              </a:ext>
            </a:extLst>
          </p:cNvPr>
          <p:cNvGrpSpPr/>
          <p:nvPr/>
        </p:nvGrpSpPr>
        <p:grpSpPr>
          <a:xfrm>
            <a:off x="3636442" y="-3722"/>
            <a:ext cx="11165555" cy="2151705"/>
            <a:chOff x="3677277" y="831973"/>
            <a:chExt cx="11165555" cy="2151705"/>
          </a:xfrm>
        </p:grpSpPr>
        <p:sp>
          <p:nvSpPr>
            <p:cNvPr id="13" name="Freeform 3">
              <a:extLst>
                <a:ext uri="{FF2B5EF4-FFF2-40B4-BE49-F238E27FC236}">
                  <a16:creationId xmlns="" xmlns:a16="http://schemas.microsoft.com/office/drawing/2014/main" id="{4A4A3CCC-41DE-8D86-B56F-E528300993EB}"/>
                </a:ext>
              </a:extLst>
            </p:cNvPr>
            <p:cNvSpPr/>
            <p:nvPr/>
          </p:nvSpPr>
          <p:spPr>
            <a:xfrm>
              <a:off x="3677277" y="831973"/>
              <a:ext cx="10758940" cy="1991047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="" xmlns:asvg="http://schemas.microsoft.com/office/drawing/2016/SVG/main" r:embed="rId9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="" xmlns:a16="http://schemas.microsoft.com/office/drawing/2014/main" id="{2BCBF39E-4D24-5076-498A-8F6B6BADA590}"/>
                </a:ext>
              </a:extLst>
            </p:cNvPr>
            <p:cNvSpPr/>
            <p:nvPr/>
          </p:nvSpPr>
          <p:spPr>
            <a:xfrm>
              <a:off x="13927892" y="1973508"/>
              <a:ext cx="914940" cy="1010170"/>
            </a:xfrm>
            <a:custGeom>
              <a:avLst/>
              <a:gdLst/>
              <a:ahLst/>
              <a:cxnLst/>
              <a:rect l="l" t="t" r="r" b="b"/>
              <a:pathLst>
                <a:path w="1250672" h="1289352">
                  <a:moveTo>
                    <a:pt x="0" y="0"/>
                  </a:moveTo>
                  <a:lnTo>
                    <a:pt x="1250672" y="0"/>
                  </a:lnTo>
                  <a:lnTo>
                    <a:pt x="1250672" y="1289352"/>
                  </a:lnTo>
                  <a:lnTo>
                    <a:pt x="0" y="128935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=""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4705D294-DB3B-A16D-B08D-526D04517F68}"/>
                </a:ext>
              </a:extLst>
            </p:cNvPr>
            <p:cNvSpPr txBox="1"/>
            <p:nvPr/>
          </p:nvSpPr>
          <p:spPr>
            <a:xfrm>
              <a:off x="4794281" y="1094368"/>
              <a:ext cx="8472940" cy="13062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6000" b="1" dirty="0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465B8F97-70AE-3E0E-A85F-CFD787555D69}"/>
              </a:ext>
            </a:extLst>
          </p:cNvPr>
          <p:cNvGrpSpPr/>
          <p:nvPr/>
        </p:nvGrpSpPr>
        <p:grpSpPr>
          <a:xfrm>
            <a:off x="318181" y="3057527"/>
            <a:ext cx="8218364" cy="2243198"/>
            <a:chOff x="672566" y="3342550"/>
            <a:chExt cx="8218364" cy="2243198"/>
          </a:xfrm>
        </p:grpSpPr>
        <p:sp>
          <p:nvSpPr>
            <p:cNvPr id="17" name="Freeform 7">
              <a:extLst>
                <a:ext uri="{FF2B5EF4-FFF2-40B4-BE49-F238E27FC236}">
                  <a16:creationId xmlns="" xmlns:a16="http://schemas.microsoft.com/office/drawing/2014/main" id="{03CA039D-5607-D91A-3B44-E33D5FD10733}"/>
                </a:ext>
              </a:extLst>
            </p:cNvPr>
            <p:cNvSpPr/>
            <p:nvPr/>
          </p:nvSpPr>
          <p:spPr>
            <a:xfrm>
              <a:off x="1576914" y="3342550"/>
              <a:ext cx="7314016" cy="2243198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315CAAF-7278-77FF-8FC9-127026DA940E}"/>
                </a:ext>
              </a:extLst>
            </p:cNvPr>
            <p:cNvGrpSpPr/>
            <p:nvPr/>
          </p:nvGrpSpPr>
          <p:grpSpPr>
            <a:xfrm>
              <a:off x="672566" y="3585450"/>
              <a:ext cx="1828697" cy="1757397"/>
              <a:chOff x="957400" y="3444442"/>
              <a:chExt cx="1828697" cy="1757397"/>
            </a:xfrm>
          </p:grpSpPr>
          <p:grpSp>
            <p:nvGrpSpPr>
              <p:cNvPr id="20" name="Group 9">
                <a:extLst>
                  <a:ext uri="{FF2B5EF4-FFF2-40B4-BE49-F238E27FC236}">
                    <a16:creationId xmlns="" xmlns:a16="http://schemas.microsoft.com/office/drawing/2014/main" id="{59C09854-B5DC-5E1D-4EA6-32FB0303D0AF}"/>
                  </a:ext>
                </a:extLst>
              </p:cNvPr>
              <p:cNvGrpSpPr/>
              <p:nvPr/>
            </p:nvGrpSpPr>
            <p:grpSpPr>
              <a:xfrm>
                <a:off x="1028700" y="3444442"/>
                <a:ext cx="1757397" cy="1757397"/>
                <a:chOff x="0" y="0"/>
                <a:chExt cx="812800" cy="812800"/>
              </a:xfrm>
            </p:grpSpPr>
            <p:sp>
              <p:nvSpPr>
                <p:cNvPr id="22" name="Freeform 10">
                  <a:extLst>
                    <a:ext uri="{FF2B5EF4-FFF2-40B4-BE49-F238E27FC236}">
                      <a16:creationId xmlns="" xmlns:a16="http://schemas.microsoft.com/office/drawing/2014/main" id="{703E2CE9-28B0-3DF0-8808-1D63E113F566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5CEC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TextBox 11">
                  <a:extLst>
                    <a:ext uri="{FF2B5EF4-FFF2-40B4-BE49-F238E27FC236}">
                      <a16:creationId xmlns="" xmlns:a16="http://schemas.microsoft.com/office/drawing/2014/main" id="{FAF671E5-B6B2-7B7A-3FC9-D6A080F6B5AA}"/>
                    </a:ext>
                  </a:extLst>
                </p:cNvPr>
                <p:cNvSpPr txBox="1"/>
                <p:nvPr/>
              </p:nvSpPr>
              <p:spPr>
                <a:xfrm>
                  <a:off x="76200" y="76200"/>
                  <a:ext cx="660400" cy="6604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9"/>
                    </a:lnSpc>
                  </a:pPr>
                  <a:endParaRPr/>
                </a:p>
              </p:txBody>
            </p:sp>
          </p:grpSp>
          <p:sp>
            <p:nvSpPr>
              <p:cNvPr id="21" name="TextBox 43">
                <a:extLst>
                  <a:ext uri="{FF2B5EF4-FFF2-40B4-BE49-F238E27FC236}">
                    <a16:creationId xmlns="" xmlns:a16="http://schemas.microsoft.com/office/drawing/2014/main" id="{B46BB1C8-AFC5-8A6B-9919-6E885530911C}"/>
                  </a:ext>
                </a:extLst>
              </p:cNvPr>
              <p:cNvSpPr txBox="1"/>
              <p:nvPr/>
            </p:nvSpPr>
            <p:spPr>
              <a:xfrm>
                <a:off x="957400" y="3827012"/>
                <a:ext cx="1736432" cy="970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286"/>
                  </a:lnSpc>
                </a:pPr>
                <a:r>
                  <a:rPr lang="en-US" sz="6000" b="1" dirty="0">
                    <a:solidFill>
                      <a:srgbClr val="6D29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9B8B4CA9-3B29-004D-0B3A-42B890FF4B03}"/>
                </a:ext>
              </a:extLst>
            </p:cNvPr>
            <p:cNvSpPr txBox="1"/>
            <p:nvPr/>
          </p:nvSpPr>
          <p:spPr>
            <a:xfrm>
              <a:off x="2253520" y="3534540"/>
              <a:ext cx="6130233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Ôn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lại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kiến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thức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đã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học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hôm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nay</a:t>
              </a:r>
              <a:endParaRPr lang="fr-FR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317CD63F-6BF0-8CE3-4867-7DCE8368A03F}"/>
              </a:ext>
            </a:extLst>
          </p:cNvPr>
          <p:cNvGrpSpPr/>
          <p:nvPr/>
        </p:nvGrpSpPr>
        <p:grpSpPr>
          <a:xfrm>
            <a:off x="2514600" y="6386697"/>
            <a:ext cx="11505317" cy="2243198"/>
            <a:chOff x="672566" y="3342550"/>
            <a:chExt cx="11505317" cy="2243198"/>
          </a:xfrm>
        </p:grpSpPr>
        <p:sp>
          <p:nvSpPr>
            <p:cNvPr id="25" name="Freeform 7">
              <a:extLst>
                <a:ext uri="{FF2B5EF4-FFF2-40B4-BE49-F238E27FC236}">
                  <a16:creationId xmlns="" xmlns:a16="http://schemas.microsoft.com/office/drawing/2014/main" id="{AC288CE3-BAD4-05B6-4F8C-A110ADEF3A44}"/>
                </a:ext>
              </a:extLst>
            </p:cNvPr>
            <p:cNvSpPr/>
            <p:nvPr/>
          </p:nvSpPr>
          <p:spPr>
            <a:xfrm>
              <a:off x="1576913" y="3342550"/>
              <a:ext cx="10600970" cy="2243198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="" xmlns:a16="http://schemas.microsoft.com/office/drawing/2014/main" id="{B8E1D645-9BA2-89E7-4FC3-A73115308B35}"/>
                </a:ext>
              </a:extLst>
            </p:cNvPr>
            <p:cNvGrpSpPr/>
            <p:nvPr/>
          </p:nvGrpSpPr>
          <p:grpSpPr>
            <a:xfrm>
              <a:off x="672566" y="3585450"/>
              <a:ext cx="1828697" cy="1757397"/>
              <a:chOff x="957400" y="3444442"/>
              <a:chExt cx="1828697" cy="1757397"/>
            </a:xfrm>
          </p:grpSpPr>
          <p:grpSp>
            <p:nvGrpSpPr>
              <p:cNvPr id="28" name="Group 9">
                <a:extLst>
                  <a:ext uri="{FF2B5EF4-FFF2-40B4-BE49-F238E27FC236}">
                    <a16:creationId xmlns="" xmlns:a16="http://schemas.microsoft.com/office/drawing/2014/main" id="{F30681BF-03A9-ACC6-BB08-D69ADE10CD11}"/>
                  </a:ext>
                </a:extLst>
              </p:cNvPr>
              <p:cNvGrpSpPr/>
              <p:nvPr/>
            </p:nvGrpSpPr>
            <p:grpSpPr>
              <a:xfrm>
                <a:off x="1028700" y="3444442"/>
                <a:ext cx="1757397" cy="1757397"/>
                <a:chOff x="0" y="0"/>
                <a:chExt cx="812800" cy="812800"/>
              </a:xfrm>
            </p:grpSpPr>
            <p:sp>
              <p:nvSpPr>
                <p:cNvPr id="30" name="Freeform 10">
                  <a:extLst>
                    <a:ext uri="{FF2B5EF4-FFF2-40B4-BE49-F238E27FC236}">
                      <a16:creationId xmlns="" xmlns:a16="http://schemas.microsoft.com/office/drawing/2014/main" id="{8B90CA29-4F42-7B97-D1DD-7EF35C6EB742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5CEC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11">
                  <a:extLst>
                    <a:ext uri="{FF2B5EF4-FFF2-40B4-BE49-F238E27FC236}">
                      <a16:creationId xmlns="" xmlns:a16="http://schemas.microsoft.com/office/drawing/2014/main" id="{7A0B9FFA-A8D3-AF5D-CF42-1EC3A63579B0}"/>
                    </a:ext>
                  </a:extLst>
                </p:cNvPr>
                <p:cNvSpPr txBox="1"/>
                <p:nvPr/>
              </p:nvSpPr>
              <p:spPr>
                <a:xfrm>
                  <a:off x="76200" y="76200"/>
                  <a:ext cx="660400" cy="6604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9"/>
                    </a:lnSpc>
                  </a:pPr>
                  <a:endParaRPr/>
                </a:p>
              </p:txBody>
            </p:sp>
          </p:grpSp>
          <p:sp>
            <p:nvSpPr>
              <p:cNvPr id="29" name="TextBox 43">
                <a:extLst>
                  <a:ext uri="{FF2B5EF4-FFF2-40B4-BE49-F238E27FC236}">
                    <a16:creationId xmlns="" xmlns:a16="http://schemas.microsoft.com/office/drawing/2014/main" id="{4FC87BE4-7D7B-2963-6B3D-038F841C5743}"/>
                  </a:ext>
                </a:extLst>
              </p:cNvPr>
              <p:cNvSpPr txBox="1"/>
              <p:nvPr/>
            </p:nvSpPr>
            <p:spPr>
              <a:xfrm>
                <a:off x="957400" y="3827012"/>
                <a:ext cx="1736432" cy="970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286"/>
                  </a:lnSpc>
                </a:pPr>
                <a:r>
                  <a:rPr lang="en-US" sz="6000" b="1">
                    <a:solidFill>
                      <a:srgbClr val="6D29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  <a:endParaRPr lang="en-US" sz="6000" b="1" dirty="0">
                  <a:solidFill>
                    <a:srgbClr val="6D29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="" xmlns:a16="http://schemas.microsoft.com/office/drawing/2014/main" id="{BE210013-F4AA-47EE-7332-AA6339B6610E}"/>
                </a:ext>
              </a:extLst>
            </p:cNvPr>
            <p:cNvSpPr txBox="1"/>
            <p:nvPr/>
          </p:nvSpPr>
          <p:spPr>
            <a:xfrm>
              <a:off x="2659720" y="3530259"/>
              <a:ext cx="9124256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Chuẩn bị trước </a:t>
              </a:r>
              <a:r>
                <a:rPr lang="en-US" sz="4000" b="1" i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Tiết 3 – Sinh hoạt lớp: </a:t>
              </a:r>
              <a:r>
                <a:rPr lang="vi-VN" sz="4000" b="1" i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Bức tường vinh danh</a:t>
              </a:r>
              <a:endParaRPr lang="fr-FR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="" xmlns:a16="http://schemas.microsoft.com/office/drawing/2014/main" id="{7E63924F-1174-C0F1-7687-7D3BB40DB5B9}"/>
              </a:ext>
            </a:extLst>
          </p:cNvPr>
          <p:cNvGrpSpPr/>
          <p:nvPr/>
        </p:nvGrpSpPr>
        <p:grpSpPr>
          <a:xfrm>
            <a:off x="9035386" y="3050540"/>
            <a:ext cx="8382000" cy="2243198"/>
            <a:chOff x="672566" y="3342550"/>
            <a:chExt cx="8382000" cy="2243198"/>
          </a:xfrm>
        </p:grpSpPr>
        <p:sp>
          <p:nvSpPr>
            <p:cNvPr id="33" name="Freeform 7">
              <a:extLst>
                <a:ext uri="{FF2B5EF4-FFF2-40B4-BE49-F238E27FC236}">
                  <a16:creationId xmlns="" xmlns:a16="http://schemas.microsoft.com/office/drawing/2014/main" id="{931E9FB6-7795-E52B-3669-FE467B36C237}"/>
                </a:ext>
              </a:extLst>
            </p:cNvPr>
            <p:cNvSpPr/>
            <p:nvPr/>
          </p:nvSpPr>
          <p:spPr>
            <a:xfrm>
              <a:off x="1576914" y="3342550"/>
              <a:ext cx="7477652" cy="2243198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/>
            </a:p>
          </p:txBody>
        </p:sp>
        <p:grpSp>
          <p:nvGrpSpPr>
            <p:cNvPr id="34" name="Group 33">
              <a:extLst>
                <a:ext uri="{FF2B5EF4-FFF2-40B4-BE49-F238E27FC236}">
                  <a16:creationId xmlns="" xmlns:a16="http://schemas.microsoft.com/office/drawing/2014/main" id="{91599850-4385-9B53-8895-DCDD02C6EC18}"/>
                </a:ext>
              </a:extLst>
            </p:cNvPr>
            <p:cNvGrpSpPr/>
            <p:nvPr/>
          </p:nvGrpSpPr>
          <p:grpSpPr>
            <a:xfrm>
              <a:off x="672566" y="3585450"/>
              <a:ext cx="1828697" cy="1757397"/>
              <a:chOff x="957400" y="3444442"/>
              <a:chExt cx="1828697" cy="1757397"/>
            </a:xfrm>
          </p:grpSpPr>
          <p:grpSp>
            <p:nvGrpSpPr>
              <p:cNvPr id="36" name="Group 9">
                <a:extLst>
                  <a:ext uri="{FF2B5EF4-FFF2-40B4-BE49-F238E27FC236}">
                    <a16:creationId xmlns="" xmlns:a16="http://schemas.microsoft.com/office/drawing/2014/main" id="{3B8F17E7-1795-E812-8A8D-24E4395091A7}"/>
                  </a:ext>
                </a:extLst>
              </p:cNvPr>
              <p:cNvGrpSpPr/>
              <p:nvPr/>
            </p:nvGrpSpPr>
            <p:grpSpPr>
              <a:xfrm>
                <a:off x="1028700" y="3444442"/>
                <a:ext cx="1757397" cy="1757397"/>
                <a:chOff x="0" y="0"/>
                <a:chExt cx="812800" cy="812800"/>
              </a:xfrm>
            </p:grpSpPr>
            <p:sp>
              <p:nvSpPr>
                <p:cNvPr id="38" name="Freeform 10">
                  <a:extLst>
                    <a:ext uri="{FF2B5EF4-FFF2-40B4-BE49-F238E27FC236}">
                      <a16:creationId xmlns="" xmlns:a16="http://schemas.microsoft.com/office/drawing/2014/main" id="{5D506223-1F24-C58C-3588-9649BC96B4B5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F5CEC6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TextBox 11">
                  <a:extLst>
                    <a:ext uri="{FF2B5EF4-FFF2-40B4-BE49-F238E27FC236}">
                      <a16:creationId xmlns="" xmlns:a16="http://schemas.microsoft.com/office/drawing/2014/main" id="{BEFD4201-50B0-AC66-4B74-EE7FC8106BDB}"/>
                    </a:ext>
                  </a:extLst>
                </p:cNvPr>
                <p:cNvSpPr txBox="1"/>
                <p:nvPr/>
              </p:nvSpPr>
              <p:spPr>
                <a:xfrm>
                  <a:off x="76200" y="76200"/>
                  <a:ext cx="660400" cy="6604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3089"/>
                    </a:lnSpc>
                  </a:pPr>
                  <a:endParaRPr/>
                </a:p>
              </p:txBody>
            </p:sp>
          </p:grpSp>
          <p:sp>
            <p:nvSpPr>
              <p:cNvPr id="37" name="TextBox 43">
                <a:extLst>
                  <a:ext uri="{FF2B5EF4-FFF2-40B4-BE49-F238E27FC236}">
                    <a16:creationId xmlns="" xmlns:a16="http://schemas.microsoft.com/office/drawing/2014/main" id="{C2B37609-C970-1CE8-179B-8D6093E2CF50}"/>
                  </a:ext>
                </a:extLst>
              </p:cNvPr>
              <p:cNvSpPr txBox="1"/>
              <p:nvPr/>
            </p:nvSpPr>
            <p:spPr>
              <a:xfrm>
                <a:off x="957400" y="3827012"/>
                <a:ext cx="1736432" cy="970522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8286"/>
                  </a:lnSpc>
                </a:pPr>
                <a:r>
                  <a:rPr lang="en-US" sz="6000" b="1">
                    <a:solidFill>
                      <a:srgbClr val="6D292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US" sz="6000" b="1" dirty="0">
                  <a:solidFill>
                    <a:srgbClr val="6D292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054396F-5E97-B142-35A2-3B40FB55A9F9}"/>
                </a:ext>
              </a:extLst>
            </p:cNvPr>
            <p:cNvSpPr txBox="1"/>
            <p:nvPr/>
          </p:nvSpPr>
          <p:spPr>
            <a:xfrm>
              <a:off x="2782734" y="3479348"/>
              <a:ext cx="5809007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sẻ với người thân về bài học</a:t>
              </a:r>
              <a:endParaRPr lang="fr-FR" sz="40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791542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8496300"/>
            <a:ext cx="18288000" cy="1790700"/>
          </a:xfrm>
          <a:prstGeom prst="rect">
            <a:avLst/>
          </a:prstGeom>
          <a:solidFill>
            <a:srgbClr val="EDECED"/>
          </a:solid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2971800" y="6179032"/>
            <a:ext cx="5835719" cy="3866265"/>
          </a:xfrm>
          <a:custGeom>
            <a:avLst/>
            <a:gdLst/>
            <a:ahLst/>
            <a:cxnLst/>
            <a:rect l="l" t="t" r="r" b="b"/>
            <a:pathLst>
              <a:path w="8003868" h="4554929">
                <a:moveTo>
                  <a:pt x="0" y="0"/>
                </a:moveTo>
                <a:lnTo>
                  <a:pt x="8003869" y="0"/>
                </a:lnTo>
                <a:lnTo>
                  <a:pt x="8003869" y="4554929"/>
                </a:lnTo>
                <a:lnTo>
                  <a:pt x="0" y="45549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flipH="1">
            <a:off x="9144000" y="5771827"/>
            <a:ext cx="5355333" cy="4273470"/>
          </a:xfrm>
          <a:custGeom>
            <a:avLst/>
            <a:gdLst/>
            <a:ahLst/>
            <a:cxnLst/>
            <a:rect l="l" t="t" r="r" b="b"/>
            <a:pathLst>
              <a:path w="7345004" h="5034666">
                <a:moveTo>
                  <a:pt x="7345005" y="0"/>
                </a:moveTo>
                <a:lnTo>
                  <a:pt x="0" y="0"/>
                </a:lnTo>
                <a:lnTo>
                  <a:pt x="0" y="5034667"/>
                </a:lnTo>
                <a:lnTo>
                  <a:pt x="7345005" y="5034667"/>
                </a:lnTo>
                <a:lnTo>
                  <a:pt x="7345005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66619B0-FC4A-45CE-AFD0-2B29C65152E4}"/>
              </a:ext>
            </a:extLst>
          </p:cNvPr>
          <p:cNvSpPr txBox="1"/>
          <p:nvPr/>
        </p:nvSpPr>
        <p:spPr>
          <a:xfrm>
            <a:off x="723899" y="2324823"/>
            <a:ext cx="16840201" cy="320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400" b="1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TẤT CẢ CÁC EM ĐÃ CHÚ Ý LẮNG NGHE, HẸN GẶP LẠI!</a:t>
            </a:r>
            <a:endParaRPr lang="en-US" sz="7400" b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61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6">
            <a:extLst>
              <a:ext uri="{FF2B5EF4-FFF2-40B4-BE49-F238E27FC236}">
                <a16:creationId xmlns="" xmlns:a16="http://schemas.microsoft.com/office/drawing/2014/main" id="{5670D75E-C207-5252-2F73-EE924970A198}"/>
              </a:ext>
            </a:extLst>
          </p:cNvPr>
          <p:cNvSpPr/>
          <p:nvPr/>
        </p:nvSpPr>
        <p:spPr>
          <a:xfrm>
            <a:off x="1143000" y="1353436"/>
            <a:ext cx="15748159" cy="8321518"/>
          </a:xfrm>
          <a:custGeom>
            <a:avLst/>
            <a:gdLst/>
            <a:ahLst/>
            <a:cxnLst/>
            <a:rect l="l" t="t" r="r" b="b"/>
            <a:pathLst>
              <a:path w="15596249" h="8188031">
                <a:moveTo>
                  <a:pt x="0" y="0"/>
                </a:moveTo>
                <a:lnTo>
                  <a:pt x="15596250" y="0"/>
                </a:lnTo>
                <a:lnTo>
                  <a:pt x="15596250" y="8188030"/>
                </a:lnTo>
                <a:lnTo>
                  <a:pt x="0" y="818803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-152400" y="6819900"/>
            <a:ext cx="4218564" cy="3801876"/>
          </a:xfrm>
          <a:custGeom>
            <a:avLst/>
            <a:gdLst/>
            <a:ahLst/>
            <a:cxnLst/>
            <a:rect l="l" t="t" r="r" b="b"/>
            <a:pathLst>
              <a:path w="4391044" h="3808232">
                <a:moveTo>
                  <a:pt x="0" y="0"/>
                </a:moveTo>
                <a:lnTo>
                  <a:pt x="4391044" y="0"/>
                </a:lnTo>
                <a:lnTo>
                  <a:pt x="4391044" y="3808232"/>
                </a:lnTo>
                <a:lnTo>
                  <a:pt x="0" y="3808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 rot="1789248">
            <a:off x="-623956" y="506388"/>
            <a:ext cx="4077460" cy="1334442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11">
            <a:extLst>
              <a:ext uri="{FF2B5EF4-FFF2-40B4-BE49-F238E27FC236}">
                <a16:creationId xmlns="" xmlns:a16="http://schemas.microsoft.com/office/drawing/2014/main" id="{E456FBD7-E3AF-81DE-0346-E6ADA2EF0F6A}"/>
              </a:ext>
            </a:extLst>
          </p:cNvPr>
          <p:cNvSpPr txBox="1"/>
          <p:nvPr/>
        </p:nvSpPr>
        <p:spPr>
          <a:xfrm>
            <a:off x="4330778" y="3105666"/>
            <a:ext cx="9461421" cy="4075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5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Gợi ý câu trả lời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40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đã cho thấy mỗi bạn nhỏ chúng ta ai cũng có tài năng hay điều mà các em đáng tự hào về bản thân. </a:t>
            </a:r>
            <a:endParaRPr lang="vi-VN" sz="44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 descr="Logo&#10;&#10;Description automatically generated">
            <a:extLst>
              <a:ext uri="{FF2B5EF4-FFF2-40B4-BE49-F238E27FC236}">
                <a16:creationId xmlns="" xmlns:a16="http://schemas.microsoft.com/office/drawing/2014/main" id="{F593DDB5-C79D-3AED-868D-20D756B65FA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6514">
            <a:off x="13000167" y="528479"/>
            <a:ext cx="3907882" cy="3994230"/>
          </a:xfrm>
          <a:prstGeom prst="rect">
            <a:avLst/>
          </a:prstGeom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>
          <a:xfrm>
            <a:off x="-381000" y="-188968"/>
            <a:ext cx="2912843" cy="2674960"/>
          </a:xfrm>
          <a:custGeom>
            <a:avLst/>
            <a:gdLst/>
            <a:ahLst/>
            <a:cxnLst/>
            <a:rect l="l" t="t" r="r" b="b"/>
            <a:pathLst>
              <a:path w="5729260" h="4614658">
                <a:moveTo>
                  <a:pt x="0" y="0"/>
                </a:moveTo>
                <a:lnTo>
                  <a:pt x="5729260" y="0"/>
                </a:lnTo>
                <a:lnTo>
                  <a:pt x="5729260" y="4614658"/>
                </a:lnTo>
                <a:lnTo>
                  <a:pt x="0" y="461465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rot="1318342">
            <a:off x="16411037" y="180901"/>
            <a:ext cx="2642577" cy="1070189"/>
          </a:xfrm>
          <a:custGeom>
            <a:avLst/>
            <a:gdLst/>
            <a:ahLst/>
            <a:cxnLst/>
            <a:rect l="l" t="t" r="r" b="b"/>
            <a:pathLst>
              <a:path w="4828443" h="1580218">
                <a:moveTo>
                  <a:pt x="0" y="0"/>
                </a:moveTo>
                <a:lnTo>
                  <a:pt x="4828443" y="0"/>
                </a:lnTo>
                <a:lnTo>
                  <a:pt x="4828443" y="1580218"/>
                </a:lnTo>
                <a:lnTo>
                  <a:pt x="0" y="15802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rot="6822183">
            <a:off x="16665593" y="8840180"/>
            <a:ext cx="2133464" cy="637599"/>
          </a:xfrm>
          <a:custGeom>
            <a:avLst/>
            <a:gdLst/>
            <a:ahLst/>
            <a:cxnLst/>
            <a:rect l="l" t="t" r="r" b="b"/>
            <a:pathLst>
              <a:path w="3593022" h="1365348">
                <a:moveTo>
                  <a:pt x="0" y="0"/>
                </a:moveTo>
                <a:lnTo>
                  <a:pt x="3593022" y="0"/>
                </a:lnTo>
                <a:lnTo>
                  <a:pt x="3593022" y="1365348"/>
                </a:lnTo>
                <a:lnTo>
                  <a:pt x="0" y="13653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1B288C98-FE66-84D2-DBA0-BE1C29852FEA}"/>
              </a:ext>
            </a:extLst>
          </p:cNvPr>
          <p:cNvSpPr txBox="1"/>
          <p:nvPr/>
        </p:nvSpPr>
        <p:spPr>
          <a:xfrm>
            <a:off x="370300" y="2485992"/>
            <a:ext cx="17547399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vi-VN" sz="7400" b="1" kern="0" dirty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CHỦ </a:t>
            </a:r>
            <a:r>
              <a:rPr lang="vi-VN" sz="7400" b="1" ker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ĐỀ </a:t>
            </a:r>
            <a:r>
              <a:rPr lang="en-US" sz="7400" b="1" ker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7400" b="1" ker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en-US" sz="7400" b="1" kern="0">
                <a:solidFill>
                  <a:schemeClr val="accent2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NIỀM TỰ HÀO CỦA EM</a:t>
            </a:r>
            <a:endParaRPr lang="en-US" sz="7400" b="1" kern="0" dirty="0">
              <a:solidFill>
                <a:schemeClr val="accent2">
                  <a:lumMod val="50000"/>
                </a:schemeClr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63DC20E-F942-A6C9-382A-23FF6007E3E8}"/>
              </a:ext>
            </a:extLst>
          </p:cNvPr>
          <p:cNvSpPr txBox="1"/>
          <p:nvPr/>
        </p:nvSpPr>
        <p:spPr>
          <a:xfrm>
            <a:off x="413618" y="5038490"/>
            <a:ext cx="17504081" cy="31243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Tuần 6. Hoạt động giáo dục theo chủ đề</a:t>
            </a:r>
            <a:r>
              <a:rPr lang="en-US" sz="7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7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Niềm tự hào của em – Hoạt </a:t>
            </a:r>
            <a:r>
              <a:rPr lang="en-US" sz="7000" b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động 3,4</a:t>
            </a:r>
            <a:endParaRPr lang="en-US" sz="7000" dirty="0">
              <a:solidFill>
                <a:srgbClr val="FF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B964A6BE-376E-9883-44F9-52A0E5DC4FF3}"/>
              </a:ext>
            </a:extLst>
          </p:cNvPr>
          <p:cNvCxnSpPr>
            <a:cxnSpLocks/>
          </p:cNvCxnSpPr>
          <p:nvPr/>
        </p:nvCxnSpPr>
        <p:spPr>
          <a:xfrm>
            <a:off x="1456617" y="4533900"/>
            <a:ext cx="15374765" cy="0"/>
          </a:xfrm>
          <a:prstGeom prst="line">
            <a:avLst/>
          </a:prstGeom>
          <a:ln w="38100">
            <a:solidFill>
              <a:srgbClr val="965B3A"/>
            </a:solidFill>
            <a:prstDash val="lgDashDot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 20"/>
          <p:cNvSpPr/>
          <p:nvPr/>
        </p:nvSpPr>
        <p:spPr>
          <a:xfrm rot="-798375">
            <a:off x="16079455" y="136723"/>
            <a:ext cx="2131089" cy="921649"/>
          </a:xfrm>
          <a:custGeom>
            <a:avLst/>
            <a:gdLst/>
            <a:ahLst/>
            <a:cxnLst/>
            <a:rect l="l" t="t" r="r" b="b"/>
            <a:pathLst>
              <a:path w="4524657" h="1719370">
                <a:moveTo>
                  <a:pt x="0" y="0"/>
                </a:moveTo>
                <a:lnTo>
                  <a:pt x="4524656" y="0"/>
                </a:lnTo>
                <a:lnTo>
                  <a:pt x="4524656" y="1719369"/>
                </a:lnTo>
                <a:lnTo>
                  <a:pt x="0" y="171936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13">
            <a:extLst>
              <a:ext uri="{FF2B5EF4-FFF2-40B4-BE49-F238E27FC236}">
                <a16:creationId xmlns="" xmlns:a16="http://schemas.microsoft.com/office/drawing/2014/main" id="{29FDCEBF-57A1-0DAF-9DF2-C263FDBFC4B5}"/>
              </a:ext>
            </a:extLst>
          </p:cNvPr>
          <p:cNvSpPr/>
          <p:nvPr/>
        </p:nvSpPr>
        <p:spPr>
          <a:xfrm rot="1789248">
            <a:off x="-116349" y="9067014"/>
            <a:ext cx="2160233" cy="802584"/>
          </a:xfrm>
          <a:custGeom>
            <a:avLst/>
            <a:gdLst/>
            <a:ahLst/>
            <a:cxnLst/>
            <a:rect l="l" t="t" r="r" b="b"/>
            <a:pathLst>
              <a:path w="4077460" h="1334442">
                <a:moveTo>
                  <a:pt x="0" y="0"/>
                </a:moveTo>
                <a:lnTo>
                  <a:pt x="4077460" y="0"/>
                </a:lnTo>
                <a:lnTo>
                  <a:pt x="4077460" y="1334441"/>
                </a:lnTo>
                <a:lnTo>
                  <a:pt x="0" y="133444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="" xmlns:a16="http://schemas.microsoft.com/office/drawing/2014/main" id="{EA8D8A1B-6380-7360-8088-B32463874A47}"/>
              </a:ext>
            </a:extLst>
          </p:cNvPr>
          <p:cNvGrpSpPr/>
          <p:nvPr/>
        </p:nvGrpSpPr>
        <p:grpSpPr>
          <a:xfrm>
            <a:off x="-1981200" y="681054"/>
            <a:ext cx="12268200" cy="2065745"/>
            <a:chOff x="3467284" y="286730"/>
            <a:chExt cx="11582400" cy="2065745"/>
          </a:xfrm>
        </p:grpSpPr>
        <p:grpSp>
          <p:nvGrpSpPr>
            <p:cNvPr id="24" name="Group 18">
              <a:extLst>
                <a:ext uri="{FF2B5EF4-FFF2-40B4-BE49-F238E27FC236}">
                  <a16:creationId xmlns="" xmlns:a16="http://schemas.microsoft.com/office/drawing/2014/main" id="{6E8B4D1F-718A-D666-1FBB-BCD5BDF0CA1B}"/>
                </a:ext>
              </a:extLst>
            </p:cNvPr>
            <p:cNvGrpSpPr/>
            <p:nvPr/>
          </p:nvGrpSpPr>
          <p:grpSpPr>
            <a:xfrm>
              <a:off x="3467284" y="286730"/>
              <a:ext cx="11582400" cy="2065745"/>
              <a:chOff x="0" y="-38100"/>
              <a:chExt cx="3160916" cy="615614"/>
            </a:xfrm>
          </p:grpSpPr>
          <p:sp>
            <p:nvSpPr>
              <p:cNvPr id="26" name="Freeform 19">
                <a:extLst>
                  <a:ext uri="{FF2B5EF4-FFF2-40B4-BE49-F238E27FC236}">
                    <a16:creationId xmlns="" xmlns:a16="http://schemas.microsoft.com/office/drawing/2014/main" id="{D51D3041-78C1-84C3-7068-0D7691D36E54}"/>
                  </a:ext>
                </a:extLst>
              </p:cNvPr>
              <p:cNvSpPr/>
              <p:nvPr/>
            </p:nvSpPr>
            <p:spPr>
              <a:xfrm>
                <a:off x="203200" y="-326"/>
                <a:ext cx="2957716" cy="577840"/>
              </a:xfrm>
              <a:custGeom>
                <a:avLst/>
                <a:gdLst/>
                <a:ahLst/>
                <a:cxnLst/>
                <a:rect l="l" t="t" r="r" b="b"/>
                <a:pathLst>
                  <a:path w="2754516" h="407051">
                    <a:moveTo>
                      <a:pt x="2754516" y="326"/>
                    </a:moveTo>
                    <a:cubicBezTo>
                      <a:pt x="2681703" y="0"/>
                      <a:pt x="2614282" y="38659"/>
                      <a:pt x="2577781" y="101663"/>
                    </a:cubicBezTo>
                    <a:cubicBezTo>
                      <a:pt x="2541280" y="164667"/>
                      <a:pt x="2541280" y="242385"/>
                      <a:pt x="2577781" y="305389"/>
                    </a:cubicBezTo>
                    <a:cubicBezTo>
                      <a:pt x="2614282" y="368393"/>
                      <a:pt x="2681703" y="407052"/>
                      <a:pt x="2754516" y="406726"/>
                    </a:cubicBezTo>
                    <a:lnTo>
                      <a:pt x="0" y="406726"/>
                    </a:lnTo>
                    <a:cubicBezTo>
                      <a:pt x="72813" y="407052"/>
                      <a:pt x="140234" y="368393"/>
                      <a:pt x="176735" y="305389"/>
                    </a:cubicBezTo>
                    <a:cubicBezTo>
                      <a:pt x="213236" y="242385"/>
                      <a:pt x="213236" y="164667"/>
                      <a:pt x="176735" y="101663"/>
                    </a:cubicBezTo>
                    <a:cubicBezTo>
                      <a:pt x="140234" y="38659"/>
                      <a:pt x="72813" y="0"/>
                      <a:pt x="0" y="326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0">
                <a:extLst>
                  <a:ext uri="{FF2B5EF4-FFF2-40B4-BE49-F238E27FC236}">
                    <a16:creationId xmlns="" xmlns:a16="http://schemas.microsoft.com/office/drawing/2014/main" id="{3E7D767C-C2C5-C0D4-7C04-737E4AF52BB2}"/>
                  </a:ext>
                </a:extLst>
              </p:cNvPr>
              <p:cNvSpPr txBox="1"/>
              <p:nvPr/>
            </p:nvSpPr>
            <p:spPr>
              <a:xfrm>
                <a:off x="0" y="-38100"/>
                <a:ext cx="812800" cy="444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="" xmlns:a16="http://schemas.microsoft.com/office/drawing/2014/main" id="{193A03DE-75C6-7A0B-018B-8FC82E7BE8DC}"/>
                </a:ext>
              </a:extLst>
            </p:cNvPr>
            <p:cNvSpPr txBox="1"/>
            <p:nvPr/>
          </p:nvSpPr>
          <p:spPr>
            <a:xfrm>
              <a:off x="5546603" y="875147"/>
              <a:ext cx="816833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3844A5D2-8FB9-0815-1AF7-8B20AD8D98A4}"/>
              </a:ext>
            </a:extLst>
          </p:cNvPr>
          <p:cNvGrpSpPr/>
          <p:nvPr/>
        </p:nvGrpSpPr>
        <p:grpSpPr>
          <a:xfrm>
            <a:off x="1447800" y="3393118"/>
            <a:ext cx="7278135" cy="6075188"/>
            <a:chOff x="1311714" y="3445192"/>
            <a:chExt cx="7278135" cy="6075188"/>
          </a:xfrm>
        </p:grpSpPr>
        <p:grpSp>
          <p:nvGrpSpPr>
            <p:cNvPr id="29" name="Group 8">
              <a:extLst>
                <a:ext uri="{FF2B5EF4-FFF2-40B4-BE49-F238E27FC236}">
                  <a16:creationId xmlns="" xmlns:a16="http://schemas.microsoft.com/office/drawing/2014/main" id="{47D17150-7EFE-053E-B881-63C8948D09C8}"/>
                </a:ext>
              </a:extLst>
            </p:cNvPr>
            <p:cNvGrpSpPr/>
            <p:nvPr/>
          </p:nvGrpSpPr>
          <p:grpSpPr>
            <a:xfrm>
              <a:off x="1371601" y="3445192"/>
              <a:ext cx="7218248" cy="6075188"/>
              <a:chOff x="-350311" y="-95250"/>
              <a:chExt cx="2183660" cy="1837862"/>
            </a:xfrm>
          </p:grpSpPr>
          <p:sp>
            <p:nvSpPr>
              <p:cNvPr id="34" name="Freeform 9">
                <a:extLst>
                  <a:ext uri="{FF2B5EF4-FFF2-40B4-BE49-F238E27FC236}">
                    <a16:creationId xmlns="" xmlns:a16="http://schemas.microsoft.com/office/drawing/2014/main" id="{2654AE42-781D-6298-E79F-EC352AFD4553}"/>
                  </a:ext>
                </a:extLst>
              </p:cNvPr>
              <p:cNvSpPr/>
              <p:nvPr/>
            </p:nvSpPr>
            <p:spPr>
              <a:xfrm>
                <a:off x="-350311" y="0"/>
                <a:ext cx="2183660" cy="1742612"/>
              </a:xfrm>
              <a:custGeom>
                <a:avLst/>
                <a:gdLst/>
                <a:ahLst/>
                <a:cxnLst/>
                <a:rect l="l" t="t" r="r" b="b"/>
                <a:pathLst>
                  <a:path w="1504394" h="1571721">
                    <a:moveTo>
                      <a:pt x="0" y="0"/>
                    </a:moveTo>
                    <a:lnTo>
                      <a:pt x="1504394" y="0"/>
                    </a:lnTo>
                    <a:lnTo>
                      <a:pt x="1504394" y="1571721"/>
                    </a:lnTo>
                    <a:lnTo>
                      <a:pt x="0" y="1571721"/>
                    </a:lnTo>
                    <a:close/>
                  </a:path>
                </a:pathLst>
              </a:custGeom>
              <a:solidFill>
                <a:srgbClr val="FFF1C5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TextBox 10">
                <a:extLst>
                  <a:ext uri="{FF2B5EF4-FFF2-40B4-BE49-F238E27FC236}">
                    <a16:creationId xmlns="" xmlns:a16="http://schemas.microsoft.com/office/drawing/2014/main" id="{0FE9EB44-97AF-F010-DADE-E45C5E6DE89A}"/>
                  </a:ext>
                </a:extLst>
              </p:cNvPr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="" xmlns:a16="http://schemas.microsoft.com/office/drawing/2014/main" id="{A36ED43D-10E2-22BC-F5B0-EB89D31EC192}"/>
                </a:ext>
              </a:extLst>
            </p:cNvPr>
            <p:cNvGrpSpPr/>
            <p:nvPr/>
          </p:nvGrpSpPr>
          <p:grpSpPr>
            <a:xfrm>
              <a:off x="1311714" y="3564942"/>
              <a:ext cx="2561251" cy="1258215"/>
              <a:chOff x="6593834" y="4041090"/>
              <a:chExt cx="2561251" cy="1258215"/>
            </a:xfrm>
          </p:grpSpPr>
          <p:sp>
            <p:nvSpPr>
              <p:cNvPr id="32" name="Freeform 11">
                <a:extLst>
                  <a:ext uri="{FF2B5EF4-FFF2-40B4-BE49-F238E27FC236}">
                    <a16:creationId xmlns="" xmlns:a16="http://schemas.microsoft.com/office/drawing/2014/main" id="{A43C9BAE-BB42-9A31-655E-E468350F38F8}"/>
                  </a:ext>
                </a:extLst>
              </p:cNvPr>
              <p:cNvSpPr/>
              <p:nvPr/>
            </p:nvSpPr>
            <p:spPr>
              <a:xfrm>
                <a:off x="6593834" y="4041090"/>
                <a:ext cx="2561251" cy="1258215"/>
              </a:xfrm>
              <a:custGeom>
                <a:avLst/>
                <a:gdLst/>
                <a:ahLst/>
                <a:cxnLst/>
                <a:rect l="l" t="t" r="r" b="b"/>
                <a:pathLst>
                  <a:path w="2561251" h="1258215">
                    <a:moveTo>
                      <a:pt x="0" y="0"/>
                    </a:moveTo>
                    <a:lnTo>
                      <a:pt x="2561251" y="0"/>
                    </a:lnTo>
                    <a:lnTo>
                      <a:pt x="2561251" y="1258214"/>
                    </a:lnTo>
                    <a:lnTo>
                      <a:pt x="0" y="12582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" name="TextBox 16">
                <a:extLst>
                  <a:ext uri="{FF2B5EF4-FFF2-40B4-BE49-F238E27FC236}">
                    <a16:creationId xmlns="" xmlns:a16="http://schemas.microsoft.com/office/drawing/2014/main" id="{8AA75CED-C645-7625-AEED-2AB33C45CFA3}"/>
                  </a:ext>
                </a:extLst>
              </p:cNvPr>
              <p:cNvSpPr txBox="1"/>
              <p:nvPr/>
            </p:nvSpPr>
            <p:spPr>
              <a:xfrm>
                <a:off x="6611962" y="4225440"/>
                <a:ext cx="1955865" cy="8309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5400" b="1" dirty="0">
                    <a:solidFill>
                      <a:srgbClr val="FFFBF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01</a:t>
                </a:r>
              </a:p>
            </p:txBody>
          </p:sp>
        </p:grpSp>
        <p:sp>
          <p:nvSpPr>
            <p:cNvPr id="31" name="TextBox 30">
              <a:extLst>
                <a:ext uri="{FF2B5EF4-FFF2-40B4-BE49-F238E27FC236}">
                  <a16:creationId xmlns="" xmlns:a16="http://schemas.microsoft.com/office/drawing/2014/main" id="{39B4BD4C-6B1B-EFA9-91B3-83DF0414FB90}"/>
                </a:ext>
              </a:extLst>
            </p:cNvPr>
            <p:cNvSpPr txBox="1"/>
            <p:nvPr/>
          </p:nvSpPr>
          <p:spPr>
            <a:xfrm>
              <a:off x="1942562" y="5490394"/>
              <a:ext cx="5752129" cy="2881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2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3: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4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Cùng chơi </a:t>
              </a:r>
              <a:r>
                <a:rPr lang="vi-VN" sz="4200" i="1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Vòng quay tự hào</a:t>
              </a:r>
              <a:endParaRPr lang="en-US" sz="42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24051048-17EC-B369-178C-63AC3F0A6BED}"/>
              </a:ext>
            </a:extLst>
          </p:cNvPr>
          <p:cNvGrpSpPr/>
          <p:nvPr/>
        </p:nvGrpSpPr>
        <p:grpSpPr>
          <a:xfrm>
            <a:off x="9502178" y="3393118"/>
            <a:ext cx="7278135" cy="6075188"/>
            <a:chOff x="1311714" y="3445192"/>
            <a:chExt cx="7278135" cy="6075188"/>
          </a:xfrm>
        </p:grpSpPr>
        <p:grpSp>
          <p:nvGrpSpPr>
            <p:cNvPr id="53" name="Group 8">
              <a:extLst>
                <a:ext uri="{FF2B5EF4-FFF2-40B4-BE49-F238E27FC236}">
                  <a16:creationId xmlns="" xmlns:a16="http://schemas.microsoft.com/office/drawing/2014/main" id="{BC5A2CDD-3208-68B4-C0A3-B4AE7F0D7CBB}"/>
                </a:ext>
              </a:extLst>
            </p:cNvPr>
            <p:cNvGrpSpPr/>
            <p:nvPr/>
          </p:nvGrpSpPr>
          <p:grpSpPr>
            <a:xfrm>
              <a:off x="1371601" y="3445192"/>
              <a:ext cx="7218248" cy="6075188"/>
              <a:chOff x="-350311" y="-95250"/>
              <a:chExt cx="2183660" cy="1837862"/>
            </a:xfrm>
          </p:grpSpPr>
          <p:sp>
            <p:nvSpPr>
              <p:cNvPr id="58" name="Freeform 9">
                <a:extLst>
                  <a:ext uri="{FF2B5EF4-FFF2-40B4-BE49-F238E27FC236}">
                    <a16:creationId xmlns="" xmlns:a16="http://schemas.microsoft.com/office/drawing/2014/main" id="{1A08BB2D-0DDC-6722-CC08-77C08D70919F}"/>
                  </a:ext>
                </a:extLst>
              </p:cNvPr>
              <p:cNvSpPr/>
              <p:nvPr/>
            </p:nvSpPr>
            <p:spPr>
              <a:xfrm>
                <a:off x="-350311" y="0"/>
                <a:ext cx="2183660" cy="1742612"/>
              </a:xfrm>
              <a:custGeom>
                <a:avLst/>
                <a:gdLst/>
                <a:ahLst/>
                <a:cxnLst/>
                <a:rect l="l" t="t" r="r" b="b"/>
                <a:pathLst>
                  <a:path w="1504394" h="1571721">
                    <a:moveTo>
                      <a:pt x="0" y="0"/>
                    </a:moveTo>
                    <a:lnTo>
                      <a:pt x="1504394" y="0"/>
                    </a:lnTo>
                    <a:lnTo>
                      <a:pt x="1504394" y="1571721"/>
                    </a:lnTo>
                    <a:lnTo>
                      <a:pt x="0" y="1571721"/>
                    </a:ln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TextBox 10">
                <a:extLst>
                  <a:ext uri="{FF2B5EF4-FFF2-40B4-BE49-F238E27FC236}">
                    <a16:creationId xmlns="" xmlns:a16="http://schemas.microsoft.com/office/drawing/2014/main" id="{B42D5854-80D5-9DE4-1119-309B479F5C7A}"/>
                  </a:ext>
                </a:extLst>
              </p:cNvPr>
              <p:cNvSpPr txBox="1"/>
              <p:nvPr/>
            </p:nvSpPr>
            <p:spPr>
              <a:xfrm>
                <a:off x="0" y="-95250"/>
                <a:ext cx="812800" cy="9080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3220"/>
                  </a:lnSpc>
                </a:pPr>
                <a:endParaRPr/>
              </a:p>
            </p:txBody>
          </p:sp>
        </p:grpSp>
        <p:grpSp>
          <p:nvGrpSpPr>
            <p:cNvPr id="54" name="Group 53">
              <a:extLst>
                <a:ext uri="{FF2B5EF4-FFF2-40B4-BE49-F238E27FC236}">
                  <a16:creationId xmlns="" xmlns:a16="http://schemas.microsoft.com/office/drawing/2014/main" id="{C9169683-A6C5-0081-DCE5-2D1CA1FB20BD}"/>
                </a:ext>
              </a:extLst>
            </p:cNvPr>
            <p:cNvGrpSpPr/>
            <p:nvPr/>
          </p:nvGrpSpPr>
          <p:grpSpPr>
            <a:xfrm>
              <a:off x="1311714" y="3564942"/>
              <a:ext cx="2561251" cy="1258215"/>
              <a:chOff x="6593834" y="4041090"/>
              <a:chExt cx="2561251" cy="1258215"/>
            </a:xfrm>
          </p:grpSpPr>
          <p:sp>
            <p:nvSpPr>
              <p:cNvPr id="56" name="Freeform 11">
                <a:extLst>
                  <a:ext uri="{FF2B5EF4-FFF2-40B4-BE49-F238E27FC236}">
                    <a16:creationId xmlns="" xmlns:a16="http://schemas.microsoft.com/office/drawing/2014/main" id="{D79A182A-13FE-9A7C-B19B-FCAE3C56DA46}"/>
                  </a:ext>
                </a:extLst>
              </p:cNvPr>
              <p:cNvSpPr/>
              <p:nvPr/>
            </p:nvSpPr>
            <p:spPr>
              <a:xfrm>
                <a:off x="6593834" y="4041090"/>
                <a:ext cx="2561251" cy="1258215"/>
              </a:xfrm>
              <a:custGeom>
                <a:avLst/>
                <a:gdLst/>
                <a:ahLst/>
                <a:cxnLst/>
                <a:rect l="l" t="t" r="r" b="b"/>
                <a:pathLst>
                  <a:path w="2561251" h="1258215">
                    <a:moveTo>
                      <a:pt x="0" y="0"/>
                    </a:moveTo>
                    <a:lnTo>
                      <a:pt x="2561251" y="0"/>
                    </a:lnTo>
                    <a:lnTo>
                      <a:pt x="2561251" y="1258214"/>
                    </a:lnTo>
                    <a:lnTo>
                      <a:pt x="0" y="1258214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6">
                  <a:extLst>
                    <a:ext uri="{96DAC541-7B7A-43D3-8B79-37D633B846F1}">
                      <asvg:svgBlip xmlns="" xmlns:asvg="http://schemas.microsoft.com/office/drawing/2016/SVG/main" r:embed="rId7"/>
                    </a:ext>
                  </a:extLst>
                </a:blip>
                <a:stretch>
                  <a:fillRect/>
                </a:stretch>
              </a:blipFill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57" name="TextBox 16">
                <a:extLst>
                  <a:ext uri="{FF2B5EF4-FFF2-40B4-BE49-F238E27FC236}">
                    <a16:creationId xmlns="" xmlns:a16="http://schemas.microsoft.com/office/drawing/2014/main" id="{2BCA2999-48E8-74F3-2719-01EE865EA964}"/>
                  </a:ext>
                </a:extLst>
              </p:cNvPr>
              <p:cNvSpPr txBox="1"/>
              <p:nvPr/>
            </p:nvSpPr>
            <p:spPr>
              <a:xfrm>
                <a:off x="6611962" y="4225440"/>
                <a:ext cx="1955865" cy="830997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/>
                <a:r>
                  <a:rPr lang="en-US" sz="5400" b="1">
                    <a:solidFill>
                      <a:srgbClr val="FFFBF5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02</a:t>
                </a:r>
                <a:endParaRPr lang="en-US" sz="5400" b="1" dirty="0">
                  <a:solidFill>
                    <a:srgbClr val="FFFBF5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="" xmlns:a16="http://schemas.microsoft.com/office/drawing/2014/main" id="{8A2E5CCD-AE2F-451B-6409-F344DF53BBB2}"/>
                </a:ext>
              </a:extLst>
            </p:cNvPr>
            <p:cNvSpPr txBox="1"/>
            <p:nvPr/>
          </p:nvSpPr>
          <p:spPr>
            <a:xfrm>
              <a:off x="1942562" y="5481777"/>
              <a:ext cx="6076326" cy="288104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200" b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4</a:t>
              </a:r>
              <a:r>
                <a:rPr lang="en-US" sz="42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42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Sáng tạo tác phẩm niềm tự hào của tôi</a:t>
              </a:r>
              <a:endParaRPr lang="en-US" sz="4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DEC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28"/>
          <p:cNvSpPr/>
          <p:nvPr/>
        </p:nvSpPr>
        <p:spPr>
          <a:xfrm>
            <a:off x="1143000" y="3314700"/>
            <a:ext cx="5867400" cy="4876800"/>
          </a:xfrm>
          <a:custGeom>
            <a:avLst/>
            <a:gdLst/>
            <a:ahLst/>
            <a:cxnLst/>
            <a:rect l="l" t="t" r="r" b="b"/>
            <a:pathLst>
              <a:path w="6609883" h="5347996">
                <a:moveTo>
                  <a:pt x="0" y="0"/>
                </a:moveTo>
                <a:lnTo>
                  <a:pt x="6609883" y="0"/>
                </a:lnTo>
                <a:lnTo>
                  <a:pt x="6609883" y="5347996"/>
                </a:lnTo>
                <a:lnTo>
                  <a:pt x="0" y="53479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1" name="Freeform 6">
            <a:extLst>
              <a:ext uri="{FF2B5EF4-FFF2-40B4-BE49-F238E27FC236}">
                <a16:creationId xmlns="" xmlns:a16="http://schemas.microsoft.com/office/drawing/2014/main" id="{D50716A1-8EF8-A601-202F-221EE65E33F8}"/>
              </a:ext>
            </a:extLst>
          </p:cNvPr>
          <p:cNvSpPr/>
          <p:nvPr/>
        </p:nvSpPr>
        <p:spPr>
          <a:xfrm>
            <a:off x="7856485" y="1562100"/>
            <a:ext cx="9838244" cy="7665376"/>
          </a:xfrm>
          <a:custGeom>
            <a:avLst/>
            <a:gdLst/>
            <a:ahLst/>
            <a:cxnLst/>
            <a:rect l="l" t="t" r="r" b="b"/>
            <a:pathLst>
              <a:path w="3632029" h="1689986">
                <a:moveTo>
                  <a:pt x="0" y="0"/>
                </a:moveTo>
                <a:lnTo>
                  <a:pt x="3632029" y="0"/>
                </a:lnTo>
                <a:lnTo>
                  <a:pt x="3632029" y="1689986"/>
                </a:lnTo>
                <a:lnTo>
                  <a:pt x="0" y="1689986"/>
                </a:lnTo>
                <a:close/>
              </a:path>
            </a:pathLst>
          </a:custGeom>
          <a:solidFill>
            <a:srgbClr val="CA6E36"/>
          </a:solidFill>
        </p:spPr>
        <p:txBody>
          <a:bodyPr/>
          <a:lstStyle/>
          <a:p>
            <a:endParaRPr lang="en-US"/>
          </a:p>
        </p:txBody>
      </p:sp>
      <p:sp>
        <p:nvSpPr>
          <p:cNvPr id="32" name="TextBox 20">
            <a:extLst>
              <a:ext uri="{FF2B5EF4-FFF2-40B4-BE49-F238E27FC236}">
                <a16:creationId xmlns="" xmlns:a16="http://schemas.microsoft.com/office/drawing/2014/main" id="{C4CC46A3-C384-DF29-509E-1F50BD491484}"/>
              </a:ext>
            </a:extLst>
          </p:cNvPr>
          <p:cNvSpPr txBox="1"/>
          <p:nvPr/>
        </p:nvSpPr>
        <p:spPr>
          <a:xfrm>
            <a:off x="8018177" y="3203675"/>
            <a:ext cx="9355424" cy="43822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</a:t>
            </a:r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3</a:t>
            </a:r>
            <a:r>
              <a:rPr lang="vi-VN" sz="6600" b="1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lang="en-US" sz="66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chemeClr val="bg1"/>
                </a:solidFill>
                <a:ea typeface="Calibri" panose="020F0502020204030204" pitchFamily="34" charset="0"/>
                <a:cs typeface="Arial" panose="020B0604020202020204" pitchFamily="34" charset="0"/>
              </a:rPr>
              <a:t>CÙNG CHƠI VÒNG QUAY TỰ HÀO</a:t>
            </a:r>
            <a:endParaRPr lang="en-US" sz="6600" b="1">
              <a:solidFill>
                <a:schemeClr val="bg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Picture 26">
            <a:extLst>
              <a:ext uri="{FF2B5EF4-FFF2-40B4-BE49-F238E27FC236}">
                <a16:creationId xmlns="" xmlns:a16="http://schemas.microsoft.com/office/drawing/2014/main" id="{C0AD821E-C6C2-2729-70C7-008BF25846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535400" y="1059524"/>
            <a:ext cx="1418331" cy="1389964"/>
          </a:xfrm>
          <a:prstGeom prst="rect">
            <a:avLst/>
          </a:prstGeom>
        </p:spPr>
      </p:pic>
      <p:pic>
        <p:nvPicPr>
          <p:cNvPr id="34" name="Picture 26">
            <a:extLst>
              <a:ext uri="{FF2B5EF4-FFF2-40B4-BE49-F238E27FC236}">
                <a16:creationId xmlns="" xmlns:a16="http://schemas.microsoft.com/office/drawing/2014/main" id="{F6A9786A-F871-5F15-C554-81930D190A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709340" y="8029918"/>
            <a:ext cx="1418331" cy="1389964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ular Callout 13">
            <a:extLst>
              <a:ext uri="{FF2B5EF4-FFF2-40B4-BE49-F238E27FC236}">
                <a16:creationId xmlns="" xmlns:a16="http://schemas.microsoft.com/office/drawing/2014/main" id="{367F2176-1856-4B06-1608-FE8BF06362B2}"/>
              </a:ext>
            </a:extLst>
          </p:cNvPr>
          <p:cNvSpPr/>
          <p:nvPr/>
        </p:nvSpPr>
        <p:spPr>
          <a:xfrm>
            <a:off x="5961631" y="3025704"/>
            <a:ext cx="6364737" cy="2776295"/>
          </a:xfrm>
          <a:prstGeom prst="rect">
            <a:avLst/>
          </a:prstGeom>
          <a:solidFill>
            <a:srgbClr val="E8F4F8"/>
          </a:solidFill>
          <a:ln w="38100">
            <a:solidFill>
              <a:schemeClr val="accent1"/>
            </a:solidFill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fr-FR" sz="3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fr-FR" sz="3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fr-FR" sz="3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Giấy, bìa cứng, bút, bút màu, hồ dán, kéo,...</a:t>
            </a:r>
            <a:endParaRPr lang="en-US" sz="38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10" name="Picture 25">
            <a:extLst>
              <a:ext uri="{FF2B5EF4-FFF2-40B4-BE49-F238E27FC236}">
                <a16:creationId xmlns="" xmlns:a16="http://schemas.microsoft.com/office/drawing/2014/main" id="{93155FDC-5388-C2A3-6CBD-FE9FBF256B2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50582">
            <a:off x="5068824" y="6610438"/>
            <a:ext cx="3331974" cy="2615600"/>
          </a:xfrm>
          <a:prstGeom prst="rect">
            <a:avLst/>
          </a:prstGeom>
        </p:spPr>
      </p:pic>
      <p:pic>
        <p:nvPicPr>
          <p:cNvPr id="11" name="Picture 10" descr="A picture containing plant&#10;&#10;Description automatically generated">
            <a:extLst>
              <a:ext uri="{FF2B5EF4-FFF2-40B4-BE49-F238E27FC236}">
                <a16:creationId xmlns="" xmlns:a16="http://schemas.microsoft.com/office/drawing/2014/main" id="{4DE06BA7-EC0E-E0A8-AE83-ACD13B893C1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04704">
            <a:off x="422352" y="3488051"/>
            <a:ext cx="4800640" cy="3187374"/>
          </a:xfrm>
          <a:prstGeom prst="rect">
            <a:avLst/>
          </a:prstGeom>
        </p:spPr>
      </p:pic>
      <p:pic>
        <p:nvPicPr>
          <p:cNvPr id="15" name="Picture 14" descr="A picture containing envelope, stationary, sign, businesscard&#10;&#10;Description automatically generated">
            <a:extLst>
              <a:ext uri="{FF2B5EF4-FFF2-40B4-BE49-F238E27FC236}">
                <a16:creationId xmlns="" xmlns:a16="http://schemas.microsoft.com/office/drawing/2014/main" id="{51176245-C0E3-66B7-E08F-CC77BD41ACB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35534">
            <a:off x="13364111" y="3310378"/>
            <a:ext cx="4203258" cy="3141535"/>
          </a:xfrm>
          <a:prstGeom prst="rect">
            <a:avLst/>
          </a:prstGeom>
        </p:spPr>
      </p:pic>
      <p:pic>
        <p:nvPicPr>
          <p:cNvPr id="17" name="Picture 26">
            <a:extLst>
              <a:ext uri="{FF2B5EF4-FFF2-40B4-BE49-F238E27FC236}">
                <a16:creationId xmlns="" xmlns:a16="http://schemas.microsoft.com/office/drawing/2014/main" id="{4483DCAD-AB67-42FE-8D48-22F7CA0043E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1110352">
            <a:off x="10671442" y="6330722"/>
            <a:ext cx="1591903" cy="2957930"/>
          </a:xfrm>
          <a:prstGeom prst="rect">
            <a:avLst/>
          </a:prstGeom>
        </p:spPr>
      </p:pic>
      <p:pic>
        <p:nvPicPr>
          <p:cNvPr id="24" name="Picture 13">
            <a:extLst>
              <a:ext uri="{FF2B5EF4-FFF2-40B4-BE49-F238E27FC236}">
                <a16:creationId xmlns="" xmlns:a16="http://schemas.microsoft.com/office/drawing/2014/main" id="{687C4C5B-20FA-F2C1-C936-C40852B30B7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235089">
            <a:off x="68084" y="9113976"/>
            <a:ext cx="1279098" cy="1269795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B97A617-9505-F997-9747-92960CDC2A40}"/>
              </a:ext>
            </a:extLst>
          </p:cNvPr>
          <p:cNvGrpSpPr/>
          <p:nvPr/>
        </p:nvGrpSpPr>
        <p:grpSpPr>
          <a:xfrm>
            <a:off x="-20682" y="103906"/>
            <a:ext cx="16306800" cy="1905000"/>
            <a:chOff x="0" y="342900"/>
            <a:chExt cx="17068800" cy="1905000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A9909224-F3D2-E81C-2B8A-E755DEB58B3B}"/>
                </a:ext>
              </a:extLst>
            </p:cNvPr>
            <p:cNvSpPr/>
            <p:nvPr/>
          </p:nvSpPr>
          <p:spPr>
            <a:xfrm>
              <a:off x="0" y="676447"/>
              <a:ext cx="16425568" cy="12831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rò chơi Vòng quay tự hào 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2" name="Picture 31" descr="A red and black circular object&#10;&#10;Description automatically generated">
              <a:extLst>
                <a:ext uri="{FF2B5EF4-FFF2-40B4-BE49-F238E27FC236}">
                  <a16:creationId xmlns="" xmlns:a16="http://schemas.microsoft.com/office/drawing/2014/main" id="{1DE47378-F691-B241-900E-8EA5646002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3800" y="342900"/>
              <a:ext cx="1905000" cy="1905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44869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9830D87-DDFE-0B76-4CE5-E5958683E8FB}"/>
              </a:ext>
            </a:extLst>
          </p:cNvPr>
          <p:cNvGrpSpPr/>
          <p:nvPr/>
        </p:nvGrpSpPr>
        <p:grpSpPr>
          <a:xfrm>
            <a:off x="-20682" y="103906"/>
            <a:ext cx="16306800" cy="1905000"/>
            <a:chOff x="0" y="342900"/>
            <a:chExt cx="17068800" cy="19050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70F11D9-05A4-6FE1-1BA9-DACBE472DC83}"/>
                </a:ext>
              </a:extLst>
            </p:cNvPr>
            <p:cNvSpPr/>
            <p:nvPr/>
          </p:nvSpPr>
          <p:spPr>
            <a:xfrm>
              <a:off x="0" y="676447"/>
              <a:ext cx="16425568" cy="12831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rò chơi Vòng quay tự hào 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A red and black circular object&#10;&#10;Description automatically generated">
              <a:extLst>
                <a:ext uri="{FF2B5EF4-FFF2-40B4-BE49-F238E27FC236}">
                  <a16:creationId xmlns="" xmlns:a16="http://schemas.microsoft.com/office/drawing/2014/main" id="{BC609CEB-B996-3A9D-40A2-41B546C6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3800" y="342900"/>
              <a:ext cx="1905000" cy="1905000"/>
            </a:xfrm>
            <a:prstGeom prst="rect">
              <a:avLst/>
            </a:prstGeom>
          </p:spPr>
        </p:pic>
      </p:grp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557C074D-EBFE-0486-2F87-2F7835E6230D}"/>
              </a:ext>
            </a:extLst>
          </p:cNvPr>
          <p:cNvSpPr/>
          <p:nvPr/>
        </p:nvSpPr>
        <p:spPr>
          <a:xfrm>
            <a:off x="450250" y="2054140"/>
            <a:ext cx="17373600" cy="7795407"/>
          </a:xfrm>
          <a:custGeom>
            <a:avLst/>
            <a:gdLst/>
            <a:ahLst/>
            <a:cxnLst/>
            <a:rect l="l" t="t" r="r" b="b"/>
            <a:pathLst>
              <a:path w="14875164" h="5894776">
                <a:moveTo>
                  <a:pt x="0" y="0"/>
                </a:moveTo>
                <a:lnTo>
                  <a:pt x="14875164" y="0"/>
                </a:lnTo>
                <a:lnTo>
                  <a:pt x="14875164" y="5894776"/>
                </a:lnTo>
                <a:lnTo>
                  <a:pt x="0" y="5894776"/>
                </a:lnTo>
                <a:lnTo>
                  <a:pt x="0" y="0"/>
                </a:lnTo>
                <a:close/>
              </a:path>
            </a:pathLst>
          </a:custGeom>
          <a:solidFill>
            <a:srgbClr val="FFF5D5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CE2008-1BB5-D322-3F5A-34CA6EC6898C}"/>
              </a:ext>
            </a:extLst>
          </p:cNvPr>
          <p:cNvSpPr txBox="1"/>
          <p:nvPr/>
        </p:nvSpPr>
        <p:spPr>
          <a:xfrm>
            <a:off x="838200" y="2320870"/>
            <a:ext cx="16284967" cy="3671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Yêu cầu: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</a:t>
            </a:r>
            <a:r>
              <a:rPr lang="vi-VN" sz="4000">
                <a:ea typeface="Calibri" panose="020F0502020204030204" pitchFamily="34" charset="0"/>
                <a:cs typeface="Arial" panose="020B0604020202020204" pitchFamily="34" charset="0"/>
              </a:rPr>
              <a:t>tham gia trò chơi </a:t>
            </a:r>
            <a:r>
              <a:rPr lang="vi-VN" sz="4000" i="1">
                <a:ea typeface="Calibri" panose="020F0502020204030204" pitchFamily="34" charset="0"/>
                <a:cs typeface="Arial" panose="020B0604020202020204" pitchFamily="34" charset="0"/>
              </a:rPr>
              <a:t>Vòng quay tự hào</a:t>
            </a:r>
            <a:r>
              <a:rPr lang="vi-VN" sz="4000"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742950" indent="-7429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n-US" sz="4000" b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Cách chơi:</a:t>
            </a:r>
          </a:p>
          <a:p>
            <a:pPr marL="742950" indent="-7429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vi-VN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Trên bảng là một vòng tròn quay có tên các bạn trong lớp và mũi tên bên cạnh.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="" xmlns:a16="http://schemas.microsoft.com/office/drawing/2014/main" id="{96BE018E-7248-03CE-DD4B-99CC9EECDB43}"/>
              </a:ext>
            </a:extLst>
          </p:cNvPr>
          <p:cNvSpPr/>
          <p:nvPr/>
        </p:nvSpPr>
        <p:spPr>
          <a:xfrm>
            <a:off x="17502161" y="8842102"/>
            <a:ext cx="753365" cy="1266160"/>
          </a:xfrm>
          <a:custGeom>
            <a:avLst/>
            <a:gdLst/>
            <a:ahLst/>
            <a:cxnLst/>
            <a:rect l="l" t="t" r="r" b="b"/>
            <a:pathLst>
              <a:path w="753365" h="1266160">
                <a:moveTo>
                  <a:pt x="0" y="0"/>
                </a:moveTo>
                <a:lnTo>
                  <a:pt x="753365" y="0"/>
                </a:lnTo>
                <a:lnTo>
                  <a:pt x="753365" y="1266160"/>
                </a:lnTo>
                <a:lnTo>
                  <a:pt x="0" y="1266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48" name="Picture 13">
            <a:extLst>
              <a:ext uri="{FF2B5EF4-FFF2-40B4-BE49-F238E27FC236}">
                <a16:creationId xmlns="" xmlns:a16="http://schemas.microsoft.com/office/drawing/2014/main" id="{D1BFC96B-A00F-2AB4-AAC8-409CC274C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5089">
            <a:off x="68084" y="9113976"/>
            <a:ext cx="1279098" cy="1269795"/>
          </a:xfrm>
          <a:prstGeom prst="rect">
            <a:avLst/>
          </a:prstGeom>
        </p:spPr>
      </p:pic>
      <p:pic>
        <p:nvPicPr>
          <p:cNvPr id="10" name="Picture 9" descr="A cartoon of a classroom with a wheel of fortune&#10;&#10;Description automatically generated">
            <a:extLst>
              <a:ext uri="{FF2B5EF4-FFF2-40B4-BE49-F238E27FC236}">
                <a16:creationId xmlns="" xmlns:a16="http://schemas.microsoft.com/office/drawing/2014/main" id="{BEF787F9-F080-8687-89B1-4CA08C0DCC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37180" r="9390" b="9371"/>
          <a:stretch/>
        </p:blipFill>
        <p:spPr>
          <a:xfrm>
            <a:off x="5257800" y="5918871"/>
            <a:ext cx="8970211" cy="38300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73347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79830D87-DDFE-0B76-4CE5-E5958683E8FB}"/>
              </a:ext>
            </a:extLst>
          </p:cNvPr>
          <p:cNvGrpSpPr/>
          <p:nvPr/>
        </p:nvGrpSpPr>
        <p:grpSpPr>
          <a:xfrm>
            <a:off x="-20682" y="103906"/>
            <a:ext cx="16306800" cy="1905000"/>
            <a:chOff x="0" y="342900"/>
            <a:chExt cx="17068800" cy="1905000"/>
          </a:xfrm>
        </p:grpSpPr>
        <p:sp>
          <p:nvSpPr>
            <p:cNvPr id="3" name="Rectangle 2">
              <a:extLst>
                <a:ext uri="{FF2B5EF4-FFF2-40B4-BE49-F238E27FC236}">
                  <a16:creationId xmlns="" xmlns:a16="http://schemas.microsoft.com/office/drawing/2014/main" id="{F70F11D9-05A4-6FE1-1BA9-DACBE472DC83}"/>
                </a:ext>
              </a:extLst>
            </p:cNvPr>
            <p:cNvSpPr/>
            <p:nvPr/>
          </p:nvSpPr>
          <p:spPr>
            <a:xfrm>
              <a:off x="0" y="676447"/>
              <a:ext cx="16425568" cy="128314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</a:t>
              </a:r>
              <a:r>
                <a:rPr lang="vi-VN" sz="4800" b="1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rò chơi Vòng quay tự hào </a:t>
              </a:r>
              <a:endPara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6" name="Picture 5" descr="A red and black circular object&#10;&#10;Description automatically generated">
              <a:extLst>
                <a:ext uri="{FF2B5EF4-FFF2-40B4-BE49-F238E27FC236}">
                  <a16:creationId xmlns="" xmlns:a16="http://schemas.microsoft.com/office/drawing/2014/main" id="{BC609CEB-B996-3A9D-40A2-41B546C60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163800" y="342900"/>
              <a:ext cx="1905000" cy="1905000"/>
            </a:xfrm>
            <a:prstGeom prst="rect">
              <a:avLst/>
            </a:prstGeom>
          </p:spPr>
        </p:pic>
      </p:grpSp>
      <p:sp>
        <p:nvSpPr>
          <p:cNvPr id="2" name="Freeform 5">
            <a:extLst>
              <a:ext uri="{FF2B5EF4-FFF2-40B4-BE49-F238E27FC236}">
                <a16:creationId xmlns="" xmlns:a16="http://schemas.microsoft.com/office/drawing/2014/main" id="{557C074D-EBFE-0486-2F87-2F7835E6230D}"/>
              </a:ext>
            </a:extLst>
          </p:cNvPr>
          <p:cNvSpPr/>
          <p:nvPr/>
        </p:nvSpPr>
        <p:spPr>
          <a:xfrm>
            <a:off x="450250" y="2054140"/>
            <a:ext cx="17373600" cy="7795407"/>
          </a:xfrm>
          <a:custGeom>
            <a:avLst/>
            <a:gdLst/>
            <a:ahLst/>
            <a:cxnLst/>
            <a:rect l="l" t="t" r="r" b="b"/>
            <a:pathLst>
              <a:path w="14875164" h="5894776">
                <a:moveTo>
                  <a:pt x="0" y="0"/>
                </a:moveTo>
                <a:lnTo>
                  <a:pt x="14875164" y="0"/>
                </a:lnTo>
                <a:lnTo>
                  <a:pt x="14875164" y="5894776"/>
                </a:lnTo>
                <a:lnTo>
                  <a:pt x="0" y="5894776"/>
                </a:lnTo>
                <a:lnTo>
                  <a:pt x="0" y="0"/>
                </a:lnTo>
                <a:close/>
              </a:path>
            </a:pathLst>
          </a:custGeom>
          <a:solidFill>
            <a:srgbClr val="FFF5D5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6CE2008-1BB5-D322-3F5A-34CA6EC6898C}"/>
              </a:ext>
            </a:extLst>
          </p:cNvPr>
          <p:cNvSpPr txBox="1"/>
          <p:nvPr/>
        </p:nvSpPr>
        <p:spPr>
          <a:xfrm>
            <a:off x="707633" y="2191865"/>
            <a:ext cx="16665967" cy="34926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vi-VN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quay mũi tên vòng tròn, khi mũi tên dừng ở tên bạn nào, bạn đó sẽ đứng lên chia sẻ một việc làm đáng tự hào của bản thân.</a:t>
            </a:r>
          </a:p>
          <a:p>
            <a:pPr marL="742950" indent="-742950" algn="just">
              <a:lnSpc>
                <a:spcPct val="150000"/>
              </a:lnSpc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vi-VN" sz="38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khi bạn đó chia sẻ xong, vòng quay sẽ tiếp tục quay để lần lượt tìm ra các bạn tiếp theo đứng lên chia sẻ.</a:t>
            </a:r>
          </a:p>
        </p:txBody>
      </p:sp>
      <p:sp>
        <p:nvSpPr>
          <p:cNvPr id="8" name="Freeform 4">
            <a:extLst>
              <a:ext uri="{FF2B5EF4-FFF2-40B4-BE49-F238E27FC236}">
                <a16:creationId xmlns="" xmlns:a16="http://schemas.microsoft.com/office/drawing/2014/main" id="{96BE018E-7248-03CE-DD4B-99CC9EECDB43}"/>
              </a:ext>
            </a:extLst>
          </p:cNvPr>
          <p:cNvSpPr/>
          <p:nvPr/>
        </p:nvSpPr>
        <p:spPr>
          <a:xfrm>
            <a:off x="17502161" y="8842102"/>
            <a:ext cx="753365" cy="1266160"/>
          </a:xfrm>
          <a:custGeom>
            <a:avLst/>
            <a:gdLst/>
            <a:ahLst/>
            <a:cxnLst/>
            <a:rect l="l" t="t" r="r" b="b"/>
            <a:pathLst>
              <a:path w="753365" h="1266160">
                <a:moveTo>
                  <a:pt x="0" y="0"/>
                </a:moveTo>
                <a:lnTo>
                  <a:pt x="753365" y="0"/>
                </a:lnTo>
                <a:lnTo>
                  <a:pt x="753365" y="1266160"/>
                </a:lnTo>
                <a:lnTo>
                  <a:pt x="0" y="1266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13">
            <a:extLst>
              <a:ext uri="{FF2B5EF4-FFF2-40B4-BE49-F238E27FC236}">
                <a16:creationId xmlns="" xmlns:a16="http://schemas.microsoft.com/office/drawing/2014/main" id="{D1BFC96B-A00F-2AB4-AAC8-409CC274CF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235089">
            <a:off x="68084" y="9113976"/>
            <a:ext cx="1279098" cy="1269795"/>
          </a:xfrm>
          <a:prstGeom prst="rect">
            <a:avLst/>
          </a:prstGeom>
        </p:spPr>
      </p:pic>
      <p:pic>
        <p:nvPicPr>
          <p:cNvPr id="4" name="Picture 3" descr="A cartoon of a classroom with a wheel of fortune&#10;&#10;Description automatically generated">
            <a:extLst>
              <a:ext uri="{FF2B5EF4-FFF2-40B4-BE49-F238E27FC236}">
                <a16:creationId xmlns="" xmlns:a16="http://schemas.microsoft.com/office/drawing/2014/main" id="{4D7ABF79-125A-9D21-23DC-4A1D77ED73A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52" t="37180" r="9390" b="9371"/>
          <a:stretch/>
        </p:blipFill>
        <p:spPr>
          <a:xfrm>
            <a:off x="5257800" y="5918871"/>
            <a:ext cx="8970211" cy="383000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5921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968</Words>
  <Application>Microsoft Office PowerPoint</Application>
  <PresentationFormat>Custom</PresentationFormat>
  <Paragraphs>103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Times New Roman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Nhiều màu sắc Minh họa Dự án Nhóm Trống Bản thuyết trình Giáo dục</dc:title>
  <dc:creator>Linh Phan</dc:creator>
  <cp:lastModifiedBy>THANH HUONG</cp:lastModifiedBy>
  <cp:revision>6</cp:revision>
  <dcterms:created xsi:type="dcterms:W3CDTF">2006-08-16T00:00:00Z</dcterms:created>
  <dcterms:modified xsi:type="dcterms:W3CDTF">2023-10-10T17:08:44Z</dcterms:modified>
  <dc:identifier>DAFoIXTLt6U</dc:identifier>
</cp:coreProperties>
</file>