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5" r:id="rId2"/>
  </p:sldMasterIdLst>
  <p:notesMasterIdLst>
    <p:notesMasterId r:id="rId19"/>
  </p:notesMasterIdLst>
  <p:sldIdLst>
    <p:sldId id="563" r:id="rId3"/>
    <p:sldId id="3092" r:id="rId4"/>
    <p:sldId id="3114" r:id="rId5"/>
    <p:sldId id="3115" r:id="rId6"/>
    <p:sldId id="566" r:id="rId7"/>
    <p:sldId id="3064" r:id="rId8"/>
    <p:sldId id="3051" r:id="rId9"/>
    <p:sldId id="3075" r:id="rId10"/>
    <p:sldId id="3052" r:id="rId11"/>
    <p:sldId id="3055" r:id="rId12"/>
    <p:sldId id="3076" r:id="rId13"/>
    <p:sldId id="3077" r:id="rId14"/>
    <p:sldId id="3094" r:id="rId15"/>
    <p:sldId id="3095" r:id="rId16"/>
    <p:sldId id="3096" r:id="rId17"/>
    <p:sldId id="601" r:id="rId18"/>
  </p:sldIdLst>
  <p:sldSz cx="12192000" cy="6858000"/>
  <p:notesSz cx="6858000" cy="9144000"/>
  <p:embeddedFontLst>
    <p:embeddedFont>
      <p:font typeface="Roboto" pitchFamily="2" charset="0"/>
      <p:regular r:id="rId20"/>
      <p:bold r:id="rId21"/>
      <p:italic r:id="rId22"/>
      <p:boldItalic r:id="rId23"/>
    </p:embeddedFont>
    <p:embeddedFont>
      <p:font typeface="Segoe Print" pitchFamily="2" charset="0"/>
      <p:regular r:id="rId24"/>
      <p:bold r:id="rId25"/>
    </p:embeddedFont>
    <p:embeddedFont>
      <p:font typeface="iCiel Cadena" charset="0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等线" charset="-122"/>
      <p:regular r:id="rId31"/>
    </p:embeddedFont>
    <p:embeddedFont>
      <p:font typeface="微软雅黑" pitchFamily="34" charset="-122"/>
      <p:regular r:id="rId32"/>
      <p:bold r:id="rId33"/>
    </p:embeddedFont>
    <p:embeddedFont>
      <p:font typeface="Calibri Light" pitchFamily="34" charset="0"/>
      <p:regular r:id="rId34"/>
      <p: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FB2"/>
    <a:srgbClr val="FBAB1B"/>
    <a:srgbClr val="F44646"/>
    <a:srgbClr val="616161"/>
    <a:srgbClr val="FEC63B"/>
    <a:srgbClr val="312552"/>
    <a:srgbClr val="1D1D1D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82055" autoAdjust="0"/>
  </p:normalViewPr>
  <p:slideViewPr>
    <p:cSldViewPr>
      <p:cViewPr>
        <p:scale>
          <a:sx n="75" d="100"/>
          <a:sy n="75" d="100"/>
        </p:scale>
        <p:origin x="-35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5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900FE463-7506-92FA-9777-8A9E9255B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819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509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8041FE-A9FF-CFFD-D4D8-1D10ACDD6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229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6BC544-C439-4309-B171-F2B10C4F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26365"/>
            <a:ext cx="10237134" cy="1219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A5E69B-597C-0829-1A5D-17AE91740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2" y="2246499"/>
            <a:ext cx="3116385" cy="2346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6CD75D-31F1-EF59-1948-D6E55874C1E1}"/>
              </a:ext>
            </a:extLst>
          </p:cNvPr>
          <p:cNvSpPr/>
          <p:nvPr/>
        </p:nvSpPr>
        <p:spPr>
          <a:xfrm>
            <a:off x="666849" y="4715747"/>
            <a:ext cx="311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BA4469-F9F2-B131-162F-9CFEF8649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74" y="2255516"/>
            <a:ext cx="2743200" cy="2346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5C9BD5D-B9A4-CBC3-1F46-CF759C94D433}"/>
              </a:ext>
            </a:extLst>
          </p:cNvPr>
          <p:cNvSpPr/>
          <p:nvPr/>
        </p:nvSpPr>
        <p:spPr>
          <a:xfrm>
            <a:off x="3674574" y="4706203"/>
            <a:ext cx="2865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C1BBA7-A74F-2A53-7A91-6B15A31DF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68" y="2273381"/>
            <a:ext cx="2476695" cy="23463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6B501E6-E8E6-B52C-26FE-DC27FF055E7E}"/>
              </a:ext>
            </a:extLst>
          </p:cNvPr>
          <p:cNvSpPr/>
          <p:nvPr/>
        </p:nvSpPr>
        <p:spPr>
          <a:xfrm>
            <a:off x="6575511" y="4706202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2035EA-52E3-C728-099C-E320A5EBB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31" y="2253738"/>
            <a:ext cx="2466975" cy="23463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27686F5-A318-1260-6F5F-CA96D8ACCB17}"/>
              </a:ext>
            </a:extLst>
          </p:cNvPr>
          <p:cNvSpPr/>
          <p:nvPr/>
        </p:nvSpPr>
        <p:spPr>
          <a:xfrm>
            <a:off x="9354528" y="4706201"/>
            <a:ext cx="311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63" y="417943"/>
            <a:ext cx="1987855" cy="14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69674-5354-6A4C-A608-400E5D63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143000"/>
            <a:ext cx="5105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58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MỘT SỐ LOÀI HOA PHỔ 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3DC25B-F7CE-AA21-20D2-F3350556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1524000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A577BC-C768-0805-8ABA-A2C0B61D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5791"/>
            <a:ext cx="10515600" cy="11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53E984-DBAF-90F1-6DC9-946D4F1A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406797"/>
            <a:ext cx="6095999" cy="2917803"/>
          </a:xfrm>
          <a:prstGeom prst="rect">
            <a:avLst/>
          </a:prstGeom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xmlns="" id="{16DED9A3-BE1F-0460-C786-BC7244784CBC}"/>
              </a:ext>
            </a:extLst>
          </p:cNvPr>
          <p:cNvSpPr/>
          <p:nvPr/>
        </p:nvSpPr>
        <p:spPr>
          <a:xfrm>
            <a:off x="304801" y="3179792"/>
            <a:ext cx="4953000" cy="3297208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Gợi</a:t>
            </a:r>
            <a:r>
              <a:rPr lang="en-US" dirty="0"/>
              <a:t> ý:</a:t>
            </a:r>
          </a:p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nhị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lá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4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MỘT SỐ LOÀI HOA PHỔ 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D31902-6C91-B5EB-432B-4C6C3E64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15240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1B91A8-BE81-3403-F807-C3E36DE7D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3" y="1705708"/>
            <a:ext cx="11031407" cy="1228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5F25AC-001B-29B0-38FF-F6FB88D97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4" y="3199350"/>
            <a:ext cx="49530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FB15BB-5121-C590-4E6B-FC588D6A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32" y="3188799"/>
            <a:ext cx="527890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44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DCD61A-C2A9-598F-07F3-3073E7CB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5105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6225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xmlns="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xmlns="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xmlns="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xmlns="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xmlns="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xmlns="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xmlns="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xmlns="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xmlns="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xmlns="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xmlns="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xmlns="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xmlns="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xmlns="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xmlns="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xmlns="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xmlns="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xmlns="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xmlns="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xmlns="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xmlns="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xmlns="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xmlns="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xmlns="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xmlns="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xmlns="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xmlns="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xmlns="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xmlns="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xmlns="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xmlns="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xmlns="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xmlns="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xmlns="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xmlns="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xmlns="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xmlns="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xmlns="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xmlns="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xmlns="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xmlns="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xmlns="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xmlns="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xmlns="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79F3047-11FE-5E33-0F42-458CAE390127}"/>
              </a:ext>
            </a:extLst>
          </p:cNvPr>
          <p:cNvGrpSpPr/>
          <p:nvPr/>
        </p:nvGrpSpPr>
        <p:grpSpPr>
          <a:xfrm>
            <a:off x="228600" y="1514590"/>
            <a:ext cx="9506700" cy="3928267"/>
            <a:chOff x="7489506" y="3541206"/>
            <a:chExt cx="789704" cy="7822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4A97B02-1FF3-BCD5-8B21-1BE546B0012B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21" name="Rectangle: Folded Corner 20">
                <a:extLst>
                  <a:ext uri="{FF2B5EF4-FFF2-40B4-BE49-F238E27FC236}">
                    <a16:creationId xmlns:a16="http://schemas.microsoft.com/office/drawing/2014/main" xmlns="" id="{4B948C76-8A1C-F7CE-98EC-52B05538EF0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7AB32FA-D8BC-C532-D421-E10AFFF52B2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DD7866C-5B92-DDE3-5C1B-700CDB1625F6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hoa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chữa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bệnh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hoa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A9E4F95-907A-DCA0-FDE0-A59EF5BD4548}"/>
              </a:ext>
            </a:extLst>
          </p:cNvPr>
          <p:cNvGrpSpPr/>
          <p:nvPr/>
        </p:nvGrpSpPr>
        <p:grpSpPr>
          <a:xfrm>
            <a:off x="1198366" y="3254542"/>
            <a:ext cx="7700218" cy="1966385"/>
            <a:chOff x="2231573" y="3331365"/>
            <a:chExt cx="3274841" cy="452055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F3F9A9C-3963-5B32-74AB-B460792D3CC9}"/>
                </a:ext>
              </a:extLst>
            </p:cNvPr>
            <p:cNvSpPr txBox="1"/>
            <p:nvPr/>
          </p:nvSpPr>
          <p:spPr>
            <a:xfrm>
              <a:off x="2324099" y="3677359"/>
              <a:ext cx="3182315" cy="417456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thuốc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cúc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sen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nhài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hướng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dương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nước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hồng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oải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hương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…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CD8CA43-0473-A83A-F027-BBF4BC3849C6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002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79F3047-11FE-5E33-0F42-458CAE390127}"/>
              </a:ext>
            </a:extLst>
          </p:cNvPr>
          <p:cNvGrpSpPr/>
          <p:nvPr/>
        </p:nvGrpSpPr>
        <p:grpSpPr>
          <a:xfrm>
            <a:off x="228600" y="1514590"/>
            <a:ext cx="9506700" cy="3928267"/>
            <a:chOff x="7489506" y="3541206"/>
            <a:chExt cx="789704" cy="7822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4A97B02-1FF3-BCD5-8B21-1BE546B0012B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21" name="Rectangle: Folded Corner 20">
                <a:extLst>
                  <a:ext uri="{FF2B5EF4-FFF2-40B4-BE49-F238E27FC236}">
                    <a16:creationId xmlns:a16="http://schemas.microsoft.com/office/drawing/2014/main" xmlns="" id="{4B948C76-8A1C-F7CE-98EC-52B05538EF0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7AB32FA-D8BC-C532-D421-E10AFFF52B2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DD7866C-5B92-DDE3-5C1B-700CDB1625F6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cap="none" spc="0" dirty="0" err="1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cap="none" spc="0" dirty="0">
                  <a:ln w="0"/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A9E4F95-907A-DCA0-FDE0-A59EF5BD4548}"/>
              </a:ext>
            </a:extLst>
          </p:cNvPr>
          <p:cNvGrpSpPr/>
          <p:nvPr/>
        </p:nvGrpSpPr>
        <p:grpSpPr>
          <a:xfrm>
            <a:off x="1198366" y="3254542"/>
            <a:ext cx="7691662" cy="1375793"/>
            <a:chOff x="2231573" y="3331365"/>
            <a:chExt cx="3271202" cy="31628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F3F9A9C-3963-5B32-74AB-B460792D3CC9}"/>
                </a:ext>
              </a:extLst>
            </p:cNvPr>
            <p:cNvSpPr txBox="1"/>
            <p:nvPr/>
          </p:nvSpPr>
          <p:spPr>
            <a:xfrm>
              <a:off x="2320460" y="4300786"/>
              <a:ext cx="3182315" cy="2193412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Trường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học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,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công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viên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,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đường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phố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,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văn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 </a:t>
              </a:r>
              <a:r>
                <a:rPr lang="en-US" sz="2800" cap="none" spc="0" dirty="0" err="1">
                  <a:ln w="0"/>
                  <a:latin typeface="DPT Hotel Oriental" panose="02000500000000000000" pitchFamily="2" charset="0"/>
                </a:rPr>
                <a:t>phòng</a:t>
              </a:r>
              <a:r>
                <a:rPr lang="en-US" sz="2800" cap="none" spc="0" dirty="0">
                  <a:ln w="0"/>
                  <a:latin typeface="DPT Hotel Oriental" panose="02000500000000000000" pitchFamily="2" charset="0"/>
                </a:rPr>
                <a:t>…</a:t>
              </a:r>
              <a:endPara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CD8CA43-0473-A83A-F027-BBF4BC3849C6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4775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79F3047-11FE-5E33-0F42-458CAE390127}"/>
              </a:ext>
            </a:extLst>
          </p:cNvPr>
          <p:cNvGrpSpPr/>
          <p:nvPr/>
        </p:nvGrpSpPr>
        <p:grpSpPr>
          <a:xfrm>
            <a:off x="228600" y="1514590"/>
            <a:ext cx="9506700" cy="3928267"/>
            <a:chOff x="7489506" y="3541206"/>
            <a:chExt cx="789704" cy="7822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4A97B02-1FF3-BCD5-8B21-1BE546B0012B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21" name="Rectangle: Folded Corner 20">
                <a:extLst>
                  <a:ext uri="{FF2B5EF4-FFF2-40B4-BE49-F238E27FC236}">
                    <a16:creationId xmlns:a16="http://schemas.microsoft.com/office/drawing/2014/main" xmlns="" id="{4B948C76-8A1C-F7CE-98EC-52B05538EF0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7AB32FA-D8BC-C532-D421-E10AFFF52B2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DD7866C-5B92-DDE3-5C1B-700CDB1625F6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A9E4F95-907A-DCA0-FDE0-A59EF5BD4548}"/>
              </a:ext>
            </a:extLst>
          </p:cNvPr>
          <p:cNvGrpSpPr/>
          <p:nvPr/>
        </p:nvGrpSpPr>
        <p:grpSpPr>
          <a:xfrm>
            <a:off x="1198366" y="3254542"/>
            <a:ext cx="7691662" cy="1806681"/>
            <a:chOff x="2231573" y="3331365"/>
            <a:chExt cx="3271202" cy="415340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F3F9A9C-3963-5B32-74AB-B460792D3CC9}"/>
                </a:ext>
              </a:extLst>
            </p:cNvPr>
            <p:cNvSpPr txBox="1"/>
            <p:nvPr/>
          </p:nvSpPr>
          <p:spPr>
            <a:xfrm>
              <a:off x="2320460" y="4300786"/>
              <a:ext cx="3182315" cy="318398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ctr"/>
              <a:endPara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CD8CA43-0473-A83A-F027-BBF4BC3849C6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8233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326643"/>
            <a:ext cx="1021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HOA, CÂY CẢNH PHỔ BIẾN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F72D58-7753-79A9-C199-63B232D4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37" y="2743200"/>
            <a:ext cx="86201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8568703-A95B-A17F-984C-27861224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919" y="739418"/>
            <a:ext cx="754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video.</a:t>
            </a:r>
          </a:p>
        </p:txBody>
      </p:sp>
    </p:spTree>
    <p:extLst>
      <p:ext uri="{BB962C8B-B14F-4D97-AF65-F5344CB8AC3E}">
        <p14:creationId xmlns:p14="http://schemas.microsoft.com/office/powerpoint/2010/main" val="16305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00CAB5-4E70-D0B8-0035-2E2787F95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2347049"/>
            <a:ext cx="8435638" cy="43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MỘT SỐ LOÀI HOA PHỔ 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A803AA-7E7F-BAAA-74DE-8FBE88EB2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291756"/>
            <a:ext cx="2194875" cy="537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E6230-2F5C-26BA-1D8B-31FA5CCA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36" y="1839351"/>
            <a:ext cx="10847205" cy="1055597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6971B37-E628-5CB9-507A-446799946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857" y="3169113"/>
            <a:ext cx="320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F1D467-C304-771F-B96F-6DA7D66CA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37" y="3489727"/>
            <a:ext cx="2281238" cy="677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72F81B0-2ABA-3CE6-BC85-B23AC4CBE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1" y="4145114"/>
            <a:ext cx="2253104" cy="661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9D40E3-A68C-7D3A-1D7A-169C2DB2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71" y="4773927"/>
            <a:ext cx="2253103" cy="677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626EF4D-B614-0262-FA7A-954A4034E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9" y="5441601"/>
            <a:ext cx="2194875" cy="677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A348794-950B-1F77-6CC8-6CF15FB09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678" y="3489727"/>
            <a:ext cx="2170411" cy="6463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7E671BB-85FB-D8FC-414F-334B03D7A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2728" y="4130827"/>
            <a:ext cx="2170411" cy="6463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980A4B-257C-65D8-2467-3FBFC52C2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263" y="4840602"/>
            <a:ext cx="2253103" cy="5693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32A8135-5D56-7CB2-2302-E0D715189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264" y="5424016"/>
            <a:ext cx="2194875" cy="646330"/>
          </a:xfrm>
          <a:prstGeom prst="rect">
            <a:avLst/>
          </a:prstGeom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xmlns="" id="{035FAB88-B4DF-C214-0489-2CE1DA6BB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56" y="3721178"/>
            <a:ext cx="320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57031 -0.049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3.7037E-6 L 0.56875 -0.0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38021 -0.132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12176</TotalTime>
  <Words>303</Words>
  <Application>Microsoft Office PowerPoint</Application>
  <PresentationFormat>Custom</PresentationFormat>
  <Paragraphs>50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Roboto</vt:lpstr>
      <vt:lpstr>Segoe Print</vt:lpstr>
      <vt:lpstr>iCiel Cadena</vt:lpstr>
      <vt:lpstr>Calibri</vt:lpstr>
      <vt:lpstr>SVN-SAF</vt:lpstr>
      <vt:lpstr>等线</vt:lpstr>
      <vt:lpstr>DPT Hotel Oriental</vt:lpstr>
      <vt:lpstr>微软雅黑</vt:lpstr>
      <vt:lpstr>Times New Roman</vt:lpstr>
      <vt:lpstr>Calibri Light</vt:lpstr>
      <vt:lpstr>#9Slide02 Noi dung rat dai</vt:lpstr>
      <vt:lpstr>方正黑体_GBK</vt:lpstr>
      <vt:lpstr>4_Office Theme</vt:lpstr>
      <vt:lpstr>1_Office 主题</vt:lpstr>
      <vt:lpstr>PowerPoint Presentation</vt:lpstr>
      <vt:lpstr>ÔN BÀI CŨ</vt:lpstr>
      <vt:lpstr>ÔN BÀI CŨ</vt:lpstr>
      <vt:lpstr>ÔN BÀI CŨ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THANH HUONG</cp:lastModifiedBy>
  <cp:revision>1355</cp:revision>
  <dcterms:created xsi:type="dcterms:W3CDTF">2021-09-19T04:33:01Z</dcterms:created>
  <dcterms:modified xsi:type="dcterms:W3CDTF">2023-10-10T16:57:03Z</dcterms:modified>
  <cp:category>9Slide.vn</cp:category>
</cp:coreProperties>
</file>