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2.wav" ContentType="audio/wav"/>
  <Override PartName="/ppt/media/media3.wav" ContentType="audio/wav"/>
  <Override PartName="/ppt/media/media4.wav" ContentType="audio/wav"/>
  <Override PartName="/ppt/media/media5.wav" ContentType="audio/wav"/>
  <Override PartName="/ppt/media/media6.wav" ContentType="audio/wav"/>
  <Override PartName="/ppt/media/media7.wav" ContentType="audio/wav"/>
  <Override PartName="/ppt/media/media8.wav" ContentType="audio/wav"/>
  <Override PartName="/ppt/media/media9.wav" ContentType="audio/wav"/>
  <Override PartName="/ppt/media/media10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6" r:id="rId4"/>
    <p:sldMasterId id="2147483698" r:id="rId5"/>
    <p:sldMasterId id="2147483711" r:id="rId6"/>
    <p:sldMasterId id="2147483723" r:id="rId7"/>
    <p:sldMasterId id="2147483735" r:id="rId8"/>
    <p:sldMasterId id="2147483747" r:id="rId9"/>
    <p:sldMasterId id="2147483759" r:id="rId10"/>
    <p:sldMasterId id="2147483771" r:id="rId11"/>
  </p:sldMasterIdLst>
  <p:notesMasterIdLst>
    <p:notesMasterId r:id="rId51"/>
  </p:notesMasterIdLst>
  <p:sldIdLst>
    <p:sldId id="291" r:id="rId12"/>
    <p:sldId id="341" r:id="rId13"/>
    <p:sldId id="350" r:id="rId14"/>
    <p:sldId id="349" r:id="rId15"/>
    <p:sldId id="343" r:id="rId16"/>
    <p:sldId id="344" r:id="rId17"/>
    <p:sldId id="345" r:id="rId18"/>
    <p:sldId id="346" r:id="rId19"/>
    <p:sldId id="347" r:id="rId20"/>
    <p:sldId id="348" r:id="rId21"/>
    <p:sldId id="335" r:id="rId22"/>
    <p:sldId id="336" r:id="rId23"/>
    <p:sldId id="280" r:id="rId24"/>
    <p:sldId id="264" r:id="rId25"/>
    <p:sldId id="290" r:id="rId26"/>
    <p:sldId id="286" r:id="rId27"/>
    <p:sldId id="288" r:id="rId28"/>
    <p:sldId id="278" r:id="rId29"/>
    <p:sldId id="279" r:id="rId30"/>
    <p:sldId id="281" r:id="rId31"/>
    <p:sldId id="337" r:id="rId32"/>
    <p:sldId id="263" r:id="rId33"/>
    <p:sldId id="268" r:id="rId34"/>
    <p:sldId id="338" r:id="rId35"/>
    <p:sldId id="271" r:id="rId36"/>
    <p:sldId id="272" r:id="rId37"/>
    <p:sldId id="273" r:id="rId38"/>
    <p:sldId id="274" r:id="rId39"/>
    <p:sldId id="275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51" r:id="rId49"/>
    <p:sldId id="276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2FF"/>
    <a:srgbClr val="64D1FF"/>
    <a:srgbClr val="2BF543"/>
    <a:srgbClr val="79C245"/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276" y="-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8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9E7266-A92F-47DA-AECA-13B264D7AC29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BAD870-A34B-4B7A-B45B-2FDA5AAA68D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F93DC8-EBEE-4D4D-AE65-D08F27EECD43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8790A88-47B9-44E2-BEE7-BCAFB104118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25EF7D-07D8-49A7-ABA9-3985DEFEAA36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EB6F02-6BF7-4593-B591-1CB7BEBCAC4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C2D2017-131F-42D6-8084-0B9DCCC78821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B4E587-BF1A-48DE-9C04-9C5CF9FEE6C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8E2D6E-8C2F-4164-8409-E972416F435A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33788D6-F0BD-476B-9F1C-1524D03EF6B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6C607AA-08CC-45AF-9782-89EF860C9175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82EE29-1163-4C10-8D98-97D7CA67DD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10D00E-9D78-4A17-9251-112332AA49DD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2E524-EDBC-4348-825D-77493F554ED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4FE479-E84C-47D4-93AD-9DD6C4773881}" type="datetimeFigureOut">
              <a:rPr lang="en-US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F3E829-40A0-4E04-B6AD-830EBE4196D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3A46817-F0BC-4400-9587-3D88A2FEF108}" type="datetimeFigureOut">
              <a:rPr lang="en-US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947843-D328-43FA-ABAD-47796E5516F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950518-D2D4-4D04-B029-E7202B05C93F}" type="datetimeFigureOut">
              <a:rPr lang="en-US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B17FD7-7C42-4A2B-B4E9-0B5C31CF76D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D75BC77-0769-4317-9B09-D04735A6784C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0E8CC6-C525-4AFF-8494-885345D3EA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56D3AE-C709-4803-B5B2-E4186C252E91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9F9503-7D71-49B4-8F39-FC05CEE0FFD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212191-AF21-4547-8B91-18EE639F9BAE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268BA-24B5-4C0C-8FC4-B04C6781ADD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732B729-7317-4546-BA08-7FBC2AC13F6E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4F2523-58B3-4623-A2DC-3671E0703F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C3B330-BCC1-4B64-8BC5-4C24328242D5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F7F693-6168-4F63-8933-572C0EFDABF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81D73B-35FD-4477-B285-D5F579FE1528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20A80-AE78-43D7-BD38-72A76B4D97C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B90879-A0AB-4534-A245-AF3332870063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90E50EB-E13D-49BF-80BA-9A0F34BD1A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C5787-5DBA-4B51-BE36-56AD33F56212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4284172-48C0-45BE-8EB0-121C64ADAB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B372ED-B0AA-47D4-BCE5-2B7E4C3787EA}" type="datetimeFigureOut">
              <a:rPr lang="en-US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D6BFCF-618D-4C28-8038-CCFFBDCC80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E052C-A34A-4CDE-9691-E9C54C4C3556}" type="datetimeFigureOut">
              <a:rPr lang="en-US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C365E4-8E45-4BC0-908B-CE9D82DF52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31E76C8-0E07-4CF8-B804-67794E2DB906}" type="datetimeFigureOut">
              <a:rPr lang="en-US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D965A1-1D2F-49C8-8862-1B7E5B3C453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98791ED-7052-41A2-9D99-BC34891EE623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E266E-FA34-4A6C-BDB3-DC39F381A2B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E68ACCA-8607-4107-B17C-4092FC619A04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9E3F3D-DC3A-40D9-B1F2-4E5AED1E14C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58673-0C7E-4C9F-9833-7005B8508287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A0124F-2952-4488-A4BD-D148AEABEA8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19E08-C5E6-4FE1-846F-FA774462C11A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522E7E-7CC6-48B1-96E2-8E039A805FE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FBBEC7-F5AF-4006-BE7E-E125A5552E0B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C81DA6-7E55-4DA8-A5DE-E0DB2C2853F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DBC6E2-E51E-4C9D-86C4-72108619B3A5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BEE7D5-0422-4749-BC88-C7ADB23BC6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B0CA18-C523-439D-A0FB-7D19500F1008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D26A93-CDAF-4A2A-ACB5-188C5000F1C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3B7F25-1710-4D1E-A2D2-7A1BB9936E46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F92E60-66CF-40E7-A143-7E97E00863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49C7A6D-4BC3-4FAA-B5E4-7A740F6BB266}" type="datetimeFigureOut">
              <a:rPr lang="en-US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9B3D8F-E1D5-46EB-835A-8E3B608941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B68C7-62B9-49A7-BF7E-B613507099AF}" type="datetimeFigureOut">
              <a:rPr lang="en-US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6E7572-45FA-4432-9C80-AB0930C747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0F1BD-9A1A-4B03-BDD5-6FF3FE11EAE1}" type="datetimeFigureOut">
              <a:rPr lang="en-US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C99A23-6396-4BE7-BA72-06B224834FC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743334B-F351-4098-A173-4B5F8DA0F9CC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4EEE665-E924-4560-BB92-726082E4EA6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D21BF8-C914-46B0-A05B-56897CC473AC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BD97BD-BC89-4F7F-AF83-21521E4D37F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24F910-3A6D-4037-8EF3-E3565DF2F44C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21A4790-7D58-4E69-9326-535C016A734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6E6045-F7DE-48A0-82D6-B78AB34C197A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C8F7CA0-44FE-464F-B469-DB5124A278A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0E4F63-21B1-4A8E-9D6E-A55DE517B326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0192F0-31B7-4828-B8B2-21929ECB823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40F0463-A716-4498-81D5-D18F6A2FAB27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688025-A5F7-4204-8A1B-5EF72063FD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166239-6921-4D8D-9B04-756257585273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5B4E2F3-9830-4CB4-BCFE-AA810987D1F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D310D2-B681-4DF0-AEA1-F0F93FC2D963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8CAE13-AD08-48D7-A097-EFCDBADAEDA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28B310-2A7E-41BF-B900-B383F616E906}" type="datetimeFigureOut">
              <a:rPr lang="en-US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EDDA0-47E5-4E87-B3EC-1A1473AB3B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83C8D5-FC62-44B8-A687-F4583E55C829}" type="datetimeFigureOut">
              <a:rPr lang="en-US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346C34-C831-4E47-AC9E-C54E826B9D8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042658D-9729-4FB3-AC6A-8A005F4FDEC7}" type="datetimeFigureOut">
              <a:rPr lang="en-US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905AEE1-B16F-4846-B530-0CF7BDC7492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CE8D7-4858-44E3-858D-5414C9A22C1D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8EE041-BFA3-493C-810C-44B985DB5AF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B9D737-ABE4-44CC-8E26-4EBFF1E2D24C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7824B8-5300-4361-97A6-822F3102B8E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0C89ED6-0076-4D04-9D63-BC6AC2A16901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55F5CF-90D6-425E-B132-86283598257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117044-2C1D-405C-9FCA-22E2B557C021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F29156E-0A73-4166-B0C9-08F49B001AE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16F8CB-57AF-4C3C-848F-F293214C80C7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BCB651-7F5D-4F8C-BFE2-10F7DF17757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BED0F3-DA5C-4F30-BFA8-ED9C2B1B909E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5CE1872-6475-4CF9-B2EC-2378C825187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0E288F-66E1-4F4D-93CA-BB43AA988EF9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3B77A8-48B5-4EB3-B8FD-A4AE31B2C86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1EABB-189D-478D-A665-B574B86DBECE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1A933DA-BB1B-4BD3-BFBA-84524F12E2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B2D59-EAA7-4937-81EF-8917E7AFA2B6}" type="datetimeFigureOut">
              <a:rPr lang="en-US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F3FCEF-9D8C-4A26-9C4A-772BFCD8983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804F54-C108-4C29-A94A-6E36567E5263}" type="datetimeFigureOut">
              <a:rPr lang="en-US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5B698D-9AA4-4509-AF61-F31EB74729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8E0629-6D87-4869-898B-BC14AC565C2D}" type="datetimeFigureOut">
              <a:rPr lang="en-US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F89307-C859-44CF-A146-6A691A8300D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948D0A-E928-4CF8-A566-294F95A87A75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9ED5E2-F038-484B-BEE3-8A4C86B715E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54DAF-66CE-4A80-9AFF-C1CF8CD640EC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FADCEC-91DC-483D-8358-5DEA3A754E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668DEE-267B-4B3A-B3E5-9A66AA5B8DF5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494DDA-6615-4378-96EB-1FFD7AE4343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A62D0C-1E18-402D-93A0-C3783DC47FAA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A9C4CA-0352-4D4C-8B1A-5BC100B9B36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A0EAC-DB1F-4B44-8ADF-860757B48C2B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ECA8E03-E1E3-4B8A-A1DB-2E911559843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B98FE7-294A-49A7-9EE4-48F66A8A9CDA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60AC9-70C4-4DD0-8C35-DA21316EF89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13769A-893C-461E-BCBD-C2526BD64D2D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BB9FD0-C397-4B6C-B98C-B95040AA77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35395A8-E713-40CD-AC92-E9D10FDDB47C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A00E6D-9596-458C-AB6F-87F6ABE4FC6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FB1F7A-B2B3-47B2-B4FC-311EF99C3A6F}" type="datetimeFigureOut">
              <a:rPr lang="en-US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7B675B-733C-420A-A170-8221988BF1D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451F96-4EF3-4A07-A485-F1ADE771149E}" type="datetimeFigureOut">
              <a:rPr lang="en-US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EF1AFF-FDC4-4B56-B2A2-F44D9F39EDA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3616D9-AD69-4DBF-8A93-EB2FE2DF31AA}" type="datetimeFigureOut">
              <a:rPr lang="en-US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663CA89-5C41-4656-8EE6-D31D071669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FA4323-B465-4A1C-AC71-1F8DECE1AB8A}" type="datetimeFigureOut">
              <a:rPr lang="en-US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79E9F4-2A09-4AC3-B0BE-8B11B834A15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84BCDA0-BDB2-44A8-89EB-54395EF88CCD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3B415-BBF3-4ABE-9CB7-683B848BAE47}" type="slidenum">
              <a:rPr lang="en-US" smtClean="0"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4233093-56F4-46B0-B61C-77B180EBDC8D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C300-04B0-4075-A033-984F80A5952A}" type="slidenum">
              <a:rPr lang="en-US" smtClean="0"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anose="020B0604020202020204" pitchFamily="34" charset="0"/>
              </a:rPr>
              <a:t>‹#›</a:t>
            </a:fld>
            <a:endParaRPr lang="en-US" altLang="vi-VN" smtClean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64E6498-BC6C-42C7-93ED-7028623F247B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9E92D-8922-452D-942F-1C8426A6432F}" type="slidenum">
              <a:rPr lang="en-US" smtClean="0"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9339FB5-5D73-40D3-A3BE-088136A36FA3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F9873-1C68-44D2-96D7-37EA2985A05E}" type="slidenum">
              <a:rPr lang="en-US" smtClean="0"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29305BC-A1D7-450D-B8B1-2E8982AAC682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A58F94-6DE4-4402-9587-CBD6E7A86997}" type="slidenum">
              <a:rPr lang="en-US" smtClean="0"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C2E4BB6-3AB2-4C2B-A497-9ED6E596D583}" type="datetimeFigureOut">
              <a:rPr lang="en-US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A7C8F-2AFB-4444-AD98-85C27BF81B40}" type="slidenum">
              <a:rPr lang="en-US" smtClean="0"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file:///C:\Users\Public\Music\Sample%20Music\Maid%20with%20the%20Flaxen%20Hair.mp3" TargetMode="External"/><Relationship Id="rId7" Type="http://schemas.openxmlformats.org/officeDocument/2006/relationships/image" Target="../media/image41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Public\Music\Sample%20Music\Maid%20with%20the%20Flaxen%20Hair.mp3" TargetMode="Externa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4.wav"/><Relationship Id="rId7" Type="http://schemas.openxmlformats.org/officeDocument/2006/relationships/image" Target="../media/image41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4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5.wav"/><Relationship Id="rId11" Type="http://schemas.openxmlformats.org/officeDocument/2006/relationships/image" Target="../media/image45.png"/><Relationship Id="rId5" Type="http://schemas.microsoft.com/office/2007/relationships/media" Target="../media/media5.wav"/><Relationship Id="rId10" Type="http://schemas.openxmlformats.org/officeDocument/2006/relationships/image" Target="../media/image42.png"/><Relationship Id="rId4" Type="http://schemas.openxmlformats.org/officeDocument/2006/relationships/audio" Target="../media/media3.wav"/><Relationship Id="rId9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microsoft.com/office/2007/relationships/media" Target="../media/media7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10" Type="http://schemas.openxmlformats.org/officeDocument/2006/relationships/image" Target="../media/image42.png"/><Relationship Id="rId4" Type="http://schemas.openxmlformats.org/officeDocument/2006/relationships/audio" Target="../media/media7.wav"/><Relationship Id="rId9" Type="http://schemas.openxmlformats.org/officeDocument/2006/relationships/image" Target="../media/image41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microsoft.com/office/2007/relationships/media" Target="../media/media10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42.png"/><Relationship Id="rId4" Type="http://schemas.openxmlformats.org/officeDocument/2006/relationships/audio" Target="../media/media10.wav"/><Relationship Id="rId9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GIF"/><Relationship Id="rId7" Type="http://schemas.openxmlformats.org/officeDocument/2006/relationships/image" Target="../media/image5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audio" Target="../media/audio4.wav"/><Relationship Id="rId7" Type="http://schemas.openxmlformats.org/officeDocument/2006/relationships/image" Target="../media/image54.GIF"/><Relationship Id="rId12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3.GIF"/><Relationship Id="rId11" Type="http://schemas.openxmlformats.org/officeDocument/2006/relationships/image" Target="../media/image57.png"/><Relationship Id="rId5" Type="http://schemas.openxmlformats.org/officeDocument/2006/relationships/image" Target="../media/image46.GIF"/><Relationship Id="rId10" Type="http://schemas.openxmlformats.org/officeDocument/2006/relationships/image" Target="../media/image56.GIF"/><Relationship Id="rId4" Type="http://schemas.openxmlformats.org/officeDocument/2006/relationships/image" Target="../media/image47.GIF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9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GIF"/><Relationship Id="rId11" Type="http://schemas.openxmlformats.org/officeDocument/2006/relationships/image" Target="../media/image59.GIF"/><Relationship Id="rId5" Type="http://schemas.openxmlformats.org/officeDocument/2006/relationships/image" Target="../media/image55.GIF"/><Relationship Id="rId15" Type="http://schemas.openxmlformats.org/officeDocument/2006/relationships/image" Target="../media/image58.wmf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12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6.GIF"/><Relationship Id="rId11" Type="http://schemas.openxmlformats.org/officeDocument/2006/relationships/image" Target="../media/image62.png"/><Relationship Id="rId5" Type="http://schemas.openxmlformats.org/officeDocument/2006/relationships/image" Target="../media/image47.GIF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audio4.wav"/><Relationship Id="rId7" Type="http://schemas.openxmlformats.org/officeDocument/2006/relationships/image" Target="../media/image53.GIF"/><Relationship Id="rId12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6.GIF"/><Relationship Id="rId11" Type="http://schemas.openxmlformats.org/officeDocument/2006/relationships/image" Target="../media/image63.png"/><Relationship Id="rId5" Type="http://schemas.openxmlformats.org/officeDocument/2006/relationships/image" Target="../media/image47.GIF"/><Relationship Id="rId10" Type="http://schemas.openxmlformats.org/officeDocument/2006/relationships/image" Target="../media/image50.png"/><Relationship Id="rId4" Type="http://schemas.openxmlformats.org/officeDocument/2006/relationships/image" Target="../media/image55.GIF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GIF"/><Relationship Id="rId11" Type="http://schemas.openxmlformats.org/officeDocument/2006/relationships/image" Target="../media/image50.png"/><Relationship Id="rId5" Type="http://schemas.openxmlformats.org/officeDocument/2006/relationships/image" Target="../media/image55.GIF"/><Relationship Id="rId15" Type="http://schemas.openxmlformats.org/officeDocument/2006/relationships/image" Target="../media/image64.wmf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51.png"/><Relationship Id="rId5" Type="http://schemas.openxmlformats.org/officeDocument/2006/relationships/image" Target="../media/image53.GIF"/><Relationship Id="rId4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6.wmf"/><Relationship Id="rId2" Type="http://schemas.openxmlformats.org/officeDocument/2006/relationships/audio" Target="../media/audio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8.wmf"/><Relationship Id="rId2" Type="http://schemas.openxmlformats.org/officeDocument/2006/relationships/audio" Target="../media/audio2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9.wmf"/><Relationship Id="rId2" Type="http://schemas.openxmlformats.org/officeDocument/2006/relationships/audio" Target="../media/audio2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1.wmf"/><Relationship Id="rId2" Type="http://schemas.openxmlformats.org/officeDocument/2006/relationships/audio" Target="../media/audio2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/>
          <p:cNvGrpSpPr/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/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/>
            <p:cNvSpPr/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/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/>
            <p:cNvSpPr/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/>
            <p:cNvSpPr/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/>
            <p:cNvSpPr/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/>
          <p:cNvGrpSpPr/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/>
            <p:cNvSpPr/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/>
            <p:cNvSpPr/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/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/>
          <p:cNvGrpSpPr/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/>
            <p:cNvSpPr/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/>
            <p:cNvSpPr/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/>
            <p:cNvSpPr/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400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/>
          <p:cNvSpPr txBox="1">
            <a:spLocks noChangeArrowheads="1"/>
          </p:cNvSpPr>
          <p:nvPr/>
        </p:nvSpPr>
        <p:spPr bwMode="auto">
          <a:xfrm>
            <a:off x="6635750" y="165417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136" name="TextBox 3"/>
          <p:cNvSpPr txBox="1">
            <a:spLocks noChangeArrowheads="1"/>
          </p:cNvSpPr>
          <p:nvPr/>
        </p:nvSpPr>
        <p:spPr bwMode="auto">
          <a:xfrm>
            <a:off x="4812133" y="2762910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audio>
              <p:cMediaNode vol="1800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 smtClean="0">
              <a:solidFill>
                <a:srgbClr val="9900CC"/>
              </a:solidFill>
              <a:latin typeface=".VnCommercial Scrip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87044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hai ngày 07 tháng 02 năm 2022</a:t>
            </a:r>
            <a:endParaRPr lang="en-US" alt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endParaRPr lang="en-US" altLang="en-US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Phân số và phép chia số tự nhiên </a:t>
            </a:r>
            <a:endParaRPr lang="en-US" alt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(tiếp theo)</a:t>
            </a:r>
            <a:endParaRPr lang="en-US" alt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5000" y="2293938"/>
            <a:ext cx="4343400" cy="685800"/>
          </a:xfrm>
          <a:prstGeom prst="doubleWav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113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281212" y="2025347"/>
            <a:ext cx="7596925" cy="172910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Phân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và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phép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chia 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tự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nhiên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(</a:t>
            </a:r>
            <a:r>
              <a:rPr lang="en-US" altLang="zh-CN" sz="54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tiếp theo</a:t>
            </a:r>
            <a:r>
              <a:rPr lang="en-US" altLang="zh-CN" sz="54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)</a:t>
            </a:r>
            <a:endParaRPr lang="zh-CN" altLang="en-US" sz="54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304799" y="76199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   </a:t>
            </a:r>
          </a:p>
        </p:txBody>
      </p:sp>
      <p:grpSp>
        <p:nvGrpSpPr>
          <p:cNvPr id="2" name="Group 65"/>
          <p:cNvGrpSpPr/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93"/>
          <p:cNvGrpSpPr/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77"/>
          <p:cNvGrpSpPr/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/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148"/>
          <p:cNvGrpSpPr/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74"/>
          <p:cNvSpPr>
            <a:spLocks noChangeArrowheads="1"/>
          </p:cNvSpPr>
          <p:nvPr/>
        </p:nvSpPr>
        <p:spPr bwMode="auto">
          <a:xfrm>
            <a:off x="1066800" y="1050925"/>
            <a:ext cx="107029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/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/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/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/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/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/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/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/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/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/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/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3" imgW="152400" imgH="393700" progId="">
                  <p:embed/>
                </p:oleObj>
              </mc:Choice>
              <mc:Fallback>
                <p:oleObj name="Equation" r:id="rId3" imgW="152400" imgH="3937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/>
          <p:nvPr/>
        </p:nvSpPr>
        <p:spPr bwMode="auto">
          <a:xfrm rot="16200000">
            <a:off x="5445125" y="4872038"/>
            <a:ext cx="304800" cy="1524000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4149725" y="589597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>
                <a:solidFill>
                  <a:srgbClr val="003300"/>
                </a:solidFill>
                <a:latin typeface="Times New Roman" panose="02020603050405020304" pitchFamily="18" charset="0"/>
              </a:rPr>
              <a:t>quả cam.</a:t>
            </a:r>
          </a:p>
        </p:txBody>
      </p:sp>
      <p:sp>
        <p:nvSpPr>
          <p:cNvPr id="7200" name="Rectangle 74"/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0.25139 0.3350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925 L 0.08976 0.401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9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324 L -0.00434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62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0.01573 L -0.16198 0.4041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4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2139E-6 L -0.22083 0.32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: 4 =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cam)</a:t>
            </a:r>
          </a:p>
        </p:txBody>
      </p:sp>
      <p:grpSp>
        <p:nvGrpSpPr>
          <p:cNvPr id="4" name="Group 148"/>
          <p:cNvGrpSpPr/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/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/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</a:p>
        </p:txBody>
      </p:sp>
      <p:grpSp>
        <p:nvGrpSpPr>
          <p:cNvPr id="16" name="Group 50"/>
          <p:cNvGrpSpPr/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/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anose="020B7200000000000000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 </a:t>
            </a:r>
          </a:p>
        </p:txBody>
      </p:sp>
      <p:grpSp>
        <p:nvGrpSpPr>
          <p:cNvPr id="29" name="Group 50"/>
          <p:cNvGrpSpPr/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/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 smtClean="0">
              <a:solidFill>
                <a:srgbClr val="9900CC"/>
              </a:solidFill>
              <a:latin typeface=".VnCommercial Scrip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 và phép chia số tự nhiên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 theo)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07886"/>
            <a:ext cx="9572134" cy="2036686"/>
          </a:xfrm>
        </p:spPr>
        <p:txBody>
          <a:bodyPr>
            <a:normAutofit fontScale="90000"/>
          </a:bodyPr>
          <a:lstStyle/>
          <a:p>
            <a:pPr algn="l" eaLnBrk="0" hangingPunct="0">
              <a:spcBef>
                <a:spcPts val="0"/>
              </a:spcBef>
            </a:pP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                     Kết luận</a:t>
            </a:r>
            <a:br>
              <a:rPr lang="vi-VN" dirty="0"/>
            </a:br>
            <a:r>
              <a:rPr lang="vi-VN" sz="4000" dirty="0"/>
              <a:t>Những phân số có tử số lớn hơn mẫu số , phân số đó lớn hơn 1</a:t>
            </a:r>
            <a:br>
              <a:rPr lang="vi-VN" sz="4000" dirty="0"/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vi-VN" dirty="0"/>
              <a:t>Những phân số có tử số bằng mẫu số , phân số đó bằng 1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Những phân số có tử số nhỏ hơn mẫu số , phân số đó nhỏ hơn 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92733" y="2080189"/>
            <a:ext cx="7596925" cy="142113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vi-VN">
              <a:latin typeface="Arial" panose="020B0604020202020204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3 </a:t>
            </a:r>
          </a:p>
        </p:txBody>
      </p:sp>
      <p:grpSp>
        <p:nvGrpSpPr>
          <p:cNvPr id="9" name="Group 9"/>
          <p:cNvGrpSpPr/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3"/>
          <p:cNvGrpSpPr/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17"/>
          <p:cNvGrpSpPr/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1"/>
          <p:cNvGrpSpPr/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5"/>
          <p:cNvGrpSpPr/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vi-VN">
              <a:latin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grpSp>
        <p:nvGrpSpPr>
          <p:cNvPr id="9" name="Group 446"/>
          <p:cNvGrpSpPr/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/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/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/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/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/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/>
                <a:gridCol w="2540000"/>
                <a:gridCol w="3048000"/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92733" y="2080189"/>
            <a:ext cx="7596925" cy="142113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anose="03070502030502020203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anose="03070502030502020203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anose="03070502030502020203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anose="03070502030502020203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/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/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/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/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0" y="19711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/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/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877949" y="2086262"/>
            <a:ext cx="7596925" cy="142113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0"/>
            <a:ext cx="36115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9077" y="1843385"/>
            <a:ext cx="487184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NHỔ CÀ RỐT</a:t>
            </a:r>
          </a:p>
        </p:txBody>
      </p:sp>
      <p:pic>
        <p:nvPicPr>
          <p:cNvPr id="9114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2379663"/>
            <a:ext cx="2719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778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114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32">
            <a:off x="8374063" y="3438525"/>
            <a:ext cx="2341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Nhac-nen-PowerPoint-vui-nh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5562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548063"/>
            <a:ext cx="2416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15963" y="965200"/>
            <a:ext cx="11836400" cy="5165725"/>
          </a:xfrm>
          <a:prstGeom prst="snip2DiagRect">
            <a:avLst>
              <a:gd name="adj1" fmla="val 0"/>
              <a:gd name="adj2" fmla="val 89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chú thỏ đi đến nhổ 1 củ cà rốt.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0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343400"/>
            <a:ext cx="1470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i="1">
                <a:solidFill>
                  <a:srgbClr val="6600CC"/>
                </a:solidFill>
                <a:latin typeface="Times New Roman" panose="02020603050405020304" pitchFamily="18" charset="0"/>
              </a:rPr>
              <a:t>Viết phân số: năm mươi hai phần tám mươi tư</a:t>
            </a:r>
          </a:p>
        </p:txBody>
      </p:sp>
      <p:sp>
        <p:nvSpPr>
          <p:cNvPr id="83" name="Rectangle 8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9530" y="1753595"/>
            <a:ext cx="4714127" cy="1144609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9319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8012113" y="3465513"/>
            <a:ext cx="2717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27550"/>
            <a:ext cx="16652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0075" y="3960813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346575"/>
            <a:ext cx="1416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09538"/>
            <a:ext cx="9144000" cy="116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white"/>
                </a:solidFill>
              </a:rPr>
              <a:t>Phép chia 4 : 7 được viết thành phân số là :</a:t>
            </a: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7431088" y="1738313"/>
          <a:ext cx="722312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4" imgW="152400" imgH="393700" progId="Equation.3">
                  <p:embed/>
                </p:oleObj>
              </mc:Choice>
              <mc:Fallback>
                <p:oleObj name="Equation" r:id="rId14" imgW="152400" imgH="393700" progId="Equation.3">
                  <p:embed/>
                  <p:pic>
                    <p:nvPicPr>
                      <p:cNvPr id="0" name="Picture 6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1738313"/>
                        <a:ext cx="722312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3775" y="3952875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33863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>
                <a:solidFill>
                  <a:srgbClr val="7030A0"/>
                </a:solidFill>
                <a:latin typeface="Times New Roman" panose="02020603050405020304" pitchFamily="18" charset="0"/>
              </a:rPr>
              <a:t>Viết phân số có tử số là 9, mẫu số là 10.</a:t>
            </a:r>
          </a:p>
        </p:txBody>
      </p:sp>
      <p:sp>
        <p:nvSpPr>
          <p:cNvPr id="29" name="Rectangle 2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2164" y="1720283"/>
            <a:ext cx="3497869" cy="1133067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95245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463925"/>
            <a:ext cx="2255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680325" y="1751013"/>
            <a:ext cx="11588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en-US" sz="60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26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29" grpId="1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9729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51063" y="9525"/>
            <a:ext cx="9431337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white"/>
                </a:solidFill>
              </a:rPr>
              <a:t>Số 5 được viết thành phân số là 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461250" y="1738313"/>
          <a:ext cx="661988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4" imgW="139700" imgH="393700" progId="Equation.3">
                  <p:embed/>
                </p:oleObj>
              </mc:Choice>
              <mc:Fallback>
                <p:oleObj name="Equation" r:id="rId14" imgW="139700" imgH="393700" progId="Equation.3">
                  <p:embed/>
                  <p:pic>
                    <p:nvPicPr>
                      <p:cNvPr id="0" name="Picture 7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1738313"/>
                        <a:ext cx="661988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841625"/>
            <a:ext cx="1597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638" y="976313"/>
            <a:ext cx="22145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4124325"/>
            <a:ext cx="2613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284538" y="712788"/>
            <a:ext cx="9301162" cy="13033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983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00355" name="Picture 4" descr="RO01-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290671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 descr="blumen-pflanzen10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0"/>
            <a:ext cx="20383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WordArt 9"/>
          <p:cNvSpPr>
            <a:spLocks noChangeArrowheads="1" noChangeShapeType="1" noTextEdit="1"/>
          </p:cNvSpPr>
          <p:nvPr/>
        </p:nvSpPr>
        <p:spPr bwMode="auto">
          <a:xfrm>
            <a:off x="2130425" y="2205038"/>
            <a:ext cx="73914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FFFFFF"/>
                  </a:solidFill>
                  <a:rou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Thân ái chào tạm biệt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048000" y="1350804"/>
            <a:ext cx="5283199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KHỞI ĐỘNG: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00400" y="914400"/>
            <a:ext cx="5562600" cy="1981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latin typeface="Mistral" panose="03090702030407020403" pitchFamily="66" charset="0"/>
              </a:rPr>
              <a:t>Đố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tử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7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7239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9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299.WAV">
            <a:hlinkClick r:id="" action="ppaction://media"/>
          </p:cNvPr>
          <p:cNvPicPr>
            <a:picLocks noChangeAspect="1" noChangeArrowheads="1"/>
          </p:cNvPicPr>
          <p:nvPr>
            <a:wavAudioFile r:embed="rId2" name="ECA45AB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210175" y="990600"/>
          <a:ext cx="5000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152400" imgH="393700" progId="Equation.3">
                  <p:embed/>
                </p:oleObj>
              </mc:Choice>
              <mc:Fallback>
                <p:oleObj name="Equation" r:id="rId6" imgW="152400" imgH="393700" progId="Equation.3">
                  <p:embed/>
                  <p:pic>
                    <p:nvPicPr>
                      <p:cNvPr id="0" name="Picture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990600"/>
                        <a:ext cx="5000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mẫu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3421063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12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3438525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8</a:t>
            </a:r>
          </a:p>
        </p:txBody>
      </p:sp>
      <p:pic>
        <p:nvPicPr>
          <p:cNvPr id="45065" name="ECA43393.WAV">
            <a:hlinkClick r:id="" action="ppaction://media"/>
          </p:cNvPr>
          <p:cNvPicPr>
            <a:picLocks noChangeAspect="1" noChangeArrowheads="1"/>
          </p:cNvPicPr>
          <p:nvPr>
            <a:wavAudioFile r:embed="rId2" name="ECA45AB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27625" y="990600"/>
          <a:ext cx="6667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6" imgW="203200" imgH="393700" progId="Equation.3">
                  <p:embed/>
                </p:oleObj>
              </mc:Choice>
              <mc:Fallback>
                <p:oleObj name="Equation" r:id="rId6" imgW="203200" imgH="393700" progId="Equation.3">
                  <p:embed/>
                  <p:pic>
                    <p:nvPicPr>
                      <p:cNvPr id="0" name="Picture 3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990600"/>
                        <a:ext cx="6667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9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Phép chia 15 : 16 được viết thành phân số là :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471.WAV">
            <a:hlinkClick r:id="" action="ppaction://media"/>
          </p:cNvPr>
          <p:cNvPicPr>
            <a:picLocks noChangeAspect="1" noChangeArrowheads="1"/>
          </p:cNvPicPr>
          <p:nvPr>
            <a:wavAudioFile r:embed="rId2" name="ECA45AB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3352800" y="3019425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6" imgW="203200" imgH="393700" progId="Equation.3">
                  <p:embed/>
                </p:oleObj>
              </mc:Choice>
              <mc:Fallback>
                <p:oleObj name="Equation" r:id="rId6" imgW="203200" imgH="393700" progId="Equation.3">
                  <p:embed/>
                  <p:pic>
                    <p:nvPicPr>
                      <p:cNvPr id="0" name="Picture 40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9425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8043863" y="3001963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8" imgW="203200" imgH="393700" progId="Equation.3">
                  <p:embed/>
                </p:oleObj>
              </mc:Choice>
              <mc:Fallback>
                <p:oleObj name="Equation" r:id="rId8" imgW="203200" imgH="393700" progId="Equation.3">
                  <p:embed/>
                  <p:pic>
                    <p:nvPicPr>
                      <p:cNvPr id="0" name="Picture 4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63" y="3001963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 là thương của phép chia nào ?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7 : 5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5 : 7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564.WAV">
            <a:hlinkClick r:id="" action="ppaction://media"/>
          </p:cNvPr>
          <p:cNvPicPr>
            <a:picLocks noChangeAspect="1" noChangeArrowheads="1"/>
          </p:cNvPicPr>
          <p:nvPr>
            <a:wavAudioFile r:embed="rId2" name="ECA45AB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4092575" y="857250"/>
          <a:ext cx="50006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6" imgW="152400" imgH="393700" progId="Equation.3">
                  <p:embed/>
                </p:oleObj>
              </mc:Choice>
              <mc:Fallback>
                <p:oleObj name="Equation" r:id="rId6" imgW="152400" imgH="393700" progId="Equation.3">
                  <p:embed/>
                  <p:pic>
                    <p:nvPicPr>
                      <p:cNvPr id="0" name="Picture 5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2575" y="857250"/>
                        <a:ext cx="500063" cy="121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1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774</Words>
  <Application>Microsoft Office PowerPoint</Application>
  <PresentationFormat>Custom</PresentationFormat>
  <Paragraphs>214</Paragraphs>
  <Slides>39</Slides>
  <Notes>7</Notes>
  <HiddenSlides>0</HiddenSlides>
  <MMClips>18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Office Theme</vt:lpstr>
      <vt:lpstr>1_Default Design</vt:lpstr>
      <vt:lpstr>2_Default Design</vt:lpstr>
      <vt:lpstr>3_Default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Kết luận Những phân số có tử số lớn hơn mẫu số , phân số đó lớn hơn 1    Những phân số có tử số bằng mẫu số , phân số đó bằng 1  Những phân số có tử số nhỏ hơn mẫu số , phân số đó nhỏ hơn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HP</cp:lastModifiedBy>
  <cp:revision>124</cp:revision>
  <dcterms:created xsi:type="dcterms:W3CDTF">2006-08-16T00:00:00Z</dcterms:created>
  <dcterms:modified xsi:type="dcterms:W3CDTF">2022-01-25T01:34:41Z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3D363ED5BD9D4D83AB8C7AC93E66BA24</vt:lpwstr>
  </property>
  <property fmtid="{D5CDD505-2E9C-101B-9397-08002B2CF9AE}" pid="3" name="KSOProductBuildVer">
    <vt:lpwstr>1033-11.2.0.10463</vt:lpwstr>
  </property>
</Properties>
</file>