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19" r:id="rId3"/>
    <p:sldMasterId id="2147483735" r:id="rId4"/>
  </p:sldMasterIdLst>
  <p:notesMasterIdLst>
    <p:notesMasterId r:id="rId37"/>
  </p:notesMasterIdLst>
  <p:sldIdLst>
    <p:sldId id="512" r:id="rId5"/>
    <p:sldId id="1325" r:id="rId6"/>
    <p:sldId id="1271" r:id="rId7"/>
    <p:sldId id="348" r:id="rId8"/>
    <p:sldId id="1180" r:id="rId9"/>
    <p:sldId id="1183" r:id="rId10"/>
    <p:sldId id="1243" r:id="rId11"/>
    <p:sldId id="1327" r:id="rId12"/>
    <p:sldId id="1187" r:id="rId13"/>
    <p:sldId id="874" r:id="rId14"/>
    <p:sldId id="299" r:id="rId15"/>
    <p:sldId id="1111" r:id="rId16"/>
    <p:sldId id="291" r:id="rId17"/>
    <p:sldId id="1318" r:id="rId18"/>
    <p:sldId id="280" r:id="rId19"/>
    <p:sldId id="289" r:id="rId20"/>
    <p:sldId id="312" r:id="rId21"/>
    <p:sldId id="294" r:id="rId22"/>
    <p:sldId id="313" r:id="rId23"/>
    <p:sldId id="1340" r:id="rId24"/>
    <p:sldId id="1345" r:id="rId25"/>
    <p:sldId id="1072" r:id="rId26"/>
    <p:sldId id="1065" r:id="rId27"/>
    <p:sldId id="310" r:id="rId28"/>
    <p:sldId id="1344" r:id="rId29"/>
    <p:sldId id="1342" r:id="rId30"/>
    <p:sldId id="1212" r:id="rId31"/>
    <p:sldId id="1233" r:id="rId32"/>
    <p:sldId id="405" r:id="rId33"/>
    <p:sldId id="797" r:id="rId34"/>
    <p:sldId id="822" r:id="rId35"/>
    <p:sldId id="133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B8C72-7518-4007-BA5A-4FCEC736CECC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C78A-05B5-4891-9DCD-4A44DA19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D00E1-9E38-471A-882F-1874674B63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887CD-E1CF-4393-A809-0414390A3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7D81-BAFF-4EB2-9AF8-5907AD67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B9947-B4D0-4341-BFF1-F9032D39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07633-ED11-4720-A2A6-483F2688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F5E6-026D-48CD-A135-36AB00CB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02402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1017-4861-437C-94AF-F8BD678B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35-1C5F-48BE-B593-D94B14F9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7518-1305-4DBA-B012-521D5393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FDD6-2825-44D5-A609-E5E34421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3165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722F7-4075-4893-966E-830E83A5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6AA6-4961-4E60-A019-55837E2F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98EE2-9885-4298-880C-C5F9C4A9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4A19-D29B-463D-8E20-70D391DCD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008525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13FBE-3D66-44CC-B255-AD2961B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EA2A1-2F70-476F-BD5A-638027C7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68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51EB-3D9B-45E3-AAD9-F9616B61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68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5F751-A871-413E-9946-23522BE8E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39165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A2D8B0-8C57-436E-81A1-D008AFD0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0F276D-FA40-4D67-969D-F67A76E3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44661-9E85-4560-B61C-C97BA89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840-DBB0-4D0D-B894-3415425C1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1646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02848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0082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3890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2356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67B5E-9238-4193-9F0D-3314E5F0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472-1627-491E-83F7-A3A4F62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8A04-8AE6-42D0-BA97-135B9FDC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A8F-7D9F-420F-8991-54E9944C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700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AC4B9-B0ED-472C-B4D5-A5D6F7BC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D8F5-F5F5-43CC-850D-6DD5EE43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77B0-C5DB-4FEE-A597-93F92FA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0364-4B8B-4024-9BD4-A8707E857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65530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35312-08CA-4504-A1D3-1C0B48B5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4E00-FFF4-462F-B482-79987B50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54AF-A343-40EF-91F7-8750B26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B056-0549-4B6E-9DFB-989071271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3765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97B13-C810-4DAD-A734-E89773EB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4E51-00DC-43D5-8867-14C43160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DD5B-A708-45AF-AF76-2B437BF0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4FC4-8987-48C9-9388-3B37DE00C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37374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57C72A-01F5-4B1D-9BF1-92277CC2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4D5D-7A6C-43F5-AD29-FD6CA70D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DB5FFE-E387-4B23-BB42-5712987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1D05-E9B3-4235-8A92-229588A6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6433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4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DB6296-7E2F-47D3-A0ED-E4AE0883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AE3E22-408E-4B37-91E6-DCB8C672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E8B8D-82BD-4761-ADEA-0EAAAA83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A2E8-26A6-4A56-8991-31F2D2147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8105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9A0BAD-BC0B-41B2-8B04-AF0DD8E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8E819-AAE1-4E38-8A3D-1965126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52BB3A-6210-4BCD-A205-3CE910D0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6B06-3827-43D5-9493-9B2F9F63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983473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2411DE-2094-4C73-BE8A-D51F7E25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17DA3-FD1B-4AED-AF93-4C8566E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C138C0-5873-4BFE-97E5-6BA8585B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208A-0E43-4D95-8ADD-47BA780FE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68122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2D42C-5DA3-4DA0-A79E-D0D97288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FC2A0-06B5-40F0-B192-8455203A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08DB70-0F83-4D4D-9117-57495EF3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60B6-B9C8-4D73-BB8E-E0C0A9E97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00597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27A44A-4179-4767-8E4C-348D9501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0C2E61-DD90-4945-A4F3-A1216D7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CC47A3-A03E-4430-8AED-B7F4B82D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907-BE4B-4ADA-A794-000E40962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10070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0C663-82A0-4532-BD66-69AF8AC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8307-F3D9-4A85-BDEE-8F366E17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43058-7E5D-4EED-A57D-354A4F09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4794-6731-4D95-BBC0-D210F3FAF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056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F3B54-77F3-4A6A-95B7-FFA815B4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C79E-1018-4A5B-A55D-7873B9B9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40E71-3C68-4F6C-9E2F-FC90BC2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13C3-2EF6-4AC2-ABCD-FFBBC34BA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745862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1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6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517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A59F-07CB-4D8C-B20C-52C008D9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B757E-8304-4D6B-8EAC-04662281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BC29-E16D-4830-94C0-E1DF43ED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24C2-E251-422E-B1FA-378C387EE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02472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6D5C97-D378-44BA-9534-9BFB0199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334CAA-54FD-45E4-B898-AA04CB10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C2BB8F-56F2-484F-803E-37F32A4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43D8-8F75-4E41-80B4-B345E22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37539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43545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20086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2C8389-A325-42F2-8067-1F14A0EA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F391BB-3842-4D4E-A799-AD6716CA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1E2C1F-59CD-4575-AE49-8485FAF5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E57-D94E-4E6F-854C-F0A06FB12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610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280114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75710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472489" y="6218769"/>
            <a:ext cx="549275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9701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14277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796692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42710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3E3F36-667F-4FC3-8436-DEBA821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724244-78C3-4D46-8E29-68497DFB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2DE41-77C8-41B4-ACCC-CC4206E9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699-225F-46D9-8548-B3C467F9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84085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935166"/>
            <a:ext cx="4044462" cy="4389437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2338" y="1935166"/>
            <a:ext cx="4044462" cy="2117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642338" y="4205288"/>
            <a:ext cx="4044462" cy="21193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gày tháng 5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590CB-53DD-46D1-A603-92742677B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8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400968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497746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06532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61282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29579-0433-4332-89F1-01F79468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866F-4B10-448B-BFA8-4D4B8D1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9E90-B988-4F80-B824-55E7F2D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ABD8-A321-472E-9015-2D6690AE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12674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879C4-FD2E-489A-9BC7-D1DE8C52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6D023-595B-41FB-8D38-6F5E769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87F6-72E0-42DD-81CA-8FB71FD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8BA2-5BFE-4D23-8374-DD2DB2378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1383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5DB3-9C44-4F2E-9585-BC31463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0896C-ED44-45C7-AB31-8ED6D52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D0D4-91E6-4C5D-825D-520B922C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EEB-C394-4D5F-BB7E-EC5C0BD8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5043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980D30-0040-44C3-B902-A2FE9C47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B45CA-06EE-4AD6-A3B7-556164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F63621-EC37-4FBF-B1B2-217A540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D782-0735-446C-8A61-61CF7607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12842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8095B2-2481-47FB-918B-20123AE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216E3E-CE5F-4C34-A2A0-89A29F05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D5329E-74F2-450C-90EA-FD2AAEB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E31-7685-43BA-A8F7-8D954607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76352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B68668-5CD5-4ED8-AC91-8CA0FB0B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EFC506-D3E9-4257-A658-DA962C0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BA52FE-C21B-4222-9511-A03A5A0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343D-E3F1-40A1-8347-456E47643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43099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50D728-FFD8-4030-AF73-A98C049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ACA08D-97CA-4B97-B6F6-D16CF4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6C3C91-CBF4-4FA0-BA34-19E931F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604-EA13-4B81-9BB2-3FDB7F5B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6777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3517F8-2D8A-4B19-9283-E9B19CB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91FD26-D15B-4073-8C82-FF69DAC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BF1FC6-5E75-48D2-9876-62BDBEC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C6D-6C17-4C00-9031-3701B3A30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243959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5E1503-83B1-4D63-A5B1-6170629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F7CDC-1AC1-4400-9504-A715D82C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277095-0464-4401-BA8D-B918689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12C-0A71-4828-98C0-698CFF3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0798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5D044-D12D-43D0-B08A-8887C9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29F5A-D4EC-4892-A8D5-3A1BFCD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2268E9-7345-4CE5-97BE-A9D234CB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723-D433-4986-B2A9-183F066F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68639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3347E-B7F7-4EB2-9982-11EE16DC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7AA7-6099-457E-8361-C867CFBE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D536-7439-4788-9154-99E912BC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88E-26F3-4F2A-9FAA-800FF2C66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563458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2394-3C91-4F01-923B-FD4F68D2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BDC6-EC0C-45D8-B018-E24094DC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AC0F3-4385-41EB-A1CB-5741FC45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E53D-7A00-46A4-875D-88DC44E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234276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488E8-1144-40FB-BBBB-5343F93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BAA53-9326-46FC-A9F5-062EE927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5AA86-5926-49AC-8C85-66C6079D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2FD-09F6-477D-BF52-FE983934F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212656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EBC026-B3F6-4BFE-BD89-B0297F2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385FAA-E2D2-42A2-8DC8-4D58A39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5FBD27-BD51-4822-83F9-DCF27EB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B44-E2F4-4447-81FD-9D8FA3D6E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17605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666568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131312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C1EBF-696E-4681-8268-400F758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79E0DE-D9A6-435D-8782-5D8FDB09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AC8AFD-2524-491A-ADD6-C678EAAF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8F73-BA7D-4F5E-ABA7-153B250D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42673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29579-0433-4332-89F1-01F79468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F866F-4B10-448B-BFA8-4D4B8D1D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9E90-B988-4F80-B824-55E7F2DD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ABD8-A321-472E-9015-2D6690AE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41759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879C4-FD2E-489A-9BC7-D1DE8C52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6D023-595B-41FB-8D38-6F5E7690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87F6-72E0-42DD-81CA-8FB71FD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8BA2-5BFE-4D23-8374-DD2DB2378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97281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5DB3-9C44-4F2E-9585-BC31463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0896C-ED44-45C7-AB31-8ED6D52F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BD0D4-91E6-4C5D-825D-520B922C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5EEB-C394-4D5F-BB7E-EC5C0BD8A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8362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980D30-0040-44C3-B902-A2FE9C47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B45CA-06EE-4AD6-A3B7-556164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F63621-EC37-4FBF-B1B2-217A540D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D782-0735-446C-8A61-61CF7607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590770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8095B2-2481-47FB-918B-20123AE3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216E3E-CE5F-4C34-A2A0-89A29F05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D5329E-74F2-450C-90EA-FD2AAEB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5E31-7685-43BA-A8F7-8D9546075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70183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50D728-FFD8-4030-AF73-A98C049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ACA08D-97CA-4B97-B6F6-D16CF436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6C3C91-CBF4-4FA0-BA34-19E931F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604-EA13-4B81-9BB2-3FDB7F5BD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751249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3517F8-2D8A-4B19-9283-E9B19CB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91FD26-D15B-4073-8C82-FF69DAC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BF1FC6-5E75-48D2-9876-62BDBEC1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C6D-6C17-4C00-9031-3701B3A30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70564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5E1503-83B1-4D63-A5B1-6170629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DF7CDC-1AC1-4400-9504-A715D82C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277095-0464-4401-BA8D-B9186897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712C-0A71-4828-98C0-698CFF3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086572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65D044-D12D-43D0-B08A-8887C96C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29F5A-D4EC-4892-A8D5-3A1BFCD3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2268E9-7345-4CE5-97BE-A9D234CB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1723-D433-4986-B2A9-183F066FA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938042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3347E-B7F7-4EB2-9982-11EE16DC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7AA7-6099-457E-8361-C867CFBE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D536-7439-4788-9154-99E912BC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88E-26F3-4F2A-9FAA-800FF2C66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966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F6525-CD47-41FA-B339-F9B652C6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2A0478-359F-42CF-A12E-430EEF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F7F0EE-7B09-43B2-88C6-6F36999B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6277-1BB7-4810-B157-2C5ADD8E3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308469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2394-3C91-4F01-923B-FD4F68D2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BDC6-EC0C-45D8-B018-E24094DC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AC0F3-4385-41EB-A1CB-5741FC45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E53D-7A00-46A4-875D-88DC44E57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56817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488E8-1144-40FB-BBBB-5343F934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BAA53-9326-46FC-A9F5-062EE927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5AA86-5926-49AC-8C85-66C6079D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A2FD-09F6-477D-BF52-FE983934F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3253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5EBC026-B3F6-4BFE-BD89-B0297F2C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385FAA-E2D2-42A2-8DC8-4D58A399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5FBD27-BD51-4822-83F9-DCF27EB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AB44-E2F4-4447-81FD-9D8FA3D6E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77300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023925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9790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A06DD-A34E-4BF8-BAAB-142EC222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DF9349-9DB0-4536-8297-948E468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12330-7C60-4B36-B17B-318C6F64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3AB6-0599-49AA-9D93-B2E8DEF0E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7709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38D928-24D2-446A-A702-EE9CCC99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A1FC7-E444-479E-9E63-E71BCEBF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B72448-C585-479C-87FE-E148602C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F2A2-4B3A-498B-9281-B22892ABF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015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608DB9-35D4-4173-A353-387CCFECB1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FB8FF26-D2FC-4EF9-975E-948B9429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1814A-D634-403E-893C-22FAB556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B5AB-2EA0-4F77-BEDF-1863E2250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C8B0-4644-4F79-9F3D-CE482EB2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FB934F-5139-4B15-BEBE-3B4DC08F5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75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D474D76-B726-40CC-A685-FD51D1AA5D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F7738-32F3-4CC5-AB10-0C8B5B18C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ABE1B-1599-4EEC-8AE0-A780BAC77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9025-EB2C-45AB-AE0F-DBAF3D65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A191-4DE8-4D6A-80ED-F67C37450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58757E-7808-4BDC-AC9A-C0A0E61A6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84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7E9C20D-1475-4D1E-821C-C75C6E7E1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EF49769-6A4B-4A8E-90A6-E04801007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687D-129D-4F00-B197-75C117BB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804B-E250-4C1E-9B44-891E6E3A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2B95F-3585-4019-BD48-D9224A86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2C2F8-FCF0-4DE8-9F90-89C76AD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7E9C20D-1475-4D1E-821C-C75C6E7E1D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EF49769-6A4B-4A8E-90A6-E04801007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687D-129D-4F00-B197-75C117BB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D804B-E250-4C1E-9B44-891E6E3A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2B95F-3585-4019-BD48-D9224A86C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12C2F8-FCF0-4DE8-9F90-89C76AD1F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3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gif"/><Relationship Id="rId5" Type="http://schemas.openxmlformats.org/officeDocument/2006/relationships/image" Target="../media/image26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gif"/><Relationship Id="rId5" Type="http://schemas.openxmlformats.org/officeDocument/2006/relationships/image" Target="../media/image31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openxmlformats.org/officeDocument/2006/relationships/audio" Target="file:///D:\Mucsic3\hay%20hat%20len.mp3" TargetMode="External"/><Relationship Id="rId7" Type="http://schemas.openxmlformats.org/officeDocument/2006/relationships/audio" Target="../media/audio1.wav"/><Relationship Id="rId12" Type="http://schemas.openxmlformats.org/officeDocument/2006/relationships/image" Target="../media/image14.gif"/><Relationship Id="rId17" Type="http://schemas.openxmlformats.org/officeDocument/2006/relationships/image" Target="../media/image8.png"/><Relationship Id="rId2" Type="http://schemas.openxmlformats.org/officeDocument/2006/relationships/audio" Target="file:///D:\NH&#7840;C%20T&#431;%20LI&#7878;U\Nhung%20bong%20hoa%20nhung%20bai%20ca.mp3" TargetMode="External"/><Relationship Id="rId16" Type="http://schemas.openxmlformats.org/officeDocument/2006/relationships/image" Target="../media/image18.png"/><Relationship Id="rId20" Type="http://schemas.openxmlformats.org/officeDocument/2006/relationships/image" Target="../media/image21.gif"/><Relationship Id="rId1" Type="http://schemas.openxmlformats.org/officeDocument/2006/relationships/audio" Target="file:///E:\TH&#7846;Y%20NH&#7898;\JOLI-HOAI%20(H)\NH&#7840;C\nhac%206230\Nhung%20bong%20hoa%20nhung%20bai%20ca.mp3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3.gif"/><Relationship Id="rId5" Type="http://schemas.openxmlformats.org/officeDocument/2006/relationships/audio" Target="../media/media1.WAV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19" Type="http://schemas.openxmlformats.org/officeDocument/2006/relationships/image" Target="../media/image20.gif"/><Relationship Id="rId4" Type="http://schemas.microsoft.com/office/2007/relationships/media" Target="../media/media1.WAV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9.png"/><Relationship Id="rId5" Type="http://schemas.openxmlformats.org/officeDocument/2006/relationships/image" Target="../media/image26.gif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gif"/><Relationship Id="rId5" Type="http://schemas.openxmlformats.org/officeDocument/2006/relationships/image" Target="../media/image39.gif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gif"/><Relationship Id="rId5" Type="http://schemas.openxmlformats.org/officeDocument/2006/relationships/image" Target="../media/image26.gif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8.jpeg"/><Relationship Id="rId7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gif"/><Relationship Id="rId5" Type="http://schemas.openxmlformats.org/officeDocument/2006/relationships/image" Target="../media/image31.png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7.gif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19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4.xml"/><Relationship Id="rId1" Type="http://schemas.openxmlformats.org/officeDocument/2006/relationships/audio" Target="viet%20nam%20que%20huong%20toi.MP3" TargetMode="Externa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6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FAFE783-0BC9-4217-92AB-F910CE265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</p:pic>
      <p:sp>
        <p:nvSpPr>
          <p:cNvPr id="29699" name="AutoShape 5">
            <a:extLst>
              <a:ext uri="{FF2B5EF4-FFF2-40B4-BE49-F238E27FC236}">
                <a16:creationId xmlns:a16="http://schemas.microsoft.com/office/drawing/2014/main" id="{956B27A4-A859-4234-A767-DCCA4548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27231"/>
            <a:ext cx="7937500" cy="4284663"/>
          </a:xfrm>
          <a:prstGeom prst="star8">
            <a:avLst>
              <a:gd name="adj" fmla="val 38250"/>
            </a:avLst>
          </a:prstGeom>
          <a:solidFill>
            <a:srgbClr val="0000CC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0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968FE86-EA65-4F97-8920-586D0F9C96AD}"/>
              </a:ext>
            </a:extLst>
          </p:cNvPr>
          <p:cNvGrpSpPr>
            <a:grpSpLocks/>
          </p:cNvGrpSpPr>
          <p:nvPr/>
        </p:nvGrpSpPr>
        <p:grpSpPr bwMode="auto">
          <a:xfrm>
            <a:off x="3308350" y="868363"/>
            <a:ext cx="2363788" cy="982662"/>
            <a:chOff x="5225" y="9335"/>
            <a:chExt cx="2520" cy="1750"/>
          </a:xfrm>
        </p:grpSpPr>
        <p:sp>
          <p:nvSpPr>
            <p:cNvPr id="29704" name="AutoShape 27" descr="2">
              <a:extLst>
                <a:ext uri="{FF2B5EF4-FFF2-40B4-BE49-F238E27FC236}">
                  <a16:creationId xmlns:a16="http://schemas.microsoft.com/office/drawing/2014/main" id="{280173CD-D9E9-4CE4-B6DD-764665B1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705" name="Picture 26" descr="cosmoS">
              <a:extLst>
                <a:ext uri="{FF2B5EF4-FFF2-40B4-BE49-F238E27FC236}">
                  <a16:creationId xmlns:a16="http://schemas.microsoft.com/office/drawing/2014/main" id="{622C54AD-CFAF-49F6-9B7A-D7BF8FB0C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25" descr="BOOK2">
              <a:extLst>
                <a:ext uri="{FF2B5EF4-FFF2-40B4-BE49-F238E27FC236}">
                  <a16:creationId xmlns:a16="http://schemas.microsoft.com/office/drawing/2014/main" id="{705B6984-E663-42DA-983C-444247BB9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24" descr="BOOK1">
              <a:extLst>
                <a:ext uri="{FF2B5EF4-FFF2-40B4-BE49-F238E27FC236}">
                  <a16:creationId xmlns:a16="http://schemas.microsoft.com/office/drawing/2014/main" id="{67CA7810-4E76-4A98-8027-0E7B08022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23" descr="QUILLPEN">
              <a:extLst>
                <a:ext uri="{FF2B5EF4-FFF2-40B4-BE49-F238E27FC236}">
                  <a16:creationId xmlns:a16="http://schemas.microsoft.com/office/drawing/2014/main" id="{6D2C7F29-047D-44BE-A47B-D98E1B927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 Box 22">
              <a:extLst>
                <a:ext uri="{FF2B5EF4-FFF2-40B4-BE49-F238E27FC236}">
                  <a16:creationId xmlns:a16="http://schemas.microsoft.com/office/drawing/2014/main" id="{71F9E208-53F5-4854-A753-85B8B2B11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710" name="Text Box 21">
              <a:extLst>
                <a:ext uri="{FF2B5EF4-FFF2-40B4-BE49-F238E27FC236}">
                  <a16:creationId xmlns:a16="http://schemas.microsoft.com/office/drawing/2014/main" id="{744786C4-8060-4C6D-A35C-E3AC53846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4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711" name="WordArt 20">
              <a:extLst>
                <a:ext uri="{FF2B5EF4-FFF2-40B4-BE49-F238E27FC236}">
                  <a16:creationId xmlns:a16="http://schemas.microsoft.com/office/drawing/2014/main" id="{894D5992-C4F0-4140-82E3-53800DDB936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9712" name="Text Box 19">
              <a:extLst>
                <a:ext uri="{FF2B5EF4-FFF2-40B4-BE49-F238E27FC236}">
                  <a16:creationId xmlns:a16="http://schemas.microsoft.com/office/drawing/2014/main" id="{4A3F722A-5A21-4C59-9514-810B8BE0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vi-VN" sz="4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7964A37A-899F-46DD-B7EA-D7B158D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586044"/>
            <a:ext cx="5549900" cy="2962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u="sng" dirty="0">
                <a:solidFill>
                  <a:srgbClr val="0000FF"/>
                </a:solidFill>
                <a:latin typeface="Arial" panose="020B0604020202020204" pitchFamily="34" charset="0"/>
              </a:rPr>
              <a:t>TOÁN LỚP 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BÀI 52.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LUYỆN TẬP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Hướng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dẫn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121 </a:t>
            </a:r>
            <a:r>
              <a:rPr lang="en-US" altLang="en-US" sz="4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1)</a:t>
            </a:r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BBA9C6B3-E401-4821-8A93-F401F2D9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703" name="Content Placeholder 7">
            <a:extLst>
              <a:ext uri="{FF2B5EF4-FFF2-40B4-BE49-F238E27FC236}">
                <a16:creationId xmlns:a16="http://schemas.microsoft.com/office/drawing/2014/main" id="{BB73819B-696F-4A8B-AEE0-64A2527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1" y="2422525"/>
            <a:ext cx="1476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D9AB41E-0D9C-8EFA-A295-04EFD955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1" y="1944873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6525D9EC-A1CE-4BD1-84DB-618DF17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2" y="22098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2DEC31-CAEE-4157-AE06-DDE6F6AA3F3B}"/>
              </a:ext>
            </a:extLst>
          </p:cNvPr>
          <p:cNvSpPr/>
          <p:nvPr/>
        </p:nvSpPr>
        <p:spPr>
          <a:xfrm>
            <a:off x="1635320" y="2542637"/>
            <a:ext cx="4590684" cy="2524663"/>
          </a:xfrm>
          <a:prstGeom prst="wedgeRoundRectCallout">
            <a:avLst>
              <a:gd name="adj1" fmla="val 66232"/>
              <a:gd name="adj2" fmla="val 3816"/>
              <a:gd name="adj3" fmla="val 16667"/>
            </a:avLst>
          </a:prstGeom>
          <a:solidFill>
            <a:srgbClr val="0000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Tuyệt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vời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6" descr="roses_swaying_back_an_a_hb">
            <a:extLst>
              <a:ext uri="{FF2B5EF4-FFF2-40B4-BE49-F238E27FC236}">
                <a16:creationId xmlns:a16="http://schemas.microsoft.com/office/drawing/2014/main" id="{AC5E7F16-5558-4A84-9531-0FE369772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00" y="5147188"/>
            <a:ext cx="1675702" cy="11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ses_swaying_back_an_a_hb">
            <a:extLst>
              <a:ext uri="{FF2B5EF4-FFF2-40B4-BE49-F238E27FC236}">
                <a16:creationId xmlns:a16="http://schemas.microsoft.com/office/drawing/2014/main" id="{FCF2D812-F473-46A5-88A7-9A342D7E0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0" y="511277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s_swaying_back_an_a_hb">
            <a:extLst>
              <a:ext uri="{FF2B5EF4-FFF2-40B4-BE49-F238E27FC236}">
                <a16:creationId xmlns:a16="http://schemas.microsoft.com/office/drawing/2014/main" id="{6D53716A-9BFD-4B2D-808B-279EFB84B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02" y="509284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8" descr="tro choi">
            <a:extLst>
              <a:ext uri="{FF2B5EF4-FFF2-40B4-BE49-F238E27FC236}">
                <a16:creationId xmlns:a16="http://schemas.microsoft.com/office/drawing/2014/main" id="{BF792848-07CB-427E-950E-1A4AD8A6D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9266"/>
            <a:ext cx="3217862" cy="9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41A3CC2-ABE4-4E39-93CF-476B1ED9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AB47CA71-18E7-4B59-B880-44DFDF262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749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191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  <a:extLst>
              <a:ext uri="{FF2B5EF4-FFF2-40B4-BE49-F238E27FC236}">
                <a16:creationId xmlns:a16="http://schemas.microsoft.com/office/drawing/2014/main" id="{8C97BEC0-9E1B-4174-9BA8-3D982E7CC4C0}"/>
              </a:ext>
            </a:extLst>
          </p:cNvPr>
          <p:cNvSpPr/>
          <p:nvPr/>
        </p:nvSpPr>
        <p:spPr>
          <a:xfrm rot="10800000">
            <a:off x="5243512" y="4929187"/>
            <a:ext cx="1042988" cy="56673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897430BD-0D33-4E99-8C3B-8F73BA09DEC0}"/>
              </a:ext>
            </a:extLst>
          </p:cNvPr>
          <p:cNvSpPr/>
          <p:nvPr/>
        </p:nvSpPr>
        <p:spPr>
          <a:xfrm>
            <a:off x="2572941" y="1465661"/>
            <a:ext cx="3995738" cy="1535906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986B80D9-3628-4E3D-BA51-997BE240639E}"/>
              </a:ext>
            </a:extLst>
          </p:cNvPr>
          <p:cNvSpPr/>
          <p:nvPr/>
        </p:nvSpPr>
        <p:spPr>
          <a:xfrm>
            <a:off x="4851799" y="3159921"/>
            <a:ext cx="1716881" cy="1634727"/>
          </a:xfrm>
          <a:prstGeom prst="smileyFac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719840F1-92F8-4A2A-AC28-2C9B6C7E495B}"/>
              </a:ext>
            </a:extLst>
          </p:cNvPr>
          <p:cNvSpPr/>
          <p:nvPr/>
        </p:nvSpPr>
        <p:spPr>
          <a:xfrm>
            <a:off x="790531" y="857250"/>
            <a:ext cx="7545086" cy="2240626"/>
          </a:xfrm>
          <a:prstGeom prst="snip2DiagRect">
            <a:avLst>
              <a:gd name="adj1" fmla="val 0"/>
              <a:gd name="adj2" fmla="val 37108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THƯỞNG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CỦA 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LÀ MỘT TRÀNG VỖ TAY THẬT 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6918" name="Tieng-vo-tay">
            <a:hlinkClick r:id="" action="ppaction://media"/>
            <a:extLst>
              <a:ext uri="{FF2B5EF4-FFF2-40B4-BE49-F238E27FC236}">
                <a16:creationId xmlns:a16="http://schemas.microsoft.com/office/drawing/2014/main" id="{DB43FF27-1AD2-4675-B558-964210FE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66" y="5554266"/>
            <a:ext cx="35123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AEAE5079-48C6-44F5-8853-8D636331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3307555"/>
            <a:ext cx="2114550" cy="1927053"/>
          </a:xfrm>
          <a:prstGeom prst="star32">
            <a:avLst>
              <a:gd name="adj" fmla="val 24384"/>
            </a:avLst>
          </a:prstGeom>
          <a:solidFill>
            <a:srgbClr val="00B0F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20" name="Rectangle 4">
            <a:extLst>
              <a:ext uri="{FF2B5EF4-FFF2-40B4-BE49-F238E27FC236}">
                <a16:creationId xmlns:a16="http://schemas.microsoft.com/office/drawing/2014/main" id="{45D3CA77-273B-4D5B-91E3-6CF86806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64040-675F-4E08-A595-98BAD7547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6820527" y="4749404"/>
            <a:ext cx="1464469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tree">
            <a:extLst>
              <a:ext uri="{FF2B5EF4-FFF2-40B4-BE49-F238E27FC236}">
                <a16:creationId xmlns:a16="http://schemas.microsoft.com/office/drawing/2014/main" id="{AEE304FF-DE96-2EA4-5F53-59FFC561B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60" y="3214365"/>
            <a:ext cx="1402008" cy="14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15" descr="hình nền PowerPoint 3.jpg">
            <a:extLst>
              <a:ext uri="{FF2B5EF4-FFF2-40B4-BE49-F238E27FC236}">
                <a16:creationId xmlns:a16="http://schemas.microsoft.com/office/drawing/2014/main" id="{7E9EC560-3A51-4ACE-B821-86AF04F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92414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7" descr="flower7">
            <a:extLst>
              <a:ext uri="{FF2B5EF4-FFF2-40B4-BE49-F238E27FC236}">
                <a16:creationId xmlns:a16="http://schemas.microsoft.com/office/drawing/2014/main" id="{7F09267B-1ADD-46AB-B4E2-DBB38C8C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3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8" descr="flower7">
            <a:extLst>
              <a:ext uri="{FF2B5EF4-FFF2-40B4-BE49-F238E27FC236}">
                <a16:creationId xmlns:a16="http://schemas.microsoft.com/office/drawing/2014/main" id="{45F4E4D8-7B82-4BDE-9FDA-B32094AC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121">
            <a:extLst>
              <a:ext uri="{FF2B5EF4-FFF2-40B4-BE49-F238E27FC236}">
                <a16:creationId xmlns:a16="http://schemas.microsoft.com/office/drawing/2014/main" id="{DEE759BC-5230-4149-89FA-2AC7C1A13C1F}"/>
              </a:ext>
            </a:extLst>
          </p:cNvPr>
          <p:cNvSpPr>
            <a:spLocks noTextEdit="1"/>
          </p:cNvSpPr>
          <p:nvPr/>
        </p:nvSpPr>
        <p:spPr bwMode="auto">
          <a:xfrm>
            <a:off x="2875030" y="948932"/>
            <a:ext cx="4014718" cy="672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Toán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222" name="WordArt 122">
            <a:extLst>
              <a:ext uri="{FF2B5EF4-FFF2-40B4-BE49-F238E27FC236}">
                <a16:creationId xmlns:a16="http://schemas.microsoft.com/office/drawing/2014/main" id="{906AD858-1E52-4112-90F1-1549E03858FF}"/>
              </a:ext>
            </a:extLst>
          </p:cNvPr>
          <p:cNvSpPr>
            <a:spLocks noTextEdit="1"/>
          </p:cNvSpPr>
          <p:nvPr/>
        </p:nvSpPr>
        <p:spPr bwMode="auto">
          <a:xfrm>
            <a:off x="311940" y="2374745"/>
            <a:ext cx="8615799" cy="3216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 52.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LUYỆN</a:t>
            </a:r>
            <a:r>
              <a:rPr kumimoji="0" lang="en-US" sz="2700" b="1" i="0" u="none" strike="noStrike" kern="10" cap="none" spc="0" normalizeH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TẬP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7943" name="AutoShape 10" descr="Káº¿t quáº£ hÃ¬nh áº£nh cho hÃ¬nh ná»n powerpoint">
            <a:extLst>
              <a:ext uri="{FF2B5EF4-FFF2-40B4-BE49-F238E27FC236}">
                <a16:creationId xmlns:a16="http://schemas.microsoft.com/office/drawing/2014/main" id="{DFF2D84C-48CC-4F4D-946D-400517AB9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4" name="AutoShape 12" descr="Káº¿t quáº£ hÃ¬nh áº£nh cho hÃ¬nh ná»n powerpoint">
            <a:extLst>
              <a:ext uri="{FF2B5EF4-FFF2-40B4-BE49-F238E27FC236}">
                <a16:creationId xmlns:a16="http://schemas.microsoft.com/office/drawing/2014/main" id="{16A9C43F-3878-4974-8E78-CBAC88AC6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5" name="AutoShape 14" descr="Káº¿t quáº£ hÃ¬nh áº£nh cho hÃ¬nh ná»n powerpoint">
            <a:extLst>
              <a:ext uri="{FF2B5EF4-FFF2-40B4-BE49-F238E27FC236}">
                <a16:creationId xmlns:a16="http://schemas.microsoft.com/office/drawing/2014/main" id="{060B0320-B1FD-4AC1-8119-80C61147E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6" name="AutoShape 16" descr="Káº¿t quáº£ hÃ¬nh áº£nh cho hÃ¬nh ná»n powerpoint">
            <a:extLst>
              <a:ext uri="{FF2B5EF4-FFF2-40B4-BE49-F238E27FC236}">
                <a16:creationId xmlns:a16="http://schemas.microsoft.com/office/drawing/2014/main" id="{52970AF6-0604-4A6F-87B1-F46F543E6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7" name="AutoShape 18" descr="Káº¿t quáº£ hÃ¬nh áº£nh cho hÃ¬nh ná»n powerpoint">
            <a:extLst>
              <a:ext uri="{FF2B5EF4-FFF2-40B4-BE49-F238E27FC236}">
                <a16:creationId xmlns:a16="http://schemas.microsoft.com/office/drawing/2014/main" id="{0845FBB3-7118-49BC-A9B5-2452DAFA0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8" name="AutoShape 20" descr="Káº¿t quáº£ hÃ¬nh áº£nh cho hÃ¬nh ná»n powerpoint">
            <a:extLst>
              <a:ext uri="{FF2B5EF4-FFF2-40B4-BE49-F238E27FC236}">
                <a16:creationId xmlns:a16="http://schemas.microsoft.com/office/drawing/2014/main" id="{9525BAA7-2997-4FA4-A756-9D1F0A094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49" name="AutoShape 22" descr="Káº¿t quáº£ hÃ¬nh áº£nh cho hÃ¬nh ná»n powerpoint">
            <a:extLst>
              <a:ext uri="{FF2B5EF4-FFF2-40B4-BE49-F238E27FC236}">
                <a16:creationId xmlns:a16="http://schemas.microsoft.com/office/drawing/2014/main" id="{FCD5151B-0C2E-48E1-A059-0E79F9829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206" y="720331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7950" name="TextBox 2">
            <a:extLst>
              <a:ext uri="{FF2B5EF4-FFF2-40B4-BE49-F238E27FC236}">
                <a16:creationId xmlns:a16="http://schemas.microsoft.com/office/drawing/2014/main" id="{0ED300AC-9DF8-4306-964D-95358C62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3" y="148900"/>
            <a:ext cx="8334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21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12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67952" name="Rectangle 4">
            <a:extLst>
              <a:ext uri="{FF2B5EF4-FFF2-40B4-BE49-F238E27FC236}">
                <a16:creationId xmlns:a16="http://schemas.microsoft.com/office/drawing/2014/main" id="{DB09E638-C381-4968-A939-8AF7605C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0"/>
            <a:ext cx="924147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FD7CFDCA-A40E-4AAC-81BA-BD1E0E6B8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8" y="1130772"/>
            <a:ext cx="2563089" cy="1672622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6AABC9DC-9182-45AB-8BBA-C9002471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0" y="5736659"/>
            <a:ext cx="8513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121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275566-9B89-4DB3-A679-F4FB06BF9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83" y="1085850"/>
            <a:ext cx="1889056" cy="27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E69FB417-B1AC-4B93-8F1A-327A72F5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99883EFD-0150-4BDA-B2A6-04DE3A4714DB}"/>
              </a:ext>
            </a:extLst>
          </p:cNvPr>
          <p:cNvSpPr/>
          <p:nvPr/>
        </p:nvSpPr>
        <p:spPr>
          <a:xfrm>
            <a:off x="172277" y="1205258"/>
            <a:ext cx="8799442" cy="4658483"/>
          </a:xfrm>
          <a:prstGeom prst="horizontalScroll">
            <a:avLst>
              <a:gd name="adj" fmla="val 12065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thực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kĩ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có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̃ </a:t>
            </a:r>
            <a:r>
              <a:rPr lang="en-US" altLang="en-US" sz="6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  <a:endParaRPr lang="en-US" alt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p Ribbon 11">
            <a:extLst>
              <a:ext uri="{FF2B5EF4-FFF2-40B4-BE49-F238E27FC236}">
                <a16:creationId xmlns:a16="http://schemas.microsoft.com/office/drawing/2014/main" id="{19DC2776-F858-441A-86F1-70F64A6F0899}"/>
              </a:ext>
            </a:extLst>
          </p:cNvPr>
          <p:cNvSpPr/>
          <p:nvPr/>
        </p:nvSpPr>
        <p:spPr>
          <a:xfrm>
            <a:off x="1740552" y="411508"/>
            <a:ext cx="5583382" cy="793750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2140F-7EDB-4744-A400-38EDA865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0"/>
            <a:ext cx="9144001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F3439BF-783B-488E-AE52-06DF546E7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0" y="5660058"/>
            <a:ext cx="7509171" cy="927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0B3D659F-F1F8-4F56-8381-E7835162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0D2A33-560D-4368-BE0C-DA3006E58579}"/>
              </a:ext>
            </a:extLst>
          </p:cNvPr>
          <p:cNvSpPr/>
          <p:nvPr/>
        </p:nvSpPr>
        <p:spPr>
          <a:xfrm>
            <a:off x="2952206" y="2282824"/>
            <a:ext cx="5443649" cy="2590934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">
              <a:avLst>
                <a:gd name="adj" fmla="val 21995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</a:p>
        </p:txBody>
      </p:sp>
      <p:pic>
        <p:nvPicPr>
          <p:cNvPr id="5" name="Picture 4" descr="Book-09-june">
            <a:extLst>
              <a:ext uri="{FF2B5EF4-FFF2-40B4-BE49-F238E27FC236}">
                <a16:creationId xmlns:a16="http://schemas.microsoft.com/office/drawing/2014/main" id="{F6B5D608-BF52-470C-8351-880A08AE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376165" y="4591199"/>
            <a:ext cx="2595730" cy="13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2AB413-D8A2-49B5-96A6-90586AE1F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799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7111" name="Content Placeholder 7">
            <a:extLst>
              <a:ext uri="{FF2B5EF4-FFF2-40B4-BE49-F238E27FC236}">
                <a16:creationId xmlns:a16="http://schemas.microsoft.com/office/drawing/2014/main" id="{C410A3B0-CE60-4554-9BAA-4FFA1557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231900"/>
            <a:ext cx="1974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9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>
            <a:extLst>
              <a:ext uri="{FF2B5EF4-FFF2-40B4-BE49-F238E27FC236}">
                <a16:creationId xmlns:a16="http://schemas.microsoft.com/office/drawing/2014/main" id="{C44F14BF-8766-C1DA-64C6-6E2B83E46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47">
            <a:extLst>
              <a:ext uri="{FF2B5EF4-FFF2-40B4-BE49-F238E27FC236}">
                <a16:creationId xmlns:a16="http://schemas.microsoft.com/office/drawing/2014/main" id="{C449B9F8-87DA-8D51-63E0-581AA411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2" name="Rectangle 49">
            <a:extLst>
              <a:ext uri="{FF2B5EF4-FFF2-40B4-BE49-F238E27FC236}">
                <a16:creationId xmlns:a16="http://schemas.microsoft.com/office/drawing/2014/main" id="{F3AC57B6-8999-5BBD-D14D-32FE474D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3" name="Rectangle 53">
            <a:extLst>
              <a:ext uri="{FF2B5EF4-FFF2-40B4-BE49-F238E27FC236}">
                <a16:creationId xmlns:a16="http://schemas.microsoft.com/office/drawing/2014/main" id="{E4AB629B-42A8-5BD4-8B59-2F707922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4" name="Rectangle 55">
            <a:extLst>
              <a:ext uri="{FF2B5EF4-FFF2-40B4-BE49-F238E27FC236}">
                <a16:creationId xmlns:a16="http://schemas.microsoft.com/office/drawing/2014/main" id="{90500F80-8685-A896-F39B-DFCBF022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30BD207-BFAB-D773-ACA0-E221BDAE93AA}"/>
              </a:ext>
            </a:extLst>
          </p:cNvPr>
          <p:cNvGrpSpPr>
            <a:grpSpLocks/>
          </p:cNvGrpSpPr>
          <p:nvPr/>
        </p:nvGrpSpPr>
        <p:grpSpPr bwMode="auto">
          <a:xfrm>
            <a:off x="1133475" y="2495550"/>
            <a:ext cx="762000" cy="1295400"/>
            <a:chOff x="2590800" y="1447800"/>
            <a:chExt cx="762000" cy="1295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DCB2D3-46CF-6764-F9E5-E1A257F74E61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27DF7E-8E28-F72C-E998-94778B12EEF2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2">
            <a:extLst>
              <a:ext uri="{FF2B5EF4-FFF2-40B4-BE49-F238E27FC236}">
                <a16:creationId xmlns:a16="http://schemas.microsoft.com/office/drawing/2014/main" id="{ACD1BB0B-4682-5953-8D39-5BD69765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4780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65754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9761848E-3952-E6EC-5AF7-9B2EB679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24622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6F5A304-9E6A-0CFD-121D-70585B7A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24" y="2479675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1C0ECE30-268E-A076-B1D9-ABF98BDE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78088"/>
            <a:ext cx="66294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657 chia 281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9E6117A7-AC6D-1172-C182-99B65C8E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3528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C8717492-BB79-04AA-6D77-290A9201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2878138"/>
            <a:ext cx="662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; 7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;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11AEDC9B-4946-ADC2-267E-25DC4BB5C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46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31CDBC4-D979-9982-02E0-992D59B0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48443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4986F704-6247-A264-D01A-664A84BA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27388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16, 25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1D23A5E-D19B-EAA5-C991-DCE0FE4E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8146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8382D8D9-0328-9ACD-98FC-78C96BAE5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97263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; 6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17D5D708-BD05-B93A-F6EE-F45DFB7D4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8146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B0B80CEB-B497-8133-7797-5A9D47DD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2482850"/>
            <a:ext cx="36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7BF15BB-84FC-D8CE-E8B0-32C90EBA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3844925"/>
            <a:ext cx="69342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955; 662 chia 281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7BDA0B95-0A59-4775-6166-8440E6CAC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92258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F11DDD80-ADCB-896D-7D38-2DA9D47C6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4168775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; 5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0F9F5CFA-EEAF-DC88-AC7E-ACE6B99C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489589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24, 25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782509B4-1C83-ECF1-C551-8EA5629D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31210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BA85CD7F-9278-10DE-C465-90FC2740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1353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86FDED28-AA98-B874-6B60-A01DFBEF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4849813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; 9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702F27B6-1C1F-E2F6-9B62-0952C2AD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31321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C026239-7068-56E7-F36F-AD8B4C9E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43500"/>
            <a:ext cx="69342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1124 ; 1124 chia 281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28AA0A48-79BF-1AF9-3823-CC8E68CFD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929" y="293148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B3A2A871-64EF-E6F6-57E1-9D5E90438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5457825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; 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0;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33799224-1263-5E9F-265E-63164A7A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3454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DF1C138B-1E10-2261-90A2-CF9A0C8B1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5762625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32, 32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3;</a:t>
            </a: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1A868F65-D107-711D-304E-4E8D6BE93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454401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70051C70-17CD-79E5-E49A-F57E3219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86475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; 11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0, </a:t>
            </a:r>
            <a:r>
              <a:rPr kumimoji="0" lang="en-US" alt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A4DEA49-FD9A-9247-C7A3-8525376E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3454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id="{F7E3FC87-FB0E-DDE9-2F22-98A09FB59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4117975"/>
            <a:ext cx="2120900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65754 : 281 = 234</a:t>
            </a:r>
          </a:p>
        </p:txBody>
      </p:sp>
      <p:sp>
        <p:nvSpPr>
          <p:cNvPr id="7206" name="Text Box 2">
            <a:extLst>
              <a:ext uri="{FF2B5EF4-FFF2-40B4-BE49-F238E27FC236}">
                <a16:creationId xmlns:a16="http://schemas.microsoft.com/office/drawing/2014/main" id="{C0AD0EBE-7BE5-5F95-8641-A87F4E54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9356"/>
            <a:ext cx="904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7" name="Text Box 2">
            <a:extLst>
              <a:ext uri="{FF2B5EF4-FFF2-40B4-BE49-F238E27FC236}">
                <a16:creationId xmlns:a16="http://schemas.microsoft.com/office/drawing/2014/main" id="{CC53D56F-97C2-E26B-B010-06F6E859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49" y="116583"/>
            <a:ext cx="881697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Nghe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thầy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hướng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dẫn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rồi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65754 : 281 = ?</a:t>
            </a:r>
          </a:p>
        </p:txBody>
      </p:sp>
      <p:sp>
        <p:nvSpPr>
          <p:cNvPr id="3" name="Star: 16 Points 2">
            <a:extLst>
              <a:ext uri="{FF2B5EF4-FFF2-40B4-BE49-F238E27FC236}">
                <a16:creationId xmlns:a16="http://schemas.microsoft.com/office/drawing/2014/main" id="{B05827DD-89E7-47EF-8F64-B880224D83B3}"/>
              </a:ext>
            </a:extLst>
          </p:cNvPr>
          <p:cNvSpPr/>
          <p:nvPr/>
        </p:nvSpPr>
        <p:spPr>
          <a:xfrm>
            <a:off x="28575" y="4653102"/>
            <a:ext cx="2120900" cy="1703248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135BF-56C4-63C8-A268-F2CF230D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7E5CA9F-6B6C-8234-C39F-06F928A5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4" y="1698634"/>
            <a:ext cx="1587776" cy="20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416 L -2.22222E-6 0.05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8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1" grpId="2"/>
      <p:bldP spid="21" grpId="3"/>
      <p:bldP spid="22" grpId="0"/>
      <p:bldP spid="23" grpId="0" animBg="1"/>
      <p:bldP spid="24" grpId="0"/>
      <p:bldP spid="25" grpId="0"/>
      <p:bldP spid="26" grpId="0"/>
      <p:bldP spid="26" grpId="1"/>
      <p:bldP spid="27" grpId="0"/>
      <p:bldP spid="27" grpId="1"/>
      <p:bldP spid="27" grpId="2"/>
      <p:bldP spid="28" grpId="0"/>
      <p:bldP spid="29" grpId="0"/>
      <p:bldP spid="29" grpId="1"/>
      <p:bldP spid="30" grpId="0"/>
      <p:bldP spid="31" grpId="0"/>
      <p:bldP spid="32" grpId="0"/>
      <p:bldP spid="32" grpId="1"/>
      <p:bldP spid="32" grpId="2"/>
      <p:bldP spid="33" grpId="0" animBg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7">
            <a:extLst>
              <a:ext uri="{FF2B5EF4-FFF2-40B4-BE49-F238E27FC236}">
                <a16:creationId xmlns:a16="http://schemas.microsoft.com/office/drawing/2014/main" id="{4326AB29-A9FC-CBAA-455B-16DB30F35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2213"/>
            <a:ext cx="9144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5625 : 625 = ? ;       26345 : 752 = ?</a:t>
            </a:r>
          </a:p>
        </p:txBody>
      </p:sp>
      <p:sp>
        <p:nvSpPr>
          <p:cNvPr id="10244" name="Rectangle 8">
            <a:extLst>
              <a:ext uri="{FF2B5EF4-FFF2-40B4-BE49-F238E27FC236}">
                <a16:creationId xmlns:a16="http://schemas.microsoft.com/office/drawing/2014/main" id="{A2E82415-E38B-CDD2-404A-D20F57536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900238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5625  625</a:t>
            </a:r>
          </a:p>
        </p:txBody>
      </p:sp>
      <p:sp>
        <p:nvSpPr>
          <p:cNvPr id="10245" name="Line 9">
            <a:extLst>
              <a:ext uri="{FF2B5EF4-FFF2-40B4-BE49-F238E27FC236}">
                <a16:creationId xmlns:a16="http://schemas.microsoft.com/office/drawing/2014/main" id="{CFDFFA6D-323C-7A03-BD33-F33BEE550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17700"/>
            <a:ext cx="0" cy="1381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6" name="Line 10">
            <a:extLst>
              <a:ext uri="{FF2B5EF4-FFF2-40B4-BE49-F238E27FC236}">
                <a16:creationId xmlns:a16="http://schemas.microsoft.com/office/drawing/2014/main" id="{AB504E89-D2B5-F563-7FDC-9FB7B8E21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146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9" name="Rectangle 13">
            <a:extLst>
              <a:ext uri="{FF2B5EF4-FFF2-40B4-BE49-F238E27FC236}">
                <a16:creationId xmlns:a16="http://schemas.microsoft.com/office/drawing/2014/main" id="{DCBBF3F5-7EED-1B05-A7E6-4A64DB1EF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1885950"/>
            <a:ext cx="311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26345  752</a:t>
            </a:r>
          </a:p>
        </p:txBody>
      </p:sp>
      <p:sp>
        <p:nvSpPr>
          <p:cNvPr id="10250" name="Line 14">
            <a:extLst>
              <a:ext uri="{FF2B5EF4-FFF2-40B4-BE49-F238E27FC236}">
                <a16:creationId xmlns:a16="http://schemas.microsoft.com/office/drawing/2014/main" id="{5E490A1B-A6D1-1CBB-90E8-98B8D7376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100" y="1900238"/>
            <a:ext cx="0" cy="1457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1" name="Line 15">
            <a:extLst>
              <a:ext uri="{FF2B5EF4-FFF2-40B4-BE49-F238E27FC236}">
                <a16:creationId xmlns:a16="http://schemas.microsoft.com/office/drawing/2014/main" id="{A2410644-1514-A0B8-1DD3-A37A56B7A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913" y="2514600"/>
            <a:ext cx="12334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01" name="Line 16">
            <a:extLst>
              <a:ext uri="{FF2B5EF4-FFF2-40B4-BE49-F238E27FC236}">
                <a16:creationId xmlns:a16="http://schemas.microsoft.com/office/drawing/2014/main" id="{5F6EECB5-B969-C820-738E-E3492D518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914400"/>
            <a:ext cx="3810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5" name="Rectangle 19">
            <a:extLst>
              <a:ext uri="{FF2B5EF4-FFF2-40B4-BE49-F238E27FC236}">
                <a16:creationId xmlns:a16="http://schemas.microsoft.com/office/drawing/2014/main" id="{7CF621F6-35BA-E0A1-FD4F-459710F4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7" y="3446462"/>
            <a:ext cx="36576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5624 : 625 = 9</a:t>
            </a:r>
          </a:p>
        </p:txBody>
      </p:sp>
      <p:sp>
        <p:nvSpPr>
          <p:cNvPr id="8203" name="Rectangle 20">
            <a:extLst>
              <a:ext uri="{FF2B5EF4-FFF2-40B4-BE49-F238E27FC236}">
                <a16:creationId xmlns:a16="http://schemas.microsoft.com/office/drawing/2014/main" id="{E8C66E49-86DB-F2E2-704D-6EE9D9E6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143" y="3652837"/>
            <a:ext cx="4559334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26345 : 752 = 35 (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25)</a:t>
            </a:r>
          </a:p>
        </p:txBody>
      </p:sp>
      <p:sp>
        <p:nvSpPr>
          <p:cNvPr id="8204" name="Text Box 2">
            <a:extLst>
              <a:ext uri="{FF2B5EF4-FFF2-40B4-BE49-F238E27FC236}">
                <a16:creationId xmlns:a16="http://schemas.microsoft.com/office/drawing/2014/main" id="{0D9AA50F-99DF-B56B-1A4D-7B2052C5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274638"/>
            <a:ext cx="5562600" cy="708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rồi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6F4F4D73-E3EC-11FF-CF28-02D48E326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24384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E01BC0AD-5A11-C632-5358-D4054380D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2428874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0FDEAFCD-A993-918D-8267-3B95C6386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24288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91F37668-60AF-7230-BE0A-365759511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24384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2E7F190B-203B-47EA-A6C7-55307AF81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161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769BEAF-7985-4BC7-9728-BBA68F76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24161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955F10C4-2D6B-B6F2-3296-98DCCEFC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43522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B33B14DF-B840-8189-1004-C82B919A0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24415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3E721B9D-A394-1EFA-8C8F-B71206FD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4288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5984C7E-406C-0C49-ABE8-74887757F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243522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CA2DB1D-0456-4B61-556A-9B455756B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2962275"/>
            <a:ext cx="50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D970D664-E461-23BE-C9CF-173B6E92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29575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5C05A69A-0EF4-4A22-5DD3-1D2A9F635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368" y="2978530"/>
            <a:ext cx="506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Star: 16 Points 1">
            <a:extLst>
              <a:ext uri="{FF2B5EF4-FFF2-40B4-BE49-F238E27FC236}">
                <a16:creationId xmlns:a16="http://schemas.microsoft.com/office/drawing/2014/main" id="{4793EA1F-9350-525D-D34A-A8953111F77F}"/>
              </a:ext>
            </a:extLst>
          </p:cNvPr>
          <p:cNvSpPr/>
          <p:nvPr/>
        </p:nvSpPr>
        <p:spPr>
          <a:xfrm>
            <a:off x="397925" y="4464049"/>
            <a:ext cx="3644389" cy="191024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16 Points 2">
            <a:extLst>
              <a:ext uri="{FF2B5EF4-FFF2-40B4-BE49-F238E27FC236}">
                <a16:creationId xmlns:a16="http://schemas.microsoft.com/office/drawing/2014/main" id="{FF45CE44-5CEB-3144-1E1A-E47296496E1B}"/>
              </a:ext>
            </a:extLst>
          </p:cNvPr>
          <p:cNvSpPr/>
          <p:nvPr/>
        </p:nvSpPr>
        <p:spPr>
          <a:xfrm>
            <a:off x="4572083" y="5091732"/>
            <a:ext cx="4306957" cy="1747839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94C4694C-71A0-5510-E1EB-FA76C2BCF834}"/>
              </a:ext>
            </a:extLst>
          </p:cNvPr>
          <p:cNvSpPr/>
          <p:nvPr/>
        </p:nvSpPr>
        <p:spPr>
          <a:xfrm>
            <a:off x="4838702" y="18429"/>
            <a:ext cx="4267198" cy="1253159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7E02FC-C18D-E639-0A44-4EDB9FAA9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1228D3F-3E3E-3A35-89BF-4F8E5F46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94" y="1648598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/>
      <p:bldP spid="10249" grpId="0"/>
      <p:bldP spid="10255" grpId="0" animBg="1"/>
      <p:bldP spid="8203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>
            <a:extLst>
              <a:ext uri="{FF2B5EF4-FFF2-40B4-BE49-F238E27FC236}">
                <a16:creationId xmlns:a16="http://schemas.microsoft.com/office/drawing/2014/main" id="{57284971-7F3C-208B-65B1-5ABE7AFA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6313"/>
            <a:ext cx="91440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88434 : 289 = ? ;       72118 : 176 = ?</a:t>
            </a:r>
          </a:p>
        </p:txBody>
      </p:sp>
      <p:sp>
        <p:nvSpPr>
          <p:cNvPr id="9219" name="Line 16">
            <a:extLst>
              <a:ext uri="{FF2B5EF4-FFF2-40B4-BE49-F238E27FC236}">
                <a16:creationId xmlns:a16="http://schemas.microsoft.com/office/drawing/2014/main" id="{8E58F9FB-D3E5-4DC4-5AC5-D25058FF7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1126435"/>
            <a:ext cx="38099" cy="573156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0" name="Rectangle 19">
            <a:extLst>
              <a:ext uri="{FF2B5EF4-FFF2-40B4-BE49-F238E27FC236}">
                <a16:creationId xmlns:a16="http://schemas.microsoft.com/office/drawing/2014/main" id="{CDD08BDE-37BE-F17D-1FE1-61649F6A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3832225"/>
            <a:ext cx="4119563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88434 : 289 = 306</a:t>
            </a:r>
          </a:p>
        </p:txBody>
      </p:sp>
      <p:sp>
        <p:nvSpPr>
          <p:cNvPr id="9221" name="Rectangle 20">
            <a:extLst>
              <a:ext uri="{FF2B5EF4-FFF2-40B4-BE49-F238E27FC236}">
                <a16:creationId xmlns:a16="http://schemas.microsoft.com/office/drawing/2014/main" id="{F1AF6F3F-A2E5-36DA-A45F-77FFF609B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3848100"/>
            <a:ext cx="441801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72118 : 176 = 409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134)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710CAA5-9B64-B3B0-8A6D-2F24EB811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743075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88434   289</a:t>
            </a:r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3FE3265F-9CE2-16F0-8593-1E04A7B4B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52600"/>
            <a:ext cx="0" cy="1381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D413D5EE-4CB8-B6C6-1BE3-65E10761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362200"/>
            <a:ext cx="1231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932E34E1-2936-7686-B5C2-C2E652E6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685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B339FD5B-A3DF-8710-5710-FABBBCFB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2336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49F46AED-B560-80B0-460E-DD16EF13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634" y="22431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139CFBFB-57E2-D9C9-CC1E-146A13697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244725"/>
            <a:ext cx="47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962F860C-B730-1F1F-D0EC-E16DB68C8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2243138"/>
            <a:ext cx="381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DA59196A-33EC-660F-D393-83C698A8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43966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9D832B49-36C6-7FA6-9D31-6482A645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22637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0C0F2A34-9FFB-25F9-DAD2-749C82FE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273300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F0788080-AA6B-78D3-8801-C4C6F27E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28019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6A2E406E-A811-89A1-AB4E-3C8BADE2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8019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4BB467D6-79B2-DD2B-C230-655F755C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80193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1228E85D-E404-A6D0-D16E-BAE2F1D36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1843088"/>
            <a:ext cx="293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72118   176</a:t>
            </a: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19905390-0174-A162-60F6-DE5658A45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905000"/>
            <a:ext cx="0" cy="1381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064DD3E1-95FF-641C-0A31-0AF0F81C0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438400"/>
            <a:ext cx="1320800" cy="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23952AC5-B73A-CE11-D07E-ED3CA52D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24495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F5A44157-10D0-FD78-6EF8-5F8E69A6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246856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4F741233-DF77-8CB5-3EC2-AF4DC9EC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24669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BCF2A1B1-3F1E-7ED5-F978-9B134FB3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2486025"/>
            <a:ext cx="381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3C21491A-E27F-7A11-1511-5F5583DA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2465388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4005DA41-F5A6-0E79-B4DE-B1AACD75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244157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7C0AD681-A605-AE2D-4942-DF9ED76A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025" y="24622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" name="Text Box 2">
            <a:extLst>
              <a:ext uri="{FF2B5EF4-FFF2-40B4-BE49-F238E27FC236}">
                <a16:creationId xmlns:a16="http://schemas.microsoft.com/office/drawing/2014/main" id="{EC34190B-2AE6-6DF3-11B4-093EF4127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2435225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Text Box 2">
            <a:extLst>
              <a:ext uri="{FF2B5EF4-FFF2-40B4-BE49-F238E27FC236}">
                <a16:creationId xmlns:a16="http://schemas.microsoft.com/office/drawing/2014/main" id="{F47DE423-8318-FC05-E7E4-9617C33C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29956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9BCD9AF6-6656-8D4D-DB76-C12120ECA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956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6E1896DD-A5F1-E847-258B-EA9BFE0D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2995613"/>
            <a:ext cx="38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1471F74-3C4F-327A-6F65-6C11DF30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" y="71438"/>
            <a:ext cx="4443826" cy="708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Đặt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rồi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tar: 16 Points 2">
            <a:extLst>
              <a:ext uri="{FF2B5EF4-FFF2-40B4-BE49-F238E27FC236}">
                <a16:creationId xmlns:a16="http://schemas.microsoft.com/office/drawing/2014/main" id="{0AF751AF-13B9-54CB-DE70-A75E9BEBE511}"/>
              </a:ext>
            </a:extLst>
          </p:cNvPr>
          <p:cNvSpPr/>
          <p:nvPr/>
        </p:nvSpPr>
        <p:spPr>
          <a:xfrm>
            <a:off x="486285" y="4598987"/>
            <a:ext cx="3644389" cy="1910247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2E78E9C4-0301-78A3-EB70-A2C0C7F7B2BB}"/>
              </a:ext>
            </a:extLst>
          </p:cNvPr>
          <p:cNvSpPr/>
          <p:nvPr/>
        </p:nvSpPr>
        <p:spPr>
          <a:xfrm>
            <a:off x="4838702" y="18429"/>
            <a:ext cx="4267198" cy="1253159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5" name="Star: 16 Points 4">
            <a:extLst>
              <a:ext uri="{FF2B5EF4-FFF2-40B4-BE49-F238E27FC236}">
                <a16:creationId xmlns:a16="http://schemas.microsoft.com/office/drawing/2014/main" id="{20A9C51D-2997-1D38-906F-53225ACDAF29}"/>
              </a:ext>
            </a:extLst>
          </p:cNvPr>
          <p:cNvSpPr/>
          <p:nvPr/>
        </p:nvSpPr>
        <p:spPr>
          <a:xfrm>
            <a:off x="4572083" y="5091732"/>
            <a:ext cx="4306957" cy="1747839"/>
          </a:xfrm>
          <a:prstGeom prst="star1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73A374-B39A-71B8-BFD5-D9D56623F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3F68B99-B87B-A26F-3912-31A31CBF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9" y="1654908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7E184FD-B6D8-1555-F960-D8AA5164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7000"/>
            <a:ext cx="888558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trị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biểu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thức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D8DC843-55CD-F987-28A6-0E07994C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344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3602 × 27 - 9060 : 453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2BA7FDC2-8938-2205-A633-85246BA2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82086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43A27ED6-6706-70AD-6832-57C1DDEB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1768475"/>
            <a:ext cx="1600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97 254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3B02CE03-6C7B-1EDF-A078-5AD45BEA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044" y="1721554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788862D-2E78-AA3C-AB84-6E1663CE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4" y="1695450"/>
            <a:ext cx="599799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D2FA102D-22D8-D070-3E69-C5E43BF83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4609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7E247284-6A3E-BAC9-733D-BCE7FC89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786" y="2527178"/>
            <a:ext cx="1839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97 234.</a:t>
            </a:r>
          </a:p>
        </p:txBody>
      </p:sp>
      <p:sp>
        <p:nvSpPr>
          <p:cNvPr id="2" name="Star: 16 Points 1">
            <a:extLst>
              <a:ext uri="{FF2B5EF4-FFF2-40B4-BE49-F238E27FC236}">
                <a16:creationId xmlns:a16="http://schemas.microsoft.com/office/drawing/2014/main" id="{9757BB44-588C-D98F-C770-BBB0250830E9}"/>
              </a:ext>
            </a:extLst>
          </p:cNvPr>
          <p:cNvSpPr/>
          <p:nvPr/>
        </p:nvSpPr>
        <p:spPr>
          <a:xfrm>
            <a:off x="4252842" y="1177341"/>
            <a:ext cx="4785141" cy="2918272"/>
          </a:xfrm>
          <a:prstGeom prst="star16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C1FF43-EF51-81DA-A6CF-F95376486420}"/>
              </a:ext>
            </a:extLst>
          </p:cNvPr>
          <p:cNvSpPr/>
          <p:nvPr/>
        </p:nvSpPr>
        <p:spPr>
          <a:xfrm>
            <a:off x="198782" y="4174438"/>
            <a:ext cx="8792818" cy="241993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9B856-45CF-D5A3-3A68-26E03745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A028623-9A27-F433-6B03-6781F1A58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6" y="-210023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  <p:bldP spid="19" grpId="0"/>
      <p:bldP spid="20" grpId="0"/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3DA68C6-A1EA-6FC9-0D38-C04ABB7A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toán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nhật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7 140m</a:t>
            </a:r>
            <a:r>
              <a:rPr kumimoji="0" lang="en-US" altLang="vi-VN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chiều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dài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105 m.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Tìm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chiều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2EFE4B4-A915-8AF1-03A5-D9098BB4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7" y="3197156"/>
            <a:ext cx="5701747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4000" b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en-US" altLang="en-US" sz="4000" b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7 140m</a:t>
            </a:r>
            <a:r>
              <a:rPr lang="en-US" altLang="vi-VN" sz="4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105 m.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m?</a:t>
            </a:r>
          </a:p>
          <a:p>
            <a:pPr lvl="0" algn="just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Chu vi: … m?</a:t>
            </a:r>
            <a:endParaRPr kumimoji="0" lang="en-US" altLang="en-US" sz="4000" b="1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Nền Sân Bóng đá Tải Về Miễn Phí, Hình ảnh chủ nghĩa yêu nước, trung  quốc, đoàn kết Sáng Tạo Từ Lovepik">
            <a:extLst>
              <a:ext uri="{FF2B5EF4-FFF2-40B4-BE49-F238E27FC236}">
                <a16:creationId xmlns:a16="http://schemas.microsoft.com/office/drawing/2014/main" id="{42B61242-77DA-EF93-6EBB-0670D8BC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1" y="3687902"/>
            <a:ext cx="4081670" cy="270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52588F8-3BC1-7914-3E42-D2286F7E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FC560D9-EF7C-56A6-32CA-FBB174E7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2" y="939056"/>
            <a:ext cx="1881810" cy="2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3" grpId="1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HUNG20">
            <a:extLst>
              <a:ext uri="{FF2B5EF4-FFF2-40B4-BE49-F238E27FC236}">
                <a16:creationId xmlns:a16="http://schemas.microsoft.com/office/drawing/2014/main" id="{9F91EBE4-1237-4A14-90F1-D45DDDBE18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067800" cy="6858000"/>
          </a:xfrm>
        </p:spPr>
      </p:pic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0273E07D-B9AF-4E37-96E9-987B38EAA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103B341-00DE-456B-A52B-44697ED882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811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id="{B97C274F-0197-466B-A773-D1CEA3E224B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Nhung bong hoa nhung bai ca.mp3">
            <a:hlinkClick r:id="" action="ppaction://media"/>
            <a:extLst>
              <a:ext uri="{FF2B5EF4-FFF2-40B4-BE49-F238E27FC236}">
                <a16:creationId xmlns:a16="http://schemas.microsoft.com/office/drawing/2014/main" id="{BC97A2C1-FE84-4938-AC57-3B9ABA0F980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hay hat len.mp3">
            <a:hlinkClick r:id="" action="ppaction://media"/>
            <a:extLst>
              <a:ext uri="{FF2B5EF4-FFF2-40B4-BE49-F238E27FC236}">
                <a16:creationId xmlns:a16="http://schemas.microsoft.com/office/drawing/2014/main" id="{63F65797-0A7E-4853-B32D-76903BBA6CBB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flower6">
            <a:extLst>
              <a:ext uri="{FF2B5EF4-FFF2-40B4-BE49-F238E27FC236}">
                <a16:creationId xmlns:a16="http://schemas.microsoft.com/office/drawing/2014/main" id="{599198EE-CDC9-41D5-8DB3-B5636C32F0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5721">
            <a:off x="2795588" y="4352925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flower4">
            <a:extLst>
              <a:ext uri="{FF2B5EF4-FFF2-40B4-BE49-F238E27FC236}">
                <a16:creationId xmlns:a16="http://schemas.microsoft.com/office/drawing/2014/main" id="{D8DAA834-8907-4578-9C3D-08507D201D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4742">
            <a:off x="4273550" y="2374904"/>
            <a:ext cx="20256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6" descr="flower6">
            <a:extLst>
              <a:ext uri="{FF2B5EF4-FFF2-40B4-BE49-F238E27FC236}">
                <a16:creationId xmlns:a16="http://schemas.microsoft.com/office/drawing/2014/main" id="{798A7B39-D15F-40D4-8689-174F0A91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970">
            <a:off x="5091113" y="30099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7" descr="flower4">
            <a:extLst>
              <a:ext uri="{FF2B5EF4-FFF2-40B4-BE49-F238E27FC236}">
                <a16:creationId xmlns:a16="http://schemas.microsoft.com/office/drawing/2014/main" id="{B4731CD6-24E1-4F6C-8D21-298E75FC91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5258">
            <a:off x="3148017" y="2827342"/>
            <a:ext cx="12906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 descr="flower6">
            <a:extLst>
              <a:ext uri="{FF2B5EF4-FFF2-40B4-BE49-F238E27FC236}">
                <a16:creationId xmlns:a16="http://schemas.microsoft.com/office/drawing/2014/main" id="{8FF72F86-8FB9-4EBC-A762-72326AA12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542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0" descr="flower5">
            <a:extLst>
              <a:ext uri="{FF2B5EF4-FFF2-40B4-BE49-F238E27FC236}">
                <a16:creationId xmlns:a16="http://schemas.microsoft.com/office/drawing/2014/main" id="{CD21AF17-AD99-495E-984B-71932A969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98">
            <a:off x="2667000" y="3073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flower5">
            <a:extLst>
              <a:ext uri="{FF2B5EF4-FFF2-40B4-BE49-F238E27FC236}">
                <a16:creationId xmlns:a16="http://schemas.microsoft.com/office/drawing/2014/main" id="{421C835B-78D1-45FD-BC3E-E04F6BDA7B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532">
            <a:off x="3429000" y="4038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flower5">
            <a:extLst>
              <a:ext uri="{FF2B5EF4-FFF2-40B4-BE49-F238E27FC236}">
                <a16:creationId xmlns:a16="http://schemas.microsoft.com/office/drawing/2014/main" id="{D087C270-9873-4765-BBE8-C1552D062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5809">
            <a:off x="1981200" y="35814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6" descr="Notes-02-june">
            <a:extLst>
              <a:ext uri="{FF2B5EF4-FFF2-40B4-BE49-F238E27FC236}">
                <a16:creationId xmlns:a16="http://schemas.microsoft.com/office/drawing/2014/main" id="{DFAF87FA-3741-415E-9E54-C2A2967C1E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" y="17526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7" descr="Notes-02-june">
            <a:extLst>
              <a:ext uri="{FF2B5EF4-FFF2-40B4-BE49-F238E27FC236}">
                <a16:creationId xmlns:a16="http://schemas.microsoft.com/office/drawing/2014/main" id="{493CD17E-304F-4EF7-8EB0-FA16ACDA65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4" y="16002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:a16="http://schemas.microsoft.com/office/drawing/2014/main" id="{D95B0A5B-E5AD-4592-A5AD-BC066225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28690" name="Picture 21" descr="Hinh_dong_Phao_hoa">
            <a:extLst>
              <a:ext uri="{FF2B5EF4-FFF2-40B4-BE49-F238E27FC236}">
                <a16:creationId xmlns:a16="http://schemas.microsoft.com/office/drawing/2014/main" id="{0F37D521-8042-4033-AA16-566C35B00F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096963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2" descr="Hinh_dong_Phao_hoa">
            <a:extLst>
              <a:ext uri="{FF2B5EF4-FFF2-40B4-BE49-F238E27FC236}">
                <a16:creationId xmlns:a16="http://schemas.microsoft.com/office/drawing/2014/main" id="{EC26DC61-08BF-426D-A9DA-35210D812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3" descr="Hinh_dong_Phao_hoa">
            <a:extLst>
              <a:ext uri="{FF2B5EF4-FFF2-40B4-BE49-F238E27FC236}">
                <a16:creationId xmlns:a16="http://schemas.microsoft.com/office/drawing/2014/main" id="{0821CA2C-9097-4A85-93DB-1BA42A106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5" descr="Hinh_dong_Phao_hoa">
            <a:extLst>
              <a:ext uri="{FF2B5EF4-FFF2-40B4-BE49-F238E27FC236}">
                <a16:creationId xmlns:a16="http://schemas.microsoft.com/office/drawing/2014/main" id="{1B08E281-4F5F-4C25-BCF6-B7E4C80C5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2">
            <a:extLst>
              <a:ext uri="{FF2B5EF4-FFF2-40B4-BE49-F238E27FC236}">
                <a16:creationId xmlns:a16="http://schemas.microsoft.com/office/drawing/2014/main" id="{2A74E232-5674-4FE2-A017-386EAAD65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8" y="720729"/>
            <a:ext cx="67278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ĐẾN VỚI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4B TRƯỜNG TIỂU HỌC MINH KHAI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7" name="j0214098.wav">
            <a:hlinkClick r:id="" action="ppaction://media"/>
            <a:extLst>
              <a:ext uri="{FF2B5EF4-FFF2-40B4-BE49-F238E27FC236}">
                <a16:creationId xmlns:a16="http://schemas.microsoft.com/office/drawing/2014/main" id="{F1450B20-D65C-477E-8A6A-3DA96AFBEB3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4098.wav">
            <a:hlinkClick r:id="" action="ppaction://media"/>
            <a:extLst>
              <a:ext uri="{FF2B5EF4-FFF2-40B4-BE49-F238E27FC236}">
                <a16:creationId xmlns:a16="http://schemas.microsoft.com/office/drawing/2014/main" id="{17D6E5FE-86BE-42AE-8A17-A8908F14F3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4">
            <a:extLst>
              <a:ext uri="{FF2B5EF4-FFF2-40B4-BE49-F238E27FC236}">
                <a16:creationId xmlns:a16="http://schemas.microsoft.com/office/drawing/2014/main" id="{9AE6BB21-1B46-44D7-8003-AF87C274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9"/>
            <a:ext cx="9067800" cy="6816725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98" name="Picture 17" descr="rose19">
            <a:extLst>
              <a:ext uri="{FF2B5EF4-FFF2-40B4-BE49-F238E27FC236}">
                <a16:creationId xmlns:a16="http://schemas.microsoft.com/office/drawing/2014/main" id="{6DC60247-FD9C-425E-9881-790662AD2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256">
            <a:off x="5010150" y="3767138"/>
            <a:ext cx="1365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Content Placeholder 7">
            <a:extLst>
              <a:ext uri="{FF2B5EF4-FFF2-40B4-BE49-F238E27FC236}">
                <a16:creationId xmlns:a16="http://schemas.microsoft.com/office/drawing/2014/main" id="{7F686710-F0AF-4A85-BF73-BC4E07A6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4" y="502505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9">
            <a:extLst>
              <a:ext uri="{FF2B5EF4-FFF2-40B4-BE49-F238E27FC236}">
                <a16:creationId xmlns:a16="http://schemas.microsoft.com/office/drawing/2014/main" id="{FECE5654-E7E4-43A3-BED5-452C467B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087442" y="4840292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Content Placeholder 3">
            <a:extLst>
              <a:ext uri="{FF2B5EF4-FFF2-40B4-BE49-F238E27FC236}">
                <a16:creationId xmlns:a16="http://schemas.microsoft.com/office/drawing/2014/main" id="{BAB63377-80FC-4EBC-BC3C-87B364BA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2138" y="45688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Content Placeholder 3">
            <a:extLst>
              <a:ext uri="{FF2B5EF4-FFF2-40B4-BE49-F238E27FC236}">
                <a16:creationId xmlns:a16="http://schemas.microsoft.com/office/drawing/2014/main" id="{BFBC3FF7-00F1-48F9-A3F1-1E7C5D1F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6287" y="4730754"/>
            <a:ext cx="302418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0">
            <a:extLst>
              <a:ext uri="{FF2B5EF4-FFF2-40B4-BE49-F238E27FC236}">
                <a16:creationId xmlns:a16="http://schemas.microsoft.com/office/drawing/2014/main" id="{2E88710D-0D5C-4A87-82CA-D0F403E1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4906963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7F8CF834-F6FE-4D38-ACA5-997CC976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4290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697567-735F-2DEF-D80E-D63ED0334B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3386">
            <a:off x="6530002" y="3803651"/>
            <a:ext cx="14652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1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3DA68C6-A1EA-6FC9-0D38-C04ABB7A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0546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Giải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toán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hình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nhật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tích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7 140m</a:t>
            </a:r>
            <a:r>
              <a:rPr kumimoji="0" lang="en-US" altLang="vi-VN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chiều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dài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105 m.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Tìm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chiều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Tính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bóng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2EFE4B4-A915-8AF1-03A5-D9098BB4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5253"/>
            <a:ext cx="914400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bóng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7140 : 105 = 68 (m)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Chu vi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bóng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(105 + 68) × 2 = 346 (m)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68m;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b, 346m.</a:t>
            </a:r>
          </a:p>
        </p:txBody>
      </p:sp>
      <p:pic>
        <p:nvPicPr>
          <p:cNvPr id="2050" name="Picture 2" descr="Hình Nền Sân Bóng đá Tải Về Miễn Phí, Hình ảnh chủ nghĩa yêu nước, trung  quốc, đoàn kết Sáng Tạo Từ Lovepik">
            <a:extLst>
              <a:ext uri="{FF2B5EF4-FFF2-40B4-BE49-F238E27FC236}">
                <a16:creationId xmlns:a16="http://schemas.microsoft.com/office/drawing/2014/main" id="{42B61242-77DA-EF93-6EBB-0670D8BCD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2304265"/>
            <a:ext cx="2849217" cy="18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EC8B39B-8760-A064-242E-62A445484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568F997-5429-EF3D-1B20-92272C89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60" y="4107101"/>
            <a:ext cx="2067339" cy="24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285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C3D75-49BF-8D48-C3FD-7B1D1B1E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1C6D-6C17-4C00-9031-3701B3A30B0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170" name="Picture 2" descr="TOP 999+ hình ông gia Noel 2021 mới nhất - Hình Ảnh Đẹp HD">
            <a:extLst>
              <a:ext uri="{FF2B5EF4-FFF2-40B4-BE49-F238E27FC236}">
                <a16:creationId xmlns:a16="http://schemas.microsoft.com/office/drawing/2014/main" id="{1FD1035B-4373-A336-FB67-818626FA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21359" cy="35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Ông già noel đeo túi quà tặng giáng sinh - Hình ảnh PNG">
            <a:extLst>
              <a:ext uri="{FF2B5EF4-FFF2-40B4-BE49-F238E27FC236}">
                <a16:creationId xmlns:a16="http://schemas.microsoft.com/office/drawing/2014/main" id="{0EF927EA-EB3F-5345-F762-C32F8130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8" y="-1"/>
            <a:ext cx="3922642" cy="35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ịch vụ giao quà Ông Già Noel miễn phí tại Shop Trẻ Thơ 2018">
            <a:extLst>
              <a:ext uri="{FF2B5EF4-FFF2-40B4-BE49-F238E27FC236}">
                <a16:creationId xmlns:a16="http://schemas.microsoft.com/office/drawing/2014/main" id="{6C7392A3-AC5D-6F4B-F1D2-61D8985B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8086"/>
            <a:ext cx="5221358" cy="3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ịch vụ ông già Noel chuyển quà miễn phí tại Shop Trẻ Thơ">
            <a:extLst>
              <a:ext uri="{FF2B5EF4-FFF2-40B4-BE49-F238E27FC236}">
                <a16:creationId xmlns:a16="http://schemas.microsoft.com/office/drawing/2014/main" id="{C8561E1C-4697-D56B-50F4-B4D9B10B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3578085"/>
            <a:ext cx="3712473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C0D1A22-A212-191B-86FC-AEE17AED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 rot="21268311">
            <a:off x="135232" y="393583"/>
            <a:ext cx="8373291" cy="4186859"/>
          </a:xfrm>
          <a:prstGeom prst="irregularSeal1">
            <a:avLst/>
          </a:prstGeom>
          <a:solidFill>
            <a:srgbClr val="00B0F0"/>
          </a:solidFill>
          <a:ln w="57150" cap="flat" cmpd="sng" algn="ctr">
            <a:solidFill>
              <a:srgbClr val="0000FF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630">
            <a:off x="914992" y="866631"/>
            <a:ext cx="2672928" cy="23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448" descr="tro choi">
            <a:extLst>
              <a:ext uri="{FF2B5EF4-FFF2-40B4-BE49-F238E27FC236}">
                <a16:creationId xmlns:a16="http://schemas.microsoft.com/office/drawing/2014/main" id="{D7C6A883-A79E-40BF-B8C2-C5C6417F4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300">
            <a:off x="2232541" y="1555585"/>
            <a:ext cx="4678918" cy="16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2">
            <a:extLst>
              <a:ext uri="{FF2B5EF4-FFF2-40B4-BE49-F238E27FC236}">
                <a16:creationId xmlns:a16="http://schemas.microsoft.com/office/drawing/2014/main" id="{7E60A286-A260-1643-57AB-1B88EB808F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055532">
            <a:off x="1236447" y="3717581"/>
            <a:ext cx="6671105" cy="1828774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GHÉP THẺ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27A4FF8-7CD8-A07D-6542-59C2144F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74" y="2676939"/>
            <a:ext cx="1792915" cy="23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56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6">
            <a:extLst>
              <a:ext uri="{FF2B5EF4-FFF2-40B4-BE49-F238E27FC236}">
                <a16:creationId xmlns:a16="http://schemas.microsoft.com/office/drawing/2014/main" id="{AA67CEF0-F221-4BB0-9574-7C97DA43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716" y="1510010"/>
            <a:ext cx="5143500" cy="385762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1432" tIns="25717" rIns="51432" bIns="25717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96259" name="Rectangle 35">
            <a:extLst>
              <a:ext uri="{FF2B5EF4-FFF2-40B4-BE49-F238E27FC236}">
                <a16:creationId xmlns:a16="http://schemas.microsoft.com/office/drawing/2014/main" id="{27DFD5A8-77EF-4771-BE61-B18D723B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933" y="1827908"/>
            <a:ext cx="5112246" cy="2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5" tIns="18002" rIns="36005" bIns="180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1575" b="0" i="0" u="none" strike="noStrike" kern="1200" cap="none" spc="0" normalizeH="0" baseline="0" noProof="0">
                <a:ln>
                  <a:noFill/>
                </a:ln>
                <a:solidFill>
                  <a:srgbClr val="0B19C8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6260" name="Picture 6" descr="G:\anh slide\3d32f70c95e441d566402754a5fc6f03.jpg">
            <a:extLst>
              <a:ext uri="{FF2B5EF4-FFF2-40B4-BE49-F238E27FC236}">
                <a16:creationId xmlns:a16="http://schemas.microsoft.com/office/drawing/2014/main" id="{3CBEFF88-0741-44A6-824B-19B479A0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EA6061-B692-4683-8BD4-E8E9E465492F}"/>
              </a:ext>
            </a:extLst>
          </p:cNvPr>
          <p:cNvSpPr/>
          <p:nvPr/>
        </p:nvSpPr>
        <p:spPr>
          <a:xfrm>
            <a:off x="1480931" y="1364975"/>
            <a:ext cx="6211957" cy="357808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CHÚNG MÌNH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8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CHƠI NÀO!</a:t>
            </a:r>
          </a:p>
        </p:txBody>
      </p:sp>
      <p:pic>
        <p:nvPicPr>
          <p:cNvPr id="96262" name="Picture 3" descr="Bellcoll">
            <a:extLst>
              <a:ext uri="{FF2B5EF4-FFF2-40B4-BE49-F238E27FC236}">
                <a16:creationId xmlns:a16="http://schemas.microsoft.com/office/drawing/2014/main" id="{1D619E59-1084-4041-B289-C09731144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608">
            <a:off x="4068273" y="4050217"/>
            <a:ext cx="967085" cy="8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6">
            <a:extLst>
              <a:ext uri="{FF2B5EF4-FFF2-40B4-BE49-F238E27FC236}">
                <a16:creationId xmlns:a16="http://schemas.microsoft.com/office/drawing/2014/main" id="{C7C305FB-E586-4515-9788-5D3B80394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0" y="60594"/>
            <a:ext cx="1659019" cy="141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4" descr="ctree">
            <a:extLst>
              <a:ext uri="{FF2B5EF4-FFF2-40B4-BE49-F238E27FC236}">
                <a16:creationId xmlns:a16="http://schemas.microsoft.com/office/drawing/2014/main" id="{972CBC1A-2749-4112-BC03-CD03D9EBE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7" y="4943061"/>
            <a:ext cx="1930178" cy="18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17" descr="rose19">
            <a:extLst>
              <a:ext uri="{FF2B5EF4-FFF2-40B4-BE49-F238E27FC236}">
                <a16:creationId xmlns:a16="http://schemas.microsoft.com/office/drawing/2014/main" id="{61596045-943F-444D-A9F9-269064976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24" y="4678266"/>
            <a:ext cx="749201" cy="7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A2337F88-9D9C-4ADB-95CE-550BC12F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6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>
            <a:extLst>
              <a:ext uri="{FF2B5EF4-FFF2-40B4-BE49-F238E27FC236}">
                <a16:creationId xmlns:a16="http://schemas.microsoft.com/office/drawing/2014/main" id="{FEB0DA68-9B0D-398F-D710-C8CAE102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20" y="3076575"/>
            <a:ext cx="3804617" cy="809625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1599 : </a:t>
            </a: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123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1A7BEBE-1E33-94CA-8B02-FE5A7BF61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3076575"/>
            <a:ext cx="1885950" cy="809625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90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lowchart: Stored Data 16">
            <a:extLst>
              <a:ext uri="{FF2B5EF4-FFF2-40B4-BE49-F238E27FC236}">
                <a16:creationId xmlns:a16="http://schemas.microsoft.com/office/drawing/2014/main" id="{C08C5990-8098-AEAC-7B1D-1525B434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4295775"/>
            <a:ext cx="3776041" cy="809625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11 628 : 114  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id="{88575DE1-FB7E-616A-F07C-95C40B5CC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9" y="5591175"/>
            <a:ext cx="3776041" cy="809625"/>
          </a:xfrm>
          <a:prstGeom prst="flowChartOnlineStorage">
            <a:avLst/>
          </a:prstGeom>
          <a:solidFill>
            <a:srgbClr val="FFCC66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21 150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235   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01EBDD26-22C7-07AA-5938-1C9A5F91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1885950" cy="790576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3CD17A12-E151-C9B9-2782-3D0AE09A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591175"/>
            <a:ext cx="1885950" cy="809625"/>
          </a:xfrm>
          <a:prstGeom prst="flowChartTerminator">
            <a:avLst/>
          </a:prstGeom>
          <a:solidFill>
            <a:srgbClr val="33CC33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102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448" descr="tro choi">
            <a:extLst>
              <a:ext uri="{FF2B5EF4-FFF2-40B4-BE49-F238E27FC236}">
                <a16:creationId xmlns:a16="http://schemas.microsoft.com/office/drawing/2014/main" id="{1A87AF17-4CA9-8A56-C0F8-4F6A5A995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91523"/>
            <a:ext cx="2928731" cy="1087184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</p:pic>
      <p:sp>
        <p:nvSpPr>
          <p:cNvPr id="4" name="Up Ribbon 11">
            <a:extLst>
              <a:ext uri="{FF2B5EF4-FFF2-40B4-BE49-F238E27FC236}">
                <a16:creationId xmlns:a16="http://schemas.microsoft.com/office/drawing/2014/main" id="{B5F51B06-2367-AFD0-1DA9-FA3EBB07417C}"/>
              </a:ext>
            </a:extLst>
          </p:cNvPr>
          <p:cNvSpPr/>
          <p:nvPr/>
        </p:nvSpPr>
        <p:spPr>
          <a:xfrm>
            <a:off x="3283229" y="247700"/>
            <a:ext cx="4270510" cy="793750"/>
          </a:xfrm>
          <a:prstGeom prst="ribbon2">
            <a:avLst>
              <a:gd name="adj1" fmla="val 16667"/>
              <a:gd name="adj2" fmla="val 72304"/>
            </a:avLst>
          </a:prstGeom>
          <a:solidFill>
            <a:srgbClr val="FFFF00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 THẺ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A491B-B08E-03AB-F449-DBE71E721CB4}"/>
              </a:ext>
            </a:extLst>
          </p:cNvPr>
          <p:cNvSpPr txBox="1"/>
          <p:nvPr/>
        </p:nvSpPr>
        <p:spPr>
          <a:xfrm>
            <a:off x="115957" y="1244375"/>
            <a:ext cx="8713304" cy="156966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thẻ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9537FD-95CF-E602-365A-A911C64F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25C0816-3890-A0D5-F56A-01951D6C4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65" y="39298"/>
            <a:ext cx="1686335" cy="12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60E58-2097-3222-9BB4-D9AF1F79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505200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0787 L -0.28316 -0.18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28316 -0.18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7864 0.364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4548583-2689-4E92-ABFE-3BA6CD707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6525D9EC-A1CE-4BD1-84DB-618DF17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2" y="22098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2DEC31-CAEE-4157-AE06-DDE6F6AA3F3B}"/>
              </a:ext>
            </a:extLst>
          </p:cNvPr>
          <p:cNvSpPr/>
          <p:nvPr/>
        </p:nvSpPr>
        <p:spPr>
          <a:xfrm>
            <a:off x="1635320" y="2542637"/>
            <a:ext cx="4590684" cy="2524663"/>
          </a:xfrm>
          <a:prstGeom prst="wedgeRoundRectCallout">
            <a:avLst>
              <a:gd name="adj1" fmla="val 66232"/>
              <a:gd name="adj2" fmla="val 3816"/>
              <a:gd name="adj3" fmla="val 16667"/>
            </a:avLst>
          </a:prstGeom>
          <a:solidFill>
            <a:srgbClr val="0000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Tuyệt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vời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6" descr="roses_swaying_back_an_a_hb">
            <a:extLst>
              <a:ext uri="{FF2B5EF4-FFF2-40B4-BE49-F238E27FC236}">
                <a16:creationId xmlns:a16="http://schemas.microsoft.com/office/drawing/2014/main" id="{AC5E7F16-5558-4A84-9531-0FE369772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00" y="5147188"/>
            <a:ext cx="1675702" cy="11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ses_swaying_back_an_a_hb">
            <a:extLst>
              <a:ext uri="{FF2B5EF4-FFF2-40B4-BE49-F238E27FC236}">
                <a16:creationId xmlns:a16="http://schemas.microsoft.com/office/drawing/2014/main" id="{FCF2D812-F473-46A5-88A7-9A342D7E08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00" y="511277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oses_swaying_back_an_a_hb">
            <a:extLst>
              <a:ext uri="{FF2B5EF4-FFF2-40B4-BE49-F238E27FC236}">
                <a16:creationId xmlns:a16="http://schemas.microsoft.com/office/drawing/2014/main" id="{6D53716A-9BFD-4B2D-808B-279EFB84B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02" y="5092847"/>
            <a:ext cx="1675702" cy="13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8" descr="tro choi">
            <a:extLst>
              <a:ext uri="{FF2B5EF4-FFF2-40B4-BE49-F238E27FC236}">
                <a16:creationId xmlns:a16="http://schemas.microsoft.com/office/drawing/2014/main" id="{BF792848-07CB-427E-950E-1A4AD8A6D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9266"/>
            <a:ext cx="3217862" cy="9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C41A3CC2-ABE4-4E39-93CF-476B1ED9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AB47CA71-18E7-4B59-B880-44DFDF262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749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9054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4" action="ppaction://hlinksldjump"/>
            <a:extLst>
              <a:ext uri="{FF2B5EF4-FFF2-40B4-BE49-F238E27FC236}">
                <a16:creationId xmlns:a16="http://schemas.microsoft.com/office/drawing/2014/main" id="{8C97BEC0-9E1B-4174-9BA8-3D982E7CC4C0}"/>
              </a:ext>
            </a:extLst>
          </p:cNvPr>
          <p:cNvSpPr/>
          <p:nvPr/>
        </p:nvSpPr>
        <p:spPr>
          <a:xfrm rot="10800000">
            <a:off x="5243512" y="4929187"/>
            <a:ext cx="1042988" cy="566738"/>
          </a:xfrm>
          <a:prstGeom prst="right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897430BD-0D33-4E99-8C3B-8F73BA09DEC0}"/>
              </a:ext>
            </a:extLst>
          </p:cNvPr>
          <p:cNvSpPr/>
          <p:nvPr/>
        </p:nvSpPr>
        <p:spPr>
          <a:xfrm>
            <a:off x="2572941" y="1465661"/>
            <a:ext cx="3995738" cy="1535906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srgbClr val="B32C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986B80D9-3628-4E3D-BA51-997BE240639E}"/>
              </a:ext>
            </a:extLst>
          </p:cNvPr>
          <p:cNvSpPr/>
          <p:nvPr/>
        </p:nvSpPr>
        <p:spPr>
          <a:xfrm>
            <a:off x="4851799" y="3159921"/>
            <a:ext cx="1716881" cy="1634727"/>
          </a:xfrm>
          <a:prstGeom prst="smileyFac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719840F1-92F8-4A2A-AC28-2C9B6C7E495B}"/>
              </a:ext>
            </a:extLst>
          </p:cNvPr>
          <p:cNvSpPr/>
          <p:nvPr/>
        </p:nvSpPr>
        <p:spPr>
          <a:xfrm>
            <a:off x="357810" y="857250"/>
            <a:ext cx="8300458" cy="2240626"/>
          </a:xfrm>
          <a:prstGeom prst="snip2DiagRect">
            <a:avLst>
              <a:gd name="adj1" fmla="val 0"/>
              <a:gd name="adj2" fmla="val 37108"/>
            </a:avLst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53" tIns="29027" rIns="58053" bIns="29027" anchor="ctr"/>
          <a:lstStyle/>
          <a:p>
            <a:pPr marL="0" marR="0" lvl="0" indent="0" algn="ctr" defTabSz="6856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 THƯỞNG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CỦA 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LÀ MỘT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 QUÀ MÀ ÔNG GIÀ NÔEN ĐÃ TẶNG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6918" name="Tieng-vo-tay">
            <a:hlinkClick r:id="" action="ppaction://media"/>
            <a:extLst>
              <a:ext uri="{FF2B5EF4-FFF2-40B4-BE49-F238E27FC236}">
                <a16:creationId xmlns:a16="http://schemas.microsoft.com/office/drawing/2014/main" id="{DB43FF27-1AD2-4675-B558-964210FE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66" y="5554266"/>
            <a:ext cx="35123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AEAE5079-48C6-44F5-8853-8D6363313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3307555"/>
            <a:ext cx="2114550" cy="1927053"/>
          </a:xfrm>
          <a:prstGeom prst="star32">
            <a:avLst>
              <a:gd name="adj" fmla="val 24384"/>
            </a:avLst>
          </a:prstGeom>
          <a:solidFill>
            <a:srgbClr val="00B0F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68573" tIns="34287" rIns="68573" bIns="34287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20" name="Rectangle 4">
            <a:extLst>
              <a:ext uri="{FF2B5EF4-FFF2-40B4-BE49-F238E27FC236}">
                <a16:creationId xmlns:a16="http://schemas.microsoft.com/office/drawing/2014/main" id="{45D3CA77-273B-4D5B-91E3-6CF86806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64040-675F-4E08-A595-98BAD7547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7103370" y="5877593"/>
            <a:ext cx="1464469" cy="9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tree">
            <a:extLst>
              <a:ext uri="{FF2B5EF4-FFF2-40B4-BE49-F238E27FC236}">
                <a16:creationId xmlns:a16="http://schemas.microsoft.com/office/drawing/2014/main" id="{AEE304FF-DE96-2EA4-5F53-59FFC561BA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5" y="4549116"/>
            <a:ext cx="1565711" cy="14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Ông già noel cầm hộp quà - Hình ảnh PNG">
            <a:extLst>
              <a:ext uri="{FF2B5EF4-FFF2-40B4-BE49-F238E27FC236}">
                <a16:creationId xmlns:a16="http://schemas.microsoft.com/office/drawing/2014/main" id="{3699B8E3-D21D-D09A-ED71-EC513FD1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58" y="3307555"/>
            <a:ext cx="1842210" cy="2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ird">
            <a:extLst>
              <a:ext uri="{FF2B5EF4-FFF2-40B4-BE49-F238E27FC236}">
                <a16:creationId xmlns:a16="http://schemas.microsoft.com/office/drawing/2014/main" id="{9AA487BC-0296-493B-9F88-19F10C01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>
            <a:extLst>
              <a:ext uri="{FF2B5EF4-FFF2-40B4-BE49-F238E27FC236}">
                <a16:creationId xmlns:a16="http://schemas.microsoft.com/office/drawing/2014/main" id="{FB207DEF-EBD1-4809-B235-08746CB57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8305800" cy="2052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ỨNG DỤNG</a:t>
            </a:r>
          </a:p>
        </p:txBody>
      </p:sp>
      <p:grpSp>
        <p:nvGrpSpPr>
          <p:cNvPr id="60420" name="Group 18">
            <a:extLst>
              <a:ext uri="{FF2B5EF4-FFF2-40B4-BE49-F238E27FC236}">
                <a16:creationId xmlns:a16="http://schemas.microsoft.com/office/drawing/2014/main" id="{CC816FED-3815-4F5F-8F09-EB32B059A615}"/>
              </a:ext>
            </a:extLst>
          </p:cNvPr>
          <p:cNvGrpSpPr>
            <a:grpSpLocks/>
          </p:cNvGrpSpPr>
          <p:nvPr/>
        </p:nvGrpSpPr>
        <p:grpSpPr bwMode="auto">
          <a:xfrm rot="-1210856">
            <a:off x="2695575" y="2954338"/>
            <a:ext cx="4219575" cy="1216025"/>
            <a:chOff x="5225" y="9335"/>
            <a:chExt cx="2520" cy="1750"/>
          </a:xfrm>
        </p:grpSpPr>
        <p:sp>
          <p:nvSpPr>
            <p:cNvPr id="265223" name="AutoShape 27" descr="2">
              <a:extLst>
                <a:ext uri="{FF2B5EF4-FFF2-40B4-BE49-F238E27FC236}">
                  <a16:creationId xmlns:a16="http://schemas.microsoft.com/office/drawing/2014/main" id="{C315E3D0-26BE-4A73-B93C-3B243649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10180"/>
              <a:ext cx="2520" cy="900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marL="0" marR="0" lvl="0" indent="0" algn="l" defTabSz="684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pic>
          <p:nvPicPr>
            <p:cNvPr id="59400" name="Picture 26" descr="cosmoS">
              <a:extLst>
                <a:ext uri="{FF2B5EF4-FFF2-40B4-BE49-F238E27FC236}">
                  <a16:creationId xmlns:a16="http://schemas.microsoft.com/office/drawing/2014/main" id="{D31A545A-102A-4943-AE66-AA166AA85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1" name="Picture 25" descr="BOOK2">
              <a:extLst>
                <a:ext uri="{FF2B5EF4-FFF2-40B4-BE49-F238E27FC236}">
                  <a16:creationId xmlns:a16="http://schemas.microsoft.com/office/drawing/2014/main" id="{0DBD4269-0A60-41A6-A31B-0E740D277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24" descr="BOOK1">
              <a:extLst>
                <a:ext uri="{FF2B5EF4-FFF2-40B4-BE49-F238E27FC236}">
                  <a16:creationId xmlns:a16="http://schemas.microsoft.com/office/drawing/2014/main" id="{D323A5E7-667D-4A4C-9E8E-DB225C6FE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3" name="Picture 23" descr="QUILLPEN">
              <a:extLst>
                <a:ext uri="{FF2B5EF4-FFF2-40B4-BE49-F238E27FC236}">
                  <a16:creationId xmlns:a16="http://schemas.microsoft.com/office/drawing/2014/main" id="{CA8FC033-C87B-42B0-BA19-5B283361C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4" name="Text Box 22">
              <a:extLst>
                <a:ext uri="{FF2B5EF4-FFF2-40B4-BE49-F238E27FC236}">
                  <a16:creationId xmlns:a16="http://schemas.microsoft.com/office/drawing/2014/main" id="{496CAC1D-32E5-4587-8CB6-B79973A37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Bangkok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9405" name="Text Box 21">
              <a:extLst>
                <a:ext uri="{FF2B5EF4-FFF2-40B4-BE49-F238E27FC236}">
                  <a16:creationId xmlns:a16="http://schemas.microsoft.com/office/drawing/2014/main" id="{671308FB-78D2-4F23-9BE7-4B92ACEDF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406" name="WordArt 20">
              <a:extLst>
                <a:ext uri="{FF2B5EF4-FFF2-40B4-BE49-F238E27FC236}">
                  <a16:creationId xmlns:a16="http://schemas.microsoft.com/office/drawing/2014/main" id="{88D1F5EC-AD85-44BD-9072-B2826042EE2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59407" name="Text Box 19">
              <a:extLst>
                <a:ext uri="{FF2B5EF4-FFF2-40B4-BE49-F238E27FC236}">
                  <a16:creationId xmlns:a16="http://schemas.microsoft.com/office/drawing/2014/main" id="{528E4E44-777C-4B8C-A4DB-53E4084B7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5" descr="blumen-pflanzen042">
            <a:extLst>
              <a:ext uri="{FF2B5EF4-FFF2-40B4-BE49-F238E27FC236}">
                <a16:creationId xmlns:a16="http://schemas.microsoft.com/office/drawing/2014/main" id="{A8942521-6078-49AA-BC90-7DD7815E7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3306763"/>
            <a:ext cx="27955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2" name="Rectangle 4">
            <a:extLst>
              <a:ext uri="{FF2B5EF4-FFF2-40B4-BE49-F238E27FC236}">
                <a16:creationId xmlns:a16="http://schemas.microsoft.com/office/drawing/2014/main" id="{0AC7FAA5-87B6-4CC1-8252-5404BB5B0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Content Placeholder 3" descr="Dorami_2005_2.png">
            <a:extLst>
              <a:ext uri="{FF2B5EF4-FFF2-40B4-BE49-F238E27FC236}">
                <a16:creationId xmlns:a16="http://schemas.microsoft.com/office/drawing/2014/main" id="{09CCF603-5A9B-4AFE-AC77-1B823E8CC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3868738"/>
            <a:ext cx="2336800" cy="2768600"/>
          </a:xfrm>
          <a:solidFill>
            <a:srgbClr val="00B050"/>
          </a:solidFill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48E58C60-B215-494F-B05F-A3188D214E21}"/>
              </a:ext>
            </a:extLst>
          </p:cNvPr>
          <p:cNvSpPr/>
          <p:nvPr/>
        </p:nvSpPr>
        <p:spPr>
          <a:xfrm>
            <a:off x="381000" y="247507"/>
            <a:ext cx="8472055" cy="3049587"/>
          </a:xfrm>
          <a:prstGeom prst="wedgeEllipseCallout">
            <a:avLst>
              <a:gd name="adj1" fmla="val -29464"/>
              <a:gd name="adj2" fmla="val 103845"/>
            </a:avLst>
          </a:prstGeom>
          <a:gradFill flip="none" rotWithShape="1">
            <a:gsLst>
              <a:gs pos="0">
                <a:srgbClr val="FF000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3429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122.</a:t>
            </a:r>
          </a:p>
        </p:txBody>
      </p:sp>
      <p:pic>
        <p:nvPicPr>
          <p:cNvPr id="60420" name="Content Placeholder 7">
            <a:extLst>
              <a:ext uri="{FF2B5EF4-FFF2-40B4-BE49-F238E27FC236}">
                <a16:creationId xmlns:a16="http://schemas.microsoft.com/office/drawing/2014/main" id="{AFAB16A2-D7DA-4BA6-B4E8-2DB7966C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5225"/>
            <a:ext cx="1524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>
            <a:extLst>
              <a:ext uri="{FF2B5EF4-FFF2-40B4-BE49-F238E27FC236}">
                <a16:creationId xmlns:a16="http://schemas.microsoft.com/office/drawing/2014/main" id="{AC55357E-C129-4E4D-9FF4-F60EB6E1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099">
            <a:off x="7493146" y="5263500"/>
            <a:ext cx="17954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4" descr="XMASCA~1">
            <a:extLst>
              <a:ext uri="{FF2B5EF4-FFF2-40B4-BE49-F238E27FC236}">
                <a16:creationId xmlns:a16="http://schemas.microsoft.com/office/drawing/2014/main" id="{804BB6DB-6F1A-47C1-965B-717F95EA5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49" y="4941887"/>
            <a:ext cx="20859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7" name="Rectangle 7">
            <a:extLst>
              <a:ext uri="{FF2B5EF4-FFF2-40B4-BE49-F238E27FC236}">
                <a16:creationId xmlns:a16="http://schemas.microsoft.com/office/drawing/2014/main" id="{A2DF7D87-BE0D-4019-A4CB-45EEA15A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id="{C84200D9-2A6B-457D-B492-752F04581149}"/>
              </a:ext>
            </a:extLst>
          </p:cNvPr>
          <p:cNvSpPr/>
          <p:nvPr/>
        </p:nvSpPr>
        <p:spPr>
          <a:xfrm>
            <a:off x="3671455" y="3172691"/>
            <a:ext cx="5487626" cy="2056823"/>
          </a:xfrm>
          <a:prstGeom prst="star16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D52A6DA6-CC48-C823-0FA8-CF5F8B1C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62" y="867405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66C43-8283-405D-AE4C-6A8131D13E2E}"/>
              </a:ext>
            </a:extLst>
          </p:cNvPr>
          <p:cNvSpPr/>
          <p:nvPr/>
        </p:nvSpPr>
        <p:spPr>
          <a:xfrm>
            <a:off x="1543929" y="3506274"/>
            <a:ext cx="6056142" cy="329711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 KĨ BÀI.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5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CHUẨN BỊ BÀI SAU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4F04254-A964-41E4-8551-7BE2440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7" y="880289"/>
            <a:ext cx="1880755" cy="137221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1021828-EBFF-426B-AC71-725C77C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36EF653-C3CE-4DA9-9652-A47802B1D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2" y="1039091"/>
            <a:ext cx="3782290" cy="6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83235-E429-40E5-8EBA-5B5819FF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44">
            <a:off x="748718" y="5106606"/>
            <a:ext cx="1763486" cy="14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XMASCA~1">
            <a:extLst>
              <a:ext uri="{FF2B5EF4-FFF2-40B4-BE49-F238E27FC236}">
                <a16:creationId xmlns:a16="http://schemas.microsoft.com/office/drawing/2014/main" id="{BBD299F6-0904-44AE-A93A-6A93345B9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14" y="4212652"/>
            <a:ext cx="2483731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16EF5-E409-425A-A323-9EE060ED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672">
            <a:off x="7213405" y="5095623"/>
            <a:ext cx="1996672" cy="16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416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0A942FAC-080D-46B6-A7C9-F1226FA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217025" cy="6875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9EBB0-AD49-4170-A1E9-012CA7AA8358}"/>
              </a:ext>
            </a:extLst>
          </p:cNvPr>
          <p:cNvSpPr/>
          <p:nvPr/>
        </p:nvSpPr>
        <p:spPr>
          <a:xfrm>
            <a:off x="3241965" y="2314576"/>
            <a:ext cx="4852555" cy="2428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5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vi-VN" sz="4050" b="1" i="0" u="none" strike="noStrike" kern="1200" cap="none" spc="0" normalizeH="0" baseline="0" noProof="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050" b="1" i="0" u="none" strike="noStrike" kern="1200" cap="none" spc="0" normalizeH="0" baseline="0" noProof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4" name="Rectangle 36">
            <a:extLst>
              <a:ext uri="{FF2B5EF4-FFF2-40B4-BE49-F238E27FC236}">
                <a16:creationId xmlns:a16="http://schemas.microsoft.com/office/drawing/2014/main" id="{C2C5122B-2156-4189-8925-2CF50A0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17025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0725" name="Picture 6">
            <a:extLst>
              <a:ext uri="{FF2B5EF4-FFF2-40B4-BE49-F238E27FC236}">
                <a16:creationId xmlns:a16="http://schemas.microsoft.com/office/drawing/2014/main" id="{E5DF5789-DEDB-47F4-BB17-C2A91E610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17" y="4032251"/>
            <a:ext cx="1771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Content Placeholder 7">
            <a:extLst>
              <a:ext uri="{FF2B5EF4-FFF2-40B4-BE49-F238E27FC236}">
                <a16:creationId xmlns:a16="http://schemas.microsoft.com/office/drawing/2014/main" id="{A4849D73-7B52-4493-9626-CD0DB232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66825"/>
            <a:ext cx="163353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318970_anh-dep-lam-hinh-nen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47775" y="971551"/>
            <a:ext cx="6629400" cy="76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38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28750" y="1828800"/>
            <a:ext cx="6400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0" cap="none" spc="0" normalizeH="0" baseline="0" noProof="0" dirty="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2534" name="viet nam que huong t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>
            <a:extLst>
              <a:ext uri="{FF2B5EF4-FFF2-40B4-BE49-F238E27FC236}">
                <a16:creationId xmlns:a16="http://schemas.microsoft.com/office/drawing/2014/main" id="{39C1DEC9-3DD7-4DE6-BD04-00BFBF09A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5617" y="424070"/>
            <a:ext cx="7752522" cy="311923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EM CÓ Ý THỨC HỌC TẬP RẤT TỐT!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DC976A9-EDAF-78D3-6B55-1C69E06B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6857999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93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53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hia sẻ file Corel 12 Phông nền Mầm Non #5 - Quảng Cáo Yên Bái ...">
            <a:extLst>
              <a:ext uri="{FF2B5EF4-FFF2-40B4-BE49-F238E27FC236}">
                <a16:creationId xmlns:a16="http://schemas.microsoft.com/office/drawing/2014/main" id="{5F3119CE-E0BA-4C09-BF08-FE2BFA27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>
            <a:extLst>
              <a:ext uri="{FF2B5EF4-FFF2-40B4-BE49-F238E27FC236}">
                <a16:creationId xmlns:a16="http://schemas.microsoft.com/office/drawing/2014/main" id="{3BB6BDF5-D78B-4111-92A7-3061A6D4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50850"/>
            <a:ext cx="708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CHÚC CÁC EM: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CHĂM NGOAN, HỌC TỐT!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CHÀO TẠM BIỆT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anose="020B0604020202020204" pitchFamily="34" charset="0"/>
              </a:rPr>
              <a:t>CÁC EM!</a:t>
            </a:r>
          </a:p>
        </p:txBody>
      </p:sp>
      <p:sp>
        <p:nvSpPr>
          <p:cNvPr id="167940" name="Rectangle 36">
            <a:extLst>
              <a:ext uri="{FF2B5EF4-FFF2-40B4-BE49-F238E27FC236}">
                <a16:creationId xmlns:a16="http://schemas.microsoft.com/office/drawing/2014/main" id="{16178951-B021-4EDD-9F8F-DB5ACE39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7941" name="Picture 2">
            <a:extLst>
              <a:ext uri="{FF2B5EF4-FFF2-40B4-BE49-F238E27FC236}">
                <a16:creationId xmlns:a16="http://schemas.microsoft.com/office/drawing/2014/main" id="{52D9CBF4-E988-4785-8BC4-940939E7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2" name="Picture 11" descr="Dove-02-june">
            <a:extLst>
              <a:ext uri="{FF2B5EF4-FFF2-40B4-BE49-F238E27FC236}">
                <a16:creationId xmlns:a16="http://schemas.microsoft.com/office/drawing/2014/main" id="{509C5331-42FD-4193-A17C-81D760421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8088"/>
            <a:ext cx="1676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3" name="Picture 11" descr="Dove-02-june">
            <a:extLst>
              <a:ext uri="{FF2B5EF4-FFF2-40B4-BE49-F238E27FC236}">
                <a16:creationId xmlns:a16="http://schemas.microsoft.com/office/drawing/2014/main" id="{EE3F1417-C04D-4538-A100-EA0F045B7E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519363"/>
            <a:ext cx="1676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11" descr="Dove-02-june">
            <a:extLst>
              <a:ext uri="{FF2B5EF4-FFF2-40B4-BE49-F238E27FC236}">
                <a16:creationId xmlns:a16="http://schemas.microsoft.com/office/drawing/2014/main" id="{47626065-3C3E-4143-B651-672FAB0943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623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Content Placeholder 7">
            <a:extLst>
              <a:ext uri="{FF2B5EF4-FFF2-40B4-BE49-F238E27FC236}">
                <a16:creationId xmlns:a16="http://schemas.microsoft.com/office/drawing/2014/main" id="{1F298600-9FC0-426B-AECA-931E72DA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36713"/>
            <a:ext cx="217487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6" name="Picture 10">
            <a:extLst>
              <a:ext uri="{FF2B5EF4-FFF2-40B4-BE49-F238E27FC236}">
                <a16:creationId xmlns:a16="http://schemas.microsoft.com/office/drawing/2014/main" id="{D7DCCFB4-CEAF-49D5-BCF6-6A8E3079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6172" y="3206355"/>
            <a:ext cx="5381625" cy="1345406"/>
          </a:xfrm>
        </p:spPr>
        <p:txBody>
          <a:bodyPr/>
          <a:lstStyle/>
          <a:p>
            <a:pPr>
              <a:buClr>
                <a:srgbClr val="E46C0A"/>
              </a:buClr>
            </a:pPr>
            <a:endParaRPr lang="vi-VN" altLang="en-US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7901" y="4647010"/>
            <a:ext cx="4227910" cy="660797"/>
          </a:xfrm>
        </p:spPr>
        <p:txBody>
          <a:bodyPr/>
          <a:lstStyle/>
          <a:p>
            <a:endParaRPr lang="vi-VN" altLang="en-US">
              <a:solidFill>
                <a:srgbClr val="898989"/>
              </a:solidFill>
            </a:endParaRPr>
          </a:p>
        </p:txBody>
      </p:sp>
      <p:pic>
        <p:nvPicPr>
          <p:cNvPr id="16388" name="Picture 4" descr="12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560910" y="2514600"/>
            <a:ext cx="6113859" cy="150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25" b="0" i="0" u="none" strike="noStrike" kern="10" cap="none" spc="0" normalizeH="0" baseline="0" noProof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6647" y="974099"/>
            <a:ext cx="8189843" cy="41319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0" cap="none" spc="0" normalizeH="0" baseline="0" noProof="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HẸN CÁC EM </a:t>
            </a: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Ở TIẾT HỌC SAU!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5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8" descr="Day hoa 2">
            <a:extLst>
              <a:ext uri="{FF2B5EF4-FFF2-40B4-BE49-F238E27FC236}">
                <a16:creationId xmlns:a16="http://schemas.microsoft.com/office/drawing/2014/main" id="{5E685966-CCBD-7D45-DA02-9B2286C88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" y="4713583"/>
            <a:ext cx="975377" cy="20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Day hoa 2">
            <a:extLst>
              <a:ext uri="{FF2B5EF4-FFF2-40B4-BE49-F238E27FC236}">
                <a16:creationId xmlns:a16="http://schemas.microsoft.com/office/drawing/2014/main" id="{567BAA9A-24F5-6E3A-A9E7-453DF57FD2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60" y="264357"/>
            <a:ext cx="975377" cy="23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F7804250-67A6-623D-33FD-5A996325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66" y="3564582"/>
            <a:ext cx="2117035" cy="22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8EE105-BB3A-DECB-A33D-084608A9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" name="图片 44">
            <a:extLst>
              <a:ext uri="{FF2B5EF4-FFF2-40B4-BE49-F238E27FC236}">
                <a16:creationId xmlns:a16="http://schemas.microsoft.com/office/drawing/2014/main" id="{E090D544-A881-957C-9FF3-18A504997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18622" y="126123"/>
            <a:ext cx="1531010" cy="18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134 L -0.01441 0.01157 C -0.025 0.01852 -0.01701 0.01134 -0.0224 0.01898 C -0.02361 0.02083 -0.02535 0.02222 -0.02674 0.02407 L -0.02882 0.02662 C -0.03142 0.03634 -0.0283 0.02708 -0.03316 0.03518 C -0.03542 0.03958 -0.03351 0.03912 -0.03559 0.04398 C -0.03715 0.04676 -0.03872 0.04861 -0.03993 0.05162 C -0.04653 0.06898 -0.03976 0.05092 -0.04497 0.06435 C -0.04549 0.06551 -0.04583 0.06713 -0.04653 0.06782 C -0.04705 0.06921 -0.04809 0.06944 -0.04948 0.0706 C -0.0507 0.08102 -0.04861 0.07083 -0.05208 0.07778 C -0.05538 0.08472 -0.05382 0.08472 -0.05695 0.08912 C -0.05851 0.0912 -0.06111 0.09444 -0.06111 0.09467 C -0.06337 0.1 -0.06493 0.10555 -0.06823 0.10949 C -0.0691 0.11018 -0.06962 0.11134 -0.07066 0.1118 C -0.07136 0.11296 -0.0724 0.11319 -0.07326 0.11435 C -0.07431 0.11551 -0.07483 0.11713 -0.07552 0.11829 C -0.07604 0.11921 -0.07674 0.11991 -0.07761 0.12083 C -0.0783 0.12199 -0.07882 0.12361 -0.07969 0.1243 C -0.08108 0.12639 -0.08264 0.12801 -0.08403 0.12963 C -0.08663 0.13264 -0.08837 0.13542 -0.09167 0.13704 L -0.09375 0.13819 C -0.09566 0.14143 -0.09774 0.1456 -0.10017 0.14699 L -0.10243 0.14838 C -0.10764 0.15486 -0.10122 0.14676 -0.10642 0.15486 C -0.10799 0.15694 -0.11007 0.1581 -0.11146 0.16088 C -0.11267 0.16342 -0.11424 0.16875 -0.11424 0.16898 C -0.11441 0.17153 -0.11476 0.17454 -0.11493 0.17755 C -0.11528 0.18009 -0.11563 0.18217 -0.11563 0.18495 C -0.11563 0.20069 -0.11563 0.2169 -0.11493 0.23287 C -0.11476 0.23472 -0.11389 0.23611 -0.11354 0.23796 C -0.1132 0.23912 -0.1132 0.24051 -0.11285 0.24167 C -0.11198 0.24514 -0.1099 0.25208 -0.10851 0.25417 C -0.10712 0.25671 -0.10625 0.25972 -0.10451 0.2618 C -0.10365 0.2625 -0.10295 0.26366 -0.10243 0.26435 C -0.10122 0.26528 -0.1 0.26597 -0.09861 0.2669 C -0.09809 0.26736 -0.09722 0.26736 -0.0967 0.26805 C -0.09583 0.26875 -0.09531 0.26991 -0.09462 0.2706 C -0.09375 0.27153 -0.09028 0.27268 -0.08958 0.27315 C -0.08872 0.27384 -0.0882 0.275 -0.08733 0.27569 C -0.08663 0.27616 -0.0816 0.27801 -0.08108 0.27801 C -0.07969 0.27847 -0.07813 0.27893 -0.07674 0.2794 C -0.07535 0.27986 -0.07222 0.28171 -0.07066 0.28194 C -0.06111 0.28264 -0.05174 0.28264 -0.04201 0.2831 C -0.03785 0.28356 -0.03351 0.2838 -0.02934 0.28449 C -0.02448 0.28518 -0.02552 0.28611 -0.02031 0.28819 C -0.01858 0.28889 -0.01701 0.28912 -0.01528 0.28935 C -0.01389 0.29028 -0.01233 0.2912 -0.01094 0.2919 C -0.00886 0.29305 -0.00365 0.29421 -0.00174 0.29444 C 0.00399 0.29514 0.01007 0.29537 0.0158 0.29583 C 0.0184 0.29653 0.01979 0.29699 0.02205 0.29815 C 0.02292 0.29861 0.02378 0.2993 0.0243 0.29954 C 0.02621 0.3 0.02812 0.30023 0.02986 0.30069 C 0.03194 0.30139 0.03368 0.30278 0.03576 0.30324 C 0.03733 0.3037 0.03854 0.30393 0.03993 0.30463 C 0.0408 0.30486 0.04184 0.30555 0.04271 0.30579 C 0.04444 0.30625 0.04601 0.30648 0.04774 0.30694 C 0.04896 0.30741 0.05017 0.30787 0.05121 0.30833 C 0.05278 0.3088 0.05399 0.30926 0.05538 0.30949 C 0.06059 0.3125 0.05434 0.30926 0.06389 0.31204 C 0.06476 0.31227 0.06545 0.31296 0.06597 0.31342 C 0.06753 0.31389 0.06892 0.31412 0.07049 0.31458 C 0.07101 0.31505 0.07187 0.31597 0.07257 0.31597 C 0.08472 0.31597 0.0776 0.31574 0.08299 0.31342 C 0.0908 0.30995 0.08264 0.31458 0.0901 0.30949 C 0.09097 0.30903 0.09167 0.3088 0.09219 0.30833 C 0.0934 0.30717 0.09462 0.30579 0.09583 0.30463 C 0.0967 0.3037 0.09722 0.30278 0.09792 0.30185 C 0.1 0.3 0.10347 0.3 0.1059 0.29954 C 0.10677 0.29907 0.10799 0.29861 0.1092 0.29815 C 0.11128 0.29745 0.11302 0.2963 0.11493 0.29583 L 0.11996 0.29444 C 0.12049 0.29398 0.12118 0.29352 0.12205 0.29329 C 0.12378 0.29236 0.12587 0.29167 0.1276 0.29074 C 0.12951 0.28958 0.13628 0.28495 0.13837 0.2831 C 0.1408 0.28102 0.14531 0.27616 0.14739 0.27315 C 0.15087 0.26852 0.14948 0.27037 0.15243 0.2669 C 0.15278 0.26551 0.1533 0.26435 0.15399 0.26296 C 0.15451 0.26134 0.15573 0.25995 0.15608 0.2581 C 0.15694 0.25139 0.15746 0.23796 0.15746 0.23819 C 0.15712 0.21944 0.1566 0.20069 0.1566 0.18217 C 0.1566 0.11852 0.15399 0.1375 0.15868 0.10833 C 0.15903 0.10417 0.15903 0.09977 0.15955 0.0956 C 0.15989 0.09305 0.16042 0.09051 0.16111 0.08819 C 0.16198 0.08287 0.16111 0.08542 0.16319 0.08032 L 0.16528 0.06921 C 0.16528 0.06782 0.16545 0.06643 0.1658 0.06551 C 0.16649 0.06435 0.16701 0.06319 0.16736 0.0618 C 0.16788 0.05926 0.16788 0.05648 0.16858 0.05417 C 0.1691 0.05301 0.16979 0.05185 0.16996 0.05046 C 0.17066 0.04815 0.17118 0.04352 0.17153 0.04167 C 0.17187 0.04028 0.17187 0.03912 0.17239 0.03773 C 0.17274 0.03657 0.17309 0.03518 0.17361 0.0338 C 0.17361 -0.02917 0.17361 -0.09167 0.17292 -0.1544 C 0.17292 -0.15764 0.17153 -0.15949 0.17083 -0.1625 C 0.17066 -0.16343 0.17066 -0.16482 0.16996 -0.16597 C 0.16944 -0.16829 0.16736 -0.17245 0.1658 -0.17454 C 0.16354 -0.17778 0.1625 -0.17778 0.15955 -0.17986 L 0.15538 -0.18241 C 0.15451 -0.18264 0.15399 -0.18287 0.1533 -0.18357 C 0.14948 -0.18681 0.15121 -0.18565 0.14739 -0.18727 C 0.1467 -0.1882 0.14618 -0.18912 0.14531 -0.18982 C 0.1441 -0.19097 0.14236 -0.1912 0.14114 -0.19236 L 0.13906 -0.19375 C 0.13906 -0.19352 0.13489 -0.19607 0.13489 -0.19583 C 0.13281 -0.19676 0.12864 -0.19815 0.12708 -0.2 C 0.12448 -0.20301 0.12465 -0.20301 0.12118 -0.20509 C 0.11823 -0.20695 0.1184 -0.20579 0.11493 -0.2088 C 0.11371 -0.20949 0.11302 -0.21158 0.11215 -0.2125 C 0.11128 -0.2132 0.11007 -0.2132 0.1092 -0.21366 C 0.10417 -0.21644 0.11094 -0.21366 0.10347 -0.2162 C 0.1026 -0.21713 0.10174 -0.21806 0.10087 -0.21875 C 0.1 -0.21921 0.0993 -0.21945 0.09878 -0.22014 C 0.0967 -0.22153 0.09514 -0.22361 0.09305 -0.225 L 0.08889 -0.22755 C 0.08802 -0.22801 0.0875 -0.22847 0.0868 -0.22894 C 0.08559 -0.22917 0.08472 -0.22986 0.08385 -0.23009 C 0.08246 -0.23056 0.0809 -0.23102 0.07969 -0.23148 C 0.07847 -0.23171 0.07726 -0.23195 0.07604 -0.23264 C 0.06979 -0.23704 0.075 -0.2338 0.06684 -0.23611 C 0.06597 -0.23681 0.06476 -0.23727 0.06389 -0.2375 C 0.06267 -0.23796 0.06111 -0.23843 0.05955 -0.23889 C 0.05868 -0.23935 0.05781 -0.23958 0.05694 -0.24005 C 0.05538 -0.24074 0.05399 -0.24097 0.05278 -0.24144 C 0.04826 -0.24398 0.05226 -0.24167 0.04479 -0.24398 C 0.04028 -0.24514 0.04271 -0.24468 0.03941 -0.24653 C 0.03733 -0.24745 0.03455 -0.24838 0.03281 -0.24908 L 0.01996 -0.25278 C 0.01424 -0.25625 0.01753 -0.25486 0.01024 -0.25648 C 0.00955 -0.25695 0.00885 -0.25741 0.00799 -0.25787 C -0.00434 -0.2632 -0.02153 -0.2581 -0.0309 -0.25787 C -0.03142 -0.25695 -0.03229 -0.25602 -0.03316 -0.25533 C -0.0349 -0.25347 -0.03698 -0.25185 -0.03854 -0.25023 C -0.03958 -0.24931 -0.04063 -0.24861 -0.04149 -0.24769 C -0.04271 -0.24653 -0.04392 -0.24537 -0.04497 -0.24398 C -0.04583 -0.24283 -0.04636 -0.24097 -0.04705 -0.24005 C -0.04844 -0.23889 -0.05017 -0.23889 -0.05122 -0.2375 C -0.05226 -0.23681 -0.0533 -0.23588 -0.05434 -0.23519 C -0.05642 -0.23218 -0.05712 -0.23102 -0.05903 -0.22755 C -0.05955 -0.22546 -0.06007 -0.22315 -0.06059 -0.2213 C -0.06076 -0.22014 -0.06076 -0.21875 -0.06111 -0.21759 C -0.06215 -0.21482 -0.06337 -0.21273 -0.06424 -0.20995 C -0.06597 -0.2037 -0.06545 -0.20509 -0.06754 -0.19861 C -0.06806 -0.19745 -0.06858 -0.1963 -0.0691 -0.19491 C -0.07222 -0.18403 -0.07222 -0.18472 -0.07396 -0.1757 C -0.07379 -0.16806 -0.07379 -0.16042 -0.07326 -0.15208 C -0.07326 -0.14861 -0.0724 -0.14699 -0.07188 -0.14329 C -0.0717 -0.1412 -0.07136 -0.13912 -0.07118 -0.13704 C -0.07031 -0.13171 -0.07031 -0.13426 -0.0691 -0.12824 C -0.06858 -0.1257 -0.06823 -0.12315 -0.06754 -0.1206 C -0.06667 -0.11736 -0.06545 -0.11458 -0.06493 -0.11065 C -0.06441 -0.10903 -0.06441 -0.10718 -0.06424 -0.10556 C -0.06372 -0.10394 -0.06267 -0.10324 -0.06181 -0.10185 C -0.06059 -0.09861 -0.05903 -0.09514 -0.05764 -0.09167 C -0.05712 -0.09074 -0.0566 -0.08935 -0.05642 -0.08796 C -0.0559 -0.08704 -0.05608 -0.08519 -0.05556 -0.08426 C -0.05486 -0.08287 -0.05417 -0.08218 -0.0533 -0.08033 C -0.05278 -0.07894 -0.05278 -0.07685 -0.05208 -0.07546 C -0.05122 -0.07384 -0.05017 -0.07315 -0.04948 -0.07153 C -0.04306 -0.05949 -0.04913 -0.06736 -0.04427 -0.06181 C -0.04306 -0.05533 -0.04375 -0.05764 -0.03993 -0.05046 C -0.03872 -0.04769 -0.0375 -0.04491 -0.03559 -0.04259 C -0.03229 -0.03796 -0.03403 -0.04005 -0.0309 -0.03634 C -0.03004 -0.0338 -0.02899 -0.03148 -0.02813 -0.02917 C -0.02726 -0.02708 -0.02656 -0.0257 -0.0257 -0.02384 C -0.02483 -0.0213 -0.02292 -0.0162 -0.02292 -0.01597 C -0.02118 -0.00579 -0.02448 -0.02222 -0.01945 -0.00486 C -0.0191 -0.00324 -0.01858 -0.00162 -0.01823 1.11111E-6 C -0.01719 0.00278 -0.01511 0.00949 -0.01441 0.01134 Z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WordArt 4" descr="10%">
            <a:extLst>
              <a:ext uri="{FF2B5EF4-FFF2-40B4-BE49-F238E27FC236}">
                <a16:creationId xmlns:a16="http://schemas.microsoft.com/office/drawing/2014/main" id="{219BE147-B840-463A-8AD4-FFD2831601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19324"/>
            <a:ext cx="8756073" cy="3436939"/>
          </a:xfrm>
          <a:prstGeom prst="rect">
            <a:avLst/>
          </a:prstGeom>
          <a:solidFill>
            <a:srgbClr val="FF0000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33CC33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HƠN</a:t>
            </a:r>
            <a:r>
              <a:rPr kumimoji="0" lang="en-US" sz="3600" b="0" i="0" u="none" strike="noStrike" kern="10" cap="none" spc="0" normalizeH="0" noProof="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CF639B-CED7-4023-8AED-F54E9050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277" name="Picture 48" descr="Tweety[1]">
            <a:extLst>
              <a:ext uri="{FF2B5EF4-FFF2-40B4-BE49-F238E27FC236}">
                <a16:creationId xmlns:a16="http://schemas.microsoft.com/office/drawing/2014/main" id="{ABC6AE92-49CB-4191-8B23-B53DBB022B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3255" y="5656263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48" descr="Tweety[1]">
            <a:extLst>
              <a:ext uri="{FF2B5EF4-FFF2-40B4-BE49-F238E27FC236}">
                <a16:creationId xmlns:a16="http://schemas.microsoft.com/office/drawing/2014/main" id="{A27F5C8B-AB53-402C-9226-74595B172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8581" y="5722278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8" descr="tro choi">
            <a:extLst>
              <a:ext uri="{FF2B5EF4-FFF2-40B4-BE49-F238E27FC236}">
                <a16:creationId xmlns:a16="http://schemas.microsoft.com/office/drawing/2014/main" id="{89E9CC21-69E5-4BA7-B135-1D7F9E5DA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175"/>
            <a:ext cx="6497782" cy="1958975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2" name="Picture 6" descr="60">
            <a:extLst>
              <a:ext uri="{FF2B5EF4-FFF2-40B4-BE49-F238E27FC236}">
                <a16:creationId xmlns:a16="http://schemas.microsoft.com/office/drawing/2014/main" id="{F13C7D00-E20D-D9F2-140D-7FC90808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92" y="5786437"/>
            <a:ext cx="1297781" cy="100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966B2-BE8C-DDF9-4854-5D3AC291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16" y="5809807"/>
            <a:ext cx="1225588" cy="9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Dorami_2005_2.png">
            <a:extLst>
              <a:ext uri="{FF2B5EF4-FFF2-40B4-BE49-F238E27FC236}">
                <a16:creationId xmlns:a16="http://schemas.microsoft.com/office/drawing/2014/main" id="{416AB413-32D5-5F49-E17D-04B0CFD0A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0175"/>
            <a:ext cx="1371600" cy="2023133"/>
          </a:xfrm>
          <a:solidFill>
            <a:srgbClr val="00B050"/>
          </a:solidFill>
        </p:spPr>
      </p:pic>
      <p:pic>
        <p:nvPicPr>
          <p:cNvPr id="6" name="Picture 5" descr="Book-09-june">
            <a:extLst>
              <a:ext uri="{FF2B5EF4-FFF2-40B4-BE49-F238E27FC236}">
                <a16:creationId xmlns:a16="http://schemas.microsoft.com/office/drawing/2014/main" id="{C7351C53-46C2-1659-9E59-49C795708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435">
            <a:off x="429860" y="5627623"/>
            <a:ext cx="1987800" cy="12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marL="0" marR="0" lvl="0" indent="0" algn="l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188765" y="3443665"/>
            <a:ext cx="1551709" cy="755875"/>
          </a:xfrm>
          <a:prstGeom prst="rightArrow">
            <a:avLst/>
          </a:prstGeom>
          <a:solidFill>
            <a:srgbClr val="0000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75861" y="116215"/>
            <a:ext cx="8322365" cy="238298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914400" marR="0" lvl="0" indent="-914400" algn="just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684 : 114 = ... 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75861" y="2807050"/>
            <a:ext cx="5309303" cy="238298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6D7DE6B-3633-4F27-9D2A-C8CC93EE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85" y="6029293"/>
            <a:ext cx="4337679" cy="7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8" descr="tro choi">
            <a:extLst>
              <a:ext uri="{FF2B5EF4-FFF2-40B4-BE49-F238E27FC236}">
                <a16:creationId xmlns:a16="http://schemas.microsoft.com/office/drawing/2014/main" id="{44EF298E-A667-8F92-D0BA-268179DD9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75" y="166382"/>
            <a:ext cx="3217862" cy="962317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2CB53D3-7D07-A546-1A2E-14B823D2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183" y="3294645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5630180" y="4147930"/>
            <a:ext cx="1393474" cy="687644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9" tIns="29019" rIns="58039" bIns="29019" rtlCol="0" anchor="ctr"/>
          <a:lstStyle/>
          <a:p>
            <a:pPr marL="0" marR="0" lvl="0" indent="0" algn="ctr" defTabSz="685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175653" y="908305"/>
            <a:ext cx="5907155" cy="1620986"/>
          </a:xfrm>
          <a:prstGeom prst="snip2DiagRect">
            <a:avLst>
              <a:gd name="adj1" fmla="val 0"/>
              <a:gd name="adj2" fmla="val 39082"/>
            </a:avLst>
          </a:prstGeom>
          <a:solidFill>
            <a:srgbClr val="0000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9" tIns="29019" rIns="58039" bIns="29019" rtlCol="0" anchor="ctr"/>
          <a:lstStyle/>
          <a:p>
            <a:pPr marL="0" marR="0" lvl="0" indent="0" algn="just" defTabSz="594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594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1752 : 146 = ... . 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1060175" y="2981739"/>
            <a:ext cx="4903304" cy="3140765"/>
          </a:xfrm>
          <a:prstGeom prst="star6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8039" tIns="29019" rIns="58039" bIns="29019" rtlCol="0" anchor="ctr"/>
          <a:lstStyle/>
          <a:p>
            <a:pPr marL="0" marR="0" lvl="0" indent="0" algn="ctr" defTabSz="685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+mn-cs"/>
            </a:endParaRPr>
          </a:p>
          <a:p>
            <a:pPr marL="0" marR="0" lvl="0" indent="0" algn="ctr" defTabSz="685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685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685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aril"/>
              <a:ea typeface="+mn-ea"/>
              <a:cs typeface="+mn-cs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6945" y="5444052"/>
            <a:ext cx="351927" cy="446654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9C31EBB-A3F4-6D5F-964F-DF83C71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3" y="3243034"/>
            <a:ext cx="1736033" cy="220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47991D-38B9-9070-0A42-61ED65F8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62" y="712658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201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marL="0" marR="0" lvl="0" indent="0" algn="l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092958" y="3300269"/>
            <a:ext cx="1445119" cy="755875"/>
          </a:xfrm>
          <a:prstGeom prst="rightArrow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133601" y="246637"/>
            <a:ext cx="683029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3520 : 110 = ... . </a:t>
            </a:r>
          </a:p>
          <a:p>
            <a:pPr marL="0" marR="0" lvl="0" indent="0" algn="just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086678" y="2639036"/>
            <a:ext cx="4845478" cy="2078343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32.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15" descr="Flash Lang hoa d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CEE9C6E-F5A7-4A08-A19D-282CF7BB3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94" y="5662044"/>
            <a:ext cx="4337679" cy="10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39073DB-CA8C-E2F3-99B9-635A04C4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17" y="2852697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7983A4C-94FE-8698-B18A-8DCA7C1C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90" y="441198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857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marL="0" marR="0" lvl="0" indent="0" algn="l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5095667" y="3694455"/>
            <a:ext cx="1319710" cy="755875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064327" y="152400"/>
            <a:ext cx="6613153" cy="2313710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1190 : 108 = ... . </a:t>
            </a:r>
          </a:p>
          <a:p>
            <a:pPr marL="0" marR="0" lvl="0" indent="0" algn="just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98333" y="3043742"/>
            <a:ext cx="4708131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(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15" descr="Flash Lang hoa d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A889F59-23FE-4240-BCEC-4A764C795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40" y="5911632"/>
            <a:ext cx="4337679" cy="7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r: 16 Points 5">
            <a:extLst>
              <a:ext uri="{FF2B5EF4-FFF2-40B4-BE49-F238E27FC236}">
                <a16:creationId xmlns:a16="http://schemas.microsoft.com/office/drawing/2014/main" id="{F2CE55F1-FDE6-D7AB-EB8D-A0FD8C28A70C}"/>
              </a:ext>
            </a:extLst>
          </p:cNvPr>
          <p:cNvSpPr/>
          <p:nvPr/>
        </p:nvSpPr>
        <p:spPr>
          <a:xfrm>
            <a:off x="4954061" y="2524167"/>
            <a:ext cx="3839089" cy="1268701"/>
          </a:xfrm>
          <a:prstGeom prst="star16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0F85E0F-C171-5404-43E0-3CEF95DA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984" y="521991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547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marL="0" marR="0" lvl="0" indent="0" algn="l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5357315" y="3636016"/>
            <a:ext cx="1319710" cy="755875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40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064327" y="152400"/>
            <a:ext cx="6954982" cy="2313710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792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31 200 : 120 = ... . </a:t>
            </a:r>
          </a:p>
          <a:p>
            <a:pPr marL="0" marR="0" lvl="0" indent="0" algn="just" defTabSz="792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85269" y="3005578"/>
            <a:ext cx="4708131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8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260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15" descr="Flash Lang hoa d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A889F59-23FE-4240-BCEC-4A764C795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40" y="5911632"/>
            <a:ext cx="4337679" cy="7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3E06D94-582F-EEFE-5ED8-9265A680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39" y="2524167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EF62F4C-B9E4-4DB9-892E-9FED2D0A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30" y="656320"/>
            <a:ext cx="1353756" cy="18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80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966</Words>
  <Application>Microsoft Office PowerPoint</Application>
  <PresentationFormat>On-screen Show (4:3)</PresentationFormat>
  <Paragraphs>206</Paragraphs>
  <Slides>32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Aaril</vt:lpstr>
      <vt:lpstr>Arial</vt:lpstr>
      <vt:lpstr>Calibri</vt:lpstr>
      <vt:lpstr>Franklin Gothic Book</vt:lpstr>
      <vt:lpstr>Tahoma</vt:lpstr>
      <vt:lpstr>Times</vt:lpstr>
      <vt:lpstr>Times New Roman</vt:lpstr>
      <vt:lpstr>VnBangkok</vt:lpstr>
      <vt:lpstr>VNbritannic</vt:lpstr>
      <vt:lpstr>Wingdings</vt:lpstr>
      <vt:lpstr>Wingdings 2</vt:lpstr>
      <vt:lpstr>3_Office Theme</vt:lpstr>
      <vt:lpstr>4_Office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Nguyen Thi Hung GV</cp:lastModifiedBy>
  <cp:revision>9</cp:revision>
  <dcterms:created xsi:type="dcterms:W3CDTF">2022-12-17T15:35:08Z</dcterms:created>
  <dcterms:modified xsi:type="dcterms:W3CDTF">2022-12-17T23:10:39Z</dcterms:modified>
</cp:coreProperties>
</file>