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57" r:id="rId4"/>
    <p:sldMasterId id="2147483770" r:id="rId5"/>
    <p:sldMasterId id="2147483783" r:id="rId6"/>
  </p:sldMasterIdLst>
  <p:notesMasterIdLst>
    <p:notesMasterId r:id="rId32"/>
  </p:notesMasterIdLst>
  <p:sldIdLst>
    <p:sldId id="275" r:id="rId7"/>
    <p:sldId id="320" r:id="rId8"/>
    <p:sldId id="322" r:id="rId9"/>
    <p:sldId id="323" r:id="rId10"/>
    <p:sldId id="324" r:id="rId11"/>
    <p:sldId id="325" r:id="rId12"/>
    <p:sldId id="326" r:id="rId13"/>
    <p:sldId id="367" r:id="rId14"/>
    <p:sldId id="371" r:id="rId15"/>
    <p:sldId id="329" r:id="rId16"/>
    <p:sldId id="330" r:id="rId17"/>
    <p:sldId id="331" r:id="rId18"/>
    <p:sldId id="334" r:id="rId19"/>
    <p:sldId id="366" r:id="rId20"/>
    <p:sldId id="342" r:id="rId21"/>
    <p:sldId id="369" r:id="rId22"/>
    <p:sldId id="343" r:id="rId23"/>
    <p:sldId id="350" r:id="rId24"/>
    <p:sldId id="353" r:id="rId25"/>
    <p:sldId id="363" r:id="rId26"/>
    <p:sldId id="364" r:id="rId27"/>
    <p:sldId id="354" r:id="rId28"/>
    <p:sldId id="362" r:id="rId29"/>
    <p:sldId id="361" r:id="rId30"/>
    <p:sldId id="365" r:id="rId31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18d396d0796f7f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00"/>
    <a:srgbClr val="A50021"/>
    <a:srgbClr val="FF3300"/>
    <a:srgbClr val="FF0000"/>
    <a:srgbClr val="5B0AC6"/>
    <a:srgbClr val="FCD1A2"/>
    <a:srgbClr val="E3CABB"/>
    <a:srgbClr val="FF0066"/>
    <a:srgbClr val="F6F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92" d="100"/>
          <a:sy n="92" d="100"/>
        </p:scale>
        <p:origin x="-73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0AE9D-BFD7-4B16-9394-AC81F831FC41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35B95-59ED-4DD1-A23B-D0AEBBED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1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DE819-48E5-4256-9E85-2D8E30053A4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0D0C71-F793-4F67-ABE8-851ED19AE0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5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82BC-AB71-4394-B068-69A1FD80C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0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82BC-AB71-4394-B068-69A1FD80C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4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982BC-AB71-4394-B068-69A1FD80CB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2B39D-1135-45A8-BD0F-35759B4494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8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2B39D-1135-45A8-BD0F-35759B4494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1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2B39D-1135-45A8-BD0F-35759B4494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4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2B39D-1135-45A8-BD0F-35759B4494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5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2B39D-1135-45A8-BD0F-35759B4494D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68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FCC6-B50F-446F-A4AC-5C208F07E91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E671-3529-4936-8EB6-C5E342F63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1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4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40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8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66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80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6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23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FCC6-B50F-446F-A4AC-5C208F07E91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E671-3529-4936-8EB6-C5E342F63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5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56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69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28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96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2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2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24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14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7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FCC6-B50F-446F-A4AC-5C208F07E91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6E671-3529-4936-8EB6-C5E342F63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1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69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64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65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3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8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62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6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FB5FC1F-B0C4-493E-A71F-133A16BAD9F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3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5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EAF96F3-A3A7-4543-9228-F78E019D9AC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11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313F45-A70C-4882-8D08-D24BB6AE0C9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13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A59545B-9596-45AA-A142-B0BB6E219A6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8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85C1775-9BBF-4522-9360-AA46A1162A3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26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E98A294-239F-4DCD-832B-93EC86ABB1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47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EEF340E-2BB7-4B4A-9046-0FE59776D88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8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6913FB-12B6-496C-AFE1-40CE90D4250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83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10D72EC-43BF-420D-8182-F6001A9855D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73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FA98BC6-FA4C-439A-BCBF-6ED0D6FCFBDD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204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964F119-CEF6-4009-8A3E-76600467F39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2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D619A04-63F7-4CF3-AFC2-1E772F67DAC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0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FB5FC1F-B0C4-493E-A71F-133A16BAD9F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10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EAF96F3-A3A7-4543-9228-F78E019D9AC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31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313F45-A70C-4882-8D08-D24BB6AE0C97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99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A59545B-9596-45AA-A142-B0BB6E219A6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19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85C1775-9BBF-4522-9360-AA46A1162A3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51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E98A294-239F-4DCD-832B-93EC86ABB13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52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EEF340E-2BB7-4B4A-9046-0FE59776D88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47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6913FB-12B6-496C-AFE1-40CE90D4250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3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10D72EC-43BF-420D-8182-F6001A9855D1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2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72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FA98BC6-FA4C-439A-BCBF-6ED0D6FCFBDD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2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964F119-CEF6-4009-8A3E-76600467F39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85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D619A04-63F7-4CF3-AFC2-1E772F67DAC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03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850574D-CCF8-4E07-A840-0B4CA4FF59BB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250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2FCB578-CBA6-4A03-A2AD-57D0F16B5966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15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E45C1F7-7B97-4E50-B761-450CC90182D2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7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53D3F3D-CA03-43B6-AA54-AD909223D472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32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FAD5AEE-3368-410C-87AD-C798EEF73AEE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165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B971E48-6021-4C64-8ABB-0B9EC6964748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3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6A32F45-AFBA-458E-B360-A8F6F4864543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47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96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C2DB4B8-3C23-4FE2-9BBB-3ED63A429289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382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F377E41-3446-4FF3-A5DB-E8FF45874160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19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78A3271-DD1E-488E-89A8-70FDB09521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985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41532AC-F2E7-4449-9AF1-071251AFD5D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14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 rtlCol="0">
            <a:normAutofit/>
          </a:bodyPr>
          <a:lstStyle/>
          <a:p>
            <a:pPr lvl="0"/>
            <a:endParaRPr lang="en-A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6804377-C6EB-4164-B9B2-C10130485514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0830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4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ED4A5-43D0-4015-8366-E2D3FD2AD33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6BB4-27E1-4F08-99B9-BBB56696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7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CFCC6-B50F-446F-A4AC-5C208F07E91E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6E671-3529-4936-8EB6-C5E342F639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913074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17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7" r:id="rId2"/>
    <p:sldLayoutId id="2147483796" r:id="rId3"/>
    <p:sldLayoutId id="2147483662" r:id="rId4"/>
    <p:sldLayoutId id="2147483798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4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0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2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99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896C50-FBFE-417B-9954-1FDA74D9CFBF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5896C50-FBFE-417B-9954-1FDA74D9CFBF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Arial" panose="020B0604020202020204" pitchFamily="34" charset="0"/>
              <a:buNone/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Arial" panose="020B0604020202020204" pitchFamily="34" charset="0"/>
              <a:buNone/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FDC4CBC-4C11-45AE-B4F4-341D9C5E3512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G:\TH.THCHAU1\Dia%20li\HOAI%20HUONG\Ha%20Noi\TRRYYY.MPG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slide" Target="slide8.xml"/><Relationship Id="rId10" Type="http://schemas.openxmlformats.org/officeDocument/2006/relationships/image" Target="../media/image16.gif"/><Relationship Id="rId4" Type="http://schemas.openxmlformats.org/officeDocument/2006/relationships/image" Target="../media/image9.png"/><Relationship Id="rId9" Type="http://schemas.openxmlformats.org/officeDocument/2006/relationships/image" Target="../media/image15.gif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667" y="697625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TIỂU HỌC GIANG BIÊN</a:t>
            </a:r>
          </a:p>
          <a:p>
            <a:pPr algn="ctr"/>
            <a:r>
              <a:rPr lang="en-US" sz="2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----------</a:t>
            </a: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o0o----------</a:t>
            </a:r>
            <a:endParaRPr lang="en-US" sz="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495550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15: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0793" y="1733550"/>
            <a:ext cx="37894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 ĐỊA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-8890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8" y="57150"/>
            <a:ext cx="5204019" cy="4632635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685800" y="34861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Hòa Bình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43000" y="2857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Vĩnh Phúc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276600" y="571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Thái Nguyên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4062413" y="617935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Bắc Giang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4191000" y="1257300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Bắc Ninh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4119563" y="257175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Hưng Yên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343400" y="4229100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Hà Nam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-88900" y="3143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Phú</a:t>
            </a:r>
          </a:p>
          <a:p>
            <a:pPr algn="ctr" defTabSz="685800">
              <a:defRPr/>
            </a:pPr>
            <a:r>
              <a:rPr lang="en-US" sz="135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Thọ</a:t>
            </a:r>
          </a:p>
        </p:txBody>
      </p:sp>
      <p:pic>
        <p:nvPicPr>
          <p:cNvPr id="40" name="Picture 5" descr="350px-Transperth-466-468-McIver-150705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 bwMode="auto">
          <a:xfrm>
            <a:off x="5562262" y="1276350"/>
            <a:ext cx="3398837" cy="123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 descr="Cau_KinhTe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 t="8333"/>
          <a:stretch>
            <a:fillRect/>
          </a:stretch>
        </p:blipFill>
        <p:spPr bwMode="auto">
          <a:xfrm>
            <a:off x="5576095" y="133350"/>
            <a:ext cx="3398837" cy="109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" descr="ImageVi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3977" y="2565994"/>
            <a:ext cx="3398837" cy="112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TRRYYY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555090" y="3761832"/>
            <a:ext cx="3376612" cy="12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0" descr="Passenger-airplane-flying-animatio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9400" y="557213"/>
            <a:ext cx="1066800" cy="3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1" descr="schiffe-003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58546" flipH="1">
            <a:off x="-506638" y="702768"/>
            <a:ext cx="1077853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58"/>
          <p:cNvSpPr/>
          <p:nvPr/>
        </p:nvSpPr>
        <p:spPr>
          <a:xfrm>
            <a:off x="0" y="4786312"/>
            <a:ext cx="533400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1" name="Picture 31" descr="C:\Users\DiuNguyen\Desktop\trai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37333">
            <a:off x="3295651" y="1871664"/>
            <a:ext cx="773113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2" name="Picture 24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88098" flipH="1">
            <a:off x="3530601" y="1958580"/>
            <a:ext cx="471488" cy="1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3" name="Picture 25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25729" flipH="1">
            <a:off x="3589339" y="1887142"/>
            <a:ext cx="477837" cy="1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26" descr="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450" y="1893095"/>
            <a:ext cx="230188" cy="37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27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761363">
            <a:off x="3496867" y="1973264"/>
            <a:ext cx="373856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6" name="Picture 28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29863">
            <a:off x="3427414" y="1926431"/>
            <a:ext cx="498475" cy="17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7" name="Picture 29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76580">
            <a:off x="3375026" y="1965724"/>
            <a:ext cx="498475" cy="1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30" descr="car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2397">
            <a:off x="3371851" y="1981200"/>
            <a:ext cx="498475" cy="17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9" name="Picture 31" descr="C:\Users\DiuNguyen\Desktop\trai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58287">
            <a:off x="3432771" y="1912344"/>
            <a:ext cx="57983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0" name="Picture 31" descr="C:\Users\DiuNguyen\Desktop\trai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90716" flipH="1">
            <a:off x="3357564" y="1900239"/>
            <a:ext cx="623887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1" name="Picture 31" descr="C:\Users\DiuNguyen\Desktop\trai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17204" flipH="1">
            <a:off x="3265488" y="1843089"/>
            <a:ext cx="6985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2" name="Picture 31" descr="C:\Users\DiuNguyen\Desktop\train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939" y="1727597"/>
            <a:ext cx="365125" cy="57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ight Arrow 45">
            <a:hlinkClick r:id="rId15" action="ppaction://hlinksldjump"/>
          </p:cNvPr>
          <p:cNvSpPr/>
          <p:nvPr/>
        </p:nvSpPr>
        <p:spPr>
          <a:xfrm>
            <a:off x="5241132" y="2343150"/>
            <a:ext cx="32146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97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5.55556E-6 C -0.01996 0.0074 -0.03975 0.01481 -0.05989 0.01666 C -0.07968 0.01851 -0.10277 0.01041 -0.11944 0.0111 C -0.13611 0.0118 -0.14722 0.01758 -0.15972 0.02036 C -0.17222 0.02314 -0.17795 0.02661 -0.19461 0.02777 C -0.21093 0.02893 -0.24062 0.02777 -0.2585 0.02777 C -0.27639 0.02777 -0.2842 0.02777 -0.30139 0.02777 C -0.31875 0.02777 -0.34635 0.02777 -0.36111 0.02777 C -0.37586 0.02777 -0.38316 0.02777 -0.39027 0.02777 " pathEditMode="relative" rAng="0" ptsTypes="aaaaaaaaA">
                                      <p:cBhvr>
                                        <p:cTn id="25" dur="10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7037E-6 C -0.02638 -0.0007 -0.0526 -0.00116 -0.06961 -0.00741 C -0.08628 -0.01366 -0.09288 -0.03172 -0.10138 -0.03704 C -0.10989 -0.04236 -0.11267 -0.03774 -0.12083 -0.03889 C -0.12899 -0.04005 -0.13906 -0.04283 -0.14999 -0.04445 C -0.16093 -0.04607 -0.17656 -0.04699 -0.1861 -0.04815 C -0.19583 -0.04931 -0.20069 -0.04653 -0.20694 -0.05186 C -0.21319 -0.05718 -0.21614 -0.07061 -0.2236 -0.07963 C -0.23107 -0.08866 -0.24183 -0.09699 -0.25138 -0.10556 C -0.26093 -0.11412 -0.27065 -0.12199 -0.28072 -0.13149 C -0.29044 -0.14098 -0.30364 -0.15463 -0.3111 -0.16297 C -0.31857 -0.1713 -0.31527 -0.17848 -0.32499 -0.18149 C -0.33472 -0.18449 -0.35624 -0.17871 -0.36944 -0.18149 C -0.38263 -0.18426 -0.3934 -0.19121 -0.40416 -0.19815 " pathEditMode="relative" ptsTypes="aaaaaaaaaaaaaA">
                                      <p:cBhvr>
                                        <p:cTn id="27" dur="10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037 C -0.01215 0 -0.02968 0.00394 -0.0375 0.01296 C -0.04531 0.02199 -0.03906 0.03912 -0.04166 0.05 C -0.04427 0.06088 -0.04427 0.06759 -0.05277 0.07778 C -0.06128 0.08796 -0.08264 0.10556 -0.09305 0.11111 C -0.10347 0.11667 -0.10711 0.10995 -0.11527 0.11111 C -0.12343 0.11227 -0.13281 0.11597 -0.14166 0.11852 C -0.15052 0.12106 -0.16093 0.12407 -0.16805 0.12593 C -0.17517 0.12778 -0.17829 0.12431 -0.18472 0.12963 C -0.19236 0.13495 -0.2026 0.15278 -0.21389 0.15741 C -0.22534 0.16204 -0.24427 0.16366 -0.25277 0.15741 C -0.26336 0.15116 -0.26336 0.12662 -0.27083 0.12037 C -0.27847 0.11412 -0.2875 0.1169 -0.29861 0.12037 C -0.30972 0.12384 -0.32847 0.13264 -0.3375 0.14074 C -0.3467 0.14884 -0.35295 0.16088 -0.35277 0.16852 C -0.3526 0.17616 -0.3375 0.18079 -0.33611 0.18704 C -0.33472 0.19329 -0.34079 0.19931 -0.34444 0.20556 C -0.34809 0.21181 -0.35399 0.21088 -0.3585 0.22407 C -0.36267 0.23727 -0.36805 0.26944 -0.37083 0.28519 C -0.37378 0.30093 -0.37482 0.30903 -0.37639 0.31852 C -0.37795 0.32801 -0.37708 0.33681 -0.38055 0.34259 C -0.3842 0.34838 -0.39149 0.35093 -0.39861 0.3537 " pathEditMode="relative" rAng="0" ptsTypes="aaaaaaaaaaaaaaaaaaaaaA">
                                      <p:cBhvr>
                                        <p:cTn id="29" dur="1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" y="1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0.00573 0.03079 0.01163 0.06181 0.01805 0.08889 C 0.02448 0.11597 0.03281 0.13773 0.03889 0.16296 C 0.04496 0.1882 0.04809 0.22107 0.05417 0.24074 C 0.06024 0.26042 0.07274 0.27037 0.075 0.28148 C 0.07726 0.29259 0.0717 0.29699 0.06805 0.30741 C 0.06441 0.31782 0.05399 0.32847 0.05278 0.34445 C 0.05156 0.36042 0.05972 0.38449 0.06111 0.4037 C 0.0625 0.42292 0.06198 0.44236 0.06111 0.45926 C 0.06024 0.47616 0.05677 0.49282 0.05555 0.50556 C 0.05434 0.51829 0.05417 0.52662 0.05417 0.53519 " pathEditMode="relative" ptsTypes="aaaaaaaaaaA">
                                      <p:cBhvr>
                                        <p:cTn id="31" dur="10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C 0.00208 -0.01852 0.00416 -0.03681 0.00277 -0.05 C 0.00138 -0.0632 -0.00747 -0.06598 -0.00834 -0.07963 C -0.00921 -0.09329 -0.00434 -0.1169 -0.00278 -0.13148 C -0.00122 -0.14607 0.00069 -0.15463 0.00138 -0.16667 C 0.00208 -0.17894 -0.0007 -0.18982 0.00138 -0.20371 C 0.00347 -0.2176 0.0118 -0.23125 0.01388 -0.25 C 0.01597 -0.26875 0.01336 -0.2956 0.01388 -0.31667 C 0.01441 -0.33773 0.01614 -0.36227 0.01666 -0.37593 C 0.01718 -0.38959 0.01684 -0.39398 0.01666 -0.39815 " pathEditMode="relative" ptsTypes="aaaaaaaaaA">
                                      <p:cBhvr>
                                        <p:cTn id="33" dur="10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C 0.0198 -0.0044 0.03976 -0.00856 0.05139 -0.01296 C 0.06302 -0.01736 0.06198 -0.01967 0.06945 -0.02592 C 0.07691 -0.03217 0.09011 -0.04444 0.09584 -0.05 C 0.10157 -0.05555 0.09879 -0.05578 0.10417 -0.05926 C 0.10955 -0.06273 0.11823 -0.06389 0.12778 -0.07037 C 0.13733 -0.07685 0.15191 -0.09074 0.16111 -0.09815 C 0.17032 -0.10555 0.17674 -0.11018 0.18334 -0.11481 " pathEditMode="relative" ptsTypes="aaaaaaaA">
                                      <p:cBhvr>
                                        <p:cTn id="35" dur="10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C 0.01077 -0.00787 0.0217 -0.01574 0.02778 -0.01481 C 0.03386 -0.01388 0.03004 0.00162 0.03611 0.00556 C 0.04219 0.0095 0.05608 0.00209 0.06389 0.00926 C 0.0717 0.01644 0.07552 0.03426 0.08333 0.04815 C 0.09115 0.06204 0.10417 0.0845 0.11111 0.0926 C 0.11806 0.1007 0.11875 0.09422 0.125 0.0963 C 0.13125 0.09838 0.14028 0.10348 0.14861 0.10556 C 0.15695 0.10764 0.16597 0.10834 0.175 0.10926 " pathEditMode="relative" ptsTypes="aaaaaaaaA">
                                      <p:cBhvr>
                                        <p:cTn id="37" dur="10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5.2729E-7 C 0.0217 0.00532 0.02951 0.01087 0.03767 0.00948 C 0.04583 0.00763 0.05764 -0.00301 0.06267 -0.00925 C 0.06771 -0.01549 0.07187 -0.01827 0.06823 -0.02775 C 0.06458 -0.03723 0.0493 -0.05805 0.04045 -0.0666 C 0.0316 -0.07493 0.02048 -0.07424 0.01545 -0.07771 C 0.01041 -0.08117 0.00937 -0.0821 0.00989 -0.08696 C 0.01041 -0.09135 0.01597 -0.09528 0.01823 -0.10523 C 0.02048 -0.11563 0.02187 -0.13252 0.02378 -0.14824 C 0.02569 -0.16374 0.02726 -0.18316 0.02934 -0.1982 C 0.03142 -0.213 0.03507 -0.22063 0.03628 -0.23705 C 0.0375 -0.25324 0.0368 -0.27798 0.03628 -0.29625 C 0.03576 -0.31452 0.03403 -0.33233 0.03351 -0.34621 C 0.03298 -0.35985 0.03403 -0.37188 0.03351 -0.37951 C 0.03298 -0.38714 0.03177 -0.38992 0.03073 -0.39246 " pathEditMode="relative" rAng="0" ptsTypes="aaaaaaaaaaaaaaA">
                                      <p:cBhvr>
                                        <p:cTn id="70" dur="10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1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2498 C 0.01459 -0.03446 0.02917 -0.04371 0.03612 -0.05273 C 0.04306 -0.06175 0.04844 -0.06846 0.04167 -0.07863 C 0.0349 -0.08881 0.00469 -0.10523 -0.00416 -0.11379 C -0.01302 -0.12234 0.00122 -0.12512 -0.01111 -0.13044 C -0.02343 -0.13576 -0.05763 -0.13414 -0.07777 -0.14547 C -0.09791 -0.15657 -0.11614 -0.18594 -0.13194 -0.19727 C -0.14774 -0.20861 -0.15434 -0.20768 -0.17222 -0.21392 C -0.1901 -0.22017 -0.21892 -0.22572 -0.23888 -0.23428 C -0.25885 -0.24283 -0.27239 -0.25902 -0.29166 -0.26573 C -0.31093 -0.27243 -0.33628 -0.27012 -0.35416 -0.27498 C -0.37204 -0.27984 -0.38316 -0.28978 -0.39861 -0.29533 C -0.41406 -0.30088 -0.43073 -0.30458 -0.44722 -0.30828 " pathEditMode="relative" rAng="0" ptsTypes="aaaaaaaaaaaaA">
                                      <p:cBhvr>
                                        <p:cTn id="72" dur="10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14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2498 C 0.01666 -0.03377 0.0335 -0.04255 0.04722 -0.05088 C 0.06093 -0.05921 0.07204 -0.06684 0.08194 -0.07493 C 0.09184 -0.08303 0.09652 -0.09251 0.10694 -0.09898 C 0.11736 -0.10546 0.13316 -0.10615 0.14444 -0.11379 C 0.15572 -0.12142 0.16527 -0.13344 0.175 -0.14524 " pathEditMode="relative" rAng="0" ptsTypes="aaaaaA">
                                      <p:cBhvr>
                                        <p:cTn id="74" dur="10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6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1874 C 0.02882 -0.01688 0.03907 -0.0148 0.04653 -0.01133 C 0.054 -0.00787 0.05538 -0.0037 0.0632 0.00162 C 0.07101 0.00694 0.08594 0.01202 0.09375 0.02012 C 0.10157 0.02821 0.10469 0.04348 0.11042 0.04972 C 0.11615 0.05596 0.12066 0.05735 0.12847 0.05712 C 0.13629 0.05689 0.1467 0.05088 0.15764 0.04787 C 0.16858 0.04486 0.18663 0.04047 0.19375 0.03862 " pathEditMode="relative" rAng="0" ptsTypes="aaaaaaaA">
                                      <p:cBhvr>
                                        <p:cTn id="76" dur="10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2498 C -0.01666 0.00624 -0.01458 0.03746 -0.01041 0.06383 C -0.00625 0.09019 0.00087 0.11031 0.00625 0.13436 C 0.01163 0.15842 0.01684 0.1901 0.02153 0.20837 C 0.02622 0.22664 0.03038 0.2315 0.03403 0.24352 C 0.03768 0.25555 0.04393 0.27012 0.04375 0.28052 C 0.04358 0.29093 0.03403 0.29232 0.03264 0.30643 C 0.03125 0.32053 0.03386 0.34505 0.03542 0.36586 C 0.03698 0.38644 0.04254 0.41235 0.04236 0.43062 C 0.04219 0.44889 0.03559 0.46091 0.03403 0.47502 C 0.03247 0.48913 0.03247 0.50231 0.03264 0.51572 " pathEditMode="relative" rAng="0" ptsTypes="aaaaaaaaaaA">
                                      <p:cBhvr>
                                        <p:cTn id="78" dur="10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C -0.0099 0.01343 -0.01962 0.02708 -0.01945 0.03889 C -0.01928 0.05069 -0.00643 0.06319 0.00138 0.07037 C 0.0092 0.07755 0.01822 0.08449 0.02777 0.08148 C 0.03732 0.07847 0.05781 0.06551 0.05833 0.05185 C 0.05885 0.03819 0.04461 0.01898 0.03055 1.85185E-6 " pathEditMode="relative" ptsTypes="aaaaaA"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5 -0.01342 L 0.06145 -0.01319 C 0.0638 -0.0118 0.06614 -0.00949 0.06901 -0.00856 C 0.09726 -0.00046 0.07526 -0.01226 0.09023 -0.0037 C 0.09987 0.00186 0.08476 -0.00671 0.09687 -0.00023 C 0.09895 0.0007 0.10286 0.00301 0.10286 0.00325 C 0.10325 0.00394 0.10416 0.00487 0.10468 0.00625 C 0.10507 0.00764 0.10494 0.00973 0.10572 0.01112 C 0.10638 0.01274 0.10768 0.01343 0.10846 0.01459 C 0.10937 0.01551 0.10976 0.01667 0.11054 0.01783 C 0.11002 0.02385 0.10989 0.0301 0.1095 0.03588 C 0.1095 0.03774 0.10846 0.03936 0.10846 0.04098 C 0.10846 0.0551 0.10911 0.05417 0.11054 0.06436 C 0.1108 0.0669 0.11106 0.06968 0.11145 0.07246 C 0.11197 0.0757 0.11328 0.08426 0.11523 0.08727 C 0.11705 0.09005 0.12109 0.09399 0.12109 0.09422 C 0.12187 0.0963 0.12343 0.1007 0.12487 0.10209 C 0.12591 0.10325 0.12682 0.10348 0.12786 0.10394 C 0.12864 0.1051 0.12981 0.10579 0.13059 0.10718 C 0.13151 0.10857 0.13177 0.11088 0.13268 0.11204 C 0.13346 0.1132 0.13463 0.1132 0.13541 0.11366 C 0.13619 0.11482 0.13658 0.11667 0.13737 0.11737 C 0.13737 0.1176 0.14479 0.1213 0.14622 0.12223 L 0.14908 0.12385 C 0.15 0.12431 0.1513 0.12454 0.15195 0.12547 C 0.15403 0.12778 0.15507 0.12987 0.15768 0.13056 C 0.16093 0.13125 0.16419 0.13149 0.16744 0.13218 C 0.17773 0.13658 0.17187 0.13473 0.19257 0.13218 C 0.19427 0.13195 0.1957 0.13125 0.19739 0.13056 C 0.19817 0.1301 0.19934 0.12894 0.20039 0.12894 C 0.20572 0.12778 0.21106 0.12755 0.21653 0.12709 C 0.21849 0.12639 0.22044 0.12593 0.22239 0.12547 C 0.22369 0.125 0.225 0.12385 0.2263 0.12385 C 0.23437 0.12292 0.24244 0.12269 0.25039 0.12223 C 0.25234 0.12315 0.25416 0.12477 0.25638 0.12547 C 0.2582 0.12593 0.26015 0.12639 0.26197 0.12709 C 0.26341 0.12755 0.26471 0.12825 0.26588 0.12894 C 0.26744 0.1294 0.26914 0.12987 0.2707 0.13056 C 0.272 0.13102 0.2733 0.13149 0.27461 0.13218 C 0.27552 0.13264 0.27669 0.13334 0.27747 0.1338 C 0.28216 0.13542 0.28632 0.13588 0.29101 0.13704 C 0.2927 0.1375 0.29414 0.1382 0.2957 0.13866 C 0.2983 0.13936 0.30104 0.13982 0.30338 0.14028 C 0.30455 0.14167 0.30546 0.14283 0.30638 0.14375 C 0.30963 0.14653 0.31523 0.14653 0.31809 0.147 C 0.31914 0.14815 0.31979 0.14954 0.32096 0.15024 C 0.32278 0.15163 0.32669 0.15348 0.32669 0.15371 C 0.33333 0.16482 0.32304 0.14769 0.33151 0.16019 C 0.33151 0.16042 0.33632 0.16852 0.33737 0.17014 C 0.33802 0.1713 0.33841 0.17292 0.33932 0.17338 L 0.34205 0.175 C 0.34283 0.17616 0.34322 0.17778 0.34401 0.17825 C 0.34518 0.1794 0.34661 0.17987 0.34804 0.17987 C 0.35664 0.18125 0.36536 0.18125 0.37408 0.18195 C 0.38541 0.19468 0.37317 0.18218 0.40586 0.18681 C 0.40794 0.18704 0.41171 0.19005 0.41171 0.19028 C 0.41237 0.19098 0.41289 0.19237 0.41354 0.19352 C 0.41354 0.19375 0.42096 0.20163 0.42226 0.20325 C 0.4233 0.2044 0.42434 0.2051 0.42513 0.20672 L 0.42708 0.20996 C 0.42747 0.21158 0.42734 0.21366 0.42812 0.21482 C 0.42981 0.2176 0.43229 0.21852 0.43385 0.22153 C 0.43671 0.22616 0.43502 0.22408 0.4388 0.22801 C 0.43893 0.22963 0.43893 0.23172 0.43984 0.23311 C 0.44036 0.2345 0.44166 0.23403 0.44257 0.23473 C 0.44336 0.23565 0.44388 0.23704 0.44466 0.23797 C 0.44531 0.23936 0.44648 0.24005 0.44739 0.24121 C 0.45416 0.2507 0.44336 0.23774 0.45221 0.24815 C 0.45481 0.26088 0.45286 0.25533 0.45807 0.26459 L 0.46002 0.26783 L 0.46184 0.2713 C 0.46224 0.27292 0.46237 0.27477 0.46289 0.27616 C 0.46406 0.27963 0.46666 0.28612 0.46666 0.28635 C 0.46822 0.29375 0.46862 0.29283 0.46666 0.30417 C 0.46653 0.30625 0.46536 0.30741 0.46484 0.30903 C 0.46406 0.31274 0.46419 0.31667 0.46289 0.31922 C 0.46224 0.32014 0.46171 0.32153 0.4608 0.32269 C 0.46015 0.32362 0.45898 0.32385 0.45807 0.32431 C 0.45651 0.325 0.45494 0.32524 0.45325 0.32593 C 0.45195 0.32639 0.45052 0.32686 0.44934 0.32755 C 0.44974 0.33195 0.44856 0.3375 0.45026 0.34075 C 0.45182 0.34352 0.45494 0.34167 0.45703 0.34237 C 0.45807 0.3426 0.45898 0.34352 0.46002 0.34399 C 0.46054 0.34514 0.46132 0.34653 0.46184 0.34723 C 0.46406 0.34977 0.47161 0.35047 0.47252 0.3507 C 0.47057 0.35278 0.46836 0.3544 0.46666 0.35718 C 0.46614 0.35834 0.46549 0.35973 0.46484 0.36042 C 0.46393 0.36158 0.46289 0.36181 0.46184 0.36227 C 0.46158 0.36389 0.4608 0.36551 0.4608 0.36713 C 0.4608 0.36945 0.46132 0.37176 0.46184 0.37362 C 0.46302 0.37663 0.46588 0.37801 0.46757 0.37894 C 0.46836 0.37987 0.46888 0.38149 0.46953 0.38218 C 0.4707 0.38311 0.47213 0.38311 0.47356 0.3838 C 0.47447 0.38426 0.47552 0.38473 0.47656 0.38542 L 0.48216 0.39538 L 0.48411 0.39862 C 0.48476 0.40209 0.48684 0.40533 0.48606 0.40857 C 0.48502 0.41389 0.48528 0.41413 0.4832 0.41852 C 0.48268 0.41968 0.4819 0.42107 0.48125 0.42176 C 0.48033 0.42269 0.47929 0.42292 0.47838 0.42338 C 0.47773 0.42454 0.47682 0.42547 0.47656 0.42686 C 0.47539 0.4301 0.47461 0.43982 0.47447 0.4419 C 0.47526 0.45 0.47447 0.45093 0.47734 0.45672 C 0.47851 0.45903 0.48125 0.4632 0.48125 0.46343 C 0.48294 0.472 0.48072 0.46551 0.48515 0.46991 C 0.48593 0.47061 0.48619 0.47246 0.48697 0.47315 C 0.4888 0.47477 0.49283 0.47639 0.49283 0.47663 C 0.49349 0.47778 0.49388 0.47917 0.49466 0.47987 C 0.49518 0.48033 0.50104 0.48426 0.50247 0.48473 C 0.50468 0.48542 0.50703 0.48588 0.50924 0.48635 C 0.51002 0.48704 0.51119 0.48704 0.51224 0.48797 C 0.51354 0.48982 0.51601 0.49468 0.51601 0.49491 C 0.51471 0.51112 0.51471 0.5044 0.51601 0.52454 C 0.51601 0.52639 0.51666 0.5375 0.51796 0.54098 C 0.51836 0.5426 0.51927 0.54329 0.51979 0.54445 C 0.52005 0.54607 0.52018 0.54792 0.52096 0.54931 C 0.52148 0.55139 0.52461 0.55533 0.52578 0.55602 C 0.52747 0.55741 0.53138 0.55926 0.53138 0.5595 C 0.53502 0.5588 0.53841 0.55764 0.54192 0.55764 C 0.54544 0.55764 0.54778 0.55926 0.55065 0.56088 C 0.55559 0.56945 0.54934 0.5595 0.55559 0.56575 C 0.55638 0.56667 0.55677 0.56829 0.55755 0.56945 C 0.55911 0.56852 0.56158 0.56575 0.56328 0.56945 C 0.56419 0.57107 0.56393 0.57362 0.56419 0.57593 C 0.56484 0.57917 0.56575 0.58241 0.56627 0.58588 C 0.56653 0.58913 0.56666 0.59237 0.56718 0.59584 C 0.56757 0.59908 0.56757 0.60325 0.56914 0.60556 C 0.56979 0.60695 0.57044 0.60811 0.57096 0.60903 C 0.57487 0.61413 0.5733 0.61019 0.57682 0.61713 C 0.5789 0.62153 0.57825 0.62362 0.58164 0.62547 C 0.58359 0.62663 0.58554 0.62663 0.58737 0.62709 C 0.58802 0.62825 0.58867 0.62963 0.58932 0.63033 C 0.59101 0.63241 0.59179 0.63195 0.59336 0.63195 L 0.59336 0.63241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3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7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450219" y="2305103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chảy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qua,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rất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thuận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giới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81000" y="1719860"/>
            <a:ext cx="8368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53691"/>
              </p:ext>
            </p:extLst>
          </p:nvPr>
        </p:nvGraphicFramePr>
        <p:xfrm>
          <a:off x="3370118" y="991839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29341"/>
              </p:ext>
            </p:extLst>
          </p:nvPr>
        </p:nvGraphicFramePr>
        <p:xfrm>
          <a:off x="2574130" y="258128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7635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74518" y="150495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736601"/>
              </p:ext>
            </p:extLst>
          </p:nvPr>
        </p:nvGraphicFramePr>
        <p:xfrm>
          <a:off x="3370118" y="971550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90928" y="2005967"/>
            <a:ext cx="8136082" cy="83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31520" algn="l"/>
                <a:tab pos="5581015" algn="l"/>
              </a:tabLst>
            </a:pPr>
            <a:r>
              <a:rPr lang="nl-NL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Dựa vào kiến thức lịch sử em hãy cho biết: Nhà vua </a:t>
            </a:r>
            <a:r>
              <a:rPr lang="nl-NL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Công </a:t>
            </a:r>
            <a:r>
              <a:rPr lang="nl-NL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Uẩn rời đô từ Hoa Lư về thành Đại La năm bao nhiêu?</a:t>
            </a:r>
            <a:endParaRPr lang="en-US" sz="2200" b="1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600" y="2677202"/>
            <a:ext cx="5230919" cy="480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31520" algn="l"/>
                <a:tab pos="5581015" algn="l"/>
              </a:tabLst>
            </a:pPr>
            <a:r>
              <a:rPr lang="nl-NL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đó nhà vua đổi tên kinh đô là gì?</a:t>
            </a:r>
            <a:endParaRPr lang="en-US" sz="2400" b="1" dirty="0">
              <a:solidFill>
                <a:srgbClr val="FFC0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428" y="3191863"/>
            <a:ext cx="641393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31520" algn="l"/>
                <a:tab pos="5581015" algn="l"/>
              </a:tabLst>
            </a:pPr>
            <a:r>
              <a:rPr lang="nl-NL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nl-NL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2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đến nay Hà Nội đã được bao nhiêu tuổi? </a:t>
            </a:r>
            <a:endParaRPr lang="en-US" sz="2200" b="1" dirty="0">
              <a:solidFill>
                <a:srgbClr val="FFC0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448" y="2709010"/>
            <a:ext cx="5588133" cy="481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85775" algn="l"/>
                <a:tab pos="1137285" algn="ctr"/>
              </a:tabLst>
            </a:pPr>
            <a:r>
              <a:rPr lang="nl-NL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đó kinh đô được đặt tên là </a:t>
            </a:r>
            <a:r>
              <a:rPr lang="nl-NL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Thăng Long</a:t>
            </a:r>
            <a:endParaRPr lang="en-US" sz="2200" b="1" dirty="0">
              <a:solidFill>
                <a:srgbClr val="FFFF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428" y="2195733"/>
            <a:ext cx="85638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Nhà </a:t>
            </a:r>
            <a:r>
              <a:rPr lang="nl-NL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 Lí Công Uẩn rời đô từ Hoa Lư về thành Đại La </a:t>
            </a:r>
            <a:r>
              <a:rPr lang="nl-NL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1010.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64600" y="3204431"/>
            <a:ext cx="836890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buFontTx/>
              <a:buChar char="-"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itchFamily="18" charset="0"/>
              </a:rPr>
              <a:t>Đại</a:t>
            </a:r>
            <a:r>
              <a:rPr lang="en-US" sz="2200" b="1" dirty="0">
                <a:solidFill>
                  <a:srgbClr val="FFFF00"/>
                </a:solidFill>
                <a:latin typeface="Times New Roman" pitchFamily="18" charset="0"/>
              </a:rPr>
              <a:t> La, </a:t>
            </a:r>
            <a:r>
              <a:rPr lang="en-US" sz="2200" b="1" dirty="0" err="1">
                <a:solidFill>
                  <a:srgbClr val="FFFF00"/>
                </a:solidFill>
                <a:latin typeface="Times New Roman" pitchFamily="18" charset="0"/>
              </a:rPr>
              <a:t>Đông</a:t>
            </a:r>
            <a:r>
              <a:rPr lang="en-US" sz="2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itchFamily="18" charset="0"/>
              </a:rPr>
              <a:t>Đô</a:t>
            </a:r>
            <a:r>
              <a:rPr lang="en-US" sz="22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FF00"/>
                </a:solidFill>
                <a:latin typeface="Times New Roman" pitchFamily="18" charset="0"/>
              </a:rPr>
              <a:t>Đông</a:t>
            </a:r>
            <a:r>
              <a:rPr lang="en-US" sz="2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itchFamily="18" charset="0"/>
              </a:rPr>
              <a:t>Quan</a:t>
            </a:r>
            <a:r>
              <a:rPr lang="en-US" sz="2200" b="1" dirty="0" smtClean="0">
                <a:solidFill>
                  <a:srgbClr val="FFFF00"/>
                </a:solidFill>
                <a:latin typeface="Times New Roman" pitchFamily="18" charset="0"/>
              </a:rPr>
              <a:t>…</a:t>
            </a:r>
            <a:endParaRPr lang="en-US" sz="2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355584"/>
              </p:ext>
            </p:extLst>
          </p:nvPr>
        </p:nvGraphicFramePr>
        <p:xfrm>
          <a:off x="2667000" y="291195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6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6" grpId="0"/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khaima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609600" y="4629151"/>
            <a:ext cx="8229600" cy="4154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lễ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kỉ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niệm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1000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năm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Thăng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Long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altLang="en-US" sz="21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altLang="en-US" sz="21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384572" y="2001619"/>
            <a:ext cx="8454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ựa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110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video,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,…)</a:t>
            </a:r>
            <a:endParaRPr lang="en-US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Group 1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461295"/>
              </p:ext>
            </p:extLst>
          </p:nvPr>
        </p:nvGraphicFramePr>
        <p:xfrm>
          <a:off x="685800" y="3227070"/>
          <a:ext cx="7721521" cy="1554480"/>
        </p:xfrm>
        <a:graphic>
          <a:graphicData uri="http://schemas.openxmlformats.org/drawingml/2006/table">
            <a:tbl>
              <a:tblPr/>
              <a:tblGrid>
                <a:gridCol w="25720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9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9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3124847" y="2647950"/>
            <a:ext cx="3429000" cy="51435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/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549559"/>
            <a:ext cx="5816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48940"/>
              </p:ext>
            </p:extLst>
          </p:nvPr>
        </p:nvGraphicFramePr>
        <p:xfrm>
          <a:off x="3370116" y="1009612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643042"/>
              </p:ext>
            </p:extLst>
          </p:nvPr>
        </p:nvGraphicFramePr>
        <p:xfrm>
          <a:off x="2667000" y="301452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1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609600" y="2283391"/>
            <a:ext cx="77446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685800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39882" y="1729085"/>
            <a:ext cx="5960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alt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87421"/>
              </p:ext>
            </p:extLst>
          </p:nvPr>
        </p:nvGraphicFramePr>
        <p:xfrm>
          <a:off x="3370118" y="991839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2283391"/>
            <a:ext cx="6377067" cy="480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31520" algn="l"/>
                <a:tab pos="5581015" algn="l"/>
              </a:tabLs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khu phố cổ Hà Nội nằm gần địa điểm nào?</a:t>
            </a:r>
            <a:endParaRPr lang="en-US" sz="2400" b="1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77037"/>
              </p:ext>
            </p:extLst>
          </p:nvPr>
        </p:nvGraphicFramePr>
        <p:xfrm>
          <a:off x="2574130" y="264406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429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4820842" y="2151460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296842" y="4629150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Hoàn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Kiếm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7" descr="HoHoanKi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05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279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7200" y="135255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51331"/>
              </p:ext>
            </p:extLst>
          </p:nvPr>
        </p:nvGraphicFramePr>
        <p:xfrm>
          <a:off x="3370118" y="857212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28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28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28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28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28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28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28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28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9" name="_s32811"/>
          <p:cNvSpPr>
            <a:spLocks noChangeArrowheads="1"/>
          </p:cNvSpPr>
          <p:nvPr/>
        </p:nvSpPr>
        <p:spPr bwMode="auto">
          <a:xfrm>
            <a:off x="3581400" y="1962150"/>
            <a:ext cx="2006138" cy="474773"/>
          </a:xfrm>
          <a:prstGeom prst="roundRect">
            <a:avLst>
              <a:gd name="adj" fmla="val 16667"/>
            </a:avLst>
          </a:prstGeom>
          <a:solidFill>
            <a:srgbClr val="B2ECB8"/>
          </a:solidFill>
          <a:ln w="9525">
            <a:solidFill>
              <a:srgbClr val="6600CC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" name="_s32812"/>
          <p:cNvSpPr>
            <a:spLocks noChangeArrowheads="1"/>
          </p:cNvSpPr>
          <p:nvPr/>
        </p:nvSpPr>
        <p:spPr bwMode="auto">
          <a:xfrm>
            <a:off x="762000" y="2948421"/>
            <a:ext cx="2217420" cy="788194"/>
          </a:xfrm>
          <a:prstGeom prst="roundRect">
            <a:avLst>
              <a:gd name="adj" fmla="val 16667"/>
            </a:avLst>
          </a:prstGeom>
          <a:solidFill>
            <a:srgbClr val="B2ECB8"/>
          </a:solidFill>
          <a:ln w="9525">
            <a:solidFill>
              <a:srgbClr val="6600CC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/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 defTabSz="685800"/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endParaRPr lang="en-US" sz="1875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_s32813"/>
          <p:cNvSpPr>
            <a:spLocks noChangeArrowheads="1"/>
          </p:cNvSpPr>
          <p:nvPr/>
        </p:nvSpPr>
        <p:spPr bwMode="auto">
          <a:xfrm>
            <a:off x="3543300" y="2948421"/>
            <a:ext cx="2217420" cy="788194"/>
          </a:xfrm>
          <a:prstGeom prst="roundRect">
            <a:avLst>
              <a:gd name="adj" fmla="val 16667"/>
            </a:avLst>
          </a:prstGeom>
          <a:solidFill>
            <a:srgbClr val="B2ECB8"/>
          </a:solidFill>
          <a:ln w="9525">
            <a:solidFill>
              <a:srgbClr val="6600CC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 defTabSz="685800"/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hoá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2" name="_s32814"/>
          <p:cNvSpPr>
            <a:spLocks noChangeArrowheads="1"/>
          </p:cNvSpPr>
          <p:nvPr/>
        </p:nvSpPr>
        <p:spPr bwMode="auto">
          <a:xfrm>
            <a:off x="6393180" y="2948421"/>
            <a:ext cx="2217420" cy="788194"/>
          </a:xfrm>
          <a:prstGeom prst="roundRect">
            <a:avLst>
              <a:gd name="adj" fmla="val 16667"/>
            </a:avLst>
          </a:prstGeom>
          <a:solidFill>
            <a:srgbClr val="B2ECB8"/>
          </a:solidFill>
          <a:ln w="9525">
            <a:solidFill>
              <a:srgbClr val="6600CC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685800"/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 defTabSz="685800"/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187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875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endParaRPr lang="en-US" sz="1875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flipH="1">
            <a:off x="1752600" y="2298116"/>
            <a:ext cx="1828800" cy="63363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4572000" y="2436923"/>
            <a:ext cx="0" cy="511498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5600700" y="2298116"/>
            <a:ext cx="1638299" cy="65030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609600" y="3832614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i="1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111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87324"/>
              </p:ext>
            </p:extLst>
          </p:nvPr>
        </p:nvGraphicFramePr>
        <p:xfrm>
          <a:off x="2438400" y="257817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8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38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4820842" y="2151460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 b="1">
              <a:solidFill>
                <a:srgbClr val="0000FF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28600" y="666750"/>
            <a:ext cx="2191934" cy="800100"/>
          </a:xfrm>
          <a:prstGeom prst="rect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910434" y="514350"/>
            <a:ext cx="5852565" cy="1600200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2420534" y="1047750"/>
            <a:ext cx="443458" cy="8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3088697" y="590550"/>
            <a:ext cx="56743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088697" y="1276350"/>
            <a:ext cx="58267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8" descr="DSC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1" y="319058"/>
            <a:ext cx="8534399" cy="449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656118" y="4400550"/>
            <a:ext cx="259701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Ba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" name="Picture 22" descr="PhuChuTich-jonh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7" y="319057"/>
            <a:ext cx="8534399" cy="44850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276600" y="4396085"/>
            <a:ext cx="217531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Chủ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ịch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6" descr="Tòa Nhà Quốc Hộ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8300"/>
            <a:ext cx="8548253" cy="454945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2919448" y="4396085"/>
            <a:ext cx="253246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Hội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4" name="Picture 2" descr="Trụ sở Bộ Ngoại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9" y="319058"/>
            <a:ext cx="8530934" cy="454944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2386164" y="4396310"/>
            <a:ext cx="306575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altLang="en-US" sz="24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9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 animBg="1"/>
      <p:bldP spid="24" grpId="0" animBg="1"/>
      <p:bldP spid="28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4820842" y="2151460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04801" y="285750"/>
            <a:ext cx="2813339" cy="723900"/>
          </a:xfrm>
          <a:prstGeom prst="rect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827320" y="171331"/>
            <a:ext cx="5164280" cy="2095619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3109913" y="666750"/>
            <a:ext cx="745116" cy="1724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886199" y="187464"/>
            <a:ext cx="5029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844637" y="819150"/>
            <a:ext cx="4080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855029" y="1181040"/>
            <a:ext cx="406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827319" y="1504950"/>
            <a:ext cx="4478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3827318" y="1835897"/>
            <a:ext cx="4097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11" descr="dienbien_20_05_2006_08_57_37_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85698"/>
            <a:ext cx="3522519" cy="165472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273050" y="2632648"/>
            <a:ext cx="3003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MIẾU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7" descr="60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30813"/>
            <a:ext cx="3529446" cy="20097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148936" y="4723558"/>
            <a:ext cx="3375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C000"/>
                </a:solidFill>
                <a:latin typeface="Times New Roman" pitchFamily="18" charset="0"/>
              </a:rPr>
              <a:t>TRƯỜNG ĐH </a:t>
            </a:r>
            <a:r>
              <a:rPr lang="en-US" sz="1600" b="1" dirty="0" smtClean="0">
                <a:solidFill>
                  <a:srgbClr val="FFC000"/>
                </a:solidFill>
                <a:latin typeface="Times New Roman" pitchFamily="18" charset="0"/>
              </a:rPr>
              <a:t>SƯ </a:t>
            </a:r>
            <a:r>
              <a:rPr lang="en-US" sz="1600" b="1" dirty="0">
                <a:solidFill>
                  <a:srgbClr val="FFC000"/>
                </a:solidFill>
                <a:latin typeface="Times New Roman" pitchFamily="18" charset="0"/>
              </a:rPr>
              <a:t>PHẠM HÀ NỘI</a:t>
            </a:r>
          </a:p>
        </p:txBody>
      </p:sp>
      <p:pic>
        <p:nvPicPr>
          <p:cNvPr id="23" name="Picture 18" descr="thu vien quoc g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50" y="2402111"/>
            <a:ext cx="2500205" cy="26166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489084" y="4609034"/>
            <a:ext cx="24446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5" descr="bt-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22" y="2391517"/>
            <a:ext cx="2515333" cy="2649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6539918" y="2402110"/>
            <a:ext cx="2458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BẢO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TÀNG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HỒ CHÍ MINH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9" name="Picture 2" descr="Trường Đại học Bách khoa Hà Nội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10" y="2371241"/>
            <a:ext cx="2590800" cy="26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3903491" y="4495000"/>
            <a:ext cx="2036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ĐẠI HỌC BÁCH KHOA HÀ NỘI </a:t>
            </a:r>
            <a:endParaRPr lang="en-US" alt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14" descr="250px-Palais_Garni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80" y="2371167"/>
            <a:ext cx="2637520" cy="26694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3805489" y="2391005"/>
            <a:ext cx="26375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HÁT LỚN THÀNH PHỐ</a:t>
            </a:r>
            <a:r>
              <a:rPr lang="en-US" altLang="en-US" sz="1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7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6" grpId="0"/>
      <p:bldP spid="38" grpId="0"/>
      <p:bldP spid="24" grpId="0"/>
      <p:bldP spid="28" grpId="0"/>
      <p:bldP spid="30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langba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8373"/>
            <a:ext cx="8229600" cy="4435078"/>
          </a:xfrm>
          <a:ln w="38100" cap="rnd">
            <a:solidFill>
              <a:srgbClr val="FF3300"/>
            </a:solidFill>
            <a:prstDash val="sysDot"/>
            <a:miter lim="800000"/>
            <a:headEnd/>
            <a:tailEnd/>
          </a:ln>
        </p:spPr>
      </p:pic>
      <p:pic>
        <p:nvPicPr>
          <p:cNvPr id="147461" name="Picture 5" descr="090804122425-2-4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613"/>
            <a:ext cx="8229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6" descr="35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613"/>
            <a:ext cx="82010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7" descr="HoHoanKi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0754"/>
            <a:ext cx="8186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8" descr="gal_49fbd51be1e6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" y="310754"/>
            <a:ext cx="821531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586703"/>
      </p:ext>
    </p:extLst>
  </p:cSld>
  <p:clrMapOvr>
    <a:masterClrMapping/>
  </p:clrMapOvr>
  <p:transition spd="med">
    <p:sndAc>
      <p:stSnd>
        <p:snd r:embed="rId2" name="Nho-Ve-Ha-Noi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357438" y="735806"/>
            <a:ext cx="55090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19363" y="789385"/>
            <a:ext cx="5238750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/>
        </p:nvGraphicFramePr>
        <p:xfrm>
          <a:off x="1437085" y="57150"/>
          <a:ext cx="6172200" cy="434579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5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57551" y="422673"/>
          <a:ext cx="2203847" cy="434578"/>
        </p:xfrm>
        <a:graphic>
          <a:graphicData uri="http://schemas.openxmlformats.org/drawingml/2006/table">
            <a:tbl>
              <a:tblPr/>
              <a:tblGrid>
                <a:gridCol w="22038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5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2" marR="68582"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664494" y="677466"/>
          <a:ext cx="2800350" cy="751284"/>
        </p:xfrm>
        <a:graphic>
          <a:graphicData uri="http://schemas.openxmlformats.org/drawingml/2006/table">
            <a:tbl>
              <a:tblPr/>
              <a:tblGrid>
                <a:gridCol w="2800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12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2" marR="68582" marT="34278" marB="342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4" name="Picture 6" descr="800px-Ho_Truc_B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2522936"/>
            <a:ext cx="4343400" cy="21940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5" name="Picture 7" descr="khu nha san cua b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522936"/>
            <a:ext cx="3962400" cy="21940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" name="Picture 8" descr="congden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09550"/>
            <a:ext cx="4343400" cy="197762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7" name="Picture 9" descr="250px-Motcot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800" y="209550"/>
            <a:ext cx="3962400" cy="19440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219200" y="2099721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Chùa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Cột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019800" y="2133276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Cổ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Loa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04900" y="4717018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Nhà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sàn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Hồ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765800" y="4691360"/>
            <a:ext cx="177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Hồ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Trúc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Bạch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9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4820842" y="2151460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Lăng Bác Hồ - Thông tin về lịch, giờ mở cửa Lăng Bác đón du kh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-479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8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22"/>
          <p:cNvSpPr>
            <a:spLocks noChangeArrowheads="1"/>
          </p:cNvSpPr>
          <p:nvPr/>
        </p:nvSpPr>
        <p:spPr bwMode="auto">
          <a:xfrm>
            <a:off x="4820842" y="2151460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33401" y="285750"/>
            <a:ext cx="2971799" cy="800100"/>
          </a:xfrm>
          <a:prstGeom prst="rect">
            <a:avLst/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alt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069772" y="133350"/>
            <a:ext cx="4921828" cy="1937596"/>
          </a:xfrm>
          <a:prstGeom prst="rect">
            <a:avLst/>
          </a:prstGeom>
          <a:solidFill>
            <a:srgbClr val="FF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3505200" y="74295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229099" y="190440"/>
            <a:ext cx="464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222172" y="552330"/>
            <a:ext cx="2978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191000" y="876240"/>
            <a:ext cx="2743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Siêu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236026" y="1181040"/>
            <a:ext cx="27432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Ngân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4236026" y="1562040"/>
            <a:ext cx="1517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Bưu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1" name="Picture 5" descr="images1381084_hond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20167"/>
            <a:ext cx="3719419" cy="16698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31101" y="4564618"/>
            <a:ext cx="3429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kumimoji="0" lang="en-US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 descr="trung ntam thoung m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/>
          <a:stretch>
            <a:fillRect/>
          </a:stretch>
        </p:blipFill>
        <p:spPr bwMode="auto">
          <a:xfrm>
            <a:off x="4067950" y="2247841"/>
            <a:ext cx="2483856" cy="26083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176121" y="4492619"/>
            <a:ext cx="2445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 descr="IMG_03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78" y="2247841"/>
            <a:ext cx="2324322" cy="26083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Kết quả hình ảnh cho ngân hàng quốc gia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78" y="2247841"/>
            <a:ext cx="2378766" cy="26421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581014" y="4549944"/>
            <a:ext cx="25525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8" name="Picture 5" descr="65128344-large_1427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718" y="1247340"/>
            <a:ext cx="3769055" cy="190571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4" name="Picture 8" descr="Top 6 Xưởng may gia công quần áo uy tín tại TP. HCM - Toplist.v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3242143"/>
            <a:ext cx="3719419" cy="166983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257421" y="4564618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altLang="en-US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066800" y="2766490"/>
            <a:ext cx="20455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0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25" grpId="0"/>
      <p:bldP spid="26" grpId="0"/>
      <p:bldP spid="33" grpId="0"/>
      <p:bldP spid="22" grpId="0"/>
      <p:bldP spid="27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7038" y="6828305"/>
            <a:ext cx="3823633" cy="941966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3" name="Up Arrow 2"/>
          <p:cNvSpPr/>
          <p:nvPr/>
        </p:nvSpPr>
        <p:spPr>
          <a:xfrm>
            <a:off x="4038961" y="1159486"/>
            <a:ext cx="694902" cy="878864"/>
          </a:xfrm>
          <a:prstGeom prst="upArrow">
            <a:avLst>
              <a:gd name="adj1" fmla="val 50000"/>
              <a:gd name="adj2" fmla="val 3729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an 5"/>
          <p:cNvSpPr/>
          <p:nvPr/>
        </p:nvSpPr>
        <p:spPr>
          <a:xfrm>
            <a:off x="780599" y="2591930"/>
            <a:ext cx="1962601" cy="1351420"/>
          </a:xfrm>
          <a:prstGeom prst="can">
            <a:avLst/>
          </a:prstGeom>
          <a:solidFill>
            <a:srgbClr val="99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TÂM VĂN HOÁ KHOA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an 11"/>
          <p:cNvSpPr/>
          <p:nvPr/>
        </p:nvSpPr>
        <p:spPr>
          <a:xfrm>
            <a:off x="3432784" y="172834"/>
            <a:ext cx="1889209" cy="986652"/>
          </a:xfrm>
          <a:prstGeom prst="can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TÂM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 TRỊ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029624" y="2593846"/>
            <a:ext cx="2047576" cy="1248851"/>
          </a:xfrm>
          <a:prstGeom prst="can">
            <a:avLst/>
          </a:prstGeom>
          <a:solidFill>
            <a:srgbClr val="FF33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TÂM KINH TẾ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Left Arrow 14"/>
          <p:cNvSpPr/>
          <p:nvPr/>
        </p:nvSpPr>
        <p:spPr>
          <a:xfrm rot="19576498" flipV="1">
            <a:off x="1806622" y="1800584"/>
            <a:ext cx="1699985" cy="635020"/>
          </a:xfrm>
          <a:prstGeom prst="leftArrow">
            <a:avLst>
              <a:gd name="adj1" fmla="val 50000"/>
              <a:gd name="adj2" fmla="val 6894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Left Arrow 20"/>
          <p:cNvSpPr/>
          <p:nvPr/>
        </p:nvSpPr>
        <p:spPr>
          <a:xfrm rot="12808156" flipV="1">
            <a:off x="5212476" y="1780307"/>
            <a:ext cx="1819634" cy="736811"/>
          </a:xfrm>
          <a:prstGeom prst="leftArrow">
            <a:avLst>
              <a:gd name="adj1" fmla="val 50000"/>
              <a:gd name="adj2" fmla="val 6894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Heart 21"/>
          <p:cNvSpPr/>
          <p:nvPr/>
        </p:nvSpPr>
        <p:spPr>
          <a:xfrm>
            <a:off x="3050531" y="1238453"/>
            <a:ext cx="2671762" cy="320703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 ĐÔ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370118" y="991839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1000" y="1619558"/>
            <a:ext cx="8382000" cy="285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37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u="sng" dirty="0">
                <a:solidFill>
                  <a:srgbClr val="FFC000"/>
                </a:solidFill>
                <a:latin typeface="Times New Roman" pitchFamily="18" charset="0"/>
              </a:rPr>
              <a:t>GHI NHỚ</a:t>
            </a:r>
          </a:p>
          <a:p>
            <a:pPr lvl="0" defTabSz="457200">
              <a:spcBef>
                <a:spcPts val="1375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chảy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qua,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rất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thuận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cổ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Kiếm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càng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lvl="0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khoa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98703"/>
              </p:ext>
            </p:extLst>
          </p:nvPr>
        </p:nvGraphicFramePr>
        <p:xfrm>
          <a:off x="2574130" y="361950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783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34085" y="1581150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2000" y="2611457"/>
            <a:ext cx="731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57400" y="679280"/>
            <a:ext cx="449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0094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3208500" y="3238500"/>
            <a:ext cx="294534" cy="476250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78" tIns="23988" rIns="47978" bIns="23988" anchor="ctr"/>
          <a:lstStyle/>
          <a:p>
            <a:pPr algn="ctr" defTabSz="685343">
              <a:defRPr/>
            </a:pPr>
            <a:endParaRPr lang="en-US" sz="1425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13337" name="Text Box 28"/>
          <p:cNvSpPr txBox="1">
            <a:spLocks noChangeArrowheads="1"/>
          </p:cNvSpPr>
          <p:nvPr/>
        </p:nvSpPr>
        <p:spPr bwMode="auto">
          <a:xfrm>
            <a:off x="1524000" y="748190"/>
            <a:ext cx="7016432" cy="4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defTabSz="685343">
              <a:spcBef>
                <a:spcPct val="50000"/>
              </a:spcBef>
            </a:pP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83172" y="1571287"/>
            <a:ext cx="3539747" cy="3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7978" tIns="23988" rIns="47978" bIns="23988">
            <a:spAutoFit/>
          </a:bodyPr>
          <a:lstStyle/>
          <a:p>
            <a:pPr defTabSz="685343"/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183172" y="2128900"/>
            <a:ext cx="2646128" cy="3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7978" tIns="23988" rIns="47978" bIns="23988">
            <a:spAutoFit/>
          </a:bodyPr>
          <a:lstStyle/>
          <a:p>
            <a:pPr defTabSz="685343"/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218890" y="3282611"/>
            <a:ext cx="1976565" cy="3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7978" tIns="23988" rIns="47978" bIns="23988">
            <a:spAutoFit/>
          </a:bodyPr>
          <a:lstStyle/>
          <a:p>
            <a:pPr defTabSz="685343"/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38" name="Picture 13" descr="Pict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56">
            <a:off x="974449" y="1597999"/>
            <a:ext cx="1697621" cy="181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08499" y="2662620"/>
            <a:ext cx="3140347" cy="3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7978" tIns="23988" rIns="47978" bIns="23988">
            <a:spAutoFit/>
          </a:bodyPr>
          <a:lstStyle/>
          <a:p>
            <a:pPr defTabSz="685343"/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1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337" grpId="0"/>
      <p:bldP spid="42" grpId="0"/>
      <p:bldP spid="43" grpId="0"/>
      <p:bldP spid="44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685800" y="1773525"/>
            <a:ext cx="83058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685800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defTabSz="685800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</a:pP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800"/>
            <a:endParaRPr lang="en-US" sz="2700" dirty="0">
              <a:solidFill>
                <a:prstClr val="black"/>
              </a:solidFill>
              <a:latin typeface="Cambria" pitchFamily="18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56109"/>
              </p:ext>
            </p:extLst>
          </p:nvPr>
        </p:nvGraphicFramePr>
        <p:xfrm>
          <a:off x="2051683" y="257186"/>
          <a:ext cx="5464811" cy="845858"/>
        </p:xfrm>
        <a:graphic>
          <a:graphicData uri="http://schemas.openxmlformats.org/drawingml/2006/table">
            <a:tbl>
              <a:tblPr/>
              <a:tblGrid>
                <a:gridCol w="54648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4585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67489"/>
              </p:ext>
            </p:extLst>
          </p:nvPr>
        </p:nvGraphicFramePr>
        <p:xfrm>
          <a:off x="3370118" y="1085812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93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357439" y="735807"/>
            <a:ext cx="55090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vi-VN" altLang="en-US" sz="1350">
              <a:solidFill>
                <a:srgbClr val="000000"/>
              </a:solidFill>
            </a:endParaRPr>
          </a:p>
        </p:txBody>
      </p:sp>
      <p:pic>
        <p:nvPicPr>
          <p:cNvPr id="615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1"/>
            <a:ext cx="4322618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-Point Star 13"/>
          <p:cNvSpPr/>
          <p:nvPr/>
        </p:nvSpPr>
        <p:spPr>
          <a:xfrm>
            <a:off x="5981700" y="952500"/>
            <a:ext cx="342900" cy="1714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13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31623"/>
              </p:ext>
            </p:extLst>
          </p:nvPr>
        </p:nvGraphicFramePr>
        <p:xfrm>
          <a:off x="126202" y="118706"/>
          <a:ext cx="4530437" cy="754418"/>
        </p:xfrm>
        <a:graphic>
          <a:graphicData uri="http://schemas.openxmlformats.org/drawingml/2006/table">
            <a:tbl>
              <a:tblPr/>
              <a:tblGrid>
                <a:gridCol w="4530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418">
                <a:tc>
                  <a:txBody>
                    <a:bodyPr/>
                    <a:lstStyle>
                      <a:lvl1pPr marL="0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895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379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0688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758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447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1371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8264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5166" algn="l" defTabSz="913791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Thứ năm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ngày 23</a:t>
                      </a:r>
                      <a:r>
                        <a:rPr kumimoji="0" lang="en-AU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tháng 1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vi-V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năm 20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lí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309" marB="343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437856"/>
              </p:ext>
            </p:extLst>
          </p:nvPr>
        </p:nvGraphicFramePr>
        <p:xfrm>
          <a:off x="922189" y="832230"/>
          <a:ext cx="2938463" cy="571538"/>
        </p:xfrm>
        <a:graphic>
          <a:graphicData uri="http://schemas.openxmlformats.org/drawingml/2006/table">
            <a:tbl>
              <a:tblPr/>
              <a:tblGrid>
                <a:gridCol w="293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Thủ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đô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Hà</a:t>
                      </a:r>
                      <a:r>
                        <a:rPr lang="en-AU" sz="3300" b="1" u="none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en-AU" sz="3300" b="1" u="none" baseline="0" dirty="0" err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Nội</a:t>
                      </a:r>
                      <a:endParaRPr lang="en-AU" sz="3300" u="none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2" marR="91442" marT="34309" marB="343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87587" y="1472510"/>
            <a:ext cx="40558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55452" y="1826520"/>
            <a:ext cx="3505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 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Quan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sát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bản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đồ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địa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lí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tự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nhiên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</a:rPr>
              <a:t>Việt</a:t>
            </a:r>
            <a:r>
              <a:rPr lang="en-US" altLang="en-US" sz="2400" b="1" kern="0" dirty="0" smtClean="0">
                <a:solidFill>
                  <a:schemeClr val="bg1"/>
                </a:solidFill>
              </a:rPr>
              <a:t> Nam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nhận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xét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vị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trí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Thủ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Nội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533400" y="2105169"/>
            <a:ext cx="2826972" cy="1331930"/>
          </a:xfrm>
          <a:prstGeom prst="wedgeRoundRectCallout">
            <a:avLst>
              <a:gd name="adj1" fmla="val 144338"/>
              <a:gd name="adj2" fmla="val -122176"/>
              <a:gd name="adj3" fmla="val 16667"/>
            </a:avLst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</a:rPr>
              <a:t>Thủ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đô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Hà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Nội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nằm</a:t>
            </a:r>
            <a:r>
              <a:rPr lang="en-US" altLang="en-US" sz="2400" b="1" dirty="0">
                <a:solidFill>
                  <a:srgbClr val="000000"/>
                </a:solidFill>
              </a:rPr>
              <a:t> ở </a:t>
            </a:r>
            <a:r>
              <a:rPr lang="en-US" altLang="en-US" sz="2400" b="1" dirty="0" err="1">
                <a:solidFill>
                  <a:srgbClr val="000000"/>
                </a:solidFill>
              </a:rPr>
              <a:t>trung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tâm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đồng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bằng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Bắc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Bộ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943600" y="873124"/>
            <a:ext cx="533400" cy="479426"/>
          </a:xfrm>
          <a:custGeom>
            <a:avLst/>
            <a:gdLst>
              <a:gd name="T0" fmla="*/ 2147483646 w 550"/>
              <a:gd name="T1" fmla="*/ 2147483646 h 443"/>
              <a:gd name="T2" fmla="*/ 2147483646 w 550"/>
              <a:gd name="T3" fmla="*/ 2147483646 h 443"/>
              <a:gd name="T4" fmla="*/ 2147483646 w 550"/>
              <a:gd name="T5" fmla="*/ 2147483646 h 443"/>
              <a:gd name="T6" fmla="*/ 2147483646 w 550"/>
              <a:gd name="T7" fmla="*/ 2147483646 h 443"/>
              <a:gd name="T8" fmla="*/ 2147483646 w 550"/>
              <a:gd name="T9" fmla="*/ 2147483646 h 443"/>
              <a:gd name="T10" fmla="*/ 2147483646 w 550"/>
              <a:gd name="T11" fmla="*/ 2147483646 h 443"/>
              <a:gd name="T12" fmla="*/ 2147483646 w 550"/>
              <a:gd name="T13" fmla="*/ 2147483646 h 443"/>
              <a:gd name="T14" fmla="*/ 2147483646 w 550"/>
              <a:gd name="T15" fmla="*/ 2147483646 h 443"/>
              <a:gd name="T16" fmla="*/ 2147483646 w 550"/>
              <a:gd name="T17" fmla="*/ 2147483646 h 443"/>
              <a:gd name="T18" fmla="*/ 2147483646 w 550"/>
              <a:gd name="T19" fmla="*/ 2147483646 h 443"/>
              <a:gd name="T20" fmla="*/ 2147483646 w 550"/>
              <a:gd name="T21" fmla="*/ 2147483646 h 443"/>
              <a:gd name="T22" fmla="*/ 2147483646 w 550"/>
              <a:gd name="T23" fmla="*/ 2147483646 h 443"/>
              <a:gd name="T24" fmla="*/ 2147483646 w 550"/>
              <a:gd name="T25" fmla="*/ 2147483646 h 443"/>
              <a:gd name="T26" fmla="*/ 2147483646 w 550"/>
              <a:gd name="T27" fmla="*/ 2147483646 h 443"/>
              <a:gd name="T28" fmla="*/ 2147483646 w 550"/>
              <a:gd name="T29" fmla="*/ 2147483646 h 4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36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1" grpId="0"/>
      <p:bldP spid="11" grpId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4" y="354590"/>
            <a:ext cx="5000626" cy="419836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90550" y="3529013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143000" y="500063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Phúc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3087889" y="300038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Nguyên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4095750" y="1300163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4095750" y="2614613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248150" y="4271963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280987" y="671513"/>
            <a:ext cx="6191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569836"/>
            <a:ext cx="47815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4210050" y="657225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421515" y="171373"/>
            <a:ext cx="341709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 defTabSz="685800">
              <a:buClr>
                <a:srgbClr val="0563C1"/>
              </a:buClr>
              <a:defRPr/>
            </a:pP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defTabSz="685800">
              <a:buClr>
                <a:srgbClr val="0563C1"/>
              </a:buClr>
              <a:defRPr/>
            </a:pP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SGK </a:t>
            </a:r>
            <a:r>
              <a:rPr lang="en-US" altLang="en-US" sz="22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2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109,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2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70054" y="1233202"/>
            <a:ext cx="3626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563C1"/>
              </a:buClr>
              <a:defRPr/>
            </a:pP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5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25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25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48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748" y="409828"/>
            <a:ext cx="5160818" cy="4219322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80078" y="3490453"/>
            <a:ext cx="1997945" cy="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Bình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960788" y="450311"/>
            <a:ext cx="1997945" cy="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Phúc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921851" y="285467"/>
            <a:ext cx="1997945" cy="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Nguyên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116643" y="762361"/>
            <a:ext cx="1598357" cy="34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292741" y="1393941"/>
            <a:ext cx="1498459" cy="41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78886" y="2690470"/>
            <a:ext cx="1498459" cy="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Yên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4321122" y="4165447"/>
            <a:ext cx="1298665" cy="34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</a:t>
            </a:r>
            <a:r>
              <a:rPr lang="en-US" sz="135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Nam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-206330" y="815220"/>
            <a:ext cx="1498459" cy="47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defTabSz="685800">
              <a:defRPr/>
            </a:pPr>
            <a:r>
              <a:rPr lang="en-US" sz="135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  <a:endParaRPr lang="en-US" sz="1350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3252762" y="10792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3405162" y="9649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4" name="AutoShape 16"/>
          <p:cNvSpPr>
            <a:spLocks noChangeArrowheads="1"/>
          </p:cNvSpPr>
          <p:nvPr/>
        </p:nvSpPr>
        <p:spPr bwMode="auto">
          <a:xfrm>
            <a:off x="3481362" y="8506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3481362" y="7363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6" name="AutoShape 18"/>
          <p:cNvSpPr>
            <a:spLocks noChangeArrowheads="1"/>
          </p:cNvSpPr>
          <p:nvPr/>
        </p:nvSpPr>
        <p:spPr bwMode="auto">
          <a:xfrm>
            <a:off x="3633762" y="70777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7" name="AutoShape 19"/>
          <p:cNvSpPr>
            <a:spLocks noChangeArrowheads="1"/>
          </p:cNvSpPr>
          <p:nvPr/>
        </p:nvSpPr>
        <p:spPr bwMode="auto">
          <a:xfrm>
            <a:off x="3786162" y="743495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8" name="AutoShape 20"/>
          <p:cNvSpPr>
            <a:spLocks noChangeArrowheads="1"/>
          </p:cNvSpPr>
          <p:nvPr/>
        </p:nvSpPr>
        <p:spPr bwMode="auto">
          <a:xfrm>
            <a:off x="3138462" y="11935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49" name="AutoShape 21"/>
          <p:cNvSpPr>
            <a:spLocks noChangeArrowheads="1"/>
          </p:cNvSpPr>
          <p:nvPr/>
        </p:nvSpPr>
        <p:spPr bwMode="auto">
          <a:xfrm>
            <a:off x="3102761" y="14792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0" name="AutoShape 22"/>
          <p:cNvSpPr>
            <a:spLocks noChangeArrowheads="1"/>
          </p:cNvSpPr>
          <p:nvPr/>
        </p:nvSpPr>
        <p:spPr bwMode="auto">
          <a:xfrm>
            <a:off x="3214662" y="13649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1" name="AutoShape 23"/>
          <p:cNvSpPr>
            <a:spLocks noChangeArrowheads="1"/>
          </p:cNvSpPr>
          <p:nvPr/>
        </p:nvSpPr>
        <p:spPr bwMode="auto">
          <a:xfrm>
            <a:off x="2950361" y="14221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2" name="AutoShape 24"/>
          <p:cNvSpPr>
            <a:spLocks noChangeArrowheads="1"/>
          </p:cNvSpPr>
          <p:nvPr/>
        </p:nvSpPr>
        <p:spPr bwMode="auto">
          <a:xfrm>
            <a:off x="2797961" y="13649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3" name="AutoShape 25"/>
          <p:cNvSpPr>
            <a:spLocks noChangeArrowheads="1"/>
          </p:cNvSpPr>
          <p:nvPr/>
        </p:nvSpPr>
        <p:spPr bwMode="auto">
          <a:xfrm>
            <a:off x="2645561" y="13649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4" name="AutoShape 26"/>
          <p:cNvSpPr>
            <a:spLocks noChangeArrowheads="1"/>
          </p:cNvSpPr>
          <p:nvPr/>
        </p:nvSpPr>
        <p:spPr bwMode="auto">
          <a:xfrm>
            <a:off x="2286000" y="3143250"/>
            <a:ext cx="76200" cy="5715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5" name="AutoShape 27"/>
          <p:cNvSpPr>
            <a:spLocks noChangeArrowheads="1"/>
          </p:cNvSpPr>
          <p:nvPr/>
        </p:nvSpPr>
        <p:spPr bwMode="auto">
          <a:xfrm>
            <a:off x="2645561" y="14792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6" name="AutoShape 28"/>
          <p:cNvSpPr>
            <a:spLocks noChangeArrowheads="1"/>
          </p:cNvSpPr>
          <p:nvPr/>
        </p:nvSpPr>
        <p:spPr bwMode="auto">
          <a:xfrm>
            <a:off x="2493161" y="15364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7" name="AutoShape 29"/>
          <p:cNvSpPr>
            <a:spLocks noChangeArrowheads="1"/>
          </p:cNvSpPr>
          <p:nvPr/>
        </p:nvSpPr>
        <p:spPr bwMode="auto">
          <a:xfrm>
            <a:off x="3777852" y="660804"/>
            <a:ext cx="76200" cy="5715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8" name="AutoShape 30"/>
          <p:cNvSpPr>
            <a:spLocks noChangeArrowheads="1"/>
          </p:cNvSpPr>
          <p:nvPr/>
        </p:nvSpPr>
        <p:spPr bwMode="auto">
          <a:xfrm>
            <a:off x="2438400" y="1581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59" name="AutoShape 31"/>
          <p:cNvSpPr>
            <a:spLocks noChangeArrowheads="1"/>
          </p:cNvSpPr>
          <p:nvPr/>
        </p:nvSpPr>
        <p:spPr bwMode="auto">
          <a:xfrm>
            <a:off x="3938562" y="78278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0" name="AutoShape 32"/>
          <p:cNvSpPr>
            <a:spLocks noChangeArrowheads="1"/>
          </p:cNvSpPr>
          <p:nvPr/>
        </p:nvSpPr>
        <p:spPr bwMode="auto">
          <a:xfrm>
            <a:off x="1339445" y="1214981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1" name="AutoShape 33"/>
          <p:cNvSpPr>
            <a:spLocks noChangeArrowheads="1"/>
          </p:cNvSpPr>
          <p:nvPr/>
        </p:nvSpPr>
        <p:spPr bwMode="auto">
          <a:xfrm>
            <a:off x="1426361" y="14221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2" name="AutoShape 34"/>
          <p:cNvSpPr>
            <a:spLocks noChangeArrowheads="1"/>
          </p:cNvSpPr>
          <p:nvPr/>
        </p:nvSpPr>
        <p:spPr bwMode="auto">
          <a:xfrm>
            <a:off x="1502561" y="15935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3" name="AutoShape 35"/>
          <p:cNvSpPr>
            <a:spLocks noChangeArrowheads="1"/>
          </p:cNvSpPr>
          <p:nvPr/>
        </p:nvSpPr>
        <p:spPr bwMode="auto">
          <a:xfrm>
            <a:off x="1654961" y="1657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4" name="AutoShape 36"/>
          <p:cNvSpPr>
            <a:spLocks noChangeArrowheads="1"/>
          </p:cNvSpPr>
          <p:nvPr/>
        </p:nvSpPr>
        <p:spPr bwMode="auto">
          <a:xfrm>
            <a:off x="1807361" y="1733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5" name="AutoShape 37"/>
          <p:cNvSpPr>
            <a:spLocks noChangeArrowheads="1"/>
          </p:cNvSpPr>
          <p:nvPr/>
        </p:nvSpPr>
        <p:spPr bwMode="auto">
          <a:xfrm>
            <a:off x="1959761" y="1733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6" name="AutoShape 38"/>
          <p:cNvSpPr>
            <a:spLocks noChangeArrowheads="1"/>
          </p:cNvSpPr>
          <p:nvPr/>
        </p:nvSpPr>
        <p:spPr bwMode="auto">
          <a:xfrm>
            <a:off x="1350161" y="130784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7" name="AutoShape 39"/>
          <p:cNvSpPr>
            <a:spLocks noChangeArrowheads="1"/>
          </p:cNvSpPr>
          <p:nvPr/>
        </p:nvSpPr>
        <p:spPr bwMode="auto">
          <a:xfrm>
            <a:off x="1034645" y="110425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8" name="AutoShape 40"/>
          <p:cNvSpPr>
            <a:spLocks noChangeArrowheads="1"/>
          </p:cNvSpPr>
          <p:nvPr/>
        </p:nvSpPr>
        <p:spPr bwMode="auto">
          <a:xfrm>
            <a:off x="1187045" y="1139972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69" name="AutoShape 41"/>
          <p:cNvSpPr>
            <a:spLocks noChangeArrowheads="1"/>
          </p:cNvSpPr>
          <p:nvPr/>
        </p:nvSpPr>
        <p:spPr bwMode="auto">
          <a:xfrm>
            <a:off x="892961" y="11649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0" name="AutoShape 42"/>
          <p:cNvSpPr>
            <a:spLocks noChangeArrowheads="1"/>
          </p:cNvSpPr>
          <p:nvPr/>
        </p:nvSpPr>
        <p:spPr bwMode="auto">
          <a:xfrm>
            <a:off x="740561" y="145072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1" name="AutoShape 43"/>
          <p:cNvSpPr>
            <a:spLocks noChangeArrowheads="1"/>
          </p:cNvSpPr>
          <p:nvPr/>
        </p:nvSpPr>
        <p:spPr bwMode="auto">
          <a:xfrm>
            <a:off x="588161" y="156502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2" name="AutoShape 44"/>
          <p:cNvSpPr>
            <a:spLocks noChangeArrowheads="1"/>
          </p:cNvSpPr>
          <p:nvPr/>
        </p:nvSpPr>
        <p:spPr bwMode="auto">
          <a:xfrm>
            <a:off x="740561" y="12792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3" name="AutoShape 45"/>
          <p:cNvSpPr>
            <a:spLocks noChangeArrowheads="1"/>
          </p:cNvSpPr>
          <p:nvPr/>
        </p:nvSpPr>
        <p:spPr bwMode="auto">
          <a:xfrm>
            <a:off x="435761" y="16221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4" name="AutoShape 46"/>
          <p:cNvSpPr>
            <a:spLocks noChangeArrowheads="1"/>
          </p:cNvSpPr>
          <p:nvPr/>
        </p:nvSpPr>
        <p:spPr bwMode="auto">
          <a:xfrm>
            <a:off x="359561" y="17364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5" name="AutoShape 47"/>
          <p:cNvSpPr>
            <a:spLocks noChangeArrowheads="1"/>
          </p:cNvSpPr>
          <p:nvPr/>
        </p:nvSpPr>
        <p:spPr bwMode="auto">
          <a:xfrm>
            <a:off x="2188361" y="1733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6" name="AutoShape 48"/>
          <p:cNvSpPr>
            <a:spLocks noChangeArrowheads="1"/>
          </p:cNvSpPr>
          <p:nvPr/>
        </p:nvSpPr>
        <p:spPr bwMode="auto">
          <a:xfrm>
            <a:off x="435761" y="18507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7" name="AutoShape 49"/>
          <p:cNvSpPr>
            <a:spLocks noChangeArrowheads="1"/>
          </p:cNvSpPr>
          <p:nvPr/>
        </p:nvSpPr>
        <p:spPr bwMode="auto">
          <a:xfrm>
            <a:off x="2340761" y="1657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8" name="AutoShape 50"/>
          <p:cNvSpPr>
            <a:spLocks noChangeArrowheads="1"/>
          </p:cNvSpPr>
          <p:nvPr/>
        </p:nvSpPr>
        <p:spPr bwMode="auto">
          <a:xfrm>
            <a:off x="4662462" y="25794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79" name="AutoShape 51"/>
          <p:cNvSpPr>
            <a:spLocks noChangeArrowheads="1"/>
          </p:cNvSpPr>
          <p:nvPr/>
        </p:nvSpPr>
        <p:spPr bwMode="auto">
          <a:xfrm>
            <a:off x="4738662" y="24079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0" name="AutoShape 52"/>
          <p:cNvSpPr>
            <a:spLocks noChangeArrowheads="1"/>
          </p:cNvSpPr>
          <p:nvPr/>
        </p:nvSpPr>
        <p:spPr bwMode="auto">
          <a:xfrm>
            <a:off x="4069530" y="95066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1" name="AutoShape 53"/>
          <p:cNvSpPr>
            <a:spLocks noChangeArrowheads="1"/>
          </p:cNvSpPr>
          <p:nvPr/>
        </p:nvSpPr>
        <p:spPr bwMode="auto">
          <a:xfrm>
            <a:off x="4189782" y="982811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2" name="AutoShape 54"/>
          <p:cNvSpPr>
            <a:spLocks noChangeArrowheads="1"/>
          </p:cNvSpPr>
          <p:nvPr/>
        </p:nvSpPr>
        <p:spPr bwMode="auto">
          <a:xfrm>
            <a:off x="4308846" y="1032815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3" name="AutoShape 55"/>
          <p:cNvSpPr>
            <a:spLocks noChangeArrowheads="1"/>
          </p:cNvSpPr>
          <p:nvPr/>
        </p:nvSpPr>
        <p:spPr bwMode="auto">
          <a:xfrm>
            <a:off x="4510062" y="25222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4" name="AutoShape 56"/>
          <p:cNvSpPr>
            <a:spLocks noChangeArrowheads="1"/>
          </p:cNvSpPr>
          <p:nvPr/>
        </p:nvSpPr>
        <p:spPr bwMode="auto">
          <a:xfrm>
            <a:off x="4433862" y="32652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5" name="AutoShape 57"/>
          <p:cNvSpPr>
            <a:spLocks noChangeArrowheads="1"/>
          </p:cNvSpPr>
          <p:nvPr/>
        </p:nvSpPr>
        <p:spPr bwMode="auto">
          <a:xfrm>
            <a:off x="4281462" y="29223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6" name="AutoShape 58"/>
          <p:cNvSpPr>
            <a:spLocks noChangeArrowheads="1"/>
          </p:cNvSpPr>
          <p:nvPr/>
        </p:nvSpPr>
        <p:spPr bwMode="auto">
          <a:xfrm>
            <a:off x="4419600" y="31509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7" name="AutoShape 59"/>
          <p:cNvSpPr>
            <a:spLocks noChangeArrowheads="1"/>
          </p:cNvSpPr>
          <p:nvPr/>
        </p:nvSpPr>
        <p:spPr bwMode="auto">
          <a:xfrm>
            <a:off x="4357662" y="26365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8" name="AutoShape 60"/>
          <p:cNvSpPr>
            <a:spLocks noChangeArrowheads="1"/>
          </p:cNvSpPr>
          <p:nvPr/>
        </p:nvSpPr>
        <p:spPr bwMode="auto">
          <a:xfrm>
            <a:off x="4433862" y="27508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89" name="AutoShape 61"/>
          <p:cNvSpPr>
            <a:spLocks noChangeArrowheads="1"/>
          </p:cNvSpPr>
          <p:nvPr/>
        </p:nvSpPr>
        <p:spPr bwMode="auto">
          <a:xfrm>
            <a:off x="4370754" y="3022351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0" name="AutoShape 62"/>
          <p:cNvSpPr>
            <a:spLocks noChangeArrowheads="1"/>
          </p:cNvSpPr>
          <p:nvPr/>
        </p:nvSpPr>
        <p:spPr bwMode="auto">
          <a:xfrm>
            <a:off x="4471962" y="33795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1" name="AutoShape 63"/>
          <p:cNvSpPr>
            <a:spLocks noChangeArrowheads="1"/>
          </p:cNvSpPr>
          <p:nvPr/>
        </p:nvSpPr>
        <p:spPr bwMode="auto">
          <a:xfrm>
            <a:off x="4700703" y="34366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2" name="AutoShape 64"/>
          <p:cNvSpPr>
            <a:spLocks noChangeArrowheads="1"/>
          </p:cNvSpPr>
          <p:nvPr/>
        </p:nvSpPr>
        <p:spPr bwMode="auto">
          <a:xfrm>
            <a:off x="4386234" y="113282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3" name="AutoShape 65"/>
          <p:cNvSpPr>
            <a:spLocks noChangeArrowheads="1"/>
          </p:cNvSpPr>
          <p:nvPr/>
        </p:nvSpPr>
        <p:spPr bwMode="auto">
          <a:xfrm>
            <a:off x="4738662" y="36081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4" name="AutoShape 66"/>
          <p:cNvSpPr>
            <a:spLocks noChangeArrowheads="1"/>
          </p:cNvSpPr>
          <p:nvPr/>
        </p:nvSpPr>
        <p:spPr bwMode="auto">
          <a:xfrm>
            <a:off x="4471962" y="12506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5" name="AutoShape 67"/>
          <p:cNvSpPr>
            <a:spLocks noChangeArrowheads="1"/>
          </p:cNvSpPr>
          <p:nvPr/>
        </p:nvSpPr>
        <p:spPr bwMode="auto">
          <a:xfrm>
            <a:off x="4319703" y="3867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6" name="AutoShape 68"/>
          <p:cNvSpPr>
            <a:spLocks noChangeArrowheads="1"/>
          </p:cNvSpPr>
          <p:nvPr/>
        </p:nvSpPr>
        <p:spPr bwMode="auto">
          <a:xfrm>
            <a:off x="4343400" y="402724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7" name="AutoShape 69"/>
          <p:cNvSpPr>
            <a:spLocks noChangeArrowheads="1"/>
          </p:cNvSpPr>
          <p:nvPr/>
        </p:nvSpPr>
        <p:spPr bwMode="auto">
          <a:xfrm>
            <a:off x="4419600" y="3790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8" name="AutoShape 70"/>
          <p:cNvSpPr>
            <a:spLocks noChangeArrowheads="1"/>
          </p:cNvSpPr>
          <p:nvPr/>
        </p:nvSpPr>
        <p:spPr bwMode="auto">
          <a:xfrm>
            <a:off x="4572000" y="3790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799" name="AutoShape 71"/>
          <p:cNvSpPr>
            <a:spLocks noChangeArrowheads="1"/>
          </p:cNvSpPr>
          <p:nvPr/>
        </p:nvSpPr>
        <p:spPr bwMode="auto">
          <a:xfrm>
            <a:off x="4776762" y="37224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0" name="AutoShape 72"/>
          <p:cNvSpPr>
            <a:spLocks noChangeArrowheads="1"/>
          </p:cNvSpPr>
          <p:nvPr/>
        </p:nvSpPr>
        <p:spPr bwMode="auto">
          <a:xfrm>
            <a:off x="4395903" y="41224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1" name="AutoShape 73"/>
          <p:cNvSpPr>
            <a:spLocks noChangeArrowheads="1"/>
          </p:cNvSpPr>
          <p:nvPr/>
        </p:nvSpPr>
        <p:spPr bwMode="auto">
          <a:xfrm>
            <a:off x="2795703" y="35509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2" name="AutoShape 74"/>
          <p:cNvSpPr>
            <a:spLocks noChangeArrowheads="1"/>
          </p:cNvSpPr>
          <p:nvPr/>
        </p:nvSpPr>
        <p:spPr bwMode="auto">
          <a:xfrm>
            <a:off x="4395903" y="42367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3" name="AutoShape 75"/>
          <p:cNvSpPr>
            <a:spLocks noChangeArrowheads="1"/>
          </p:cNvSpPr>
          <p:nvPr/>
        </p:nvSpPr>
        <p:spPr bwMode="auto">
          <a:xfrm>
            <a:off x="2719503" y="34366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4" name="AutoShape 76"/>
          <p:cNvSpPr>
            <a:spLocks noChangeArrowheads="1"/>
          </p:cNvSpPr>
          <p:nvPr/>
        </p:nvSpPr>
        <p:spPr bwMode="auto">
          <a:xfrm>
            <a:off x="2490762" y="3105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5" name="AutoShape 77"/>
          <p:cNvSpPr>
            <a:spLocks noChangeArrowheads="1"/>
          </p:cNvSpPr>
          <p:nvPr/>
        </p:nvSpPr>
        <p:spPr bwMode="auto">
          <a:xfrm>
            <a:off x="2414703" y="3105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6" name="AutoShape 78"/>
          <p:cNvSpPr>
            <a:spLocks noChangeArrowheads="1"/>
          </p:cNvSpPr>
          <p:nvPr/>
        </p:nvSpPr>
        <p:spPr bwMode="auto">
          <a:xfrm>
            <a:off x="2645561" y="33366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7" name="AutoShape 79"/>
          <p:cNvSpPr>
            <a:spLocks noChangeArrowheads="1"/>
          </p:cNvSpPr>
          <p:nvPr/>
        </p:nvSpPr>
        <p:spPr bwMode="auto">
          <a:xfrm>
            <a:off x="2643303" y="3257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8" name="AutoShape 80"/>
          <p:cNvSpPr>
            <a:spLocks noChangeArrowheads="1"/>
          </p:cNvSpPr>
          <p:nvPr/>
        </p:nvSpPr>
        <p:spPr bwMode="auto">
          <a:xfrm>
            <a:off x="2186103" y="3257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09" name="AutoShape 81"/>
          <p:cNvSpPr>
            <a:spLocks noChangeArrowheads="1"/>
          </p:cNvSpPr>
          <p:nvPr/>
        </p:nvSpPr>
        <p:spPr bwMode="auto">
          <a:xfrm>
            <a:off x="4852962" y="38367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0" name="AutoShape 82"/>
          <p:cNvSpPr>
            <a:spLocks noChangeArrowheads="1"/>
          </p:cNvSpPr>
          <p:nvPr/>
        </p:nvSpPr>
        <p:spPr bwMode="auto">
          <a:xfrm>
            <a:off x="2567103" y="3181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1" name="AutoShape 83"/>
          <p:cNvSpPr>
            <a:spLocks noChangeArrowheads="1"/>
          </p:cNvSpPr>
          <p:nvPr/>
        </p:nvSpPr>
        <p:spPr bwMode="auto">
          <a:xfrm>
            <a:off x="4724400" y="3867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2" name="AutoShape 84"/>
          <p:cNvSpPr>
            <a:spLocks noChangeArrowheads="1"/>
          </p:cNvSpPr>
          <p:nvPr/>
        </p:nvSpPr>
        <p:spPr bwMode="auto">
          <a:xfrm>
            <a:off x="3786162" y="40957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3" name="AutoShape 85"/>
          <p:cNvSpPr>
            <a:spLocks noChangeArrowheads="1"/>
          </p:cNvSpPr>
          <p:nvPr/>
        </p:nvSpPr>
        <p:spPr bwMode="auto">
          <a:xfrm>
            <a:off x="3733800" y="4248150"/>
            <a:ext cx="76200" cy="57150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4" name="AutoShape 86"/>
          <p:cNvSpPr>
            <a:spLocks noChangeArrowheads="1"/>
          </p:cNvSpPr>
          <p:nvPr/>
        </p:nvSpPr>
        <p:spPr bwMode="auto">
          <a:xfrm>
            <a:off x="3633762" y="4324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5" name="AutoShape 87"/>
          <p:cNvSpPr>
            <a:spLocks noChangeArrowheads="1"/>
          </p:cNvSpPr>
          <p:nvPr/>
        </p:nvSpPr>
        <p:spPr bwMode="auto">
          <a:xfrm>
            <a:off x="3429000" y="4248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6" name="AutoShape 88"/>
          <p:cNvSpPr>
            <a:spLocks noChangeArrowheads="1"/>
          </p:cNvSpPr>
          <p:nvPr/>
        </p:nvSpPr>
        <p:spPr bwMode="auto">
          <a:xfrm>
            <a:off x="3938562" y="4171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7" name="AutoShape 89"/>
          <p:cNvSpPr>
            <a:spLocks noChangeArrowheads="1"/>
          </p:cNvSpPr>
          <p:nvPr/>
        </p:nvSpPr>
        <p:spPr bwMode="auto">
          <a:xfrm>
            <a:off x="4090962" y="4248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8" name="AutoShape 90"/>
          <p:cNvSpPr>
            <a:spLocks noChangeArrowheads="1"/>
          </p:cNvSpPr>
          <p:nvPr/>
        </p:nvSpPr>
        <p:spPr bwMode="auto">
          <a:xfrm>
            <a:off x="2871903" y="40081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19" name="AutoShape 91"/>
          <p:cNvSpPr>
            <a:spLocks noChangeArrowheads="1"/>
          </p:cNvSpPr>
          <p:nvPr/>
        </p:nvSpPr>
        <p:spPr bwMode="auto">
          <a:xfrm>
            <a:off x="3405303" y="4248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0" name="AutoShape 92"/>
          <p:cNvSpPr>
            <a:spLocks noChangeArrowheads="1"/>
          </p:cNvSpPr>
          <p:nvPr/>
        </p:nvSpPr>
        <p:spPr bwMode="auto">
          <a:xfrm>
            <a:off x="3505200" y="4324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1" name="AutoShape 93"/>
          <p:cNvSpPr>
            <a:spLocks noChangeArrowheads="1"/>
          </p:cNvSpPr>
          <p:nvPr/>
        </p:nvSpPr>
        <p:spPr bwMode="auto">
          <a:xfrm>
            <a:off x="3176703" y="417964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2" name="AutoShape 94"/>
          <p:cNvSpPr>
            <a:spLocks noChangeArrowheads="1"/>
          </p:cNvSpPr>
          <p:nvPr/>
        </p:nvSpPr>
        <p:spPr bwMode="auto">
          <a:xfrm>
            <a:off x="2871903" y="41224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3" name="AutoShape 95"/>
          <p:cNvSpPr>
            <a:spLocks noChangeArrowheads="1"/>
          </p:cNvSpPr>
          <p:nvPr/>
        </p:nvSpPr>
        <p:spPr bwMode="auto">
          <a:xfrm>
            <a:off x="2871903" y="37795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4" name="AutoShape 96"/>
          <p:cNvSpPr>
            <a:spLocks noChangeArrowheads="1"/>
          </p:cNvSpPr>
          <p:nvPr/>
        </p:nvSpPr>
        <p:spPr bwMode="auto">
          <a:xfrm>
            <a:off x="2871903" y="38938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5" name="AutoShape 97"/>
          <p:cNvSpPr>
            <a:spLocks noChangeArrowheads="1"/>
          </p:cNvSpPr>
          <p:nvPr/>
        </p:nvSpPr>
        <p:spPr bwMode="auto">
          <a:xfrm>
            <a:off x="3024303" y="40957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6" name="AutoShape 98"/>
          <p:cNvSpPr>
            <a:spLocks noChangeArrowheads="1"/>
          </p:cNvSpPr>
          <p:nvPr/>
        </p:nvSpPr>
        <p:spPr bwMode="auto">
          <a:xfrm>
            <a:off x="2795703" y="36652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7" name="AutoShape 99"/>
          <p:cNvSpPr>
            <a:spLocks noChangeArrowheads="1"/>
          </p:cNvSpPr>
          <p:nvPr/>
        </p:nvSpPr>
        <p:spPr bwMode="auto">
          <a:xfrm>
            <a:off x="4267200" y="4248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8" name="AutoShape 100"/>
          <p:cNvSpPr>
            <a:spLocks noChangeArrowheads="1"/>
          </p:cNvSpPr>
          <p:nvPr/>
        </p:nvSpPr>
        <p:spPr bwMode="auto">
          <a:xfrm>
            <a:off x="3329103" y="4171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29" name="AutoShape 101"/>
          <p:cNvSpPr>
            <a:spLocks noChangeArrowheads="1"/>
          </p:cNvSpPr>
          <p:nvPr/>
        </p:nvSpPr>
        <p:spPr bwMode="auto">
          <a:xfrm>
            <a:off x="3733800" y="4171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0" name="AutoShape 102"/>
          <p:cNvSpPr>
            <a:spLocks noChangeArrowheads="1"/>
          </p:cNvSpPr>
          <p:nvPr/>
        </p:nvSpPr>
        <p:spPr bwMode="auto">
          <a:xfrm>
            <a:off x="1045361" y="23812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1" name="AutoShape 103"/>
          <p:cNvSpPr>
            <a:spLocks noChangeArrowheads="1"/>
          </p:cNvSpPr>
          <p:nvPr/>
        </p:nvSpPr>
        <p:spPr bwMode="auto">
          <a:xfrm>
            <a:off x="947729" y="232053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2" name="AutoShape 104"/>
          <p:cNvSpPr>
            <a:spLocks noChangeArrowheads="1"/>
          </p:cNvSpPr>
          <p:nvPr/>
        </p:nvSpPr>
        <p:spPr bwMode="auto">
          <a:xfrm>
            <a:off x="806045" y="2345532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3" name="AutoShape 105"/>
          <p:cNvSpPr>
            <a:spLocks noChangeArrowheads="1"/>
          </p:cNvSpPr>
          <p:nvPr/>
        </p:nvSpPr>
        <p:spPr bwMode="auto">
          <a:xfrm>
            <a:off x="588161" y="23812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4" name="AutoShape 106"/>
          <p:cNvSpPr>
            <a:spLocks noChangeArrowheads="1"/>
          </p:cNvSpPr>
          <p:nvPr/>
        </p:nvSpPr>
        <p:spPr bwMode="auto">
          <a:xfrm>
            <a:off x="511961" y="19650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5" name="AutoShape 107"/>
          <p:cNvSpPr>
            <a:spLocks noChangeArrowheads="1"/>
          </p:cNvSpPr>
          <p:nvPr/>
        </p:nvSpPr>
        <p:spPr bwMode="auto">
          <a:xfrm>
            <a:off x="511961" y="213652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6" name="AutoShape 108"/>
          <p:cNvSpPr>
            <a:spLocks noChangeArrowheads="1"/>
          </p:cNvSpPr>
          <p:nvPr/>
        </p:nvSpPr>
        <p:spPr bwMode="auto">
          <a:xfrm>
            <a:off x="1197761" y="24955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7" name="AutoShape 109"/>
          <p:cNvSpPr>
            <a:spLocks noChangeArrowheads="1"/>
          </p:cNvSpPr>
          <p:nvPr/>
        </p:nvSpPr>
        <p:spPr bwMode="auto">
          <a:xfrm>
            <a:off x="1502561" y="266700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8" name="AutoShape 110"/>
          <p:cNvSpPr>
            <a:spLocks noChangeArrowheads="1"/>
          </p:cNvSpPr>
          <p:nvPr/>
        </p:nvSpPr>
        <p:spPr bwMode="auto">
          <a:xfrm>
            <a:off x="1350161" y="255270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39" name="AutoShape 111"/>
          <p:cNvSpPr>
            <a:spLocks noChangeArrowheads="1"/>
          </p:cNvSpPr>
          <p:nvPr/>
        </p:nvSpPr>
        <p:spPr bwMode="auto">
          <a:xfrm>
            <a:off x="1654961" y="266700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0" name="AutoShape 112"/>
          <p:cNvSpPr>
            <a:spLocks noChangeArrowheads="1"/>
          </p:cNvSpPr>
          <p:nvPr/>
        </p:nvSpPr>
        <p:spPr bwMode="auto">
          <a:xfrm>
            <a:off x="2035961" y="2724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1" name="AutoShape 113"/>
          <p:cNvSpPr>
            <a:spLocks noChangeArrowheads="1"/>
          </p:cNvSpPr>
          <p:nvPr/>
        </p:nvSpPr>
        <p:spPr bwMode="auto">
          <a:xfrm>
            <a:off x="2057400" y="288424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2" name="AutoShape 114"/>
          <p:cNvSpPr>
            <a:spLocks noChangeArrowheads="1"/>
          </p:cNvSpPr>
          <p:nvPr/>
        </p:nvSpPr>
        <p:spPr bwMode="auto">
          <a:xfrm>
            <a:off x="1807361" y="27241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3" name="AutoShape 115"/>
          <p:cNvSpPr>
            <a:spLocks noChangeArrowheads="1"/>
          </p:cNvSpPr>
          <p:nvPr/>
        </p:nvSpPr>
        <p:spPr bwMode="auto">
          <a:xfrm>
            <a:off x="2112161" y="299377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4" name="AutoShape 116"/>
          <p:cNvSpPr>
            <a:spLocks noChangeArrowheads="1"/>
          </p:cNvSpPr>
          <p:nvPr/>
        </p:nvSpPr>
        <p:spPr bwMode="auto">
          <a:xfrm>
            <a:off x="2133600" y="31813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5" name="AutoShape 117"/>
          <p:cNvSpPr>
            <a:spLocks noChangeArrowheads="1"/>
          </p:cNvSpPr>
          <p:nvPr/>
        </p:nvSpPr>
        <p:spPr bwMode="auto">
          <a:xfrm>
            <a:off x="359561" y="225082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6" name="AutoShape 118"/>
          <p:cNvSpPr>
            <a:spLocks noChangeArrowheads="1"/>
          </p:cNvSpPr>
          <p:nvPr/>
        </p:nvSpPr>
        <p:spPr bwMode="auto">
          <a:xfrm>
            <a:off x="2264561" y="3165224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7" name="AutoShape 119"/>
          <p:cNvSpPr>
            <a:spLocks noChangeArrowheads="1"/>
          </p:cNvSpPr>
          <p:nvPr/>
        </p:nvSpPr>
        <p:spPr bwMode="auto">
          <a:xfrm>
            <a:off x="435761" y="2266950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8" name="AutoShape 120"/>
          <p:cNvSpPr>
            <a:spLocks noChangeArrowheads="1"/>
          </p:cNvSpPr>
          <p:nvPr/>
        </p:nvSpPr>
        <p:spPr bwMode="auto">
          <a:xfrm>
            <a:off x="4471962" y="18364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49" name="AutoShape 121"/>
          <p:cNvSpPr>
            <a:spLocks noChangeArrowheads="1"/>
          </p:cNvSpPr>
          <p:nvPr/>
        </p:nvSpPr>
        <p:spPr bwMode="auto">
          <a:xfrm>
            <a:off x="4548162" y="19507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0" name="AutoShape 122"/>
          <p:cNvSpPr>
            <a:spLocks noChangeArrowheads="1"/>
          </p:cNvSpPr>
          <p:nvPr/>
        </p:nvSpPr>
        <p:spPr bwMode="auto">
          <a:xfrm>
            <a:off x="4471962" y="17221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1" name="AutoShape 123"/>
          <p:cNvSpPr>
            <a:spLocks noChangeArrowheads="1"/>
          </p:cNvSpPr>
          <p:nvPr/>
        </p:nvSpPr>
        <p:spPr bwMode="auto">
          <a:xfrm>
            <a:off x="4395762" y="16078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2" name="AutoShape 124"/>
          <p:cNvSpPr>
            <a:spLocks noChangeArrowheads="1"/>
          </p:cNvSpPr>
          <p:nvPr/>
        </p:nvSpPr>
        <p:spPr bwMode="auto">
          <a:xfrm>
            <a:off x="4548303" y="1360243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3" name="AutoShape 125"/>
          <p:cNvSpPr>
            <a:spLocks noChangeArrowheads="1"/>
          </p:cNvSpPr>
          <p:nvPr/>
        </p:nvSpPr>
        <p:spPr bwMode="auto">
          <a:xfrm>
            <a:off x="4395762" y="143643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4" name="AutoShape 126"/>
          <p:cNvSpPr>
            <a:spLocks noChangeArrowheads="1"/>
          </p:cNvSpPr>
          <p:nvPr/>
        </p:nvSpPr>
        <p:spPr bwMode="auto">
          <a:xfrm>
            <a:off x="4641030" y="2025799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5" name="AutoShape 127"/>
          <p:cNvSpPr>
            <a:spLocks noChangeArrowheads="1"/>
          </p:cNvSpPr>
          <p:nvPr/>
        </p:nvSpPr>
        <p:spPr bwMode="auto">
          <a:xfrm>
            <a:off x="4891062" y="24079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6" name="AutoShape 128"/>
          <p:cNvSpPr>
            <a:spLocks noChangeArrowheads="1"/>
          </p:cNvSpPr>
          <p:nvPr/>
        </p:nvSpPr>
        <p:spPr bwMode="auto">
          <a:xfrm>
            <a:off x="4776762" y="20650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7" name="AutoShape 129"/>
          <p:cNvSpPr>
            <a:spLocks noChangeArrowheads="1"/>
          </p:cNvSpPr>
          <p:nvPr/>
        </p:nvSpPr>
        <p:spPr bwMode="auto">
          <a:xfrm>
            <a:off x="4891062" y="20650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8" name="AutoShape 130"/>
          <p:cNvSpPr>
            <a:spLocks noChangeArrowheads="1"/>
          </p:cNvSpPr>
          <p:nvPr/>
        </p:nvSpPr>
        <p:spPr bwMode="auto">
          <a:xfrm>
            <a:off x="4989882" y="21793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859" name="AutoShape 131"/>
          <p:cNvSpPr>
            <a:spLocks noChangeArrowheads="1"/>
          </p:cNvSpPr>
          <p:nvPr/>
        </p:nvSpPr>
        <p:spPr bwMode="auto">
          <a:xfrm>
            <a:off x="4967262" y="2293687"/>
            <a:ext cx="99897" cy="68507"/>
          </a:xfrm>
          <a:prstGeom prst="star4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defTabSz="685800">
              <a:defRPr/>
            </a:pPr>
            <a:endParaRPr lang="vi-VN" sz="135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52400" y="4631528"/>
            <a:ext cx="533400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ight Arrow 132"/>
          <p:cNvSpPr/>
          <p:nvPr/>
        </p:nvSpPr>
        <p:spPr>
          <a:xfrm>
            <a:off x="8658226" y="5143501"/>
            <a:ext cx="289322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Right Arrow 135">
            <a:hlinkClick r:id="rId3" action="ppaction://hlinksldjump"/>
          </p:cNvPr>
          <p:cNvSpPr/>
          <p:nvPr/>
        </p:nvSpPr>
        <p:spPr>
          <a:xfrm>
            <a:off x="8776097" y="4789885"/>
            <a:ext cx="203597" cy="139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902185" y="605440"/>
            <a:ext cx="2983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563C1"/>
              </a:buClr>
              <a:defRPr/>
            </a:pP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465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737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8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73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8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73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737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737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737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73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73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73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8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73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737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73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737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8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9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1" dur="500" fill="hold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73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8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9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73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3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5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737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8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9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73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3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73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3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3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4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3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8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0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73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3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5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6" dur="500" fill="hold"/>
                                        <p:tgtEl>
                                          <p:spTgt spid="73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8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9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1" dur="500" fill="hold"/>
                                        <p:tgtEl>
                                          <p:spTgt spid="73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3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4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5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737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8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9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73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3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737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73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3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4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737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8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9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0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1" dur="500" fill="hold"/>
                                        <p:tgtEl>
                                          <p:spTgt spid="737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3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4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5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737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8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9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0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737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3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5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737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0" fill="hold"/>
                                        <p:tgtEl>
                                          <p:spTgt spid="7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3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4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7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8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0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7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73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8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9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0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1" dur="500" fill="hold"/>
                                        <p:tgtEl>
                                          <p:spTgt spid="7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738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3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4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6" dur="500" fill="hold"/>
                                        <p:tgtEl>
                                          <p:spTgt spid="7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8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9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1" dur="500" fill="hold"/>
                                        <p:tgtEl>
                                          <p:spTgt spid="7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3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4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5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6" dur="500" fill="hold"/>
                                        <p:tgtEl>
                                          <p:spTgt spid="738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8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9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0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1" dur="500" fill="hold"/>
                                        <p:tgtEl>
                                          <p:spTgt spid="73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3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5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6" dur="500" fill="hold"/>
                                        <p:tgtEl>
                                          <p:spTgt spid="73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0" fill="hold"/>
                                        <p:tgtEl>
                                          <p:spTgt spid="73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3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4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6" dur="500" fill="hold"/>
                                        <p:tgtEl>
                                          <p:spTgt spid="73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8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9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0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1" dur="500" fill="hold"/>
                                        <p:tgtEl>
                                          <p:spTgt spid="73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3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4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5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6" dur="500" fill="hold"/>
                                        <p:tgtEl>
                                          <p:spTgt spid="73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8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0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1" dur="500" fill="hold"/>
                                        <p:tgtEl>
                                          <p:spTgt spid="73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3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5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6" dur="500" fill="hold"/>
                                        <p:tgtEl>
                                          <p:spTgt spid="73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0" fill="hold"/>
                                        <p:tgtEl>
                                          <p:spTgt spid="73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3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4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6" dur="500" fill="hold"/>
                                        <p:tgtEl>
                                          <p:spTgt spid="73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8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9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0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1" dur="500" fill="hold"/>
                                        <p:tgtEl>
                                          <p:spTgt spid="73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3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5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6" dur="500" fill="hold"/>
                                        <p:tgtEl>
                                          <p:spTgt spid="73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8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9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1" dur="500" fill="hold"/>
                                        <p:tgtEl>
                                          <p:spTgt spid="73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3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5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6" dur="500" fill="hold"/>
                                        <p:tgtEl>
                                          <p:spTgt spid="73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8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9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0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1" dur="500" fill="hold"/>
                                        <p:tgtEl>
                                          <p:spTgt spid="73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3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4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5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6" dur="500" fill="hold"/>
                                        <p:tgtEl>
                                          <p:spTgt spid="73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8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9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0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1" dur="500" fill="hold"/>
                                        <p:tgtEl>
                                          <p:spTgt spid="73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3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4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5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6" dur="500" fill="hold"/>
                                        <p:tgtEl>
                                          <p:spTgt spid="738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8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9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0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1" dur="500" fill="hold"/>
                                        <p:tgtEl>
                                          <p:spTgt spid="738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3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4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5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6" dur="500" fill="hold"/>
                                        <p:tgtEl>
                                          <p:spTgt spid="73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8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9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0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1" dur="500" fill="hold"/>
                                        <p:tgtEl>
                                          <p:spTgt spid="73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3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4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5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6" dur="500" fill="hold"/>
                                        <p:tgtEl>
                                          <p:spTgt spid="73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8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9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0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1" dur="500" fill="hold"/>
                                        <p:tgtEl>
                                          <p:spTgt spid="73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3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4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5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6" dur="500" fill="hold"/>
                                        <p:tgtEl>
                                          <p:spTgt spid="73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8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9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0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1" dur="500" fill="hold"/>
                                        <p:tgtEl>
                                          <p:spTgt spid="738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3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4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5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6" dur="500" fill="hold"/>
                                        <p:tgtEl>
                                          <p:spTgt spid="73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8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9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0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1" dur="500" fill="hold"/>
                                        <p:tgtEl>
                                          <p:spTgt spid="738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3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4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5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6" dur="500" fill="hold"/>
                                        <p:tgtEl>
                                          <p:spTgt spid="738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8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9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0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1" dur="5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3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4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5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6" dur="500" fill="hold"/>
                                        <p:tgtEl>
                                          <p:spTgt spid="73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8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9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0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1" dur="500" fill="hold"/>
                                        <p:tgtEl>
                                          <p:spTgt spid="738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3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4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5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6" dur="500" fill="hold"/>
                                        <p:tgtEl>
                                          <p:spTgt spid="738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8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9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0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1" dur="500" fill="hold"/>
                                        <p:tgtEl>
                                          <p:spTgt spid="738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3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4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5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6" dur="500" fill="hold"/>
                                        <p:tgtEl>
                                          <p:spTgt spid="73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8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9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0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1" dur="500" fill="hold"/>
                                        <p:tgtEl>
                                          <p:spTgt spid="738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3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4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5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6" dur="500" fill="hold"/>
                                        <p:tgtEl>
                                          <p:spTgt spid="73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8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9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0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1" dur="500" fill="hold"/>
                                        <p:tgtEl>
                                          <p:spTgt spid="73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3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4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5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6" dur="500" fill="hold"/>
                                        <p:tgtEl>
                                          <p:spTgt spid="7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8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9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0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1" dur="500" fill="hold"/>
                                        <p:tgtEl>
                                          <p:spTgt spid="73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3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4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5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6" dur="500" fill="hold"/>
                                        <p:tgtEl>
                                          <p:spTgt spid="73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8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9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0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1" dur="500" fill="hold"/>
                                        <p:tgtEl>
                                          <p:spTgt spid="73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3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4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5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6" dur="500" fill="hold"/>
                                        <p:tgtEl>
                                          <p:spTgt spid="738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8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9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0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1" dur="500" fill="hold"/>
                                        <p:tgtEl>
                                          <p:spTgt spid="73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3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4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5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6" dur="500" fill="hold"/>
                                        <p:tgtEl>
                                          <p:spTgt spid="738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8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9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0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1" dur="500" fill="hold"/>
                                        <p:tgtEl>
                                          <p:spTgt spid="73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3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4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5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6" dur="500" fill="hold"/>
                                        <p:tgtEl>
                                          <p:spTgt spid="738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8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9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0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1" dur="500" fill="hold"/>
                                        <p:tgtEl>
                                          <p:spTgt spid="73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3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4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5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6" dur="500" fill="hold"/>
                                        <p:tgtEl>
                                          <p:spTgt spid="73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8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9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0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1" dur="500" fill="hold"/>
                                        <p:tgtEl>
                                          <p:spTgt spid="738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3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4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5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6" dur="500" fill="hold"/>
                                        <p:tgtEl>
                                          <p:spTgt spid="738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8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9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0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1" dur="500" fill="hold"/>
                                        <p:tgtEl>
                                          <p:spTgt spid="73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3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4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5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6" dur="500" fill="hold"/>
                                        <p:tgtEl>
                                          <p:spTgt spid="73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8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9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0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1" dur="500" fill="hold"/>
                                        <p:tgtEl>
                                          <p:spTgt spid="73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21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3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4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5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6" dur="500" fill="hold"/>
                                        <p:tgtEl>
                                          <p:spTgt spid="738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  <p:bldP spid="73739" grpId="1" animBg="1"/>
      <p:bldP spid="73743" grpId="0" animBg="1"/>
      <p:bldP spid="73743" grpId="1" animBg="1"/>
      <p:bldP spid="73744" grpId="0" animBg="1"/>
      <p:bldP spid="73744" grpId="1" animBg="1"/>
      <p:bldP spid="73745" grpId="0" animBg="1"/>
      <p:bldP spid="73745" grpId="1" animBg="1"/>
      <p:bldP spid="73746" grpId="0" animBg="1"/>
      <p:bldP spid="73746" grpId="1" animBg="1"/>
      <p:bldP spid="73747" grpId="0" animBg="1"/>
      <p:bldP spid="73747" grpId="1" animBg="1"/>
      <p:bldP spid="73748" grpId="0" animBg="1"/>
      <p:bldP spid="73748" grpId="1" animBg="1"/>
      <p:bldP spid="73749" grpId="0" animBg="1"/>
      <p:bldP spid="73749" grpId="1" animBg="1"/>
      <p:bldP spid="73750" grpId="0" animBg="1"/>
      <p:bldP spid="73750" grpId="1" animBg="1"/>
      <p:bldP spid="73751" grpId="0" animBg="1"/>
      <p:bldP spid="73751" grpId="1" animBg="1"/>
      <p:bldP spid="73752" grpId="0" animBg="1"/>
      <p:bldP spid="73752" grpId="1" animBg="1"/>
      <p:bldP spid="73753" grpId="0" animBg="1"/>
      <p:bldP spid="73753" grpId="1" animBg="1"/>
      <p:bldP spid="73754" grpId="0" animBg="1"/>
      <p:bldP spid="73754" grpId="1" animBg="1"/>
      <p:bldP spid="73755" grpId="0" animBg="1"/>
      <p:bldP spid="73755" grpId="1" animBg="1"/>
      <p:bldP spid="73756" grpId="0" animBg="1"/>
      <p:bldP spid="73756" grpId="1" animBg="1"/>
      <p:bldP spid="73757" grpId="0" animBg="1"/>
      <p:bldP spid="73757" grpId="1" animBg="1"/>
      <p:bldP spid="73758" grpId="0" animBg="1"/>
      <p:bldP spid="73758" grpId="1" animBg="1"/>
      <p:bldP spid="73759" grpId="0" animBg="1"/>
      <p:bldP spid="73759" grpId="1" animBg="1"/>
      <p:bldP spid="73760" grpId="0" animBg="1"/>
      <p:bldP spid="73760" grpId="1" animBg="1"/>
      <p:bldP spid="73761" grpId="0" animBg="1"/>
      <p:bldP spid="73761" grpId="1" animBg="1"/>
      <p:bldP spid="73762" grpId="0" animBg="1"/>
      <p:bldP spid="73762" grpId="1" animBg="1"/>
      <p:bldP spid="73763" grpId="0" animBg="1"/>
      <p:bldP spid="73763" grpId="1" animBg="1"/>
      <p:bldP spid="73764" grpId="0" animBg="1"/>
      <p:bldP spid="73764" grpId="1" animBg="1"/>
      <p:bldP spid="73765" grpId="0" animBg="1"/>
      <p:bldP spid="73765" grpId="1" animBg="1"/>
      <p:bldP spid="73766" grpId="0" animBg="1"/>
      <p:bldP spid="73766" grpId="1" animBg="1"/>
      <p:bldP spid="73767" grpId="0" animBg="1"/>
      <p:bldP spid="73767" grpId="1" animBg="1"/>
      <p:bldP spid="73768" grpId="0" animBg="1"/>
      <p:bldP spid="73768" grpId="1" animBg="1"/>
      <p:bldP spid="73769" grpId="0" animBg="1"/>
      <p:bldP spid="73769" grpId="1" animBg="1"/>
      <p:bldP spid="73770" grpId="0" animBg="1"/>
      <p:bldP spid="73770" grpId="1" animBg="1"/>
      <p:bldP spid="73771" grpId="0" animBg="1"/>
      <p:bldP spid="73771" grpId="1" animBg="1"/>
      <p:bldP spid="73772" grpId="0" animBg="1"/>
      <p:bldP spid="73772" grpId="1" animBg="1"/>
      <p:bldP spid="73773" grpId="0" animBg="1"/>
      <p:bldP spid="73773" grpId="1" animBg="1"/>
      <p:bldP spid="73774" grpId="0" animBg="1"/>
      <p:bldP spid="73774" grpId="1" animBg="1"/>
      <p:bldP spid="73775" grpId="0" animBg="1"/>
      <p:bldP spid="73775" grpId="1" animBg="1"/>
      <p:bldP spid="73776" grpId="0" animBg="1"/>
      <p:bldP spid="73776" grpId="1" animBg="1"/>
      <p:bldP spid="73777" grpId="0" animBg="1"/>
      <p:bldP spid="73777" grpId="1" animBg="1"/>
      <p:bldP spid="73778" grpId="0" animBg="1"/>
      <p:bldP spid="73778" grpId="1" animBg="1"/>
      <p:bldP spid="73779" grpId="0" animBg="1"/>
      <p:bldP spid="73779" grpId="1" animBg="1"/>
      <p:bldP spid="73780" grpId="0" animBg="1"/>
      <p:bldP spid="73780" grpId="1" animBg="1"/>
      <p:bldP spid="73781" grpId="0" animBg="1"/>
      <p:bldP spid="73781" grpId="1" animBg="1"/>
      <p:bldP spid="73782" grpId="0" animBg="1"/>
      <p:bldP spid="73782" grpId="1" animBg="1"/>
      <p:bldP spid="73783" grpId="0" animBg="1"/>
      <p:bldP spid="73783" grpId="1" animBg="1"/>
      <p:bldP spid="73784" grpId="0" animBg="1"/>
      <p:bldP spid="73784" grpId="1" animBg="1"/>
      <p:bldP spid="73785" grpId="0" animBg="1"/>
      <p:bldP spid="73785" grpId="1" animBg="1"/>
      <p:bldP spid="73786" grpId="0" animBg="1"/>
      <p:bldP spid="73786" grpId="1" animBg="1"/>
      <p:bldP spid="73787" grpId="0" animBg="1"/>
      <p:bldP spid="73787" grpId="1" animBg="1"/>
      <p:bldP spid="73788" grpId="0" animBg="1"/>
      <p:bldP spid="73788" grpId="1" animBg="1"/>
      <p:bldP spid="73789" grpId="0" animBg="1"/>
      <p:bldP spid="73789" grpId="1" animBg="1"/>
      <p:bldP spid="73790" grpId="0" animBg="1"/>
      <p:bldP spid="73790" grpId="1" animBg="1"/>
      <p:bldP spid="73791" grpId="0" animBg="1"/>
      <p:bldP spid="73791" grpId="1" animBg="1"/>
      <p:bldP spid="73792" grpId="0" animBg="1"/>
      <p:bldP spid="73792" grpId="1" animBg="1"/>
      <p:bldP spid="73793" grpId="0" animBg="1"/>
      <p:bldP spid="73793" grpId="1" animBg="1"/>
      <p:bldP spid="73794" grpId="0" animBg="1"/>
      <p:bldP spid="73794" grpId="1" animBg="1"/>
      <p:bldP spid="73795" grpId="0" animBg="1"/>
      <p:bldP spid="73795" grpId="1" animBg="1"/>
      <p:bldP spid="73796" grpId="0" animBg="1"/>
      <p:bldP spid="73796" grpId="1" animBg="1"/>
      <p:bldP spid="73797" grpId="0" animBg="1"/>
      <p:bldP spid="73797" grpId="1" animBg="1"/>
      <p:bldP spid="73798" grpId="0" animBg="1"/>
      <p:bldP spid="73798" grpId="1" animBg="1"/>
      <p:bldP spid="73799" grpId="0" animBg="1"/>
      <p:bldP spid="73799" grpId="1" animBg="1"/>
      <p:bldP spid="73800" grpId="0" animBg="1"/>
      <p:bldP spid="73800" grpId="1" animBg="1"/>
      <p:bldP spid="73801" grpId="0" animBg="1"/>
      <p:bldP spid="73801" grpId="1" animBg="1"/>
      <p:bldP spid="73802" grpId="0" animBg="1"/>
      <p:bldP spid="73802" grpId="1" animBg="1"/>
      <p:bldP spid="73803" grpId="0" animBg="1"/>
      <p:bldP spid="73803" grpId="1" animBg="1"/>
      <p:bldP spid="73804" grpId="0" animBg="1"/>
      <p:bldP spid="73804" grpId="1" animBg="1"/>
      <p:bldP spid="73805" grpId="0" animBg="1"/>
      <p:bldP spid="73805" grpId="1" animBg="1"/>
      <p:bldP spid="73806" grpId="0" animBg="1"/>
      <p:bldP spid="73806" grpId="1" animBg="1"/>
      <p:bldP spid="73807" grpId="0" animBg="1"/>
      <p:bldP spid="73807" grpId="1" animBg="1"/>
      <p:bldP spid="73808" grpId="0" animBg="1"/>
      <p:bldP spid="73808" grpId="1" animBg="1"/>
      <p:bldP spid="73809" grpId="0" animBg="1"/>
      <p:bldP spid="73809" grpId="1" animBg="1"/>
      <p:bldP spid="73810" grpId="0" animBg="1"/>
      <p:bldP spid="73810" grpId="1" animBg="1"/>
      <p:bldP spid="73811" grpId="0" animBg="1"/>
      <p:bldP spid="73811" grpId="1" animBg="1"/>
      <p:bldP spid="73812" grpId="0" animBg="1"/>
      <p:bldP spid="73812" grpId="1" animBg="1"/>
      <p:bldP spid="73813" grpId="0" animBg="1"/>
      <p:bldP spid="73813" grpId="1" animBg="1"/>
      <p:bldP spid="73814" grpId="0" animBg="1"/>
      <p:bldP spid="73814" grpId="1" animBg="1"/>
      <p:bldP spid="73815" grpId="0" animBg="1"/>
      <p:bldP spid="73815" grpId="1" animBg="1"/>
      <p:bldP spid="73816" grpId="0" animBg="1"/>
      <p:bldP spid="73816" grpId="1" animBg="1"/>
      <p:bldP spid="73817" grpId="0" animBg="1"/>
      <p:bldP spid="73817" grpId="1" animBg="1"/>
      <p:bldP spid="73818" grpId="0" animBg="1"/>
      <p:bldP spid="73818" grpId="1" animBg="1"/>
      <p:bldP spid="73819" grpId="0" animBg="1"/>
      <p:bldP spid="73819" grpId="1" animBg="1"/>
      <p:bldP spid="73820" grpId="0" animBg="1"/>
      <p:bldP spid="73820" grpId="1" animBg="1"/>
      <p:bldP spid="73821" grpId="0" animBg="1"/>
      <p:bldP spid="73821" grpId="1" animBg="1"/>
      <p:bldP spid="73822" grpId="0" animBg="1"/>
      <p:bldP spid="73822" grpId="1" animBg="1"/>
      <p:bldP spid="73823" grpId="0" animBg="1"/>
      <p:bldP spid="73823" grpId="1" animBg="1"/>
      <p:bldP spid="73824" grpId="0" animBg="1"/>
      <p:bldP spid="73824" grpId="1" animBg="1"/>
      <p:bldP spid="73825" grpId="0" animBg="1"/>
      <p:bldP spid="73825" grpId="1" animBg="1"/>
      <p:bldP spid="73826" grpId="0" animBg="1"/>
      <p:bldP spid="73826" grpId="1" animBg="1"/>
      <p:bldP spid="73827" grpId="0" animBg="1"/>
      <p:bldP spid="73827" grpId="1" animBg="1"/>
      <p:bldP spid="73828" grpId="0" animBg="1"/>
      <p:bldP spid="73828" grpId="1" animBg="1"/>
      <p:bldP spid="73829" grpId="0" animBg="1"/>
      <p:bldP spid="73829" grpId="1" animBg="1"/>
      <p:bldP spid="73830" grpId="0" animBg="1"/>
      <p:bldP spid="73830" grpId="1" animBg="1"/>
      <p:bldP spid="73831" grpId="0" animBg="1"/>
      <p:bldP spid="73831" grpId="1" animBg="1"/>
      <p:bldP spid="73832" grpId="0" animBg="1"/>
      <p:bldP spid="73832" grpId="1" animBg="1"/>
      <p:bldP spid="73833" grpId="0" animBg="1"/>
      <p:bldP spid="73833" grpId="1" animBg="1"/>
      <p:bldP spid="73834" grpId="0" animBg="1"/>
      <p:bldP spid="73834" grpId="1" animBg="1"/>
      <p:bldP spid="73835" grpId="0" animBg="1"/>
      <p:bldP spid="73835" grpId="1" animBg="1"/>
      <p:bldP spid="73836" grpId="0" animBg="1"/>
      <p:bldP spid="73836" grpId="1" animBg="1"/>
      <p:bldP spid="73837" grpId="0" animBg="1"/>
      <p:bldP spid="73837" grpId="1" animBg="1"/>
      <p:bldP spid="73838" grpId="0" animBg="1"/>
      <p:bldP spid="73838" grpId="1" animBg="1"/>
      <p:bldP spid="73839" grpId="0" animBg="1"/>
      <p:bldP spid="73839" grpId="1" animBg="1"/>
      <p:bldP spid="73840" grpId="0" animBg="1"/>
      <p:bldP spid="73840" grpId="1" animBg="1"/>
      <p:bldP spid="73841" grpId="0" animBg="1"/>
      <p:bldP spid="73841" grpId="1" animBg="1"/>
      <p:bldP spid="73842" grpId="0" animBg="1"/>
      <p:bldP spid="73842" grpId="1" animBg="1"/>
      <p:bldP spid="73843" grpId="0" animBg="1"/>
      <p:bldP spid="73843" grpId="1" animBg="1"/>
      <p:bldP spid="73844" grpId="0" animBg="1"/>
      <p:bldP spid="73844" grpId="1" animBg="1"/>
      <p:bldP spid="73845" grpId="0" animBg="1"/>
      <p:bldP spid="73845" grpId="1" animBg="1"/>
      <p:bldP spid="73846" grpId="0" animBg="1"/>
      <p:bldP spid="73846" grpId="1" animBg="1"/>
      <p:bldP spid="73847" grpId="0" animBg="1"/>
      <p:bldP spid="73847" grpId="1" animBg="1"/>
      <p:bldP spid="73848" grpId="0" animBg="1"/>
      <p:bldP spid="73848" grpId="1" animBg="1"/>
      <p:bldP spid="73849" grpId="0" animBg="1"/>
      <p:bldP spid="73849" grpId="1" animBg="1"/>
      <p:bldP spid="73850" grpId="0" animBg="1"/>
      <p:bldP spid="73850" grpId="1" animBg="1"/>
      <p:bldP spid="73851" grpId="0" animBg="1"/>
      <p:bldP spid="73851" grpId="1" animBg="1"/>
      <p:bldP spid="73852" grpId="0" animBg="1"/>
      <p:bldP spid="73852" grpId="1" animBg="1"/>
      <p:bldP spid="73853" grpId="0" animBg="1"/>
      <p:bldP spid="73853" grpId="1" animBg="1"/>
      <p:bldP spid="73854" grpId="0" animBg="1"/>
      <p:bldP spid="73854" grpId="1" animBg="1"/>
      <p:bldP spid="73855" grpId="0" animBg="1"/>
      <p:bldP spid="73855" grpId="1" animBg="1"/>
      <p:bldP spid="73856" grpId="0" animBg="1"/>
      <p:bldP spid="73856" grpId="1" animBg="1"/>
      <p:bldP spid="73857" grpId="0" animBg="1"/>
      <p:bldP spid="73857" grpId="1" animBg="1"/>
      <p:bldP spid="73858" grpId="0" animBg="1"/>
      <p:bldP spid="73858" grpId="1" animBg="1"/>
      <p:bldP spid="73859" grpId="0" animBg="1"/>
      <p:bldP spid="73859" grpId="1" animBg="1"/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6" y="308029"/>
            <a:ext cx="5118389" cy="4367958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914400" y="34099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Hòa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Bình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200535" y="383381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Vĩnh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Phúc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3276600" y="2095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Thái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Nguyên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4343400" y="1390650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Bắc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Ninh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4343400" y="264795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Hưng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Yên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19600" y="4019550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Hà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-23632" y="583406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Phú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Thọ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0" name="Rectangle 16"/>
          <p:cNvSpPr>
            <a:spLocks noChangeArrowheads="1"/>
          </p:cNvSpPr>
          <p:nvPr/>
        </p:nvSpPr>
        <p:spPr bwMode="auto">
          <a:xfrm>
            <a:off x="914400" y="33909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Hòa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Bình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1200535" y="385094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Vĩnh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Phúc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2" name="Rectangle 18"/>
          <p:cNvSpPr>
            <a:spLocks noChangeArrowheads="1"/>
          </p:cNvSpPr>
          <p:nvPr/>
        </p:nvSpPr>
        <p:spPr bwMode="auto">
          <a:xfrm>
            <a:off x="3276600" y="2095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Thái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Nguyên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3" name="Rectangle 19"/>
          <p:cNvSpPr>
            <a:spLocks noChangeArrowheads="1"/>
          </p:cNvSpPr>
          <p:nvPr/>
        </p:nvSpPr>
        <p:spPr bwMode="auto">
          <a:xfrm>
            <a:off x="4343400" y="1390650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Bắc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Ninh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4343400" y="264795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Hưng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Yên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4419600" y="4019550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Hà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Nam</a:t>
            </a:r>
          </a:p>
        </p:txBody>
      </p:sp>
      <p:sp>
        <p:nvSpPr>
          <p:cNvPr id="139286" name="Rectangle 22"/>
          <p:cNvSpPr>
            <a:spLocks noChangeArrowheads="1"/>
          </p:cNvSpPr>
          <p:nvPr/>
        </p:nvSpPr>
        <p:spPr bwMode="auto">
          <a:xfrm>
            <a:off x="-38099" y="570391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Phú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Thọ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673689" y="299069"/>
            <a:ext cx="3185932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655" y="4646644"/>
            <a:ext cx="533400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6419850" y="1200002"/>
            <a:ext cx="14287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Vĩnh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6419850" y="1582595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438900" y="3799037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Giang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457950" y="3361318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457950" y="2915807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448425" y="2498138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448425" y="2053359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457950" y="4289852"/>
            <a:ext cx="188595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Thọ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4343400" y="857250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Bắc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Giang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4343400" y="857250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Bắc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Giang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7728" y="-220653"/>
            <a:ext cx="8290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Hà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Nam</a:t>
            </a:r>
          </a:p>
        </p:txBody>
      </p:sp>
      <p:pic>
        <p:nvPicPr>
          <p:cNvPr id="32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86" y="4324350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3790950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3024187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1728787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23950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4350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738187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3" descr="chấm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042987"/>
            <a:ext cx="1571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68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80" grpId="0"/>
      <p:bldP spid="139281" grpId="0"/>
      <p:bldP spid="139282" grpId="0"/>
      <p:bldP spid="139283" grpId="0"/>
      <p:bldP spid="139284" grpId="0"/>
      <p:bldP spid="139285" grpId="0"/>
      <p:bldP spid="139286" grpId="0"/>
      <p:bldP spid="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354591"/>
            <a:ext cx="5000626" cy="4198360"/>
          </a:xfrm>
          <a:prstGeom prst="rect">
            <a:avLst/>
          </a:prstGeom>
          <a:noFill/>
          <a:ln w="38100">
            <a:solidFill>
              <a:srgbClr val="009900">
                <a:alpha val="90979"/>
              </a:srgbClr>
            </a:solidFill>
            <a:miter lim="800000"/>
            <a:headEnd/>
            <a:tailEnd/>
          </a:ln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90550" y="3529013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Hòa Bình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143000" y="500063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Vĩnh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Phúc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3087889" y="300038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Nguyên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4095750" y="1300163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4095750" y="2614613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Hưng Yên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248150" y="4271963"/>
            <a:ext cx="990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Hà Nam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280988" y="671513"/>
            <a:ext cx="6191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Phú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Thọ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569837"/>
            <a:ext cx="4781550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4210050" y="657225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lIns="68580" tIns="34290" rIns="68580" bIns="34290" anchor="ctr"/>
          <a:lstStyle/>
          <a:p>
            <a:pPr algn="ctr" defTabSz="685783">
              <a:defRPr/>
            </a:pP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Bắc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Giang</a:t>
            </a:r>
            <a:endParaRPr lang="en-US" b="1" dirty="0"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421516" y="171374"/>
            <a:ext cx="3417095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257168" indent="-257168" defTabSz="685783">
              <a:buClr>
                <a:srgbClr val="0563C1"/>
              </a:buClr>
              <a:defRPr/>
            </a:pP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68" indent="-257168" defTabSz="685783">
              <a:buClr>
                <a:srgbClr val="0563C1"/>
              </a:buClr>
              <a:defRPr/>
            </a:pPr>
            <a:r>
              <a:rPr lang="en-US" altLang="en-US" sz="23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3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3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70054" y="1233202"/>
            <a:ext cx="3626322" cy="11310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783">
              <a:buClr>
                <a:srgbClr val="0563C1"/>
              </a:buClr>
              <a:defRPr/>
            </a:pP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97304" y="2453769"/>
            <a:ext cx="3171824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783">
              <a:buClr>
                <a:srgbClr val="0563C1"/>
              </a:buClr>
              <a:defRPr/>
            </a:pP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Wordwall</a:t>
            </a:r>
            <a:endParaRPr lang="en-US" alt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06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440154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A5400"/>
      </a:dk1>
      <a:lt1>
        <a:srgbClr val="FFFFFF"/>
      </a:lt1>
      <a:dk2>
        <a:srgbClr val="4A9400"/>
      </a:dk2>
      <a:lt2>
        <a:srgbClr val="BAE8BA"/>
      </a:lt2>
      <a:accent1>
        <a:srgbClr val="33CC33"/>
      </a:accent1>
      <a:accent2>
        <a:srgbClr val="99CC00"/>
      </a:accent2>
      <a:accent3>
        <a:srgbClr val="B1C8AA"/>
      </a:accent3>
      <a:accent4>
        <a:srgbClr val="DADADA"/>
      </a:accent4>
      <a:accent5>
        <a:srgbClr val="D1FF47"/>
      </a:accent5>
      <a:accent6>
        <a:srgbClr val="8AB900"/>
      </a:accent6>
      <a:hlink>
        <a:srgbClr val="99FF33"/>
      </a:hlink>
      <a:folHlink>
        <a:srgbClr val="FFFF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4567</TotalTime>
  <Words>1289</Words>
  <Application>Microsoft Office PowerPoint</Application>
  <PresentationFormat>On-screen Show (16:9)</PresentationFormat>
  <Paragraphs>205</Paragraphs>
  <Slides>25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Office Theme</vt:lpstr>
      <vt:lpstr>1_Office Theme</vt:lpstr>
      <vt:lpstr>2_Office Theme</vt:lpstr>
      <vt:lpstr>Default Design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HP</cp:lastModifiedBy>
  <cp:revision>523</cp:revision>
  <dcterms:created xsi:type="dcterms:W3CDTF">2020-03-15T10:05:02Z</dcterms:created>
  <dcterms:modified xsi:type="dcterms:W3CDTF">2021-12-19T11:17:51Z</dcterms:modified>
</cp:coreProperties>
</file>