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476" r:id="rId11"/>
    <p:sldId id="329" r:id="rId12"/>
    <p:sldId id="470" r:id="rId13"/>
    <p:sldId id="471" r:id="rId14"/>
    <p:sldId id="472" r:id="rId15"/>
    <p:sldId id="473" r:id="rId16"/>
    <p:sldId id="276" r:id="rId17"/>
    <p:sldId id="267" r:id="rId18"/>
    <p:sldId id="265" r:id="rId19"/>
    <p:sldId id="464" r:id="rId20"/>
    <p:sldId id="465" r:id="rId21"/>
    <p:sldId id="459" r:id="rId22"/>
    <p:sldId id="461" r:id="rId23"/>
    <p:sldId id="477" r:id="rId24"/>
  </p:sldIdLst>
  <p:sldSz cx="12190413" cy="6859588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F29"/>
    <a:srgbClr val="ED6D4A"/>
    <a:srgbClr val="DF5924"/>
    <a:srgbClr val="699E56"/>
    <a:srgbClr val="6FAD32"/>
    <a:srgbClr val="0C8983"/>
    <a:srgbClr val="8D5153"/>
    <a:srgbClr val="3BB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8" autoAdjust="0"/>
    <p:restoredTop sz="97778" autoAdjust="0"/>
  </p:normalViewPr>
  <p:slideViewPr>
    <p:cSldViewPr snapToGrid="0">
      <p:cViewPr varScale="1">
        <p:scale>
          <a:sx n="71" d="100"/>
          <a:sy n="71" d="100"/>
        </p:scale>
        <p:origin x="-762" y="-9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EDEF03-73A5-49A4-8CDE-89A058D604D6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E4DE07-1FE0-4980-B6F7-278E27833D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0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8DB20FA-DB80-4C0F-98DF-FB91B1D49EDA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2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8DB20FA-DB80-4C0F-98DF-FB91B1D49EDA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 pitchFamily="2" charset="-122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66BAE8E-AEFD-4037-A9B4-184CBD38116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itchFamily="2" charset="-122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E102D9C4-8AE2-4483-8D43-0801462A005A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itchFamily="2" charset="-122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1A7340A-E9CD-48C1-8805-FAF850EAD3F2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ea typeface="等线" pitchFamily="2" charset="-122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2E657CD-29C0-43B7-93B0-7950F4A52079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8DB20FA-DB80-4C0F-98DF-FB91B1D49EDA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7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6BB9-FFB0-46E4-9739-D1B962CD72A0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1B63-0B8E-40C7-BC7A-6F585D9C8B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30296"/>
      </p:ext>
    </p:extLst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D799-8573-4E91-990C-EAF240B5CB96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3A33-3A34-47F0-B2E5-B7F142D058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608718"/>
      </p:ext>
    </p:extLst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E3BE-36B6-4B76-9A7B-4B4CC1155839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0B933-2A08-457B-9A06-40AD39A14E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500747"/>
      </p:ext>
    </p:extLst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19674204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AB51F89-C4A4-4D84-A7D7-BEF4CB31B96F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268887551"/>
      </p:ext>
    </p:extLst>
  </p:cSld>
  <p:clrMapOvr>
    <a:masterClrMapping/>
  </p:clrMapOvr>
  <p:transition spd="slow" advTm="0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13891752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59060645"/>
      </p:ext>
    </p:extLst>
  </p:cSld>
  <p:clrMapOvr>
    <a:masterClrMapping/>
  </p:clrMapOvr>
  <p:transition spd="slow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962DDD5-38B1-45C8-829D-852A8ECCDCBF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53390782"/>
      </p:ext>
    </p:extLst>
  </p:cSld>
  <p:clrMapOvr>
    <a:masterClrMapping/>
  </p:clrMapOvr>
  <p:transition spd="slow" advTm="0"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54559715"/>
      </p:ext>
    </p:extLst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51928686"/>
      </p:ext>
    </p:extLst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8C61DFD8-086B-43C0-88D2-CD9CDBBC7F07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228978938"/>
      </p:ext>
    </p:extLst>
  </p:cSld>
  <p:clrMapOvr>
    <a:masterClrMapping/>
  </p:clrMapOvr>
  <p:transition spd="slow" advTm="0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5448-C9CE-4E31-9A66-6E2C5928317A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E657-EA46-4D58-AAE0-ED7F10563BC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484655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08289685"/>
      </p:ext>
    </p:extLst>
  </p:cSld>
  <p:clrMapOvr>
    <a:masterClrMapping/>
  </p:clrMapOvr>
  <p:transition spd="slow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39592140"/>
      </p:ext>
    </p:extLst>
  </p:cSld>
  <p:clrMapOvr>
    <a:masterClrMapping/>
  </p:clrMapOvr>
  <p:transition spd="slow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F2B6FE2-9388-4D7D-87BC-176CFD092519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767656602"/>
      </p:ext>
    </p:extLst>
  </p:cSld>
  <p:clrMapOvr>
    <a:masterClrMapping/>
  </p:clrMapOvr>
  <p:transition spd="slow" advTm="0"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87415700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6995952"/>
      </p:ext>
    </p:extLst>
  </p:cSld>
  <p:clrMapOvr>
    <a:masterClrMapping/>
  </p:clrMapOvr>
  <p:transition spd="slow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7DDDC49A-B8C0-4E68-8E67-88B71893E78F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105523172"/>
      </p:ext>
    </p:extLst>
  </p:cSld>
  <p:clrMapOvr>
    <a:masterClrMapping/>
  </p:clrMapOvr>
  <p:transition spd="slow" advTm="0"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71486378"/>
      </p:ext>
    </p:extLst>
  </p:cSld>
  <p:clrMapOvr>
    <a:masterClrMapping/>
  </p:clrMapOvr>
  <p:transition spd="slow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949604"/>
      </p:ext>
    </p:extLst>
  </p:cSld>
  <p:clrMapOvr>
    <a:masterClrMapping/>
  </p:clrMapOvr>
  <p:transition spd="slow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062ACC10-EE3D-4D11-A2EB-44E16F1804C9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1920917070"/>
      </p:ext>
    </p:extLst>
  </p:cSld>
  <p:clrMapOvr>
    <a:masterClrMapping/>
  </p:clrMapOvr>
  <p:transition spd="slow" advTm="0"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23025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708E-E99C-4FF1-B74F-8120C3350F74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9E91C-A5AB-4EAB-B51C-D4D06001EE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553923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893319"/>
      </p:ext>
    </p:extLst>
  </p:cSld>
  <p:clrMapOvr>
    <a:masterClrMapping/>
  </p:clrMapOvr>
  <p:transition spd="slow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F0A2ACC-A023-4FAC-BA8F-9735AE0BFA29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963360021"/>
      </p:ext>
    </p:extLst>
  </p:cSld>
  <p:clrMapOvr>
    <a:masterClrMapping/>
  </p:clrMapOvr>
  <p:transition spd="slow" advTm="0"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62096151"/>
      </p:ext>
    </p:extLst>
  </p:cSld>
  <p:clrMapOvr>
    <a:masterClrMapping/>
  </p:clrMapOvr>
  <p:transition spd="slow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x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25742079"/>
      </p:ext>
    </p:extLst>
  </p:cSld>
  <p:clrMapOvr>
    <a:masterClrMapping/>
  </p:clrMapOvr>
  <p:transition spd="slow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6"/>
          <p:cNvCxnSpPr/>
          <p:nvPr userDrawn="1"/>
        </p:nvCxnSpPr>
        <p:spPr>
          <a:xfrm flipV="1">
            <a:off x="3024188" y="479425"/>
            <a:ext cx="83661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7"/>
          <p:cNvGrpSpPr>
            <a:grpSpLocks/>
          </p:cNvGrpSpPr>
          <p:nvPr userDrawn="1"/>
        </p:nvGrpSpPr>
        <p:grpSpPr bwMode="auto"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5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9"/>
            <p:cNvGrpSpPr>
              <a:grpSpLocks/>
            </p:cNvGrpSpPr>
            <p:nvPr/>
          </p:nvGrpSpPr>
          <p:grpSpPr bwMode="auto"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7" name="椭圆 10"/>
              <p:cNvSpPr/>
              <p:nvPr/>
            </p:nvSpPr>
            <p:spPr>
              <a:xfrm rot="162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椭圆 12"/>
              <p:cNvSpPr/>
              <p:nvPr/>
            </p:nvSpPr>
            <p:spPr>
              <a:xfrm rot="162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" name="组合 18"/>
          <p:cNvGrpSpPr>
            <a:grpSpLocks/>
          </p:cNvGrpSpPr>
          <p:nvPr userDrawn="1"/>
        </p:nvGrpSpPr>
        <p:grpSpPr bwMode="auto"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6" name="组合 19"/>
            <p:cNvGrpSpPr>
              <a:grpSpLocks/>
            </p:cNvGrpSpPr>
            <p:nvPr userDrawn="1"/>
          </p:nvGrpSpPr>
          <p:grpSpPr bwMode="auto"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8" name="图片 21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图片 22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279"/>
              <a:stretch>
                <a:fillRect/>
              </a:stretch>
            </p:blipFill>
            <p:spPr bwMode="auto"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文本框 20"/>
            <p:cNvSpPr txBox="1">
              <a:spLocks noChangeArrowheads="1"/>
            </p:cNvSpPr>
            <p:nvPr userDrawn="1"/>
          </p:nvSpPr>
          <p:spPr bwMode="auto"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By </a:t>
              </a:r>
              <a:r>
                <a:rPr lang="zh-CN" altLang="en-US" sz="800">
                  <a:solidFill>
                    <a:srgbClr val="595959"/>
                  </a:solidFill>
                  <a:latin typeface="迷你简汉真广标"/>
                  <a:ea typeface="迷你简汉真广标"/>
                  <a:cs typeface="迷你简汉真广标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35F3-CE51-FE47-901D-12AFFB0ECEA9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/>
              <a:t>xiaoer.yanj.cn</a:t>
            </a:r>
            <a:endParaRPr lang="en-JM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72660FC-7C5C-489A-A66A-3D43EA786F3A}" type="slidenum">
              <a:rPr lang="en-JM" altLang="en-US"/>
              <a:pPr/>
              <a:t>‹#›</a:t>
            </a:fld>
            <a:endParaRPr lang="en-JM" altLang="en-US"/>
          </a:p>
        </p:txBody>
      </p:sp>
    </p:spTree>
    <p:extLst>
      <p:ext uri="{BB962C8B-B14F-4D97-AF65-F5344CB8AC3E}">
        <p14:creationId xmlns:p14="http://schemas.microsoft.com/office/powerpoint/2010/main" val="2009359319"/>
      </p:ext>
    </p:extLst>
  </p:cSld>
  <p:clrMapOvr>
    <a:masterClrMapping/>
  </p:clrMapOvr>
  <p:transition spd="slow" advTm="0"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 userDrawn="1"/>
        </p:nvSpPr>
        <p:spPr>
          <a:xfrm>
            <a:off x="-9525" y="0"/>
            <a:ext cx="12203113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15812044"/>
      </p:ext>
    </p:extLst>
  </p:cSld>
  <p:clrMapOvr>
    <a:masterClrMapping/>
  </p:clrMapOvr>
  <p:transition spd="slow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D139-2118-4F55-BFDD-361BFC714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96705"/>
      </p:ext>
    </p:extLst>
  </p:cSld>
  <p:clrMapOvr>
    <a:masterClrMapping/>
  </p:clrMapOvr>
  <p:transition spd="slow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8CE9F-CBCB-4E68-BE33-931CBEA89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198826"/>
      </p:ext>
    </p:extLst>
  </p:cSld>
  <p:clrMapOvr>
    <a:masterClrMapping/>
  </p:clrMapOvr>
  <p:transition spd="slow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C5D8-F50C-4EDE-B4D2-559904CF8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354820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4E0A8-519E-4899-A094-DFA887D9A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60305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876AA-F0CB-47D0-BABE-6C86353A0550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6245-9E6A-4FFA-90FB-64263A7FA9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078375"/>
      </p:ext>
    </p:extLst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EED50-D740-4EF7-9A55-85AC9CA23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97901"/>
      </p:ext>
    </p:extLst>
  </p:cSld>
  <p:clrMapOvr>
    <a:masterClrMapping/>
  </p:clrMapOvr>
  <p:transition spd="slow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82B6-9736-4FA6-B1D2-41B30FEC1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35007"/>
      </p:ext>
    </p:extLst>
  </p:cSld>
  <p:clrMapOvr>
    <a:masterClrMapping/>
  </p:clrMapOvr>
  <p:transition spd="slow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0763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150" y="6453188"/>
            <a:ext cx="392113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7625"/>
            <a:ext cx="2843213" cy="365125"/>
          </a:xfrm>
        </p:spPr>
        <p:txBody>
          <a:bodyPr/>
          <a:lstStyle>
            <a:lvl1pPr algn="ctr">
              <a:defRPr>
                <a:latin typeface="ITC Avant Garde Std Bk"/>
              </a:defRPr>
            </a:lvl1pPr>
          </a:lstStyle>
          <a:p>
            <a:fld id="{0C8832DB-0C71-456C-AB00-F89B68996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968329"/>
      </p:ext>
    </p:extLst>
  </p:cSld>
  <p:clrMapOvr>
    <a:masterClrMapping/>
  </p:clrMapOvr>
  <p:transition spd="slow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15676"/>
      </p:ext>
    </p:extLst>
  </p:cSld>
  <p:clrMapOvr>
    <a:masterClrMapping/>
  </p:clrMapOvr>
  <p:transition spd="slow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E297A-7894-4F66-B861-AD77F2337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824126"/>
      </p:ext>
    </p:extLst>
  </p:cSld>
  <p:clrMapOvr>
    <a:masterClrMapping/>
  </p:clrMapOvr>
  <p:transition spd="slow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30AA-864D-40EE-8CE7-A49BDD91D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64379"/>
      </p:ext>
    </p:extLst>
  </p:cSld>
  <p:clrMapOvr>
    <a:masterClrMapping/>
  </p:clrMapOvr>
  <p:transition spd="slow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7676B-E66A-4DB7-8AAD-C27226AFD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282131"/>
      </p:ext>
    </p:extLst>
  </p:cSld>
  <p:clrMapOvr>
    <a:masterClrMapping/>
  </p:clrMapOvr>
  <p:transition spd="slow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ECEA7-796D-4122-A55A-13992B999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713602"/>
      </p:ext>
    </p:extLst>
  </p:cSld>
  <p:clrMapOvr>
    <a:masterClrMapping/>
  </p:clrMapOvr>
  <p:transition spd="slow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53128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5FA4-B640-4DA2-A8EE-0390118DE15A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4B677-9116-4025-8ED5-00E74E2BFC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29043"/>
      </p:ext>
    </p:extLst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FAC2-1EA8-4012-BE42-7F3E1640EF76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D990E-16AD-4656-B209-66459FCFB0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126335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68ED-7531-4433-A266-5F0E7CDE6854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6FD6-675A-48F9-92DF-51045BDB0E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137806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8F20-D2EB-4725-A2DB-A31970403957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8AC50-CF65-4CBA-80DF-1484543D67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8783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72744-1B9E-4561-8ACA-FAA503503120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98371-3DFE-4515-9578-1A333E1EFC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2577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B8C2D2-8010-4A70-977D-5B44457B8CB2}" type="datetimeFigureOut">
              <a:rPr lang="zh-CN" altLang="en-US"/>
              <a:pPr>
                <a:defRPr/>
              </a:pPr>
              <a:t>2022/11/30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68A428-EE2A-466F-8AE7-811B0AF1AF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Tm="0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3F96826-6408-4A62-989F-9AE9F3DA07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53" r:id="rId7"/>
    <p:sldLayoutId id="2147483854" r:id="rId8"/>
    <p:sldLayoutId id="2147483825" r:id="rId9"/>
    <p:sldLayoutId id="2147483826" r:id="rId10"/>
    <p:sldLayoutId id="2147483827" r:id="rId11"/>
    <p:sldLayoutId id="2147483828" r:id="rId12"/>
    <p:sldLayoutId id="2147483855" r:id="rId13"/>
  </p:sldLayoutIdLst>
  <p:transition spd="slow" advTm="0">
    <p:fade/>
  </p:transition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59633474-35E8-44B0-8D23-D84DBFD0DC0E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307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225A1E73-FF38-4B9C-95E4-3764D8CE1D11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410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5098AC01-D492-4A8A-BB55-F1A1DBA80607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512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63AF95DD-1877-46FD-A477-53A559DAA4CC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614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989E0BB5-14D7-421F-AEAC-32998511A60C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717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1CAC9BC2-B2BF-4D7B-A8FF-E01B73F41230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819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755A727F-4BF7-4005-A584-6532FCFEEC98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hexa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JM" altLang="en-US"/>
          </a:p>
        </p:txBody>
      </p:sp>
      <p:sp>
        <p:nvSpPr>
          <p:cNvPr id="922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JM" altLang="en-US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lIns="91436" tIns="45718" rIns="91436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6620504-D840-6A40-90BC-6F3747762FA2}" type="datetime1">
              <a:rPr lang="en-JM"/>
              <a:pPr>
                <a:defRPr/>
              </a:pPr>
              <a:t>30/11/2022</a:t>
            </a:fld>
            <a:endParaRPr lang="en-JM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lumMod val="6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JM"/>
              <a:t>WWW.DESIGNERSPARADISE.COM</a:t>
            </a:r>
            <a:endParaRPr lang="en-JM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800" y="6275388"/>
            <a:ext cx="10463213" cy="1905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7F7F7F"/>
                </a:solidFill>
                <a:latin typeface="Impact" panose="020B0806030902050204" pitchFamily="34" charset="0"/>
              </a:defRPr>
            </a:lvl1pPr>
          </a:lstStyle>
          <a:p>
            <a:fld id="{742F33A8-65A9-45A8-B0DB-2DB0D618A790}" type="slidenum">
              <a:rPr lang="en-JM" altLang="en-US"/>
              <a:pPr/>
              <a:t>‹#›</a:t>
            </a:fld>
            <a:endParaRPr lang="en-JM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 spd="slow" advTm="0">
    <p:fade/>
  </p:transition>
  <p:hf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4600">
          <a:solidFill>
            <a:srgbClr val="17375E"/>
          </a:solidFill>
          <a:latin typeface="Signika"/>
          <a:ea typeface="Open Sans Extrabold" panose="020B0604020202020204" pitchFamily="34" charset="0"/>
          <a:cs typeface="Signika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SimSun" panose="02010600030101010101" pitchFamily="2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12190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A_MakeIt Last.mp3">
            <a:hlinkClick r:id="" action="ppaction://media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-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631758" y="1983244"/>
            <a:ext cx="69268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Can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KHỞI</a:t>
            </a:r>
            <a:r>
              <a:rPr lang="en-US" altLang="zh-CN" sz="8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ĐỘNG</a:t>
            </a:r>
            <a:endParaRPr lang="en-US" altLang="zh-CN" sz="8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华康标题宋W9(P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24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441" y="2515183"/>
            <a:ext cx="7678867" cy="1108335"/>
          </a:xfrm>
          <a:prstGeom prst="rect">
            <a:avLst/>
          </a:prstGeom>
          <a:noFill/>
        </p:spPr>
        <p:txBody>
          <a:bodyPr wrap="none" lIns="109745" tIns="54873" rIns="109745" bIns="54873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482" b="1" kern="1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+mn-ea"/>
                <a:cs typeface="Times New Roman"/>
              </a:rPr>
              <a:t>THỬ TÀI CỦA BẠN</a:t>
            </a:r>
            <a:endParaRPr lang="en-US" sz="6482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616200"/>
            <a:ext cx="1054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8342313" y="2732088"/>
            <a:ext cx="280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8328025" y="2732088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8342313" y="2732088"/>
            <a:ext cx="280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8316913" y="2732088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8367713" y="2732088"/>
            <a:ext cx="212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8342313" y="2732088"/>
            <a:ext cx="2809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7877175" y="2732088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116138" y="1600200"/>
            <a:ext cx="777875" cy="865188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</a:rPr>
              <a:t> </a:t>
            </a:r>
            <a:r>
              <a:rPr lang="en-US" altLang="en-US" sz="3841" b="1">
                <a:solidFill>
                  <a:srgbClr val="0000FF"/>
                </a:solidFill>
                <a:ea typeface="+mn-ea"/>
              </a:rPr>
              <a:t>8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2413" y="584200"/>
            <a:ext cx="8780462" cy="601663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txBody>
          <a:bodyPr lIns="83637" tIns="41818" rIns="83637" bIns="4181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361" b="1">
                <a:solidFill>
                  <a:srgbClr val="0000FF"/>
                </a:solidFill>
                <a:ea typeface="+mn-ea"/>
              </a:rPr>
              <a:t>1. Giá trị của biểu thức (9 x 2) : 3 là:</a:t>
            </a:r>
            <a:endParaRPr lang="en-US" altLang="en-US" sz="2881" b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882650" y="1600200"/>
            <a:ext cx="842963" cy="8651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16138" y="2921000"/>
            <a:ext cx="777875" cy="866775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ea typeface="+mn-ea"/>
              </a:rPr>
              <a:t> </a:t>
            </a:r>
            <a:r>
              <a:rPr lang="en-US" altLang="en-US" sz="408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6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860425" y="2921000"/>
            <a:ext cx="844550" cy="8667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2154238" y="4189413"/>
            <a:ext cx="739775" cy="8651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ea typeface="+mn-ea"/>
              </a:rPr>
              <a:t>18</a:t>
            </a:r>
            <a:endParaRPr lang="vi-VN" altLang="en-US" sz="384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790575" y="4189413"/>
            <a:ext cx="844550" cy="8651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FFFF00"/>
                </a:solidFill>
                <a:ea typeface="+mn-ea"/>
              </a:rPr>
              <a:t>C</a:t>
            </a:r>
            <a:endParaRPr lang="vi-VN" altLang="en-US" sz="4081" b="1">
              <a:solidFill>
                <a:srgbClr val="FFFF00"/>
              </a:solidFill>
              <a:ea typeface="+mn-ea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2168525" y="5467350"/>
            <a:ext cx="725488" cy="866775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</a:rPr>
              <a:t>45  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860425" y="5462588"/>
            <a:ext cx="844550" cy="8651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844550" y="2908300"/>
            <a:ext cx="877888" cy="900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600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2162175" y="1500188"/>
            <a:ext cx="2012950" cy="8651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</a:rPr>
              <a:t> </a:t>
            </a:r>
            <a:r>
              <a:rPr lang="en-US" altLang="en-US" sz="408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1 cách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155700" y="381000"/>
            <a:ext cx="9421813" cy="601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637" tIns="41818" rIns="83637" bIns="41818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1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Biểu thức </a:t>
            </a:r>
            <a:r>
              <a:rPr lang="en-US" sz="3361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x 8) : 2 </a:t>
            </a:r>
            <a:r>
              <a:rPr lang="en-US" sz="3361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thể thực hiện được bằng: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973138" y="1500188"/>
            <a:ext cx="844550" cy="8651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162175" y="3024188"/>
            <a:ext cx="2057400" cy="865187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ea typeface="+mn-ea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2 cách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973138" y="3024188"/>
            <a:ext cx="844550" cy="8651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2154238" y="4303713"/>
            <a:ext cx="2020887" cy="868362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ea typeface="+mn-ea"/>
              </a:rPr>
              <a:t>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3 cách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973138" y="4243388"/>
            <a:ext cx="787400" cy="865187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FFFF00"/>
                </a:solidFill>
                <a:ea typeface="+mn-ea"/>
              </a:rPr>
              <a:t>C</a:t>
            </a:r>
            <a:endParaRPr lang="vi-VN" altLang="en-US" sz="4081" b="1">
              <a:solidFill>
                <a:srgbClr val="FFFF00"/>
              </a:solidFill>
              <a:ea typeface="+mn-ea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168525" y="5467350"/>
            <a:ext cx="5938838" cy="866775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</a:rPr>
              <a:t>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 Không thực hiện được</a:t>
            </a: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altLang="en-US" sz="408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952500" y="5448300"/>
            <a:ext cx="844550" cy="8667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882650" y="4243388"/>
            <a:ext cx="877888" cy="901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vi-VN" altLang="en-US" sz="3600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2136775"/>
            <a:ext cx="1055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93059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9293225" y="2252663"/>
            <a:ext cx="334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9345613" y="2252663"/>
            <a:ext cx="211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8855075" y="2252663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2116138" y="1600200"/>
            <a:ext cx="6265862" cy="865188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ea typeface="+mn-ea"/>
              </a:rPr>
              <a:t>Chia một tích cho một số</a:t>
            </a:r>
            <a:endParaRPr lang="vi-VN" altLang="en-US" sz="384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39850" y="482600"/>
            <a:ext cx="7042150" cy="674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637" tIns="41818" rIns="83637" bIns="41818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Biểu thức (8 x 5) : 2 có dạng:</a:t>
            </a:r>
            <a:endParaRPr lang="en-US" sz="3361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1044575" y="1600200"/>
            <a:ext cx="842963" cy="8651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071688" y="2921000"/>
            <a:ext cx="6310312" cy="866775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ea typeface="+mn-ea"/>
                <a:cs typeface="Times New Roman" panose="02020603050405020304" pitchFamily="18" charset="0"/>
              </a:rPr>
              <a:t>Chia một tổng cho một số</a:t>
            </a:r>
            <a:endParaRPr lang="vi-VN" altLang="en-US" sz="384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973138" y="2921000"/>
            <a:ext cx="844550" cy="8667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2154238" y="4303713"/>
            <a:ext cx="6227762" cy="868362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ea typeface="+mn-ea"/>
              </a:rPr>
              <a:t>Chia một số cho một tích</a:t>
            </a:r>
            <a:endParaRPr lang="vi-VN" altLang="en-US" sz="384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952500" y="4291013"/>
            <a:ext cx="844550" cy="8667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81" b="1">
                <a:solidFill>
                  <a:srgbClr val="FFFF00"/>
                </a:solidFill>
                <a:ea typeface="+mn-ea"/>
              </a:rPr>
              <a:t>C</a:t>
            </a:r>
            <a:endParaRPr lang="vi-VN" altLang="en-US" sz="4081" b="1">
              <a:solidFill>
                <a:srgbClr val="FFFF00"/>
              </a:solidFill>
              <a:ea typeface="+mn-ea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2168525" y="5467350"/>
            <a:ext cx="6213475" cy="866775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lIns="83637" tIns="41818" rIns="83637" bIns="41818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841" b="1">
                <a:solidFill>
                  <a:srgbClr val="0000FF"/>
                </a:solidFill>
                <a:ea typeface="+mn-ea"/>
              </a:rPr>
              <a:t>Không có phương án đúng</a:t>
            </a:r>
            <a:endParaRPr lang="vi-VN" altLang="en-US" sz="3841" b="1" i="1">
              <a:solidFill>
                <a:srgbClr val="0000FF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952500" y="5510213"/>
            <a:ext cx="844550" cy="8667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1009650" y="1600200"/>
            <a:ext cx="877888" cy="901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3637" tIns="41818" rIns="83637" bIns="4181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vi-VN" altLang="en-US" sz="3600" b="1">
              <a:solidFill>
                <a:srgbClr val="C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2136775"/>
            <a:ext cx="10556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93059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9293225" y="2252663"/>
            <a:ext cx="334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9345613" y="2252663"/>
            <a:ext cx="2111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9318625" y="2252663"/>
            <a:ext cx="28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8855075" y="2252663"/>
            <a:ext cx="333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81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12190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A_MakeIt Last.mp3">
            <a:hlinkClick r:id="" action="ppaction://media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-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931561" y="1548529"/>
            <a:ext cx="69268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Can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zh-CN" sz="88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DẶN</a:t>
            </a:r>
            <a:r>
              <a:rPr lang="en-US" altLang="zh-CN" sz="88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DÒ</a:t>
            </a:r>
            <a:endParaRPr lang="en-US" altLang="zh-CN" sz="88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华康标题宋W9(P)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618029F-BFF1-2F41-4A5A-E69E03141380}"/>
              </a:ext>
            </a:extLst>
          </p:cNvPr>
          <p:cNvSpPr txBox="1"/>
          <p:nvPr/>
        </p:nvSpPr>
        <p:spPr>
          <a:xfrm>
            <a:off x="2574561" y="3245128"/>
            <a:ext cx="6528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Xem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trước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: Chia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hai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có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tận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là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080660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896029" y="1701827"/>
            <a:ext cx="333519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9 x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( 15 +3)</a:t>
            </a: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847287" y="5517754"/>
            <a:ext cx="3815927" cy="64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(9 x 15)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3=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858804" y="653875"/>
            <a:ext cx="8351840" cy="37031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47289" y="2709808"/>
            <a:ext cx="3047198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9 x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(15 - 3)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75290" y="3717789"/>
            <a:ext cx="3047198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(9 +15)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847287" y="4581772"/>
            <a:ext cx="345593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45 :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( 15 x 3)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19217" y="1629829"/>
            <a:ext cx="514739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519217" y="2709808"/>
            <a:ext cx="514739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519217" y="3706904"/>
            <a:ext cx="514739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Chia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519217" y="4664911"/>
            <a:ext cx="5147394" cy="7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Chia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39272" y="1305229"/>
            <a:ext cx="1115979" cy="396599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91181" y="1298673"/>
            <a:ext cx="1115979" cy="396599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702861" y="2291819"/>
            <a:ext cx="816356" cy="633986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66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42868" y="4159782"/>
            <a:ext cx="1176349" cy="765122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66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544119" y="2142250"/>
            <a:ext cx="1095839" cy="1007765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66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4971297" y="4313289"/>
            <a:ext cx="668661" cy="608023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66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4937685" y="5841563"/>
            <a:ext cx="2093504" cy="49399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FF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9" name="Rounded Rectangle 28"/>
          <p:cNvSpPr/>
          <p:nvPr/>
        </p:nvSpPr>
        <p:spPr bwMode="auto">
          <a:xfrm>
            <a:off x="7283183" y="5517756"/>
            <a:ext cx="1331975" cy="899148"/>
          </a:xfrm>
          <a:prstGeom prst="roundRect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28" tIns="45714" rIns="91428" bIns="4571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399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  <p:bldP spid="160774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13"/>
            <a:ext cx="12190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A_MakeIt Last.mp3">
            <a:hlinkClick r:id="" action="ppaction://media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-1676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331913" y="2884488"/>
            <a:ext cx="98869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zh-CN" sz="5500">
                <a:solidFill>
                  <a:srgbClr val="699E56"/>
                </a:solidFill>
                <a:latin typeface="Times New Roman" panose="02020603050405020304" pitchFamily="18" charset="0"/>
                <a:ea typeface="华康标题宋W9(P)"/>
                <a:cs typeface="Times New Roman" panose="02020603050405020304" pitchFamily="18" charset="0"/>
              </a:rPr>
              <a:t>CHIA MỘT TÍCH CHO MỘT SỐ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5113337" y="2101850"/>
            <a:ext cx="1963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spc="600" dirty="0">
                <a:solidFill>
                  <a:srgbClr val="C00000"/>
                </a:solidFill>
                <a:latin typeface="Times New Roman" panose="02020603050405020304" pitchFamily="18" charset="0"/>
                <a:ea typeface="张海山锐线体简" panose="02000000000000000000" pitchFamily="2" charset="-122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6025" y="515938"/>
            <a:ext cx="72199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7613" y="1191496"/>
            <a:ext cx="2759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5467" y="1191495"/>
            <a:ext cx="2759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50922" y="1197449"/>
            <a:ext cx="2759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9038" y="1825625"/>
            <a:ext cx="119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1413" y="2346325"/>
            <a:ext cx="2890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5700" y="2997200"/>
            <a:ext cx="609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55700" y="3732213"/>
            <a:ext cx="2557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54438" y="2332038"/>
            <a:ext cx="275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68725" y="3011488"/>
            <a:ext cx="275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200" b="1" dirty="0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  <a:r>
              <a: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68725" y="3719513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24513" y="2332038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38800" y="2997200"/>
            <a:ext cx="88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38800" y="3738563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27088" y="4432300"/>
            <a:ext cx="102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  <a:endParaRPr lang="vi-VN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55800" y="4424363"/>
            <a:ext cx="289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91038" y="4432300"/>
            <a:ext cx="2557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48500" y="4395788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98638" y="5159375"/>
            <a:ext cx="18430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tích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9963" y="5159375"/>
            <a:ext cx="184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 rot="16200000">
            <a:off x="2561432" y="4502944"/>
            <a:ext cx="317500" cy="11953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8" name="Left Brace 27"/>
          <p:cNvSpPr/>
          <p:nvPr/>
        </p:nvSpPr>
        <p:spPr>
          <a:xfrm rot="16200000">
            <a:off x="3667920" y="4895056"/>
            <a:ext cx="271462" cy="42862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4913" y="515938"/>
            <a:ext cx="72421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lang="en-US" sz="3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5587" y="1191496"/>
            <a:ext cx="2759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3441" y="1191495"/>
            <a:ext cx="27594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17663" y="1825625"/>
            <a:ext cx="119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vi-VN" altLang="en-US" sz="3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98788" y="2373313"/>
            <a:ext cx="288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1488" y="3025775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11813" y="2359025"/>
            <a:ext cx="2759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24513" y="3040063"/>
            <a:ext cx="276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81888" y="2359025"/>
            <a:ext cx="88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94588" y="3025775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684463" y="3683000"/>
            <a:ext cx="1027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  <a:endParaRPr lang="vi-VN" altLang="en-US" sz="3200" b="1">
              <a:solidFill>
                <a:srgbClr val="5E9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3175" y="3676650"/>
            <a:ext cx="2889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348413" y="3683000"/>
            <a:ext cx="2557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(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b="1"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39813" y="4381500"/>
            <a:ext cx="190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ED6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endParaRPr lang="vi-VN" altLang="en-US" sz="3200" b="1">
              <a:solidFill>
                <a:srgbClr val="ED6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584325" y="5032375"/>
            <a:ext cx="8805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ED6D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(7:3)x15, vì 7 không chia hết cho 3 </a:t>
            </a:r>
            <a:endParaRPr lang="vi-VN" altLang="en-US" sz="3200" b="1">
              <a:solidFill>
                <a:srgbClr val="ED6D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2" grpId="0"/>
      <p:bldP spid="16" grpId="0"/>
      <p:bldP spid="18" grpId="0"/>
      <p:bldP spid="19" grpId="0"/>
      <p:bldP spid="21" grpId="0"/>
      <p:bldP spid="22" grpId="0"/>
      <p:bldP spid="23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7286" y="775867"/>
            <a:ext cx="2759478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491" y="1787249"/>
            <a:ext cx="827116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 9 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</a:t>
            </a:r>
            <a:r>
              <a:rPr lang="en-US" sz="3200" b="1" dirty="0">
                <a:ln/>
                <a:solidFill>
                  <a:srgbClr val="DF5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0037" y="2856938"/>
            <a:ext cx="9961418" cy="221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/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  <a:endParaRPr lang="en-US" sz="3200" b="1" dirty="0">
              <a:ln/>
              <a:solidFill>
                <a:srgbClr val="DF59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22413" y="1808163"/>
            <a:ext cx="1790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altLang="en-US" sz="32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49600" y="1811338"/>
            <a:ext cx="5410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x 27) : 7 = 387 : 7 = 54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30375" y="1096963"/>
            <a:ext cx="2936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(14 x 27) : 7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30550" y="2736850"/>
            <a:ext cx="7578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x 27) : 7 = 14 : 7 x 27 = 2 x 24 = 48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90675" y="2670175"/>
            <a:ext cx="207803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522413" y="3603625"/>
            <a:ext cx="34575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5E9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b/ (25 x 24): 6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522413" y="4281488"/>
            <a:ext cx="207803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22413" y="5197475"/>
            <a:ext cx="16271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43250" y="4337050"/>
            <a:ext cx="57943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x 24) : 6 = 600 : 6 = 100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143250" y="5243513"/>
            <a:ext cx="79263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x 24) : 6 = 25 x (24 : 6) = 25 x 4 = 100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606550" y="3937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bằng hai cách</a:t>
            </a:r>
            <a:endParaRPr lang="en-US" altLang="en-US" sz="3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25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521" y="49355"/>
            <a:ext cx="7219950" cy="781050"/>
          </a:xfrm>
        </p:spPr>
        <p:txBody>
          <a:bodyPr/>
          <a:lstStyle/>
          <a:p>
            <a:pPr eaLnBrk="1" hangingPunct="1"/>
            <a:r>
              <a:rPr lang="en-US" altLang="en-US" sz="3200" b="1" u="sng" dirty="0" err="1">
                <a:solidFill>
                  <a:srgbClr val="C00000"/>
                </a:solidFill>
                <a:latin typeface="Times New Roman" pitchFamily="18" charset="0"/>
                <a:ea typeface="等线 Light" pitchFamily="2" charset="-122"/>
                <a:cs typeface="Times New Roman" pitchFamily="18" charset="0"/>
              </a:rPr>
              <a:t>Bài</a:t>
            </a:r>
            <a:r>
              <a:rPr lang="en-US" altLang="en-US" sz="3200" b="1" u="sng" dirty="0">
                <a:solidFill>
                  <a:srgbClr val="C00000"/>
                </a:solidFill>
                <a:latin typeface="Times New Roman" pitchFamily="18" charset="0"/>
                <a:ea typeface="等线 Light" pitchFamily="2" charset="-122"/>
                <a:cs typeface="Times New Roman" pitchFamily="18" charset="0"/>
              </a:rPr>
              <a:t> 2</a:t>
            </a:r>
            <a:r>
              <a:rPr lang="en-US" altLang="en-US" sz="3200" b="1" u="sng" dirty="0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: </a:t>
            </a:r>
            <a:r>
              <a:rPr lang="en-US" altLang="en-US" sz="3200" b="1" u="sng" dirty="0" err="1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Tính</a:t>
            </a:r>
            <a:r>
              <a:rPr lang="en-US" altLang="en-US" sz="3200" b="1" u="sng" dirty="0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bằng</a:t>
            </a:r>
            <a:r>
              <a:rPr lang="en-US" altLang="en-US" sz="3200" b="1" u="sng" dirty="0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ba</a:t>
            </a:r>
            <a:r>
              <a:rPr lang="en-US" altLang="en-US" sz="3200" b="1" u="sng" dirty="0">
                <a:solidFill>
                  <a:srgbClr val="C00000"/>
                </a:solidFill>
                <a:latin typeface="VNI-Times" pitchFamily="2" charset="0"/>
                <a:ea typeface="等线 Light" pitchFamily="2" charset="-122"/>
              </a:rPr>
              <a:t> </a:t>
            </a:r>
            <a:r>
              <a:rPr lang="en-US" altLang="en-US" sz="3200" b="1" u="sng" dirty="0" err="1">
                <a:solidFill>
                  <a:srgbClr val="C00000"/>
                </a:solidFill>
                <a:latin typeface="Times New Roman" pitchFamily="18" charset="0"/>
                <a:ea typeface="等线 Light" pitchFamily="2" charset="-122"/>
                <a:cs typeface="Times New Roman" pitchFamily="18" charset="0"/>
              </a:rPr>
              <a:t>cách</a:t>
            </a:r>
            <a:endParaRPr lang="en-US" altLang="en-US" sz="3200" i="1" dirty="0">
              <a:solidFill>
                <a:srgbClr val="C00000"/>
              </a:solidFill>
              <a:latin typeface="Times New Roman" pitchFamily="18" charset="0"/>
              <a:ea typeface="等线 Light" pitchFamily="2" charset="-122"/>
              <a:cs typeface="Times New Roman" pitchFamily="18" charset="0"/>
            </a:endParaRP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4715786" y="908375"/>
            <a:ext cx="2511425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583" eaLnBrk="1" hangingPunct="1">
              <a:defRPr/>
            </a:pPr>
            <a:r>
              <a:rPr lang="en-US" altLang="en-US" sz="3600" b="1" dirty="0">
                <a:solidFill>
                  <a:schemeClr val="accent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(32 x 24) : 4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357253" y="1443545"/>
            <a:ext cx="1944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u="sng" dirty="0" err="1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Cách</a:t>
            </a:r>
            <a:r>
              <a:rPr lang="en-US" altLang="en-US" sz="3200" b="1" i="1" u="sng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1:</a:t>
            </a:r>
            <a:r>
              <a:rPr lang="en-US" altLang="en-US" sz="3200" b="1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n-US" altLang="en-US" sz="3200" b="1" i="1" dirty="0">
              <a:solidFill>
                <a:srgbClr val="C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43A82AC-D298-ED0D-1B6F-76AF67A1F08F}"/>
              </a:ext>
            </a:extLst>
          </p:cNvPr>
          <p:cNvSpPr txBox="1"/>
          <p:nvPr/>
        </p:nvSpPr>
        <p:spPr>
          <a:xfrm>
            <a:off x="6008507" y="2092833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192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818A2F1-F7E6-4809-F055-B4B6956C7724}"/>
              </a:ext>
            </a:extLst>
          </p:cNvPr>
          <p:cNvSpPr txBox="1"/>
          <p:nvPr/>
        </p:nvSpPr>
        <p:spPr>
          <a:xfrm>
            <a:off x="6394792" y="1540115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 : 4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996DD74-049D-9FCE-B62D-C236BE8C5772}"/>
              </a:ext>
            </a:extLst>
          </p:cNvPr>
          <p:cNvSpPr txBox="1"/>
          <p:nvPr/>
        </p:nvSpPr>
        <p:spPr>
          <a:xfrm>
            <a:off x="3718399" y="1545296"/>
            <a:ext cx="271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x 24 ) : 4 =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E7C33AB-0424-524E-B148-F1676E64D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253" y="3005633"/>
            <a:ext cx="1944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u="sng" dirty="0" err="1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Cách</a:t>
            </a:r>
            <a:r>
              <a:rPr lang="en-US" altLang="en-US" sz="3200" b="1" i="1" u="sng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2:</a:t>
            </a:r>
            <a:r>
              <a:rPr lang="en-US" altLang="en-US" sz="3200" b="1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n-US" altLang="en-US" sz="3200" b="1" i="1" dirty="0">
              <a:solidFill>
                <a:srgbClr val="C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F05211-C0C0-C846-9ADD-2C52BB71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253" y="4984334"/>
            <a:ext cx="19446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u="sng" dirty="0" err="1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Cách</a:t>
            </a:r>
            <a:r>
              <a:rPr lang="en-US" altLang="en-US" sz="3200" b="1" i="1" u="sng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3:</a:t>
            </a:r>
            <a:r>
              <a:rPr lang="en-US" altLang="en-US" sz="3200" b="1" dirty="0">
                <a:solidFill>
                  <a:srgbClr val="C00000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endParaRPr lang="en-US" altLang="en-US" sz="3200" b="1" i="1" dirty="0">
              <a:solidFill>
                <a:srgbClr val="C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AE587AE-FA56-FC21-445E-F419B4423CC1}"/>
              </a:ext>
            </a:extLst>
          </p:cNvPr>
          <p:cNvSpPr txBox="1"/>
          <p:nvPr/>
        </p:nvSpPr>
        <p:spPr>
          <a:xfrm>
            <a:off x="3736240" y="3071029"/>
            <a:ext cx="271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x 24 ) : 4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315F699-2375-5687-EC7A-02012D8B06BA}"/>
              </a:ext>
            </a:extLst>
          </p:cNvPr>
          <p:cNvSpPr txBox="1"/>
          <p:nvPr/>
        </p:nvSpPr>
        <p:spPr>
          <a:xfrm>
            <a:off x="6029200" y="3654921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8 x 24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0AE934C-3377-EEC3-0CF6-98E087C0F13E}"/>
              </a:ext>
            </a:extLst>
          </p:cNvPr>
          <p:cNvSpPr txBox="1"/>
          <p:nvPr/>
        </p:nvSpPr>
        <p:spPr>
          <a:xfrm>
            <a:off x="6415485" y="3102203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4 x 24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3CAA6AC-4972-1505-6A6F-577C4925EC61}"/>
              </a:ext>
            </a:extLst>
          </p:cNvPr>
          <p:cNvSpPr txBox="1"/>
          <p:nvPr/>
        </p:nvSpPr>
        <p:spPr>
          <a:xfrm>
            <a:off x="6008507" y="4207639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192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7B944D6-1FBB-D46A-04F4-FC7391AE4A19}"/>
              </a:ext>
            </a:extLst>
          </p:cNvPr>
          <p:cNvSpPr txBox="1"/>
          <p:nvPr/>
        </p:nvSpPr>
        <p:spPr>
          <a:xfrm>
            <a:off x="3766112" y="5075522"/>
            <a:ext cx="271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 x 24 ) : 4 =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6293641E-F820-F27D-8086-18C7D35F41D9}"/>
              </a:ext>
            </a:extLst>
          </p:cNvPr>
          <p:cNvSpPr txBox="1"/>
          <p:nvPr/>
        </p:nvSpPr>
        <p:spPr>
          <a:xfrm>
            <a:off x="6170246" y="5530925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32 x 6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7FCA33B6-9A55-2409-87FA-17E675619E86}"/>
              </a:ext>
            </a:extLst>
          </p:cNvPr>
          <p:cNvSpPr txBox="1"/>
          <p:nvPr/>
        </p:nvSpPr>
        <p:spPr>
          <a:xfrm>
            <a:off x="6556531" y="4978207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x 24 :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242A7EF9-961E-671E-9998-50B3B1769E77}"/>
              </a:ext>
            </a:extLst>
          </p:cNvPr>
          <p:cNvSpPr txBox="1"/>
          <p:nvPr/>
        </p:nvSpPr>
        <p:spPr>
          <a:xfrm>
            <a:off x="6149553" y="6083643"/>
            <a:ext cx="335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192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/>
      <p:bldP spid="171013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C3A3806C-74A3-6DB6-BFB2-5BE6C2BF1F33}"/>
              </a:ext>
            </a:extLst>
          </p:cNvPr>
          <p:cNvSpPr txBox="1"/>
          <p:nvPr/>
        </p:nvSpPr>
        <p:spPr>
          <a:xfrm>
            <a:off x="1379095" y="149902"/>
            <a:ext cx="10313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30m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30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565400" y="2549525"/>
            <a:ext cx="1944688" cy="431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583" eaLnBrk="1" hangingPunct="1">
              <a:defRPr/>
            </a:pPr>
            <a:r>
              <a:rPr lang="en-US" altLang="en-US" sz="2801" i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</a:t>
            </a:r>
            <a:r>
              <a:rPr lang="en-US" altLang="en-US" sz="2801" i="1" u="sng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tắt</a:t>
            </a:r>
            <a:r>
              <a:rPr lang="en-US" altLang="en-US" sz="2801" i="1" u="sng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en-US" altLang="en-US" sz="2801" i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574800" y="3387725"/>
            <a:ext cx="3943350" cy="720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583" eaLnBrk="1" hangingPunct="1">
              <a:defRPr/>
            </a:pP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30 m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1522413" y="2778125"/>
            <a:ext cx="2268537" cy="720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583" eaLnBrk="1" hangingPunct="1">
              <a:defRPr/>
            </a:pP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endParaRPr lang="en-US" altLang="en-US" sz="280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1561007" y="3941460"/>
            <a:ext cx="3885702" cy="720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583" eaLnBrk="1" hangingPunct="1">
              <a:defRPr/>
            </a:pP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... m </a:t>
            </a:r>
            <a:r>
              <a:rPr lang="en-US" altLang="en-US" sz="280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lang="en-US" altLang="en-US" sz="280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5518150" y="2819400"/>
            <a:ext cx="0" cy="23066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65363" y="3963990"/>
            <a:ext cx="444500" cy="977900"/>
            <a:chOff x="4331" y="2568"/>
            <a:chExt cx="280" cy="616"/>
          </a:xfrm>
        </p:grpSpPr>
        <p:sp>
          <p:nvSpPr>
            <p:cNvPr id="25615" name="Text Box 29"/>
            <p:cNvSpPr txBox="1">
              <a:spLocks noChangeArrowheads="1"/>
            </p:cNvSpPr>
            <p:nvPr/>
          </p:nvSpPr>
          <p:spPr bwMode="auto">
            <a:xfrm>
              <a:off x="4331" y="2568"/>
              <a:ext cx="272" cy="32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914583" eaLnBrk="1" hangingPunct="1">
                <a:spcBef>
                  <a:spcPct val="50000"/>
                </a:spcBef>
                <a:defRPr/>
              </a:pPr>
              <a:r>
                <a:rPr lang="en-US" altLang="en-US" sz="280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16" name="Text Box 30"/>
            <p:cNvSpPr txBox="1">
              <a:spLocks noChangeArrowheads="1"/>
            </p:cNvSpPr>
            <p:nvPr/>
          </p:nvSpPr>
          <p:spPr bwMode="auto">
            <a:xfrm>
              <a:off x="4339" y="2854"/>
              <a:ext cx="272" cy="3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914583" eaLnBrk="1" hangingPunct="1">
                <a:spcBef>
                  <a:spcPct val="50000"/>
                </a:spcBef>
                <a:defRPr/>
              </a:pPr>
              <a:r>
                <a:rPr lang="en-US" altLang="en-US" sz="2801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145" name="Line 31"/>
            <p:cNvSpPr>
              <a:spLocks noChangeShapeType="1"/>
            </p:cNvSpPr>
            <p:nvPr/>
          </p:nvSpPr>
          <p:spPr bwMode="auto">
            <a:xfrm>
              <a:off x="4332" y="2886"/>
              <a:ext cx="2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5589588" y="2513013"/>
            <a:ext cx="4899025" cy="259397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583" eaLnBrk="1" hangingPunct="1">
              <a:defRPr/>
            </a:pPr>
            <a:r>
              <a:rPr lang="en-US" altLang="en-US" sz="2801" i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en-US" sz="2801" i="1" u="sng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lang="en-US" altLang="en-US" sz="2801" i="1" u="sng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914583" eaLnBrk="1" hangingPunct="1">
              <a:defRPr/>
            </a:pP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mét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vải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hang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algn="ctr" defTabSz="914583" eaLnBrk="1" hangingPunct="1">
              <a:defRPr/>
            </a:pP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( 30 x 6) : 6 =  30 (m)</a:t>
            </a:r>
          </a:p>
          <a:p>
            <a:pPr algn="ctr" defTabSz="914583" eaLnBrk="1" hangingPunct="1">
              <a:defRPr/>
            </a:pP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801" i="1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en-US" sz="280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30 m</a:t>
            </a:r>
          </a:p>
        </p:txBody>
      </p:sp>
      <p:grpSp>
        <p:nvGrpSpPr>
          <p:cNvPr id="48139" name="Group 28"/>
          <p:cNvGrpSpPr>
            <a:grpSpLocks/>
          </p:cNvGrpSpPr>
          <p:nvPr/>
        </p:nvGrpSpPr>
        <p:grpSpPr bwMode="auto">
          <a:xfrm>
            <a:off x="3628231" y="563395"/>
            <a:ext cx="404813" cy="940455"/>
            <a:chOff x="4331" y="2568"/>
            <a:chExt cx="272" cy="687"/>
          </a:xfrm>
        </p:grpSpPr>
        <p:sp>
          <p:nvSpPr>
            <p:cNvPr id="25612" name="Text Box 29"/>
            <p:cNvSpPr txBox="1">
              <a:spLocks noChangeArrowheads="1"/>
            </p:cNvSpPr>
            <p:nvPr/>
          </p:nvSpPr>
          <p:spPr bwMode="auto">
            <a:xfrm>
              <a:off x="4331" y="2568"/>
              <a:ext cx="272" cy="3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914583" eaLnBrk="1" hangingPunct="1">
                <a:spcBef>
                  <a:spcPct val="50000"/>
                </a:spcBef>
                <a:defRPr/>
              </a:pPr>
              <a:r>
                <a:rPr lang="en-US" altLang="en-US" sz="280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5613" name="Text Box 30"/>
            <p:cNvSpPr txBox="1">
              <a:spLocks noChangeArrowheads="1"/>
            </p:cNvSpPr>
            <p:nvPr/>
          </p:nvSpPr>
          <p:spPr bwMode="auto">
            <a:xfrm>
              <a:off x="4331" y="2872"/>
              <a:ext cx="272" cy="3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914583" eaLnBrk="1" hangingPunct="1">
                <a:spcBef>
                  <a:spcPct val="50000"/>
                </a:spcBef>
                <a:defRPr/>
              </a:pPr>
              <a:r>
                <a:rPr lang="en-US" altLang="en-US" sz="280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8142" name="Line 31"/>
            <p:cNvSpPr>
              <a:spLocks noChangeShapeType="1"/>
            </p:cNvSpPr>
            <p:nvPr/>
          </p:nvSpPr>
          <p:spPr bwMode="auto">
            <a:xfrm>
              <a:off x="4332" y="2886"/>
              <a:ext cx="227" cy="0"/>
            </a:xfrm>
            <a:prstGeom prst="line">
              <a:avLst/>
            </a:prstGeom>
            <a:noFill/>
            <a:ln w="28575" cap="sq">
              <a:solidFill>
                <a:schemeClr val="accent4">
                  <a:lumMod val="50000"/>
                </a:scheme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  <p:bldP spid="172040" grpId="0"/>
      <p:bldP spid="172041" grpId="0"/>
      <p:bldP spid="1740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儿童暑期户外旅行夏令营出游计划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772</Words>
  <Application>Microsoft Office PowerPoint</Application>
  <PresentationFormat>Custom</PresentationFormat>
  <Paragraphs>158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2: Tính bằng ba cách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儿童暑期户外旅行夏令营出游计划PPT模板</dc:title>
  <dc:creator>lzj</dc:creator>
  <cp:lastModifiedBy>HP</cp:lastModifiedBy>
  <cp:revision>3478</cp:revision>
  <dcterms:created xsi:type="dcterms:W3CDTF">2015-12-01T09:06:39Z</dcterms:created>
  <dcterms:modified xsi:type="dcterms:W3CDTF">2022-11-30T14:54:04Z</dcterms:modified>
</cp:coreProperties>
</file>