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61" r:id="rId2"/>
    <p:sldId id="463" r:id="rId3"/>
    <p:sldId id="454" r:id="rId4"/>
    <p:sldId id="468" r:id="rId5"/>
    <p:sldId id="464" r:id="rId6"/>
    <p:sldId id="465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FFFF"/>
    <a:srgbClr val="FFFF00"/>
    <a:srgbClr val="00FF00"/>
    <a:srgbClr val="FF0000"/>
    <a:srgbClr val="FF0066"/>
    <a:srgbClr val="FFFFFF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612" y="10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8130586"/>
            <a:ext cx="16276638" cy="101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7" y="548632"/>
            <a:ext cx="16113904" cy="8046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8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7937501"/>
            <a:ext cx="16276638" cy="12065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8255001"/>
            <a:ext cx="16276638" cy="8890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03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2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8130586"/>
            <a:ext cx="16276638" cy="101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2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0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4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76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5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5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0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B528767-0A8E-DCAB-F219-49269C7AE3F6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Google Shape;10;p38" descr="A picture containing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276639" y="1"/>
            <a:ext cx="2477153" cy="245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8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361077" y="16934"/>
            <a:ext cx="898606" cy="113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767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8841236-B673-7581-CBCD-7DA64621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33" b="91778" l="9947" r="89876">
                        <a14:foregroundMark x1="41030" y1="67778" x2="45115" y2="73333"/>
                        <a14:foregroundMark x1="49378" y1="67778" x2="50799" y2="70667"/>
                        <a14:foregroundMark x1="55062" y1="65778" x2="53641" y2="76889"/>
                        <a14:foregroundMark x1="44405" y1="91778" x2="46181" y2="90667"/>
                        <a14:foregroundMark x1="46181" y1="9333" x2="46181" y2="9333"/>
                        <a14:backgroundMark x1="34636" y1="11556" x2="24689" y2="18667"/>
                        <a14:backgroundMark x1="24689" y1="18667" x2="21670" y2="23556"/>
                        <a14:backgroundMark x1="21670" y1="23556" x2="19005" y2="45333"/>
                        <a14:backgroundMark x1="19005" y1="45333" x2="21670" y2="58889"/>
                        <a14:backgroundMark x1="21670" y1="58889" x2="27531" y2="67778"/>
                        <a14:backgroundMark x1="27531" y1="67778" x2="32682" y2="69778"/>
                        <a14:backgroundMark x1="32682" y1="69778" x2="36590" y2="78889"/>
                        <a14:backgroundMark x1="36590" y1="78889" x2="31616" y2="82667"/>
                        <a14:backgroundMark x1="31616" y1="82667" x2="20426" y2="69556"/>
                        <a14:backgroundMark x1="20426" y1="69556" x2="16519" y2="35333"/>
                        <a14:backgroundMark x1="16519" y1="35333" x2="17229" y2="33556"/>
                        <a14:backgroundMark x1="65364" y1="10889" x2="75844" y2="38222"/>
                        <a14:backgroundMark x1="75844" y1="38222" x2="71581" y2="53111"/>
                        <a14:backgroundMark x1="71581" y1="53111" x2="63055" y2="67333"/>
                        <a14:backgroundMark x1="63055" y1="67333" x2="63055" y2="80222"/>
                        <a14:backgroundMark x1="63055" y1="80222" x2="70160" y2="84000"/>
                        <a14:backgroundMark x1="70160" y1="84000" x2="80462" y2="68889"/>
                        <a14:backgroundMark x1="80462" y1="68889" x2="85968" y2="51556"/>
                        <a14:backgroundMark x1="85968" y1="51556" x2="74600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4228817"/>
            <a:ext cx="6237285" cy="49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34CBD4F-F7B7-C04F-864F-9954C1627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944" y="3142364"/>
            <a:ext cx="6236749" cy="2859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67A2D-C32B-C53E-0B1F-ECE2E6C5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2" b="91333" l="9947" r="89876">
                        <a14:foregroundMark x1="47780" y1="8444" x2="47780" y2="8444"/>
                        <a14:foregroundMark x1="39787" y1="76222" x2="47780" y2="67556"/>
                        <a14:foregroundMark x1="47780" y1="67556" x2="55595" y2="67111"/>
                        <a14:foregroundMark x1="55595" y1="67111" x2="50266" y2="74444"/>
                        <a14:foregroundMark x1="50266" y1="74444" x2="50089" y2="74889"/>
                        <a14:foregroundMark x1="54352" y1="65333" x2="61456" y2="68000"/>
                        <a14:foregroundMark x1="44938" y1="66667" x2="39432" y2="73556"/>
                        <a14:foregroundMark x1="47069" y1="91333" x2="47069" y2="91333"/>
                        <a14:backgroundMark x1="37123" y1="7111" x2="14742" y2="32222"/>
                        <a14:backgroundMark x1="14742" y1="32222" x2="13321" y2="36000"/>
                        <a14:backgroundMark x1="16341" y1="63333" x2="34281" y2="84889"/>
                        <a14:backgroundMark x1="68384" y1="86444" x2="82238" y2="60667"/>
                        <a14:backgroundMark x1="65719" y1="14889" x2="82238" y2="37778"/>
                        <a14:backgroundMark x1="67673" y1="62444" x2="82948" y2="51556"/>
                        <a14:backgroundMark x1="19893" y1="58444" x2="19893" y2="58444"/>
                        <a14:backgroundMark x1="26998" y1="58889" x2="26998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53" y="4501661"/>
            <a:ext cx="6118720" cy="48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13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E05F031-3767-4D2F-8E9B-F680BDDE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82" b="89800" l="9929" r="89894">
                        <a14:foregroundMark x1="49113" y1="7982" x2="49113" y2="7982"/>
                        <a14:foregroundMark x1="52660" y1="53215" x2="49468" y2="63193"/>
                        <a14:foregroundMark x1="73050" y1="23725" x2="82624" y2="31486"/>
                        <a14:foregroundMark x1="55142" y1="51663" x2="54787" y2="55432"/>
                        <a14:foregroundMark x1="71277" y1="25499" x2="87943" y2="22838"/>
                        <a14:foregroundMark x1="87943" y1="22838" x2="89894" y2="34590"/>
                        <a14:foregroundMark x1="89894" y1="34590" x2="87589" y2="36364"/>
                        <a14:foregroundMark x1="56028" y1="86031" x2="56028" y2="89357"/>
                        <a14:foregroundMark x1="24645" y1="67406" x2="23404" y2="66297"/>
                        <a14:foregroundMark x1="25887" y1="79379" x2="26418" y2="78936"/>
                        <a14:foregroundMark x1="17730" y1="74501" x2="16844" y2="74501"/>
                        <a14:backgroundMark x1="64362" y1="5765" x2="66135" y2="12860"/>
                        <a14:backgroundMark x1="83511" y1="60976" x2="80142" y2="76718"/>
                        <a14:backgroundMark x1="32979" y1="67406" x2="29965" y2="6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876800"/>
            <a:ext cx="5638800" cy="45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ìm hiểu cách trộn màu CMYK và màu RGB chi tiết nhất">
            <a:extLst>
              <a:ext uri="{FF2B5EF4-FFF2-40B4-BE49-F238E27FC236}">
                <a16:creationId xmlns:a16="http://schemas.microsoft.com/office/drawing/2014/main" id="{8B1C934F-C7BC-0523-D535-C5165901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-3597974"/>
            <a:ext cx="5715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E95623F-5387-B6FB-1A9C-B1AD12E6A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519" y="2346297"/>
            <a:ext cx="7955970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3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88" y="762000"/>
            <a:ext cx="16253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Trao đổi về câu chuyện (bài thơ, bài văn) em đã đọc.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09F3480-4EDA-FFFD-5682-0C8E77CD5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9" b="45035" l="68649" r="86673">
                        <a14:foregroundMark x1="81261" y1="10017" x2="79785" y2="14111"/>
                        <a14:foregroundMark x1="83810" y1="20383" x2="85018" y2="21864"/>
                        <a14:foregroundMark x1="69454" y1="25523" x2="69186" y2="27265"/>
                        <a14:foregroundMark x1="70572" y1="42683" x2="70528" y2="45035"/>
                        <a14:foregroundMark x1="85778" y1="34146" x2="86002" y2="38850"/>
                        <a14:foregroundMark x1="85868" y1="40331" x2="86538" y2="40157"/>
                        <a14:foregroundMark x1="84213" y1="21777" x2="81798" y2="27526"/>
                        <a14:foregroundMark x1="85018" y1="20645" x2="79562" y2="29355"/>
                        <a14:foregroundMark x1="78354" y1="33188" x2="84794" y2="37369"/>
                        <a14:foregroundMark x1="84794" y1="37369" x2="85733" y2="39286"/>
                        <a14:foregroundMark x1="82290" y1="33972" x2="81216" y2="37108"/>
                        <a14:foregroundMark x1="73211" y1="36150" x2="76923" y2="38502"/>
                        <a14:foregroundMark x1="84079" y1="37544" x2="82021" y2="39286"/>
                        <a14:foregroundMark x1="76923" y1="34321" x2="72630" y2="39286"/>
                        <a14:foregroundMark x1="71243" y1="43467" x2="74911" y2="39024"/>
                        <a14:foregroundMark x1="70394" y1="26655" x2="76252" y2="31359"/>
                        <a14:foregroundMark x1="68828" y1="25610" x2="69946" y2="26916"/>
                        <a14:foregroundMark x1="68694" y1="26655" x2="69007" y2="26916"/>
                        <a14:foregroundMark x1="72719" y1="40679" x2="77102" y2="36150"/>
                        <a14:foregroundMark x1="77102" y1="36150" x2="77102" y2="36150"/>
                        <a14:foregroundMark x1="86673" y1="40157" x2="86673" y2="40157"/>
                        <a14:foregroundMark x1="78846" y1="31185" x2="80233" y2="28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06" t="8850" r="12055" b="54193"/>
          <a:stretch/>
        </p:blipFill>
        <p:spPr>
          <a:xfrm>
            <a:off x="12634118" y="5319451"/>
            <a:ext cx="3642519" cy="3332758"/>
          </a:xfrm>
          <a:prstGeom prst="round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89B7A0F-804A-1113-D09E-50B705852A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13" y="5035452"/>
            <a:ext cx="4419600" cy="4419600"/>
          </a:xfrm>
          <a:prstGeom prst="rect">
            <a:avLst/>
          </a:prstGeom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A882B9EB-0AC0-481D-0A13-04D4D5963EC1}"/>
              </a:ext>
            </a:extLst>
          </p:cNvPr>
          <p:cNvSpPr/>
          <p:nvPr/>
        </p:nvSpPr>
        <p:spPr>
          <a:xfrm>
            <a:off x="1375719" y="1797359"/>
            <a:ext cx="14458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Em thích nhân vật (hoặc chi tiết, hình ảnh) nào trong câu chuyện (bài thơ, bài văn) đó?</a:t>
            </a:r>
            <a:endParaRPr lang="en-US" sz="38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8F71091F-1E48-28A9-7427-8CFD9E236787}"/>
              </a:ext>
            </a:extLst>
          </p:cNvPr>
          <p:cNvSpPr/>
          <p:nvPr/>
        </p:nvSpPr>
        <p:spPr>
          <a:xfrm>
            <a:off x="1375719" y="3256604"/>
            <a:ext cx="14916000" cy="62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Vì sao?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23820692-A3DC-F959-02D7-80BA06C71863}"/>
              </a:ext>
            </a:extLst>
          </p:cNvPr>
          <p:cNvSpPr/>
          <p:nvPr/>
        </p:nvSpPr>
        <p:spPr>
          <a:xfrm>
            <a:off x="1375719" y="4206267"/>
            <a:ext cx="14900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Câu chuyện (bài thơ, bài văn) đó nói lên điều gì?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Sao: 5 Cánh 10">
            <a:extLst>
              <a:ext uri="{FF2B5EF4-FFF2-40B4-BE49-F238E27FC236}">
                <a16:creationId xmlns:a16="http://schemas.microsoft.com/office/drawing/2014/main" id="{890ACD00-7AB1-2C4E-4F52-B544A5C12684}"/>
              </a:ext>
            </a:extLst>
          </p:cNvPr>
          <p:cNvSpPr/>
          <p:nvPr/>
        </p:nvSpPr>
        <p:spPr>
          <a:xfrm>
            <a:off x="746919" y="1797359"/>
            <a:ext cx="646331" cy="646331"/>
          </a:xfrm>
          <a:prstGeom prst="star5">
            <a:avLst>
              <a:gd name="adj" fmla="val 267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o: 5 Cánh 11">
            <a:extLst>
              <a:ext uri="{FF2B5EF4-FFF2-40B4-BE49-F238E27FC236}">
                <a16:creationId xmlns:a16="http://schemas.microsoft.com/office/drawing/2014/main" id="{BF4983D1-EFAB-A4E4-3580-C143BD10E1CA}"/>
              </a:ext>
            </a:extLst>
          </p:cNvPr>
          <p:cNvSpPr/>
          <p:nvPr/>
        </p:nvSpPr>
        <p:spPr>
          <a:xfrm>
            <a:off x="763683" y="3198720"/>
            <a:ext cx="646331" cy="646331"/>
          </a:xfrm>
          <a:prstGeom prst="star5">
            <a:avLst>
              <a:gd name="adj" fmla="val 267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ao: 5 Cánh 12">
            <a:extLst>
              <a:ext uri="{FF2B5EF4-FFF2-40B4-BE49-F238E27FC236}">
                <a16:creationId xmlns:a16="http://schemas.microsoft.com/office/drawing/2014/main" id="{0A8A0C1D-DE05-2489-A1FC-D3E691240C99}"/>
              </a:ext>
            </a:extLst>
          </p:cNvPr>
          <p:cNvSpPr/>
          <p:nvPr/>
        </p:nvSpPr>
        <p:spPr>
          <a:xfrm>
            <a:off x="780447" y="4150201"/>
            <a:ext cx="646331" cy="646331"/>
          </a:xfrm>
          <a:prstGeom prst="star5">
            <a:avLst>
              <a:gd name="adj" fmla="val 267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654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8841236-B673-7581-CBCD-7DA64621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33" b="91778" l="9947" r="89876">
                        <a14:foregroundMark x1="41030" y1="67778" x2="45115" y2="73333"/>
                        <a14:foregroundMark x1="49378" y1="67778" x2="50799" y2="70667"/>
                        <a14:foregroundMark x1="55062" y1="65778" x2="53641" y2="76889"/>
                        <a14:foregroundMark x1="44405" y1="91778" x2="46181" y2="90667"/>
                        <a14:foregroundMark x1="46181" y1="9333" x2="46181" y2="9333"/>
                        <a14:backgroundMark x1="34636" y1="11556" x2="24689" y2="18667"/>
                        <a14:backgroundMark x1="24689" y1="18667" x2="21670" y2="23556"/>
                        <a14:backgroundMark x1="21670" y1="23556" x2="19005" y2="45333"/>
                        <a14:backgroundMark x1="19005" y1="45333" x2="21670" y2="58889"/>
                        <a14:backgroundMark x1="21670" y1="58889" x2="27531" y2="67778"/>
                        <a14:backgroundMark x1="27531" y1="67778" x2="32682" y2="69778"/>
                        <a14:backgroundMark x1="32682" y1="69778" x2="36590" y2="78889"/>
                        <a14:backgroundMark x1="36590" y1="78889" x2="31616" y2="82667"/>
                        <a14:backgroundMark x1="31616" y1="82667" x2="20426" y2="69556"/>
                        <a14:backgroundMark x1="20426" y1="69556" x2="16519" y2="35333"/>
                        <a14:backgroundMark x1="16519" y1="35333" x2="17229" y2="33556"/>
                        <a14:backgroundMark x1="65364" y1="10889" x2="75844" y2="38222"/>
                        <a14:backgroundMark x1="75844" y1="38222" x2="71581" y2="53111"/>
                        <a14:backgroundMark x1="71581" y1="53111" x2="63055" y2="67333"/>
                        <a14:backgroundMark x1="63055" y1="67333" x2="63055" y2="80222"/>
                        <a14:backgroundMark x1="63055" y1="80222" x2="70160" y2="84000"/>
                        <a14:backgroundMark x1="70160" y1="84000" x2="80462" y2="68889"/>
                        <a14:backgroundMark x1="80462" y1="68889" x2="85968" y2="51556"/>
                        <a14:backgroundMark x1="85968" y1="51556" x2="74600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4228817"/>
            <a:ext cx="6237285" cy="49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34CBD4F-F7B7-C04F-864F-9954C1627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944" y="3142364"/>
            <a:ext cx="6236749" cy="2859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67A2D-C32B-C53E-0B1F-ECE2E6C5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2" b="91333" l="9947" r="89876">
                        <a14:foregroundMark x1="47780" y1="8444" x2="47780" y2="8444"/>
                        <a14:foregroundMark x1="39787" y1="76222" x2="47780" y2="67556"/>
                        <a14:foregroundMark x1="47780" y1="67556" x2="55595" y2="67111"/>
                        <a14:foregroundMark x1="55595" y1="67111" x2="50266" y2="74444"/>
                        <a14:foregroundMark x1="50266" y1="74444" x2="50089" y2="74889"/>
                        <a14:foregroundMark x1="54352" y1="65333" x2="61456" y2="68000"/>
                        <a14:foregroundMark x1="44938" y1="66667" x2="39432" y2="73556"/>
                        <a14:foregroundMark x1="47069" y1="91333" x2="47069" y2="91333"/>
                        <a14:backgroundMark x1="37123" y1="7111" x2="14742" y2="32222"/>
                        <a14:backgroundMark x1="14742" y1="32222" x2="13321" y2="36000"/>
                        <a14:backgroundMark x1="16341" y1="63333" x2="34281" y2="84889"/>
                        <a14:backgroundMark x1="68384" y1="86444" x2="82238" y2="60667"/>
                        <a14:backgroundMark x1="65719" y1="14889" x2="82238" y2="37778"/>
                        <a14:backgroundMark x1="67673" y1="62444" x2="82948" y2="51556"/>
                        <a14:backgroundMark x1="19893" y1="58444" x2="19893" y2="58444"/>
                        <a14:backgroundMark x1="26998" y1="58889" x2="26998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53" y="4501661"/>
            <a:ext cx="6118720" cy="48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33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2;p33">
            <a:extLst>
              <a:ext uri="{FF2B5EF4-FFF2-40B4-BE49-F238E27FC236}">
                <a16:creationId xmlns:a16="http://schemas.microsoft.com/office/drawing/2014/main" id="{BC49911A-244C-BF1D-DDD7-ECFA460DE4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519" y="2743200"/>
            <a:ext cx="6248461" cy="221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F0B8D67-6223-75B5-BEB2-5E2A90E61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889" l="4618" r="89876">
                        <a14:foregroundMark x1="25755" y1="78889" x2="26288" y2="86667"/>
                        <a14:foregroundMark x1="36234" y1="79778" x2="36590" y2="83556"/>
                        <a14:foregroundMark x1="24156" y1="91333" x2="32327" y2="89778"/>
                        <a14:foregroundMark x1="13854" y1="48667" x2="13854" y2="52000"/>
                        <a14:foregroundMark x1="7993" y1="58889" x2="12433" y2="60889"/>
                        <a14:foregroundMark x1="4618" y1="56667" x2="4618" y2="56667"/>
                        <a14:foregroundMark x1="72469" y1="63778" x2="71403" y2="69111"/>
                        <a14:foregroundMark x1="64298" y1="78444" x2="65009" y2="84222"/>
                        <a14:foregroundMark x1="72469" y1="80000" x2="76377" y2="84222"/>
                        <a14:foregroundMark x1="60746" y1="77556" x2="66963" y2="83111"/>
                        <a14:foregroundMark x1="27886" y1="38000" x2="27886" y2="38000"/>
                        <a14:foregroundMark x1="29840" y1="37556" x2="28597" y2="37556"/>
                        <a14:foregroundMark x1="26465" y1="38889" x2="27531" y2="38889"/>
                        <a14:foregroundMark x1="28597" y1="38444" x2="25577" y2="39778"/>
                        <a14:foregroundMark x1="28064" y1="38222" x2="30906" y2="37778"/>
                        <a14:foregroundMark x1="32682" y1="38000" x2="30551" y2="37333"/>
                        <a14:foregroundMark x1="15986" y1="47556" x2="23268" y2="40444"/>
                        <a14:foregroundMark x1="23268" y1="40444" x2="33570" y2="38000"/>
                        <a14:foregroundMark x1="33570" y1="38000" x2="33570" y2="38000"/>
                        <a14:backgroundMark x1="21492" y1="30222" x2="59858" y2="23778"/>
                        <a14:backgroundMark x1="67140" y1="13778" x2="57904" y2="18889"/>
                        <a14:backgroundMark x1="57904" y1="18889" x2="59325" y2="29778"/>
                        <a14:backgroundMark x1="59325" y1="29778" x2="81528" y2="24667"/>
                        <a14:backgroundMark x1="33037" y1="13333" x2="46181" y2="40444"/>
                        <a14:backgroundMark x1="46181" y1="40444" x2="50622" y2="42000"/>
                        <a14:backgroundMark x1="34113" y1="36805" x2="37655" y2="36000"/>
                        <a14:backgroundMark x1="23724" y1="39169" x2="23862" y2="39138"/>
                        <a14:backgroundMark x1="18117" y1="40444" x2="21088" y2="39769"/>
                        <a14:backgroundMark x1="37655" y1="36000" x2="44227" y2="41111"/>
                        <a14:backgroundMark x1="74956" y1="29111" x2="84192" y2="37333"/>
                        <a14:backgroundMark x1="48313" y1="47778" x2="48845" y2="81111"/>
                        <a14:backgroundMark x1="50444" y1="73778" x2="60746" y2="88889"/>
                        <a14:backgroundMark x1="60746" y1="88889" x2="60036" y2="90222"/>
                        <a14:backgroundMark x1="47247" y1="75556" x2="47780" y2="90222"/>
                        <a14:backgroundMark x1="47780" y1="90222" x2="47957" y2="90444"/>
                        <a14:backgroundMark x1="19538" y1="39778" x2="31616" y2="16667"/>
                        <a14:backgroundMark x1="31616" y1="16667" x2="32860" y2="15556"/>
                        <a14:backgroundMark x1="45826" y1="23778" x2="52398" y2="32667"/>
                        <a14:backgroundMark x1="87211" y1="62667" x2="87211" y2="62667"/>
                        <a14:backgroundMark x1="81172" y1="74222" x2="80284" y2="79333"/>
                        <a14:backgroundMark x1="16696" y1="76889" x2="18295" y2="79778"/>
                        <a14:backgroundMark x1="23091" y1="79333" x2="20426" y2="81556"/>
                        <a14:backgroundMark x1="55062" y1="70889" x2="55062" y2="70889"/>
                        <a14:backgroundMark x1="42984" y1="74222" x2="42984" y2="74222"/>
                        <a14:backgroundMark x1="43339" y1="72667" x2="43339" y2="72667"/>
                        <a14:backgroundMark x1="42274" y1="75778" x2="42274" y2="75778"/>
                        <a14:backgroundMark x1="54352" y1="68222" x2="54529" y2="7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" t="30110" r="9080"/>
          <a:stretch/>
        </p:blipFill>
        <p:spPr bwMode="auto">
          <a:xfrm>
            <a:off x="4366389" y="4800600"/>
            <a:ext cx="7543861" cy="47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70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ackground đẹp-Kho ảnh Background đẹp cho dân thiết kế 2019.">
            <a:extLst>
              <a:ext uri="{FF2B5EF4-FFF2-40B4-BE49-F238E27FC236}">
                <a16:creationId xmlns:a16="http://schemas.microsoft.com/office/drawing/2014/main" id="{0F537AEF-E904-8C51-6200-CB3918A8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05FA54C-ECAC-133F-9298-FAFA08C3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487" r="95204">
                        <a14:foregroundMark x1="6750" y1="43333" x2="8171" y2="56444"/>
                        <a14:foregroundMark x1="8171" y1="56444" x2="8348" y2="56667"/>
                        <a14:foregroundMark x1="15275" y1="72222" x2="22202" y2="75333"/>
                        <a14:foregroundMark x1="30551" y1="70222" x2="26465" y2="76889"/>
                        <a14:foregroundMark x1="2487" y1="50222" x2="8171" y2="54000"/>
                        <a14:foregroundMark x1="64298" y1="76667" x2="67851" y2="77333"/>
                        <a14:foregroundMark x1="92362" y1="58889" x2="95204" y2="58889"/>
                        <a14:backgroundMark x1="32860" y1="15333" x2="66785" y2="34222"/>
                        <a14:backgroundMark x1="66785" y1="34222" x2="67496" y2="34222"/>
                        <a14:backgroundMark x1="72114" y1="14222" x2="49378" y2="37333"/>
                        <a14:backgroundMark x1="42806" y1="68667" x2="52043" y2="82222"/>
                        <a14:backgroundMark x1="49378" y1="75556" x2="3765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19" y="3048000"/>
            <a:ext cx="8153400" cy="65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ìm hiểu cách trộn màu CMYK và màu RGB chi tiết nhất">
            <a:extLst>
              <a:ext uri="{FF2B5EF4-FFF2-40B4-BE49-F238E27FC236}">
                <a16:creationId xmlns:a16="http://schemas.microsoft.com/office/drawing/2014/main" id="{95D21A10-0621-4BC0-5792-0A62321A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-3597974"/>
            <a:ext cx="5715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B4F8581-20E3-40D1-7C1A-8C4DDDF54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19" y="1678876"/>
            <a:ext cx="15544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6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10673</TotalTime>
  <Words>64</Words>
  <Application>Microsoft Office PowerPoint</Application>
  <PresentationFormat>Custom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AvantGarde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84327983871</cp:lastModifiedBy>
  <cp:revision>1229</cp:revision>
  <dcterms:created xsi:type="dcterms:W3CDTF">2008-09-09T22:52:10Z</dcterms:created>
  <dcterms:modified xsi:type="dcterms:W3CDTF">2023-04-29T16:32:15Z</dcterms:modified>
  <cp:category>9Slide.vn</cp:category>
</cp:coreProperties>
</file>