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453" r:id="rId2"/>
    <p:sldId id="454" r:id="rId3"/>
    <p:sldId id="315" r:id="rId4"/>
    <p:sldId id="317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455" r:id="rId13"/>
    <p:sldId id="456" r:id="rId14"/>
    <p:sldId id="457" r:id="rId15"/>
    <p:sldId id="442" r:id="rId16"/>
    <p:sldId id="434" r:id="rId17"/>
    <p:sldId id="445" r:id="rId18"/>
    <p:sldId id="443" r:id="rId19"/>
    <p:sldId id="444" r:id="rId20"/>
    <p:sldId id="431" r:id="rId21"/>
  </p:sldIdLst>
  <p:sldSz cx="16276638" cy="9144000"/>
  <p:notesSz cx="6858000" cy="9144000"/>
  <p:custDataLst>
    <p:tags r:id="rId2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1CB2BE"/>
    <a:srgbClr val="0000CC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9274" autoAdjust="0"/>
  </p:normalViewPr>
  <p:slideViewPr>
    <p:cSldViewPr>
      <p:cViewPr>
        <p:scale>
          <a:sx n="33" d="100"/>
          <a:sy n="33" d="100"/>
        </p:scale>
        <p:origin x="2102" y="725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CB99F87-ABE2-FE25-419A-9091EE578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22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901320" y="1510926"/>
            <a:ext cx="4218049" cy="42127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956423"/>
            <a:ext cx="18111893" cy="6187577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788840" y="18334"/>
            <a:ext cx="13489269" cy="658752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3679320" y="6404525"/>
            <a:ext cx="1736452" cy="1665154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784707" y="2090615"/>
            <a:ext cx="4218049" cy="42127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3208812" y="-53911"/>
            <a:ext cx="13117578" cy="618737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9;p25"/>
          <p:cNvSpPr/>
          <p:nvPr userDrawn="1"/>
        </p:nvSpPr>
        <p:spPr>
          <a:xfrm>
            <a:off x="4083462" y="1639945"/>
            <a:ext cx="1049822" cy="1007986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5003942" y="4095493"/>
            <a:ext cx="915463" cy="843346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3581614" y="4584882"/>
            <a:ext cx="1316022" cy="121222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2626468" y="347701"/>
            <a:ext cx="555673" cy="53352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444054" y="470613"/>
            <a:ext cx="3161543" cy="25218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6774864" y="625646"/>
            <a:ext cx="555673" cy="53352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7054985" y="2215641"/>
            <a:ext cx="892063" cy="1800533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865D6CC9-776C-FC68-65D2-22FEA20F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519" y="135765"/>
            <a:ext cx="1647189" cy="208335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2AD4056-4787-88D0-DCBD-BD87C994B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4070653"/>
            <a:ext cx="7075526" cy="276376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6E1F17C-80E7-AFC9-854C-4EF606E346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50322" y="100190"/>
            <a:ext cx="8175192" cy="500285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92753DAA-CAF5-1FDD-28B6-3AC799673A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527124" y="1068806"/>
            <a:ext cx="2816596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55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52129" y="378986"/>
            <a:ext cx="15372380" cy="8386032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99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52129" y="378986"/>
            <a:ext cx="15372380" cy="8386032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B2C442D-FED9-FAB8-EC43-622E09F79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964" y="406401"/>
            <a:ext cx="16195899" cy="808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49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AFFA05E-875C-CF57-095B-9048AEB23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17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81CEEA49-E470-6D7C-4FDB-2A52BE215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2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2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0B7AC9B8-59D5-7740-0AAC-2B0C8FB51240}"/>
              </a:ext>
            </a:extLst>
          </p:cNvPr>
          <p:cNvSpPr txBox="1"/>
          <p:nvPr userDrawn="1"/>
        </p:nvSpPr>
        <p:spPr>
          <a:xfrm>
            <a:off x="0" y="-1728417"/>
            <a:ext cx="16276638" cy="58541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4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382335F-7E46-6F42-09FA-A637CF25ABD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6216" y="25400"/>
            <a:ext cx="1030422" cy="1304925"/>
          </a:xfrm>
          <a:prstGeom prst="rect">
            <a:avLst/>
          </a:prstGeom>
        </p:spPr>
      </p:pic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AB29E50C-27DE-220F-99EE-BE66A1947A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6638" y="47170"/>
            <a:ext cx="2638065" cy="261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1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13519" y="6967583"/>
            <a:ext cx="13264216" cy="116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Times New Roman" pitchFamily="18" charset="0"/>
              </a:rPr>
              <a:t>Trò chơi truyền tin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Anastasia" panose="020B0606040200020203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706CFC3-E152-803E-5A0A-86F8ABD9D26C}"/>
              </a:ext>
            </a:extLst>
          </p:cNvPr>
          <p:cNvSpPr txBox="1"/>
          <p:nvPr/>
        </p:nvSpPr>
        <p:spPr>
          <a:xfrm>
            <a:off x="4252119" y="4724400"/>
            <a:ext cx="198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-087" panose="020B0803050302020204" pitchFamily="34" charset="0"/>
                <a:ea typeface="+mn-ea"/>
                <a:cs typeface="+mn-cs"/>
              </a:rPr>
              <a:t>29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-087" panose="020B08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366625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D9C2FF99-4323-920B-149B-BD55DB224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23" y="394561"/>
            <a:ext cx="15361804" cy="8345524"/>
          </a:xfrm>
          <a:prstGeom prst="roundRect">
            <a:avLst>
              <a:gd name="adj" fmla="val 5728"/>
            </a:avLst>
          </a:prstGeom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CF342DA2-5E4D-DF86-6448-1CF898564F53}"/>
              </a:ext>
            </a:extLst>
          </p:cNvPr>
          <p:cNvSpPr/>
          <p:nvPr/>
        </p:nvSpPr>
        <p:spPr>
          <a:xfrm>
            <a:off x="7607716" y="891844"/>
            <a:ext cx="8258700" cy="1170800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(GV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" name="Rectangle: Rounded Corners 13">
            <a:extLst>
              <a:ext uri="{FF2B5EF4-FFF2-40B4-BE49-F238E27FC236}">
                <a16:creationId xmlns:a16="http://schemas.microsoft.com/office/drawing/2014/main" id="{A32C91A6-5887-A010-AEA8-9DBDCFFF340B}"/>
              </a:ext>
            </a:extLst>
          </p:cNvPr>
          <p:cNvSpPr/>
          <p:nvPr/>
        </p:nvSpPr>
        <p:spPr>
          <a:xfrm>
            <a:off x="7607715" y="2855217"/>
            <a:ext cx="8258702" cy="1170800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(GV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Rectangle: Rounded Corners 14">
            <a:extLst>
              <a:ext uri="{FF2B5EF4-FFF2-40B4-BE49-F238E27FC236}">
                <a16:creationId xmlns:a16="http://schemas.microsoft.com/office/drawing/2014/main" id="{EF29B202-6398-4D35-FCEE-74E671DF5174}"/>
              </a:ext>
            </a:extLst>
          </p:cNvPr>
          <p:cNvSpPr/>
          <p:nvPr/>
        </p:nvSpPr>
        <p:spPr>
          <a:xfrm>
            <a:off x="7665509" y="4818589"/>
            <a:ext cx="8258700" cy="1170800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(GV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6" name="Rectangle: Rounded Corners 15">
            <a:extLst>
              <a:ext uri="{FF2B5EF4-FFF2-40B4-BE49-F238E27FC236}">
                <a16:creationId xmlns:a16="http://schemas.microsoft.com/office/drawing/2014/main" id="{DDFC921C-B9EA-D120-3DAA-89ED369C0B5B}"/>
              </a:ext>
            </a:extLst>
          </p:cNvPr>
          <p:cNvSpPr/>
          <p:nvPr/>
        </p:nvSpPr>
        <p:spPr>
          <a:xfrm>
            <a:off x="7665508" y="6781960"/>
            <a:ext cx="8258700" cy="1170800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(GV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556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04D0C09A-4E8B-D979-495B-CF889F21CA4A}"/>
              </a:ext>
            </a:extLst>
          </p:cNvPr>
          <p:cNvSpPr txBox="1"/>
          <p:nvPr/>
        </p:nvSpPr>
        <p:spPr>
          <a:xfrm rot="20720170">
            <a:off x="1142292" y="2995451"/>
            <a:ext cx="5348747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vi-VN" sz="42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26335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hiết bị điện tử, màn hình&#10;&#10;Mô tả được tạo tự động">
            <a:extLst>
              <a:ext uri="{FF2B5EF4-FFF2-40B4-BE49-F238E27FC236}">
                <a16:creationId xmlns:a16="http://schemas.microsoft.com/office/drawing/2014/main" id="{80248D10-D5A8-DE7B-AB66-C3F34770A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41" y="1083733"/>
            <a:ext cx="14516533" cy="7377515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54442135-C90C-BB38-AD24-2DDE188443E8}"/>
              </a:ext>
            </a:extLst>
          </p:cNvPr>
          <p:cNvSpPr txBox="1"/>
          <p:nvPr/>
        </p:nvSpPr>
        <p:spPr>
          <a:xfrm>
            <a:off x="4212044" y="298419"/>
            <a:ext cx="8441831" cy="96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D6FF61"/>
                </a:solidFill>
                <a:effectLst>
                  <a:outerShdw dist="38100" dir="2700000" algn="tl" rotWithShape="0">
                    <a:srgbClr val="00B050"/>
                  </a:outerShdw>
                </a:effectLst>
                <a:uLnTx/>
                <a:uFillTx/>
                <a:latin typeface="SVN-Kitten" pitchFamily="50" charset="-93"/>
                <a:ea typeface="+mn-ea"/>
                <a:cs typeface="+mn-cs"/>
              </a:rPr>
              <a:t>Sinh hoạt chủ điểm</a:t>
            </a:r>
            <a:endParaRPr kumimoji="0" lang="vi-VN" sz="5689" b="1" i="0" u="none" strike="noStrike" kern="1200" cap="none" spc="0" normalizeH="0" baseline="0" noProof="0">
              <a:ln w="6600">
                <a:solidFill>
                  <a:srgbClr val="00B050"/>
                </a:solidFill>
                <a:prstDash val="solid"/>
              </a:ln>
              <a:solidFill>
                <a:srgbClr val="D6FF61"/>
              </a:solidFill>
              <a:effectLst>
                <a:outerShdw dist="38100" dir="2700000" algn="tl" rotWithShape="0">
                  <a:srgbClr val="00B050"/>
                </a:outerShdw>
              </a:effectLst>
              <a:uLnTx/>
              <a:uFillTx/>
              <a:latin typeface="SVN-Kitten" pitchFamily="50" charset="-93"/>
              <a:ea typeface="+mn-ea"/>
              <a:cs typeface="+mn-cs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93BD21A3-74CA-26BE-8A77-096227EF3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" y="7778496"/>
            <a:ext cx="16256000" cy="1365504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872EC388-456D-9D93-DB04-531D55B26FF6}"/>
              </a:ext>
            </a:extLst>
          </p:cNvPr>
          <p:cNvSpPr txBox="1"/>
          <p:nvPr/>
        </p:nvSpPr>
        <p:spPr>
          <a:xfrm>
            <a:off x="4243652" y="2160410"/>
            <a:ext cx="7202311" cy="4469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66FF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Cảm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575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nghĩ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của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em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về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lớp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học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thân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C0A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thiện</a:t>
            </a:r>
            <a:endParaRPr kumimoji="0" lang="vi-VN" sz="7111" b="1" i="0" u="none" strike="noStrike" kern="1200" cap="none" spc="0" normalizeH="0" baseline="0" noProof="0">
              <a:ln w="6600">
                <a:solidFill>
                  <a:srgbClr val="0070C0"/>
                </a:solidFill>
                <a:prstDash val="solid"/>
              </a:ln>
              <a:solidFill>
                <a:srgbClr val="FF7C0A"/>
              </a:solidFill>
              <a:effectLst>
                <a:outerShdw dist="38100" dir="2700000" algn="tl" rotWithShape="0">
                  <a:srgbClr val="DAEDEF">
                    <a:lumMod val="75000"/>
                  </a:srgbClr>
                </a:outerShdw>
              </a:effectLst>
              <a:uLnTx/>
              <a:uFillTx/>
              <a:latin typeface="SVN-Kitten" pitchFamily="50" charset="-93"/>
              <a:ea typeface="+mn-ea"/>
              <a:cs typeface="+mn-cs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B8BAF29-910F-F963-650F-6477B71D2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9524" y="3519936"/>
            <a:ext cx="6278119" cy="532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46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2" y="0"/>
            <a:ext cx="16249566" cy="9140380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081" y="4570190"/>
            <a:ext cx="6125430" cy="437258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49" y="0"/>
            <a:ext cx="8181334" cy="658870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6842919" y="2895600"/>
            <a:ext cx="594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SINH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HOẠT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Chủ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ĐỀ</a:t>
            </a:r>
          </a:p>
        </p:txBody>
      </p:sp>
    </p:spTree>
    <p:extLst>
      <p:ext uri="{BB962C8B-B14F-4D97-AF65-F5344CB8AC3E}">
        <p14:creationId xmlns:p14="http://schemas.microsoft.com/office/powerpoint/2010/main" val="393571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9CBE0C11-C200-9E6D-E0EB-F2F58F4FB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9" y="304800"/>
            <a:ext cx="15849600" cy="7924800"/>
          </a:xfrm>
          <a:prstGeom prst="rect">
            <a:avLst/>
          </a:prstGeom>
        </p:spPr>
      </p:pic>
      <p:pic>
        <p:nvPicPr>
          <p:cNvPr id="4" name="Hình ảnh 3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5FC5AD60-F591-337C-F0B6-8AE1398FF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519" y="4343400"/>
            <a:ext cx="4511727" cy="418979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6E5963A-87D5-A6D9-633E-363851054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19" y="2103665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15800"/>
      </p:ext>
    </p:extLst>
  </p:cSld>
  <p:clrMapOvr>
    <a:masterClrMapping/>
  </p:clrMapOvr>
  <p:transition spd="slow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9.2 KĐ">
            <a:hlinkClick r:id="" action="ppaction://media"/>
            <a:extLst>
              <a:ext uri="{FF2B5EF4-FFF2-40B4-BE49-F238E27FC236}">
                <a16:creationId xmlns:a16="http://schemas.microsoft.com/office/drawing/2014/main" id="{CDA75A5B-F667-C976-2E35-30BB580CC6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76638" cy="915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93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C1FC1AC-9CE5-1420-5285-5878D03EFE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519" y="4800598"/>
            <a:ext cx="5646312" cy="403860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D2ED054-B323-53EF-25DE-5469C3985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92" y="2402357"/>
            <a:ext cx="5486453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97350"/>
      </p:ext>
    </p:extLst>
  </p:cSld>
  <p:clrMapOvr>
    <a:masterClrMapping/>
  </p:clrMapOvr>
  <p:transition spd="slow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E788D2D0-880C-3639-94BD-7054408A8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" t="2201" r="54974" b="86269"/>
          <a:stretch>
            <a:fillRect/>
          </a:stretch>
        </p:blipFill>
        <p:spPr>
          <a:xfrm>
            <a:off x="490518" y="416169"/>
            <a:ext cx="4782506" cy="1371600"/>
          </a:xfrm>
          <a:custGeom>
            <a:avLst/>
            <a:gdLst>
              <a:gd name="connsiteX0" fmla="*/ 519845 w 3676201"/>
              <a:gd name="connsiteY0" fmla="*/ 45 h 1054317"/>
              <a:gd name="connsiteX1" fmla="*/ 806448 w 3676201"/>
              <a:gd name="connsiteY1" fmla="*/ 150171 h 1054317"/>
              <a:gd name="connsiteX2" fmla="*/ 901983 w 3676201"/>
              <a:gd name="connsiteY2" fmla="*/ 218410 h 1054317"/>
              <a:gd name="connsiteX3" fmla="*/ 942926 w 3676201"/>
              <a:gd name="connsiteY3" fmla="*/ 245705 h 1054317"/>
              <a:gd name="connsiteX4" fmla="*/ 1052108 w 3676201"/>
              <a:gd name="connsiteY4" fmla="*/ 286648 h 1054317"/>
              <a:gd name="connsiteX5" fmla="*/ 3003738 w 3676201"/>
              <a:gd name="connsiteY5" fmla="*/ 313944 h 1054317"/>
              <a:gd name="connsiteX6" fmla="*/ 3413171 w 3676201"/>
              <a:gd name="connsiteY6" fmla="*/ 259353 h 1054317"/>
              <a:gd name="connsiteX7" fmla="*/ 3617887 w 3676201"/>
              <a:gd name="connsiteY7" fmla="*/ 395831 h 1054317"/>
              <a:gd name="connsiteX8" fmla="*/ 3617887 w 3676201"/>
              <a:gd name="connsiteY8" fmla="*/ 682434 h 1054317"/>
              <a:gd name="connsiteX9" fmla="*/ 3631535 w 3676201"/>
              <a:gd name="connsiteY9" fmla="*/ 941741 h 1054317"/>
              <a:gd name="connsiteX10" fmla="*/ 2976442 w 3676201"/>
              <a:gd name="connsiteY10" fmla="*/ 969037 h 1054317"/>
              <a:gd name="connsiteX11" fmla="*/ 1584371 w 3676201"/>
              <a:gd name="connsiteY11" fmla="*/ 969037 h 1054317"/>
              <a:gd name="connsiteX12" fmla="*/ 1079404 w 3676201"/>
              <a:gd name="connsiteY12" fmla="*/ 969037 h 1054317"/>
              <a:gd name="connsiteX13" fmla="*/ 1011165 w 3676201"/>
              <a:gd name="connsiteY13" fmla="*/ 1050923 h 1054317"/>
              <a:gd name="connsiteX14" fmla="*/ 779153 w 3676201"/>
              <a:gd name="connsiteY14" fmla="*/ 1037275 h 1054317"/>
              <a:gd name="connsiteX15" fmla="*/ 369720 w 3676201"/>
              <a:gd name="connsiteY15" fmla="*/ 1023628 h 1054317"/>
              <a:gd name="connsiteX16" fmla="*/ 28526 w 3676201"/>
              <a:gd name="connsiteY16" fmla="*/ 1023628 h 1054317"/>
              <a:gd name="connsiteX17" fmla="*/ 69469 w 3676201"/>
              <a:gd name="connsiteY17" fmla="*/ 846207 h 1054317"/>
              <a:gd name="connsiteX18" fmla="*/ 124060 w 3676201"/>
              <a:gd name="connsiteY18" fmla="*/ 723377 h 1054317"/>
              <a:gd name="connsiteX19" fmla="*/ 1231 w 3676201"/>
              <a:gd name="connsiteY19" fmla="*/ 614195 h 1054317"/>
              <a:gd name="connsiteX20" fmla="*/ 69469 w 3676201"/>
              <a:gd name="connsiteY20" fmla="*/ 313944 h 1054317"/>
              <a:gd name="connsiteX21" fmla="*/ 205947 w 3676201"/>
              <a:gd name="connsiteY21" fmla="*/ 136523 h 1054317"/>
              <a:gd name="connsiteX22" fmla="*/ 519845 w 3676201"/>
              <a:gd name="connsiteY22" fmla="*/ 45 h 105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676201" h="1054317">
                <a:moveTo>
                  <a:pt x="519845" y="45"/>
                </a:moveTo>
                <a:cubicBezTo>
                  <a:pt x="619928" y="2320"/>
                  <a:pt x="742758" y="113777"/>
                  <a:pt x="806448" y="150171"/>
                </a:cubicBezTo>
                <a:cubicBezTo>
                  <a:pt x="870138" y="186565"/>
                  <a:pt x="879237" y="202488"/>
                  <a:pt x="901983" y="218410"/>
                </a:cubicBezTo>
                <a:cubicBezTo>
                  <a:pt x="924729" y="234332"/>
                  <a:pt x="917905" y="234332"/>
                  <a:pt x="942926" y="245705"/>
                </a:cubicBezTo>
                <a:cubicBezTo>
                  <a:pt x="942926" y="245705"/>
                  <a:pt x="708639" y="275275"/>
                  <a:pt x="1052108" y="286648"/>
                </a:cubicBezTo>
                <a:lnTo>
                  <a:pt x="3003738" y="313944"/>
                </a:lnTo>
                <a:lnTo>
                  <a:pt x="3413171" y="259353"/>
                </a:lnTo>
                <a:cubicBezTo>
                  <a:pt x="3515529" y="273001"/>
                  <a:pt x="3583768" y="325318"/>
                  <a:pt x="3617887" y="395831"/>
                </a:cubicBezTo>
                <a:cubicBezTo>
                  <a:pt x="3652006" y="466344"/>
                  <a:pt x="3615612" y="591449"/>
                  <a:pt x="3617887" y="682434"/>
                </a:cubicBezTo>
                <a:cubicBezTo>
                  <a:pt x="3620162" y="773419"/>
                  <a:pt x="3738442" y="893974"/>
                  <a:pt x="3631535" y="941741"/>
                </a:cubicBezTo>
                <a:cubicBezTo>
                  <a:pt x="3524628" y="989508"/>
                  <a:pt x="3317636" y="964488"/>
                  <a:pt x="2976442" y="969037"/>
                </a:cubicBezTo>
                <a:lnTo>
                  <a:pt x="1584371" y="969037"/>
                </a:lnTo>
                <a:cubicBezTo>
                  <a:pt x="1584371" y="969037"/>
                  <a:pt x="1174938" y="955389"/>
                  <a:pt x="1079404" y="969037"/>
                </a:cubicBezTo>
                <a:cubicBezTo>
                  <a:pt x="983870" y="982685"/>
                  <a:pt x="1061207" y="1039550"/>
                  <a:pt x="1011165" y="1050923"/>
                </a:cubicBezTo>
                <a:cubicBezTo>
                  <a:pt x="961123" y="1062296"/>
                  <a:pt x="886061" y="1041824"/>
                  <a:pt x="779153" y="1037275"/>
                </a:cubicBezTo>
                <a:cubicBezTo>
                  <a:pt x="672246" y="1032726"/>
                  <a:pt x="494824" y="1025902"/>
                  <a:pt x="369720" y="1023628"/>
                </a:cubicBezTo>
                <a:cubicBezTo>
                  <a:pt x="244616" y="1021354"/>
                  <a:pt x="78568" y="1053198"/>
                  <a:pt x="28526" y="1023628"/>
                </a:cubicBezTo>
                <a:cubicBezTo>
                  <a:pt x="-21516" y="994058"/>
                  <a:pt x="60371" y="893974"/>
                  <a:pt x="69469" y="846207"/>
                </a:cubicBezTo>
                <a:cubicBezTo>
                  <a:pt x="78567" y="798440"/>
                  <a:pt x="135433" y="762046"/>
                  <a:pt x="124060" y="723377"/>
                </a:cubicBezTo>
                <a:cubicBezTo>
                  <a:pt x="112687" y="684708"/>
                  <a:pt x="10329" y="682434"/>
                  <a:pt x="1231" y="614195"/>
                </a:cubicBezTo>
                <a:cubicBezTo>
                  <a:pt x="-7867" y="545956"/>
                  <a:pt x="35350" y="393556"/>
                  <a:pt x="69469" y="313944"/>
                </a:cubicBezTo>
                <a:cubicBezTo>
                  <a:pt x="103588" y="234332"/>
                  <a:pt x="130884" y="188839"/>
                  <a:pt x="205947" y="136523"/>
                </a:cubicBezTo>
                <a:cubicBezTo>
                  <a:pt x="281010" y="84207"/>
                  <a:pt x="419762" y="-2230"/>
                  <a:pt x="519845" y="45"/>
                </a:cubicBezTo>
                <a:close/>
              </a:path>
            </a:pathLst>
          </a:cu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1C38B45-83AD-FDB0-C353-7BB17A3EE8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57500" r="10902" b="5128"/>
          <a:stretch/>
        </p:blipFill>
        <p:spPr>
          <a:xfrm>
            <a:off x="8527175" y="5587103"/>
            <a:ext cx="6934200" cy="3158312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12871689-E370-BEE3-F159-6AF6E9D3E112}"/>
              </a:ext>
            </a:extLst>
          </p:cNvPr>
          <p:cNvSpPr txBox="1"/>
          <p:nvPr/>
        </p:nvSpPr>
        <p:spPr>
          <a:xfrm>
            <a:off x="670719" y="1676400"/>
            <a:ext cx="15011400" cy="5129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 hành:</a:t>
            </a:r>
          </a:p>
          <a:p>
            <a:pPr marL="571500" indent="-571500" algn="just">
              <a:lnSpc>
                <a:spcPct val="93000"/>
              </a:lnSpc>
              <a:buFontTx/>
              <a:buChar char="-"/>
            </a:pPr>
            <a:r>
              <a:rPr lang="en-US" sz="32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Chia lớp thành các đội chơi.</a:t>
            </a:r>
          </a:p>
          <a:p>
            <a:pPr marL="571500" indent="-571500" algn="just">
              <a:lnSpc>
                <a:spcPct val="93000"/>
              </a:lnSpc>
              <a:buFontTx/>
              <a:buChar char="-"/>
            </a:pPr>
            <a:r>
              <a:rPr lang="en-US" sz="32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 đầu hàng lên nhận một mảnh giấy nhỏ có nội dung là câu nói về tình bạn,</a:t>
            </a:r>
          </a:p>
          <a:p>
            <a:pPr marL="571500" indent="-571500" algn="just">
              <a:lnSpc>
                <a:spcPct val="93000"/>
              </a:lnSpc>
              <a:buFontTx/>
              <a:buChar char="-"/>
            </a:pPr>
            <a:r>
              <a:rPr lang="en-US" sz="32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Truyền thông tin theo thứ tự từ bạn đầu hàng đến bạn cuối hàng.</a:t>
            </a:r>
          </a:p>
          <a:p>
            <a:pPr marL="571500" indent="-571500" algn="just">
              <a:lnSpc>
                <a:spcPct val="93000"/>
              </a:lnSpc>
              <a:buFontTx/>
              <a:buChar char="-"/>
            </a:pPr>
            <a:r>
              <a:rPr lang="en-US" sz="32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 cuối hàng nhận tin và viết lại lên bảng. Thông tin được truyền đi nhanh và chính xác thì đội chơi chiến thắng.</a:t>
            </a:r>
          </a:p>
          <a:p>
            <a:pPr algn="just">
              <a:lnSpc>
                <a:spcPct val="93000"/>
              </a:lnSpc>
            </a:pPr>
            <a:r>
              <a:rPr lang="en-US" sz="3200" b="1" u="sng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*Lưu ý:</a:t>
            </a:r>
            <a:r>
              <a:rPr lang="en-US" sz="32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Nếu thông tin bị lộ trong quá trình truyền tin thì đội chơi bị thua cuộc ngay lập tức.</a:t>
            </a:r>
          </a:p>
          <a:p>
            <a:pPr marL="571500" indent="-571500" algn="just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Chia sẻ điều em học được qua trò </a:t>
            </a:r>
          </a:p>
          <a:p>
            <a:pPr algn="just">
              <a:lnSpc>
                <a:spcPct val="93000"/>
              </a:lnSpc>
            </a:pPr>
            <a:r>
              <a:rPr lang="en-US" sz="32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chơi.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DBFEDAE9-EFA0-A102-BE03-55DA0A3DA0B6}"/>
              </a:ext>
            </a:extLst>
          </p:cNvPr>
          <p:cNvGrpSpPr/>
          <p:nvPr/>
        </p:nvGrpSpPr>
        <p:grpSpPr>
          <a:xfrm>
            <a:off x="2472287" y="6411928"/>
            <a:ext cx="5497434" cy="2672175"/>
            <a:chOff x="1118911" y="5693768"/>
            <a:chExt cx="6392207" cy="3107105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A73F9C19-8FB8-C57A-5DF9-06AF8983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911" y="5693768"/>
              <a:ext cx="3888478" cy="3107105"/>
            </a:xfrm>
            <a:prstGeom prst="rect">
              <a:avLst/>
            </a:prstGeom>
          </p:spPr>
        </p:pic>
        <p:sp>
          <p:nvSpPr>
            <p:cNvPr id="18" name="Bong bóng Ý nghĩ: Hình đám mây 17">
              <a:extLst>
                <a:ext uri="{FF2B5EF4-FFF2-40B4-BE49-F238E27FC236}">
                  <a16:creationId xmlns:a16="http://schemas.microsoft.com/office/drawing/2014/main" id="{71B5E487-ACEC-EEDA-F35B-6A62BFAAC2B9}"/>
                </a:ext>
              </a:extLst>
            </p:cNvPr>
            <p:cNvSpPr/>
            <p:nvPr/>
          </p:nvSpPr>
          <p:spPr>
            <a:xfrm>
              <a:off x="4153738" y="5905050"/>
              <a:ext cx="3357380" cy="1334980"/>
            </a:xfrm>
            <a:prstGeom prst="cloudCallout">
              <a:avLst>
                <a:gd name="adj1" fmla="val -61187"/>
                <a:gd name="adj2" fmla="val 18049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Tổ chức chơi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picture containing mirror&#10;&#10;Description automatically generated">
            <a:extLst>
              <a:ext uri="{FF2B5EF4-FFF2-40B4-BE49-F238E27FC236}">
                <a16:creationId xmlns:a16="http://schemas.microsoft.com/office/drawing/2014/main" id="{5B108979-2681-1DD6-8BAF-AEEFA7DD9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180" y="-1053892"/>
            <a:ext cx="14706600" cy="9830407"/>
          </a:xfrm>
          <a:prstGeom prst="rect">
            <a:avLst/>
          </a:prstGeom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E3BD3D43-E093-08EC-78AA-0666FA6B5C7A}"/>
              </a:ext>
            </a:extLst>
          </p:cNvPr>
          <p:cNvSpPr txBox="1"/>
          <p:nvPr/>
        </p:nvSpPr>
        <p:spPr>
          <a:xfrm rot="21178601">
            <a:off x="1865690" y="4128863"/>
            <a:ext cx="8828614" cy="1976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Chia sẻ cảm xúc của em sau khi tham gia trò 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929A4A4-9CFD-3880-29FF-1BBC69830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519" y="2667000"/>
            <a:ext cx="7132417" cy="56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23072"/>
      </p:ext>
    </p:extLst>
  </p:cSld>
  <p:clrMapOvr>
    <a:masterClrMapping/>
  </p:clrMapOvr>
  <p:transition spd="slow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7CFA72C-915E-03C1-377B-1CB8E543A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119" y="990600"/>
            <a:ext cx="11568254" cy="673015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ACE32408-8E23-8816-0738-A60B22AE62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519" y="2757037"/>
            <a:ext cx="6428572" cy="362992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2EF8E916-F592-A14D-C613-A27BA1E5A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28889" r="14433" b="10000"/>
          <a:stretch/>
        </p:blipFill>
        <p:spPr>
          <a:xfrm>
            <a:off x="1851819" y="838200"/>
            <a:ext cx="4572000" cy="785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CB20558-8232-6FD6-122F-9EAE0CDC3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881" y="0"/>
            <a:ext cx="9386463" cy="940760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7ECE6C8C-59FA-4629-2489-E2C27A76DD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653" y="3124200"/>
            <a:ext cx="6248461" cy="221674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88E1CB3-A4A4-6E28-FF9B-A4A0E3276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9" y="2362201"/>
            <a:ext cx="4743525" cy="549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2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2" y="0"/>
            <a:ext cx="16249566" cy="9140380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081" y="4570190"/>
            <a:ext cx="6125430" cy="437258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49" y="0"/>
            <a:ext cx="8181334" cy="658870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6842919" y="2895600"/>
            <a:ext cx="594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SINH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HOẠT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LỚP</a:t>
            </a:r>
          </a:p>
        </p:txBody>
      </p:sp>
    </p:spTree>
    <p:extLst>
      <p:ext uri="{BB962C8B-B14F-4D97-AF65-F5344CB8AC3E}">
        <p14:creationId xmlns:p14="http://schemas.microsoft.com/office/powerpoint/2010/main" val="12162573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55FBEBD-DAA4-FE1E-C632-C0FBDAA4F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19" y="914400"/>
            <a:ext cx="8025572" cy="353394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6D00313-D085-3042-F051-8BCC1D3F2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235" y="4080907"/>
            <a:ext cx="4321693" cy="401331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870294A9-D6A8-F4C9-087B-46E592E2C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119" y="2697997"/>
            <a:ext cx="10748963" cy="797812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70EB8BCD-4AB8-24C9-6C75-B914F0A076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6450" y="3564770"/>
            <a:ext cx="4541731" cy="45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1A3FF8A-08A4-CD20-222F-BFC8B3E457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20" y="306009"/>
            <a:ext cx="15550999" cy="8531982"/>
          </a:xfrm>
          <a:prstGeom prst="roundRect">
            <a:avLst>
              <a:gd name="adj" fmla="val 7355"/>
            </a:avLst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967D71FC-E9AD-EDC8-1D21-2595DA748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727" y="3909354"/>
            <a:ext cx="6158059" cy="4395877"/>
          </a:xfrm>
          <a:prstGeom prst="rect">
            <a:avLst/>
          </a:prstGeom>
        </p:spPr>
      </p:pic>
      <p:pic>
        <p:nvPicPr>
          <p:cNvPr id="4" name="Hình ảnh 3" descr="Ảnh có chứa quảng trường&#10;&#10;Mô tả được tạo tự động">
            <a:extLst>
              <a:ext uri="{FF2B5EF4-FFF2-40B4-BE49-F238E27FC236}">
                <a16:creationId xmlns:a16="http://schemas.microsoft.com/office/drawing/2014/main" id="{3A918941-BEA5-AC3B-B3D7-5DF2D6022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0" b="97743" l="9986" r="89967">
                        <a14:foregroundMark x1="15958" y1="9823" x2="21452" y2="23917"/>
                        <a14:foregroundMark x1="18490" y1="5674" x2="18490" y2="10494"/>
                        <a14:foregroundMark x1="14190" y1="91641" x2="14190" y2="94204"/>
                        <a14:foregroundMark x1="75776" y1="96095" x2="75776" y2="96095"/>
                        <a14:foregroundMark x1="14190" y1="96461" x2="14190" y2="96461"/>
                        <a14:foregroundMark x1="74295" y1="97071" x2="75012" y2="97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92" y="-278109"/>
            <a:ext cx="11797308" cy="9116101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8DCE69F-9093-E61C-2295-F42E9815A0AC}"/>
              </a:ext>
            </a:extLst>
          </p:cNvPr>
          <p:cNvSpPr txBox="1"/>
          <p:nvPr/>
        </p:nvSpPr>
        <p:spPr>
          <a:xfrm>
            <a:off x="6912647" y="2284123"/>
            <a:ext cx="7011689" cy="5016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Nhận</a:t>
            </a:r>
            <a:r>
              <a:rPr kumimoji="0" lang="en-US" sz="10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106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xét</a:t>
            </a:r>
            <a:r>
              <a:rPr kumimoji="0" lang="en-US" sz="10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hoạt</a:t>
            </a:r>
            <a:r>
              <a:rPr kumimoji="0" lang="en-US" sz="10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106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động</a:t>
            </a:r>
            <a:r>
              <a:rPr kumimoji="0" lang="en-US" sz="10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Tuần</a:t>
            </a:r>
            <a:endParaRPr kumimoji="0" lang="en-US" sz="106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Anastasia" panose="020B0606040200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32637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EA2C6C1C-51E8-4F76-5B79-40B66DC68522}"/>
              </a:ext>
            </a:extLst>
          </p:cNvPr>
          <p:cNvSpPr txBox="1"/>
          <p:nvPr/>
        </p:nvSpPr>
        <p:spPr>
          <a:xfrm>
            <a:off x="1190778" y="3452112"/>
            <a:ext cx="6476736" cy="44607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cáo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860F8CA4-CECA-5ACA-7793-879F1C276AB1}"/>
              </a:ext>
            </a:extLst>
          </p:cNvPr>
          <p:cNvSpPr txBox="1"/>
          <p:nvPr/>
        </p:nvSpPr>
        <p:spPr>
          <a:xfrm>
            <a:off x="8609124" y="3452113"/>
            <a:ext cx="6476736" cy="44607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cáo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8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BF160C7-0E20-5DAD-97C6-0398F42121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t="20819" r="3832" b="28052"/>
          <a:stretch/>
        </p:blipFill>
        <p:spPr>
          <a:xfrm>
            <a:off x="1190778" y="821540"/>
            <a:ext cx="13895083" cy="174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6732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8F94B03E-2A4B-B390-A067-EB4588F72099}"/>
              </a:ext>
            </a:extLst>
          </p:cNvPr>
          <p:cNvSpPr/>
          <p:nvPr/>
        </p:nvSpPr>
        <p:spPr>
          <a:xfrm>
            <a:off x="8138319" y="1184258"/>
            <a:ext cx="7566126" cy="1625664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chấp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3556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nội quy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Rectangle: Rounded Corners 13">
            <a:extLst>
              <a:ext uri="{FF2B5EF4-FFF2-40B4-BE49-F238E27FC236}">
                <a16:creationId xmlns:a16="http://schemas.microsoft.com/office/drawing/2014/main" id="{A0DA3B1B-9BCC-01E9-FEFC-9FBC28D2DD41}"/>
              </a:ext>
            </a:extLst>
          </p:cNvPr>
          <p:cNvSpPr/>
          <p:nvPr/>
        </p:nvSpPr>
        <p:spPr>
          <a:xfrm>
            <a:off x="8138319" y="3065785"/>
            <a:ext cx="7566126" cy="1625664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tuyên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Rectangle: Rounded Corners 14">
            <a:extLst>
              <a:ext uri="{FF2B5EF4-FFF2-40B4-BE49-F238E27FC236}">
                <a16:creationId xmlns:a16="http://schemas.microsoft.com/office/drawing/2014/main" id="{EAD023D9-A224-4BBA-CE8C-0B571C68B144}"/>
              </a:ext>
            </a:extLst>
          </p:cNvPr>
          <p:cNvSpPr/>
          <p:nvPr/>
        </p:nvSpPr>
        <p:spPr>
          <a:xfrm>
            <a:off x="8187108" y="4947312"/>
            <a:ext cx="7566126" cy="1625664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tuyên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6" name="Rectangle: Rounded Corners 15">
            <a:extLst>
              <a:ext uri="{FF2B5EF4-FFF2-40B4-BE49-F238E27FC236}">
                <a16:creationId xmlns:a16="http://schemas.microsoft.com/office/drawing/2014/main" id="{9A954185-38C2-7150-7DF1-57B786A4FF85}"/>
              </a:ext>
            </a:extLst>
          </p:cNvPr>
          <p:cNvSpPr/>
          <p:nvPr/>
        </p:nvSpPr>
        <p:spPr>
          <a:xfrm>
            <a:off x="8138319" y="6828841"/>
            <a:ext cx="7566126" cy="1625664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tuyên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58F1F774-CA18-1991-DF94-2FE89E1DECA3}"/>
              </a:ext>
            </a:extLst>
          </p:cNvPr>
          <p:cNvGrpSpPr/>
          <p:nvPr/>
        </p:nvGrpSpPr>
        <p:grpSpPr>
          <a:xfrm>
            <a:off x="1704607" y="1"/>
            <a:ext cx="6049892" cy="5381100"/>
            <a:chOff x="940336" y="-330200"/>
            <a:chExt cx="3995439" cy="3458739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3F3ACE75-83E3-22EE-1314-D6C5A1C8D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940336" y="-330200"/>
              <a:ext cx="3995439" cy="3458739"/>
            </a:xfrm>
            <a:prstGeom prst="rect">
              <a:avLst/>
            </a:prstGeom>
          </p:spPr>
        </p:pic>
        <p:pic>
          <p:nvPicPr>
            <p:cNvPr id="7" name="Picture 5" descr="Text&#10;&#10;Description automatically generated">
              <a:extLst>
                <a:ext uri="{FF2B5EF4-FFF2-40B4-BE49-F238E27FC236}">
                  <a16:creationId xmlns:a16="http://schemas.microsoft.com/office/drawing/2014/main" id="{B77CF6B2-DB09-145E-5F07-8BE249D8AD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4" t="13251" r="14262" b="15782"/>
            <a:stretch/>
          </p:blipFill>
          <p:spPr>
            <a:xfrm>
              <a:off x="1813226" y="534602"/>
              <a:ext cx="2249658" cy="1621720"/>
            </a:xfrm>
            <a:prstGeom prst="rect">
              <a:avLst/>
            </a:prstGeom>
          </p:spPr>
        </p:pic>
      </p:grpSp>
      <p:pic>
        <p:nvPicPr>
          <p:cNvPr id="11" name="Hình ảnh 10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BAF45983-5EA3-624D-BD19-B500AC2EA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969" y="3833462"/>
            <a:ext cx="6745111" cy="53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028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E7948095-B245-D220-FEAA-F874EC04B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63" y="361244"/>
            <a:ext cx="15451204" cy="8434212"/>
          </a:xfrm>
          <a:prstGeom prst="roundRect">
            <a:avLst>
              <a:gd name="adj" fmla="val 5389"/>
            </a:avLst>
          </a:prstGeom>
        </p:spPr>
      </p:pic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34A312E8-7345-1F73-0C91-A97D442E4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800" y="1491211"/>
            <a:ext cx="8200187" cy="3812530"/>
          </a:xfrm>
          <a:prstGeom prst="rect">
            <a:avLst/>
          </a:prstGeom>
        </p:spPr>
      </p:pic>
      <p:pic>
        <p:nvPicPr>
          <p:cNvPr id="6" name="Hình ảnh 5" descr="Ảnh có chứa người máy&#10;&#10;Mô tả được tạo tự động">
            <a:extLst>
              <a:ext uri="{FF2B5EF4-FFF2-40B4-BE49-F238E27FC236}">
                <a16:creationId xmlns:a16="http://schemas.microsoft.com/office/drawing/2014/main" id="{F10D3305-2858-F0F9-5647-21F9A972D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49" y="1960639"/>
            <a:ext cx="6140626" cy="668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7525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B3BA0081-475C-11CD-A9B6-86774C230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39" y="2164400"/>
            <a:ext cx="7378880" cy="5464274"/>
          </a:xfrm>
          <a:prstGeom prst="rect">
            <a:avLst/>
          </a:prstGeom>
        </p:spPr>
      </p:pic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07467964-F259-3642-3581-25659CF69BA3}"/>
              </a:ext>
            </a:extLst>
          </p:cNvPr>
          <p:cNvSpPr/>
          <p:nvPr/>
        </p:nvSpPr>
        <p:spPr>
          <a:xfrm>
            <a:off x="1864982" y="712393"/>
            <a:ext cx="12546674" cy="1274453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gắng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13">
            <a:extLst>
              <a:ext uri="{FF2B5EF4-FFF2-40B4-BE49-F238E27FC236}">
                <a16:creationId xmlns:a16="http://schemas.microsoft.com/office/drawing/2014/main" id="{67A7ABE7-2EEE-945A-7234-CBE0B9A539EA}"/>
              </a:ext>
            </a:extLst>
          </p:cNvPr>
          <p:cNvSpPr/>
          <p:nvPr/>
        </p:nvSpPr>
        <p:spPr>
          <a:xfrm>
            <a:off x="8072859" y="2506134"/>
            <a:ext cx="7551902" cy="1544955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14">
            <a:extLst>
              <a:ext uri="{FF2B5EF4-FFF2-40B4-BE49-F238E27FC236}">
                <a16:creationId xmlns:a16="http://schemas.microsoft.com/office/drawing/2014/main" id="{4B0C50F6-9F2E-9EF4-550A-230FEDD05716}"/>
              </a:ext>
            </a:extLst>
          </p:cNvPr>
          <p:cNvSpPr/>
          <p:nvPr/>
        </p:nvSpPr>
        <p:spPr>
          <a:xfrm>
            <a:off x="8072860" y="4220755"/>
            <a:ext cx="7551900" cy="1919607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4267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sz="4267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4267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kumimoji="0" lang="en-US" sz="4267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4267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4267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kumimoji="0" lang="en-US" sz="4267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tuyên</a:t>
            </a:r>
            <a:r>
              <a:rPr kumimoji="0" lang="en-US" sz="4267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4267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kumimoji="0" lang="en-US" sz="4267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4267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267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267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4267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DA916F6C-3F4B-CCC7-EA37-2B45A571F37C}"/>
              </a:ext>
            </a:extLst>
          </p:cNvPr>
          <p:cNvSpPr/>
          <p:nvPr/>
        </p:nvSpPr>
        <p:spPr>
          <a:xfrm>
            <a:off x="8072860" y="6310028"/>
            <a:ext cx="7551900" cy="1919607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4267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sz="4267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4267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kumimoji="0" lang="en-US" sz="4267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4267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4267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kumimoji="0" lang="en-US" sz="4267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tuyên</a:t>
            </a:r>
            <a:r>
              <a:rPr kumimoji="0" lang="en-US" sz="4267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4267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kumimoji="0" lang="en-US" sz="4267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4267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267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267" b="1" i="1" u="none" strike="noStrike" kern="1200" cap="none" spc="0" normalizeH="0" baseline="0" noProof="0" dirty="0" err="1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4267" b="1" i="1" u="none" strike="noStrike" kern="1200" cap="none" spc="0" normalizeH="0" baseline="0" noProof="0" dirty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EF19F8D-A029-92B4-4DBB-70165061F3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" t="18922" r="13481" b="19718"/>
          <a:stretch/>
        </p:blipFill>
        <p:spPr>
          <a:xfrm>
            <a:off x="1371791" y="3497683"/>
            <a:ext cx="5750048" cy="293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5268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thiết bị điện tử, màn hình&#10;&#10;Mô tả được tạo tự động">
            <a:extLst>
              <a:ext uri="{FF2B5EF4-FFF2-40B4-BE49-F238E27FC236}">
                <a16:creationId xmlns:a16="http://schemas.microsoft.com/office/drawing/2014/main" id="{A8F453FD-7AA4-E69B-AD48-1BC2150E2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98" y="422755"/>
            <a:ext cx="9052709" cy="82984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C08DE4-54E1-A189-745D-BB1A3BFA65FD}"/>
              </a:ext>
            </a:extLst>
          </p:cNvPr>
          <p:cNvSpPr txBox="1"/>
          <p:nvPr/>
        </p:nvSpPr>
        <p:spPr>
          <a:xfrm>
            <a:off x="3078407" y="2076221"/>
            <a:ext cx="4269691" cy="370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Ó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endParaRPr kumimoji="0" lang="en-US" sz="7822" b="0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B05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U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Y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Ê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endParaRPr kumimoji="0" lang="en-US" sz="7822" b="0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B05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D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Ư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Ơ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</a:t>
            </a:r>
            <a:endParaRPr kumimoji="0" lang="en-US" sz="7822" b="0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CCFF33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6" name="Hình ảnh 5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CBBACC9A-BFC0-5FD3-8D9C-013F7AE24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307918" y="3074546"/>
            <a:ext cx="7780628" cy="555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447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1011A1C-2F69-2D45-1D41-9840BF050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416" y="-63001"/>
            <a:ext cx="6808126" cy="2550780"/>
          </a:xfrm>
          <a:prstGeom prst="rect">
            <a:avLst/>
          </a:prstGeom>
        </p:spPr>
      </p:pic>
      <p:grpSp>
        <p:nvGrpSpPr>
          <p:cNvPr id="2" name="Group 12">
            <a:extLst>
              <a:ext uri="{FF2B5EF4-FFF2-40B4-BE49-F238E27FC236}">
                <a16:creationId xmlns:a16="http://schemas.microsoft.com/office/drawing/2014/main" id="{82DCF06A-98DD-BEF7-81EA-15CA7D9FA064}"/>
              </a:ext>
            </a:extLst>
          </p:cNvPr>
          <p:cNvGrpSpPr/>
          <p:nvPr/>
        </p:nvGrpSpPr>
        <p:grpSpPr>
          <a:xfrm>
            <a:off x="6050638" y="2227015"/>
            <a:ext cx="4289022" cy="5693631"/>
            <a:chOff x="3605892" y="409575"/>
            <a:chExt cx="4692090" cy="6038850"/>
          </a:xfrm>
        </p:grpSpPr>
        <p:pic>
          <p:nvPicPr>
            <p:cNvPr id="3" name="Picture 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E45183A-57D6-A052-20FE-CFB71AE38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5892" y="409575"/>
              <a:ext cx="4692090" cy="6038850"/>
            </a:xfrm>
            <a:prstGeom prst="rect">
              <a:avLst/>
            </a:prstGeom>
          </p:spPr>
        </p:pic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FD8712AC-EEB5-87D0-38A1-59790FE256A8}"/>
                </a:ext>
              </a:extLst>
            </p:cNvPr>
            <p:cNvSpPr txBox="1"/>
            <p:nvPr/>
          </p:nvSpPr>
          <p:spPr>
            <a:xfrm>
              <a:off x="4020465" y="758730"/>
              <a:ext cx="4277517" cy="678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5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Ngôi</a:t>
              </a:r>
              <a:r>
                <a:rPr kumimoji="0" lang="en-US" sz="355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5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kumimoji="0" lang="en-US" sz="355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5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sz="355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5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endParaRPr kumimoji="0" lang="en-US" sz="355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B34E1A97-C05C-AB7D-DF27-82C1EEB4A85C}"/>
                </a:ext>
              </a:extLst>
            </p:cNvPr>
            <p:cNvSpPr txBox="1"/>
            <p:nvPr/>
          </p:nvSpPr>
          <p:spPr>
            <a:xfrm>
              <a:off x="3826960" y="4968781"/>
              <a:ext cx="4249958" cy="678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56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Nguyễn Văn A</a:t>
              </a:r>
              <a:endPara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11" descr="A picture containing text, honeycomb, outdoor object, vector graphics&#10;&#10;Description automatically generated">
            <a:extLst>
              <a:ext uri="{FF2B5EF4-FFF2-40B4-BE49-F238E27FC236}">
                <a16:creationId xmlns:a16="http://schemas.microsoft.com/office/drawing/2014/main" id="{C1F342C8-EC83-FC9E-5D4E-A6DD9537F8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36" y="3613602"/>
            <a:ext cx="4888082" cy="3258724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D04C2226-1BF3-EFCF-3D2B-ADC6D7E75507}"/>
              </a:ext>
            </a:extLst>
          </p:cNvPr>
          <p:cNvSpPr txBox="1"/>
          <p:nvPr/>
        </p:nvSpPr>
        <p:spPr>
          <a:xfrm>
            <a:off x="928837" y="2618414"/>
            <a:ext cx="540949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83A6DA4E-B389-994B-60E4-1B856FE3D0FD}"/>
              </a:ext>
            </a:extLst>
          </p:cNvPr>
          <p:cNvSpPr txBox="1"/>
          <p:nvPr/>
        </p:nvSpPr>
        <p:spPr>
          <a:xfrm>
            <a:off x="559137" y="7046778"/>
            <a:ext cx="5374642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78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 Văn B</a:t>
            </a:r>
            <a:endParaRPr kumimoji="0" lang="en-US" sz="4978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5601AB6F-F520-3E24-8711-373133F84C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378" y="3632044"/>
            <a:ext cx="4860420" cy="3240281"/>
          </a:xfrm>
          <a:prstGeom prst="rect">
            <a:avLst/>
          </a:prstGeom>
        </p:spPr>
      </p:pic>
      <p:sp>
        <p:nvSpPr>
          <p:cNvPr id="10" name="TextBox 17">
            <a:extLst>
              <a:ext uri="{FF2B5EF4-FFF2-40B4-BE49-F238E27FC236}">
                <a16:creationId xmlns:a16="http://schemas.microsoft.com/office/drawing/2014/main" id="{A7BC861E-32C8-A8F9-3497-F11E269F91EC}"/>
              </a:ext>
            </a:extLst>
          </p:cNvPr>
          <p:cNvSpPr txBox="1"/>
          <p:nvPr/>
        </p:nvSpPr>
        <p:spPr>
          <a:xfrm>
            <a:off x="10718620" y="2550040"/>
            <a:ext cx="540949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1E0C35DD-1ACE-F4D5-302F-B75DBD05F625}"/>
              </a:ext>
            </a:extLst>
          </p:cNvPr>
          <p:cNvSpPr txBox="1"/>
          <p:nvPr/>
        </p:nvSpPr>
        <p:spPr>
          <a:xfrm>
            <a:off x="10456518" y="7046778"/>
            <a:ext cx="5374642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78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 Văn C</a:t>
            </a:r>
            <a:endParaRPr kumimoji="0" lang="en-US" sz="4978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EA3CBD5E-F1DE-D5C4-5F28-4FD3FE567D2A}"/>
              </a:ext>
            </a:extLst>
          </p:cNvPr>
          <p:cNvSpPr txBox="1"/>
          <p:nvPr/>
        </p:nvSpPr>
        <p:spPr>
          <a:xfrm>
            <a:off x="5956496" y="800572"/>
            <a:ext cx="5409492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78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kumimoji="0" lang="en-US" sz="4978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978" b="0" i="0" u="none" strike="noStrike" kern="1200" cap="none" spc="0" normalizeH="0" baseline="0" noProof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978" b="0" i="0" u="none" strike="noStrike" kern="120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tuần</a:t>
            </a:r>
            <a:endParaRPr kumimoji="0" lang="en-US" sz="4978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Hình ảnh 13" descr="Ảnh có chứa diều thể thao, phụ kiện&#10;&#10;Mô tả được tạo tự động">
            <a:extLst>
              <a:ext uri="{FF2B5EF4-FFF2-40B4-BE49-F238E27FC236}">
                <a16:creationId xmlns:a16="http://schemas.microsoft.com/office/drawing/2014/main" id="{13F0A492-F696-8661-4391-213E62699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8283" y="919633"/>
            <a:ext cx="2625033" cy="1473406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0DB5DE4-616F-52DB-FF9D-D4F302DF25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23365" y="1129798"/>
            <a:ext cx="1507276" cy="1388727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83B7CCE2-5253-A3B6-0810-310AD5977EC0}"/>
              </a:ext>
            </a:extLst>
          </p:cNvPr>
          <p:cNvSpPr txBox="1"/>
          <p:nvPr/>
        </p:nvSpPr>
        <p:spPr>
          <a:xfrm>
            <a:off x="2762066" y="471371"/>
            <a:ext cx="54094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29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6201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10811</TotalTime>
  <Words>368</Words>
  <Application>Microsoft Office PowerPoint</Application>
  <PresentationFormat>Tùy chỉnh</PresentationFormat>
  <Paragraphs>48</Paragraphs>
  <Slides>20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9" baseType="lpstr">
      <vt:lpstr>Arial</vt:lpstr>
      <vt:lpstr>Arial-Rounded</vt:lpstr>
      <vt:lpstr>AvantGarde</vt:lpstr>
      <vt:lpstr>HP-087</vt:lpstr>
      <vt:lpstr>SVN-Anastasia</vt:lpstr>
      <vt:lpstr>SVN-Kitten</vt:lpstr>
      <vt:lpstr>SVN-Poky's</vt:lpstr>
      <vt:lpstr>SVN-Ziclets</vt:lpstr>
      <vt:lpstr>1_Default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MY PC</dc:creator>
  <dc:description>9Slide.vn</dc:description>
  <cp:lastModifiedBy>Nga Nguyễn</cp:lastModifiedBy>
  <cp:revision>1215</cp:revision>
  <dcterms:created xsi:type="dcterms:W3CDTF">2008-09-09T22:52:10Z</dcterms:created>
  <dcterms:modified xsi:type="dcterms:W3CDTF">2023-03-26T09:14:37Z</dcterms:modified>
  <cp:category>9Slide.vn</cp:category>
</cp:coreProperties>
</file>