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66" r:id="rId2"/>
    <p:sldId id="443" r:id="rId3"/>
    <p:sldId id="468" r:id="rId4"/>
    <p:sldId id="469" r:id="rId5"/>
    <p:sldId id="470" r:id="rId6"/>
    <p:sldId id="471" r:id="rId7"/>
    <p:sldId id="472" r:id="rId8"/>
    <p:sldId id="447" r:id="rId9"/>
    <p:sldId id="473" r:id="rId10"/>
    <p:sldId id="474" r:id="rId11"/>
    <p:sldId id="431" r:id="rId12"/>
    <p:sldId id="475"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A3A"/>
    <a:srgbClr val="0000CC"/>
    <a:srgbClr val="1CB2BE"/>
    <a:srgbClr val="FEDEEC"/>
    <a:srgbClr val="FDCFE3"/>
    <a:srgbClr val="FF7C80"/>
    <a:srgbClr val="FF0066"/>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9274" autoAdjust="0"/>
  </p:normalViewPr>
  <p:slideViewPr>
    <p:cSldViewPr>
      <p:cViewPr varScale="1">
        <p:scale>
          <a:sx n="52" d="100"/>
          <a:sy n="52" d="100"/>
        </p:scale>
        <p:origin x="588" y="10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pic>
        <p:nvPicPr>
          <p:cNvPr id="16" name="Hình ảnh 15">
            <a:extLst>
              <a:ext uri="{FF2B5EF4-FFF2-40B4-BE49-F238E27FC236}">
                <a16:creationId xmlns:a16="http://schemas.microsoft.com/office/drawing/2014/main" id="{C708FC56-9584-17F6-3E3C-058C5B3D0B95}"/>
              </a:ext>
            </a:extLst>
          </p:cNvPr>
          <p:cNvPicPr>
            <a:picLocks noChangeAspect="1"/>
          </p:cNvPicPr>
          <p:nvPr userDrawn="1"/>
        </p:nvPicPr>
        <p:blipFill>
          <a:blip r:embed="rId5"/>
          <a:stretch>
            <a:fillRect/>
          </a:stretch>
        </p:blipFill>
        <p:spPr>
          <a:xfrm>
            <a:off x="6490714" y="1134779"/>
            <a:ext cx="2816596" cy="1335140"/>
          </a:xfrm>
          <a:prstGeom prst="rect">
            <a:avLst/>
          </a:prstGeom>
        </p:spPr>
      </p:pic>
    </p:spTree>
    <p:extLst>
      <p:ext uri="{BB962C8B-B14F-4D97-AF65-F5344CB8AC3E}">
        <p14:creationId xmlns:p14="http://schemas.microsoft.com/office/powerpoint/2010/main" val="1131698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770591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bg1"/>
        </a:solidFill>
        <a:effectLst/>
      </p:bgPr>
    </p:bg>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3732303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46668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3660748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218CA476-3BBC-7695-3CC4-8B7736FFCC5C}"/>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Hình ảnh 2">
            <a:extLst>
              <a:ext uri="{FF2B5EF4-FFF2-40B4-BE49-F238E27FC236}">
                <a16:creationId xmlns:a16="http://schemas.microsoft.com/office/drawing/2014/main" id="{F239D790-E980-B048-0202-4F58B09156E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077056" y="65314"/>
            <a:ext cx="1195387" cy="1513837"/>
          </a:xfrm>
          <a:prstGeom prst="rect">
            <a:avLst/>
          </a:prstGeom>
        </p:spPr>
      </p:pic>
      <p:pic>
        <p:nvPicPr>
          <p:cNvPr id="5" name="Hình ảnh 4" descr="Ảnh có chứa văn bản&#10;&#10;Mô tả được tạo tự động">
            <a:extLst>
              <a:ext uri="{FF2B5EF4-FFF2-40B4-BE49-F238E27FC236}">
                <a16:creationId xmlns:a16="http://schemas.microsoft.com/office/drawing/2014/main" id="{220ABE42-18D5-A25A-2815-2D1DBFA7F04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283328" y="76200"/>
            <a:ext cx="2549265" cy="2531643"/>
          </a:xfrm>
          <a:prstGeom prst="rect">
            <a:avLst/>
          </a:prstGeom>
        </p:spPr>
      </p:pic>
    </p:spTree>
    <p:extLst>
      <p:ext uri="{BB962C8B-B14F-4D97-AF65-F5344CB8AC3E}">
        <p14:creationId xmlns:p14="http://schemas.microsoft.com/office/powerpoint/2010/main" val="404212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2504" y="7315200"/>
            <a:ext cx="12435839" cy="11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nl-NL" sz="6600" b="1" i="0" u="none" strike="noStrike" kern="1200" cap="none" spc="0" normalizeH="0" baseline="0" noProof="0">
                <a:ln>
                  <a:noFill/>
                </a:ln>
                <a:solidFill>
                  <a:srgbClr val="000000"/>
                </a:solidFill>
                <a:effectLst/>
                <a:uLnTx/>
                <a:uFillTx/>
                <a:latin typeface="SVN-Anastasia" panose="020B0606040200020203" pitchFamily="34" charset="0"/>
                <a:ea typeface="Times New Roman" panose="02020603050405020304" pitchFamily="18" charset="0"/>
                <a:cs typeface="+mn-cs"/>
              </a:rPr>
              <a:t>Vòng tay bạn bè</a:t>
            </a:r>
            <a:endParaRPr kumimoji="0" 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SVN-Anastasia" panose="020B0606040200020203" pitchFamily="34" charset="0"/>
              <a:ea typeface="+mn-ea"/>
              <a:cs typeface="Times New Roman" pitchFamily="18" charset="0"/>
            </a:endParaRPr>
          </a:p>
        </p:txBody>
      </p:sp>
      <p:sp>
        <p:nvSpPr>
          <p:cNvPr id="3" name="Hộp Văn bản 2">
            <a:extLst>
              <a:ext uri="{FF2B5EF4-FFF2-40B4-BE49-F238E27FC236}">
                <a16:creationId xmlns:a16="http://schemas.microsoft.com/office/drawing/2014/main" id="{AD62D1B0-AE47-7ED4-7A46-34C92CE7A005}"/>
              </a:ext>
            </a:extLst>
          </p:cNvPr>
          <p:cNvSpPr txBox="1"/>
          <p:nvPr/>
        </p:nvSpPr>
        <p:spPr>
          <a:xfrm>
            <a:off x="4252119" y="4724400"/>
            <a:ext cx="1905000"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P-087" panose="020B0803050302020204" pitchFamily="34" charset="0"/>
                <a:ea typeface="+mn-ea"/>
                <a:cs typeface="Times New Roman" pitchFamily="18" charset="0"/>
              </a:rPr>
              <a:t>29</a:t>
            </a:r>
            <a:endParaRPr kumimoji="0" lang="en-US" sz="9600" b="0" i="0" u="none" strike="noStrike" kern="1200" cap="none" spc="0" normalizeH="0" baseline="0" noProof="0" dirty="0">
              <a:ln>
                <a:noFill/>
              </a:ln>
              <a:solidFill>
                <a:srgbClr val="FFFFFF"/>
              </a:solidFill>
              <a:effectLst/>
              <a:uLnTx/>
              <a:uFillTx/>
              <a:latin typeface="HP-087" panose="020B0803050302020204" pitchFamily="34" charset="0"/>
              <a:ea typeface="+mn-ea"/>
              <a:cs typeface="+mn-cs"/>
            </a:endParaRPr>
          </a:p>
        </p:txBody>
      </p:sp>
    </p:spTree>
    <p:extLst>
      <p:ext uri="{BB962C8B-B14F-4D97-AF65-F5344CB8AC3E}">
        <p14:creationId xmlns:p14="http://schemas.microsoft.com/office/powerpoint/2010/main" val="261098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01155-D73B-A8FA-09B9-813A304AC9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29" b="89894" l="9043" r="89894">
                        <a14:foregroundMark x1="9043" y1="28369" x2="9043" y2="28369"/>
                        <a14:foregroundMark x1="89716" y1="42021" x2="89894" y2="48050"/>
                        <a14:foregroundMark x1="9220" y1="16489" x2="12411" y2="19681"/>
                        <a14:foregroundMark x1="13298" y1="19858" x2="9752" y2="16489"/>
                      </a14:backgroundRemoval>
                    </a14:imgEffect>
                  </a14:imgLayer>
                </a14:imgProps>
              </a:ext>
              <a:ext uri="{28A0092B-C50C-407E-A947-70E740481C1C}">
                <a14:useLocalDpi xmlns:a14="http://schemas.microsoft.com/office/drawing/2010/main" val="0"/>
              </a:ext>
            </a:extLst>
          </a:blip>
          <a:srcRect l="7567" t="14360" r="8179" b="22779"/>
          <a:stretch/>
        </p:blipFill>
        <p:spPr bwMode="auto">
          <a:xfrm>
            <a:off x="2956719" y="304800"/>
            <a:ext cx="12399657" cy="7749787"/>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id="{04BDCB3F-3052-11C9-8372-D097DFF49E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8889" t="8889" r="32222" b="11111"/>
          <a:stretch/>
        </p:blipFill>
        <p:spPr>
          <a:xfrm>
            <a:off x="442119" y="3352800"/>
            <a:ext cx="3352800" cy="5486400"/>
          </a:xfrm>
          <a:prstGeom prst="rect">
            <a:avLst/>
          </a:prstGeom>
        </p:spPr>
      </p:pic>
      <p:grpSp>
        <p:nvGrpSpPr>
          <p:cNvPr id="8" name="Nhóm 7">
            <a:extLst>
              <a:ext uri="{FF2B5EF4-FFF2-40B4-BE49-F238E27FC236}">
                <a16:creationId xmlns:a16="http://schemas.microsoft.com/office/drawing/2014/main" id="{9D8D4424-B382-CB09-6D05-3A348F7D4EE5}"/>
              </a:ext>
            </a:extLst>
          </p:cNvPr>
          <p:cNvGrpSpPr/>
          <p:nvPr/>
        </p:nvGrpSpPr>
        <p:grpSpPr>
          <a:xfrm>
            <a:off x="4203547" y="2743200"/>
            <a:ext cx="9906000" cy="4154984"/>
            <a:chOff x="4475483" y="4195223"/>
            <a:chExt cx="9906000" cy="4154984"/>
          </a:xfrm>
        </p:grpSpPr>
        <p:sp>
          <p:nvSpPr>
            <p:cNvPr id="4" name="Hộp Văn bản 3">
              <a:extLst>
                <a:ext uri="{FF2B5EF4-FFF2-40B4-BE49-F238E27FC236}">
                  <a16:creationId xmlns:a16="http://schemas.microsoft.com/office/drawing/2014/main" id="{66782A6B-CAB1-9F73-3667-48BCF541104D}"/>
                </a:ext>
              </a:extLst>
            </p:cNvPr>
            <p:cNvSpPr txBox="1"/>
            <p:nvPr/>
          </p:nvSpPr>
          <p:spPr>
            <a:xfrm>
              <a:off x="4475483" y="4195223"/>
              <a:ext cx="9906000" cy="4154984"/>
            </a:xfrm>
            <a:prstGeom prst="rect">
              <a:avLst/>
            </a:prstGeom>
            <a:noFill/>
          </p:spPr>
          <p:txBody>
            <a:bodyPr wrap="square" rtlCol="0">
              <a:spAutoFit/>
            </a:bodyPr>
            <a:lstStyle/>
            <a:p>
              <a:pPr algn="just"/>
              <a:r>
                <a:rPr lang="en-US" sz="4400" spc="-160">
                  <a:ln w="165100">
                    <a:solidFill>
                      <a:srgbClr val="FFFFFF"/>
                    </a:solidFill>
                  </a:ln>
                  <a:latin typeface="#9Slide03 AllRoundGothic" panose="020B0703020202020104" pitchFamily="34" charset="0"/>
                </a:rPr>
                <a:t>	Trong cuộc sống, có những người bạn mà các em yêu quý, thích chơi cùng; cũng có những người bạn khiến các em nể phục vì một điều gì đó. Chúng ta hãy quý trọng, giữ gìn tình bạn các em nhé!</a:t>
              </a:r>
              <a:endParaRPr lang="en-US" sz="6000" spc="-160">
                <a:ln w="165100">
                  <a:solidFill>
                    <a:srgbClr val="FFFFFF"/>
                  </a:solidFill>
                </a:ln>
                <a:solidFill>
                  <a:srgbClr val="FF0066"/>
                </a:solidFill>
                <a:latin typeface="#9Slide03 AllRoundGothic" panose="020B0703020202020104" pitchFamily="34" charset="0"/>
              </a:endParaRPr>
            </a:p>
          </p:txBody>
        </p:sp>
        <p:sp>
          <p:nvSpPr>
            <p:cNvPr id="7" name="Hộp Văn bản 6">
              <a:extLst>
                <a:ext uri="{FF2B5EF4-FFF2-40B4-BE49-F238E27FC236}">
                  <a16:creationId xmlns:a16="http://schemas.microsoft.com/office/drawing/2014/main" id="{CE97FD77-15D6-1934-9E5E-F0EFCFC39DE5}"/>
                </a:ext>
              </a:extLst>
            </p:cNvPr>
            <p:cNvSpPr txBox="1"/>
            <p:nvPr/>
          </p:nvSpPr>
          <p:spPr>
            <a:xfrm>
              <a:off x="4475483" y="4195223"/>
              <a:ext cx="9906000" cy="4154984"/>
            </a:xfrm>
            <a:prstGeom prst="rect">
              <a:avLst/>
            </a:prstGeom>
            <a:noFill/>
          </p:spPr>
          <p:txBody>
            <a:bodyPr wrap="square" rtlCol="0">
              <a:spAutoFit/>
            </a:bodyPr>
            <a:lstStyle/>
            <a:p>
              <a:pPr algn="just"/>
              <a:r>
                <a:rPr lang="en-US" sz="4400" spc="-160">
                  <a:ln w="0">
                    <a:solidFill>
                      <a:schemeClr val="tx1"/>
                    </a:solidFill>
                  </a:ln>
                  <a:latin typeface="#9Slide03 AllRoundGothic" panose="020B0703020202020104" pitchFamily="34" charset="0"/>
                </a:rPr>
                <a:t>	Trong cuộc sống, có những người bạn mà các em yêu quý, thích chơi cùng; cũng có những người bạn khiến các em nể phục vì một điều gì đó. Chúng ta hãy quý trọng, giữ gìn tình bạn các em nhé!</a:t>
              </a:r>
              <a:endParaRPr lang="en-US" sz="6000" spc="-160">
                <a:ln w="0">
                  <a:solidFill>
                    <a:schemeClr val="tx1"/>
                  </a:solidFill>
                </a:ln>
                <a:latin typeface="#9Slide03 AllRoundGothic" panose="020B0703020202020104" pitchFamily="34" charset="0"/>
              </a:endParaRPr>
            </a:p>
          </p:txBody>
        </p:sp>
      </p:grpSp>
    </p:spTree>
    <p:extLst>
      <p:ext uri="{BB962C8B-B14F-4D97-AF65-F5344CB8AC3E}">
        <p14:creationId xmlns:p14="http://schemas.microsoft.com/office/powerpoint/2010/main" val="15885257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AC991DA4-3092-E8D0-79BD-FEECF736C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5" name="Hình ảnh 4">
            <a:extLst>
              <a:ext uri="{FF2B5EF4-FFF2-40B4-BE49-F238E27FC236}">
                <a16:creationId xmlns:a16="http://schemas.microsoft.com/office/drawing/2014/main" id="{FF33B15A-4026-EC94-2B3F-B3CE74157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6" name="Hình ảnh 5">
            <a:extLst>
              <a:ext uri="{FF2B5EF4-FFF2-40B4-BE49-F238E27FC236}">
                <a16:creationId xmlns:a16="http://schemas.microsoft.com/office/drawing/2014/main" id="{721A786E-07FC-7DB0-CFCC-6582A513B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92CFBD9A-B369-0B47-8A4C-16E96F182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3" name="Hình ảnh 2">
            <a:extLst>
              <a:ext uri="{FF2B5EF4-FFF2-40B4-BE49-F238E27FC236}">
                <a16:creationId xmlns:a16="http://schemas.microsoft.com/office/drawing/2014/main" id="{757FB595-C9CE-E5AB-8AAE-D7437168B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4" name="Hình ảnh 3">
            <a:extLst>
              <a:ext uri="{FF2B5EF4-FFF2-40B4-BE49-F238E27FC236}">
                <a16:creationId xmlns:a16="http://schemas.microsoft.com/office/drawing/2014/main" id="{30FAA81D-D1E4-FDEA-5E8E-7991EF6FB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5" name="Hình ảnh 4">
            <a:extLst>
              <a:ext uri="{FF2B5EF4-FFF2-40B4-BE49-F238E27FC236}">
                <a16:creationId xmlns:a16="http://schemas.microsoft.com/office/drawing/2014/main" id="{E227EBD5-FCF7-B9B4-1919-49CF9CD676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10934155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2D819A22-481B-25E3-5847-6D2612003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3" name="Hình ảnh 2">
            <a:extLst>
              <a:ext uri="{FF2B5EF4-FFF2-40B4-BE49-F238E27FC236}">
                <a16:creationId xmlns:a16="http://schemas.microsoft.com/office/drawing/2014/main" id="{E9F11888-839C-B596-368D-52DBA3A05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342" y="1939802"/>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2EFB35A5-2F70-09F9-7A72-C9E62A3FC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6" name="Hình ảnh 5" descr="Ảnh có chứa văn bản, tối&#10;&#10;Mô tả được tạo tự động">
            <a:extLst>
              <a:ext uri="{FF2B5EF4-FFF2-40B4-BE49-F238E27FC236}">
                <a16:creationId xmlns:a16="http://schemas.microsoft.com/office/drawing/2014/main" id="{BAF8753D-7317-5D6E-F60C-C8B558BF5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6" descr="Ảnh có chứa phụ kiện, phong bì&#10;&#10;Mô tả được tạo tự động">
            <a:extLst>
              <a:ext uri="{FF2B5EF4-FFF2-40B4-BE49-F238E27FC236}">
                <a16:creationId xmlns:a16="http://schemas.microsoft.com/office/drawing/2014/main" id="{E99E1192-5AC6-7674-D20E-B2578100C6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7">
            <a:extLst>
              <a:ext uri="{FF2B5EF4-FFF2-40B4-BE49-F238E27FC236}">
                <a16:creationId xmlns:a16="http://schemas.microsoft.com/office/drawing/2014/main" id="{FA925415-CC51-1223-5715-5B4A8078A8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027230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8"/>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9D7D8E1-6057-F089-37F3-C10C87D23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4" name="Hình ảnh 3">
            <a:extLst>
              <a:ext uri="{FF2B5EF4-FFF2-40B4-BE49-F238E27FC236}">
                <a16:creationId xmlns:a16="http://schemas.microsoft.com/office/drawing/2014/main" id="{B63116D6-73DC-0975-5D4A-11FDFF279C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616" y="1937475"/>
            <a:ext cx="5486453" cy="4339286"/>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1E1FAF2E-0984-D5C1-6E74-C6648C743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5" name="Hình ảnh 4" descr="Ảnh có chứa văn bản, tối&#10;&#10;Mô tả được tạo tự động">
            <a:extLst>
              <a:ext uri="{FF2B5EF4-FFF2-40B4-BE49-F238E27FC236}">
                <a16:creationId xmlns:a16="http://schemas.microsoft.com/office/drawing/2014/main" id="{E06135F3-8C34-9FFE-66C2-CD11424F0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6" name="Hình ảnh 5" descr="Ảnh có chứa phụ kiện, phong bì&#10;&#10;Mô tả được tạo tự động">
            <a:extLst>
              <a:ext uri="{FF2B5EF4-FFF2-40B4-BE49-F238E27FC236}">
                <a16:creationId xmlns:a16="http://schemas.microsoft.com/office/drawing/2014/main" id="{A7281CD1-83BF-419B-702E-5B990F0A66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7" name="Hình ảnh 6">
            <a:extLst>
              <a:ext uri="{FF2B5EF4-FFF2-40B4-BE49-F238E27FC236}">
                <a16:creationId xmlns:a16="http://schemas.microsoft.com/office/drawing/2014/main" id="{0DFD02B3-46BA-76E3-8541-0B42D5109B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13634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12" dur="2000" fill="hold"/>
                                        <p:tgtEl>
                                          <p:spTgt spid="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14" dur="2000" fill="hold"/>
                                        <p:tgtEl>
                                          <p:spTgt spid="7"/>
                                        </p:tgtEl>
                                        <p:attrNameLst>
                                          <p:attrName>ppt_x</p:attrName>
                                          <p:attrName>ppt_y</p:attrName>
                                        </p:attrNameLst>
                                      </p:cBhvr>
                                    </p:animMotion>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3"/>
                                        </p:tgtEl>
                                        <p:attrNameLst>
                                          <p:attrName>r</p:attrName>
                                        </p:attrNameLst>
                                      </p:cBhvr>
                                    </p:animRot>
                                    <p:animRot by="-240000">
                                      <p:cBhvr>
                                        <p:cTn id="28" dur="200" fill="hold">
                                          <p:stCondLst>
                                            <p:cond delay="200"/>
                                          </p:stCondLst>
                                        </p:cTn>
                                        <p:tgtEl>
                                          <p:spTgt spid="3"/>
                                        </p:tgtEl>
                                        <p:attrNameLst>
                                          <p:attrName>r</p:attrName>
                                        </p:attrNameLst>
                                      </p:cBhvr>
                                    </p:animRot>
                                    <p:animRot by="240000">
                                      <p:cBhvr>
                                        <p:cTn id="29" dur="200" fill="hold">
                                          <p:stCondLst>
                                            <p:cond delay="400"/>
                                          </p:stCondLst>
                                        </p:cTn>
                                        <p:tgtEl>
                                          <p:spTgt spid="3"/>
                                        </p:tgtEl>
                                        <p:attrNameLst>
                                          <p:attrName>r</p:attrName>
                                        </p:attrNameLst>
                                      </p:cBhvr>
                                    </p:animRot>
                                    <p:animRot by="-240000">
                                      <p:cBhvr>
                                        <p:cTn id="30" dur="200" fill="hold">
                                          <p:stCondLst>
                                            <p:cond delay="600"/>
                                          </p:stCondLst>
                                        </p:cTn>
                                        <p:tgtEl>
                                          <p:spTgt spid="3"/>
                                        </p:tgtEl>
                                        <p:attrNameLst>
                                          <p:attrName>r</p:attrName>
                                        </p:attrNameLst>
                                      </p:cBhvr>
                                    </p:animRot>
                                    <p:animRot by="120000">
                                      <p:cBhvr>
                                        <p:cTn id="3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85603EF6-7296-2219-96E1-E285BD18C6DB}"/>
              </a:ext>
            </a:extLst>
          </p:cNvPr>
          <p:cNvPicPr>
            <a:picLocks noChangeAspect="1"/>
          </p:cNvPicPr>
          <p:nvPr/>
        </p:nvPicPr>
        <p:blipFill rotWithShape="1">
          <a:blip r:embed="rId2">
            <a:extLst>
              <a:ext uri="{28A0092B-C50C-407E-A947-70E740481C1C}">
                <a14:useLocalDpi xmlns:a14="http://schemas.microsoft.com/office/drawing/2010/main" val="0"/>
              </a:ext>
            </a:extLst>
          </a:blip>
          <a:srcRect l="16116" t="41219" r="15705" b="6393"/>
          <a:stretch/>
        </p:blipFill>
        <p:spPr>
          <a:xfrm>
            <a:off x="2514726" y="3393817"/>
            <a:ext cx="9294125" cy="4790365"/>
          </a:xfrm>
          <a:prstGeom prst="rect">
            <a:avLst/>
          </a:prstGeom>
        </p:spPr>
      </p:pic>
      <p:grpSp>
        <p:nvGrpSpPr>
          <p:cNvPr id="4" name="Nhóm 3">
            <a:extLst>
              <a:ext uri="{FF2B5EF4-FFF2-40B4-BE49-F238E27FC236}">
                <a16:creationId xmlns:a16="http://schemas.microsoft.com/office/drawing/2014/main" id="{FCE1B87E-FD93-A0A2-8BD6-51D21E3AC20A}"/>
              </a:ext>
            </a:extLst>
          </p:cNvPr>
          <p:cNvGrpSpPr/>
          <p:nvPr/>
        </p:nvGrpSpPr>
        <p:grpSpPr>
          <a:xfrm>
            <a:off x="729555" y="609600"/>
            <a:ext cx="11240766" cy="768567"/>
            <a:chOff x="729555" y="673549"/>
            <a:chExt cx="11240766" cy="768567"/>
          </a:xfrm>
        </p:grpSpPr>
        <p:grpSp>
          <p:nvGrpSpPr>
            <p:cNvPr id="26" name="Nhóm 25">
              <a:extLst>
                <a:ext uri="{FF2B5EF4-FFF2-40B4-BE49-F238E27FC236}">
                  <a16:creationId xmlns:a16="http://schemas.microsoft.com/office/drawing/2014/main" id="{6F9CBACC-6C1D-1682-E030-3ED5A3F98902}"/>
                </a:ext>
              </a:extLst>
            </p:cNvPr>
            <p:cNvGrpSpPr/>
            <p:nvPr/>
          </p:nvGrpSpPr>
          <p:grpSpPr>
            <a:xfrm>
              <a:off x="729555" y="686146"/>
              <a:ext cx="11240766" cy="755970"/>
              <a:chOff x="594519" y="1653241"/>
              <a:chExt cx="11240766" cy="755970"/>
            </a:xfrm>
          </p:grpSpPr>
          <p:sp>
            <p:nvSpPr>
              <p:cNvPr id="15" name="Rectangle 14">
                <a:extLst>
                  <a:ext uri="{FF2B5EF4-FFF2-40B4-BE49-F238E27FC236}">
                    <a16:creationId xmlns:a16="http://schemas.microsoft.com/office/drawing/2014/main" id="{B8D49F16-C347-9E49-B48D-3D7C64460B68}"/>
                  </a:ext>
                </a:extLst>
              </p:cNvPr>
              <p:cNvSpPr/>
              <p:nvPr/>
            </p:nvSpPr>
            <p:spPr>
              <a:xfrm>
                <a:off x="1474605" y="1708061"/>
                <a:ext cx="1036068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Chơi trò chơi </a:t>
                </a:r>
                <a:r>
                  <a:rPr kumimoji="0" lang="en-US" sz="3600" b="1" i="1"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Bàn tay tình bạn</a:t>
                </a:r>
              </a:p>
            </p:txBody>
          </p:sp>
          <p:pic>
            <p:nvPicPr>
              <p:cNvPr id="25" name="Hình ảnh 24">
                <a:extLst>
                  <a:ext uri="{FF2B5EF4-FFF2-40B4-BE49-F238E27FC236}">
                    <a16:creationId xmlns:a16="http://schemas.microsoft.com/office/drawing/2014/main" id="{F385FE9E-464C-505E-5882-C30C5A417FEC}"/>
                  </a:ext>
                </a:extLst>
              </p:cNvPr>
              <p:cNvPicPr>
                <a:picLocks noChangeAspect="1"/>
              </p:cNvPicPr>
              <p:nvPr/>
            </p:nvPicPr>
            <p:blipFill>
              <a:blip r:embed="rId3"/>
              <a:stretch>
                <a:fillRect/>
              </a:stretch>
            </p:blipFill>
            <p:spPr>
              <a:xfrm>
                <a:off x="594519" y="1653241"/>
                <a:ext cx="3151905" cy="755970"/>
              </a:xfrm>
              <a:prstGeom prst="rect">
                <a:avLst/>
              </a:prstGeom>
            </p:spPr>
          </p:pic>
        </p:grpSp>
        <p:sp>
          <p:nvSpPr>
            <p:cNvPr id="27" name="Hộp Văn bản 26">
              <a:extLst>
                <a:ext uri="{FF2B5EF4-FFF2-40B4-BE49-F238E27FC236}">
                  <a16:creationId xmlns:a16="http://schemas.microsoft.com/office/drawing/2014/main" id="{A399EAD0-845C-D25D-835C-6DDBD9C630FA}"/>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n-ea"/>
                  <a:cs typeface="+mn-cs"/>
                </a:rPr>
                <a:t>1</a:t>
              </a:r>
            </a:p>
          </p:txBody>
        </p:sp>
      </p:grpSp>
      <p:sp>
        <p:nvSpPr>
          <p:cNvPr id="6" name="Hộp Văn bản 5">
            <a:extLst>
              <a:ext uri="{FF2B5EF4-FFF2-40B4-BE49-F238E27FC236}">
                <a16:creationId xmlns:a16="http://schemas.microsoft.com/office/drawing/2014/main" id="{A5A87697-CAFD-2DC8-5FBB-65921E68433D}"/>
              </a:ext>
            </a:extLst>
          </p:cNvPr>
          <p:cNvSpPr txBox="1"/>
          <p:nvPr/>
        </p:nvSpPr>
        <p:spPr>
          <a:xfrm>
            <a:off x="729556" y="1524000"/>
            <a:ext cx="15104964" cy="1754326"/>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Tham gia trò chơi “Kết bạn”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Vẽ </a:t>
            </a:r>
            <a:r>
              <a:rPr lang="en-US" sz="3600" i="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Bàn tay tình bạn</a:t>
            </a: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 Vẽ hình bàn tay lên tờ giấy, viết tên em vào lòng bàn tay và tên các bạn vào mỗi ngón tay.</a:t>
            </a:r>
            <a:endPar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29" name="Nhóm 28">
            <a:extLst>
              <a:ext uri="{FF2B5EF4-FFF2-40B4-BE49-F238E27FC236}">
                <a16:creationId xmlns:a16="http://schemas.microsoft.com/office/drawing/2014/main" id="{2E55D216-6593-9722-DA50-2C8976A4D4E1}"/>
              </a:ext>
            </a:extLst>
          </p:cNvPr>
          <p:cNvGrpSpPr/>
          <p:nvPr/>
        </p:nvGrpSpPr>
        <p:grpSpPr>
          <a:xfrm>
            <a:off x="10495905" y="5592536"/>
            <a:ext cx="5702222" cy="3396955"/>
            <a:chOff x="1118911" y="5403918"/>
            <a:chExt cx="5702222" cy="3396955"/>
          </a:xfrm>
        </p:grpSpPr>
        <p:pic>
          <p:nvPicPr>
            <p:cNvPr id="30" name="Hình ảnh 29">
              <a:extLst>
                <a:ext uri="{FF2B5EF4-FFF2-40B4-BE49-F238E27FC236}">
                  <a16:creationId xmlns:a16="http://schemas.microsoft.com/office/drawing/2014/main" id="{F6C23C62-8D5F-8D87-97AC-C1ABE441A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37" name="Bong bóng Ý nghĩ: Hình đám mây 36">
              <a:extLst>
                <a:ext uri="{FF2B5EF4-FFF2-40B4-BE49-F238E27FC236}">
                  <a16:creationId xmlns:a16="http://schemas.microsoft.com/office/drawing/2014/main" id="{CDECB9E2-58B2-4224-B58C-9DDEFF6856AE}"/>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27955572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228B5F1-FD5B-7A1F-1B20-7682EE281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5" name="Hình ảnh 4">
            <a:extLst>
              <a:ext uri="{FF2B5EF4-FFF2-40B4-BE49-F238E27FC236}">
                <a16:creationId xmlns:a16="http://schemas.microsoft.com/office/drawing/2014/main" id="{D9C30539-8529-0975-2BA2-AE37F91AD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16" name="Hình ảnh 15">
            <a:extLst>
              <a:ext uri="{FF2B5EF4-FFF2-40B4-BE49-F238E27FC236}">
                <a16:creationId xmlns:a16="http://schemas.microsoft.com/office/drawing/2014/main" id="{4396C3D6-11C5-175F-C4E6-19FE6C0646A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551114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01155-D73B-A8FA-09B9-813A304AC9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29" b="89894" l="9043" r="89894">
                        <a14:foregroundMark x1="9043" y1="28369" x2="9043" y2="28369"/>
                        <a14:foregroundMark x1="89716" y1="42021" x2="89894" y2="48050"/>
                        <a14:foregroundMark x1="9220" y1="16489" x2="12411" y2="19681"/>
                        <a14:foregroundMark x1="13298" y1="19858" x2="9752" y2="16489"/>
                      </a14:backgroundRemoval>
                    </a14:imgEffect>
                  </a14:imgLayer>
                </a14:imgProps>
              </a:ext>
              <a:ext uri="{28A0092B-C50C-407E-A947-70E740481C1C}">
                <a14:useLocalDpi xmlns:a14="http://schemas.microsoft.com/office/drawing/2010/main" val="0"/>
              </a:ext>
            </a:extLst>
          </a:blip>
          <a:srcRect l="7567" t="14360" r="8179" b="22779"/>
          <a:stretch/>
        </p:blipFill>
        <p:spPr bwMode="auto">
          <a:xfrm>
            <a:off x="2956719" y="304800"/>
            <a:ext cx="12399657" cy="7749787"/>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id="{04BDCB3F-3052-11C9-8372-D097DFF49E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8889" t="8889" r="32222" b="11111"/>
          <a:stretch/>
        </p:blipFill>
        <p:spPr>
          <a:xfrm>
            <a:off x="442119" y="3352800"/>
            <a:ext cx="3352800" cy="5486400"/>
          </a:xfrm>
          <a:prstGeom prst="rect">
            <a:avLst/>
          </a:prstGeom>
        </p:spPr>
      </p:pic>
      <p:grpSp>
        <p:nvGrpSpPr>
          <p:cNvPr id="8" name="Nhóm 7">
            <a:extLst>
              <a:ext uri="{FF2B5EF4-FFF2-40B4-BE49-F238E27FC236}">
                <a16:creationId xmlns:a16="http://schemas.microsoft.com/office/drawing/2014/main" id="{9D8D4424-B382-CB09-6D05-3A348F7D4EE5}"/>
              </a:ext>
            </a:extLst>
          </p:cNvPr>
          <p:cNvGrpSpPr/>
          <p:nvPr/>
        </p:nvGrpSpPr>
        <p:grpSpPr>
          <a:xfrm>
            <a:off x="4203547" y="2438400"/>
            <a:ext cx="9906000" cy="4832092"/>
            <a:chOff x="4475483" y="3059177"/>
            <a:chExt cx="9906000" cy="4832092"/>
          </a:xfrm>
        </p:grpSpPr>
        <p:sp>
          <p:nvSpPr>
            <p:cNvPr id="4" name="Hộp Văn bản 3">
              <a:extLst>
                <a:ext uri="{FF2B5EF4-FFF2-40B4-BE49-F238E27FC236}">
                  <a16:creationId xmlns:a16="http://schemas.microsoft.com/office/drawing/2014/main" id="{66782A6B-CAB1-9F73-3667-48BCF541104D}"/>
                </a:ext>
              </a:extLst>
            </p:cNvPr>
            <p:cNvSpPr txBox="1"/>
            <p:nvPr/>
          </p:nvSpPr>
          <p:spPr>
            <a:xfrm>
              <a:off x="4475483" y="3059177"/>
              <a:ext cx="9906000" cy="4832092"/>
            </a:xfrm>
            <a:prstGeom prst="rect">
              <a:avLst/>
            </a:prstGeom>
            <a:noFill/>
          </p:spPr>
          <p:txBody>
            <a:bodyPr wrap="square" rtlCol="0">
              <a:spAutoFit/>
            </a:bodyPr>
            <a:lstStyle/>
            <a:p>
              <a:pPr algn="just"/>
              <a:r>
                <a:rPr lang="en-US" sz="4400" spc="-160">
                  <a:ln w="165100">
                    <a:solidFill>
                      <a:srgbClr val="FFFFFF"/>
                    </a:solidFill>
                  </a:ln>
                  <a:latin typeface="#9Slide03 AllRoundGothic" panose="020B0703020202020104" pitchFamily="34" charset="0"/>
                </a:rPr>
                <a:t>	Trong cuộc sống, ai cũng cần có bạn bên cạnh. Những người bạn được các em lựa chọn viết lên năm ngón tay chắc hẳn là những người bạn mà các em yêu quý, thân thiết. Các em hãy trân trọng và giữ cho tình bạn của mình luôn bền chặt.</a:t>
              </a:r>
              <a:endParaRPr lang="en-US" sz="6000" spc="-160">
                <a:ln w="165100">
                  <a:solidFill>
                    <a:srgbClr val="FFFFFF"/>
                  </a:solidFill>
                </a:ln>
                <a:solidFill>
                  <a:srgbClr val="FF0066"/>
                </a:solidFill>
                <a:latin typeface="#9Slide03 AllRoundGothic" panose="020B0703020202020104" pitchFamily="34" charset="0"/>
              </a:endParaRPr>
            </a:p>
          </p:txBody>
        </p:sp>
        <p:sp>
          <p:nvSpPr>
            <p:cNvPr id="7" name="Hộp Văn bản 6">
              <a:extLst>
                <a:ext uri="{FF2B5EF4-FFF2-40B4-BE49-F238E27FC236}">
                  <a16:creationId xmlns:a16="http://schemas.microsoft.com/office/drawing/2014/main" id="{CE97FD77-15D6-1934-9E5E-F0EFCFC39DE5}"/>
                </a:ext>
              </a:extLst>
            </p:cNvPr>
            <p:cNvSpPr txBox="1"/>
            <p:nvPr/>
          </p:nvSpPr>
          <p:spPr>
            <a:xfrm>
              <a:off x="4475483" y="3059177"/>
              <a:ext cx="9906000" cy="4832092"/>
            </a:xfrm>
            <a:prstGeom prst="rect">
              <a:avLst/>
            </a:prstGeom>
            <a:noFill/>
          </p:spPr>
          <p:txBody>
            <a:bodyPr wrap="square" rtlCol="0">
              <a:spAutoFit/>
            </a:bodyPr>
            <a:lstStyle/>
            <a:p>
              <a:pPr algn="just"/>
              <a:r>
                <a:rPr lang="en-US" sz="4400" spc="-160">
                  <a:latin typeface="#9Slide03 AllRoundGothic" panose="020B0703020202020104" pitchFamily="34" charset="0"/>
                </a:rPr>
                <a:t>	Trong cuộc sống, ai cũng cần có bạn bên cạnh. Những người bạn được các em lựa chọn viết lên năm ngón tay chắc hẳn là những người bạn mà các em yêu quý, thân thiết. Các em hãy trân trọng và giữ cho tình bạn của mình luôn bền chặt.</a:t>
              </a:r>
              <a:endParaRPr lang="en-US" sz="6000" spc="-160">
                <a:solidFill>
                  <a:srgbClr val="FF0066"/>
                </a:solidFill>
                <a:latin typeface="#9Slide03 AllRoundGothic" panose="020B0703020202020104" pitchFamily="34" charset="0"/>
              </a:endParaRPr>
            </a:p>
          </p:txBody>
        </p:sp>
      </p:grpSp>
    </p:spTree>
    <p:extLst>
      <p:ext uri="{BB962C8B-B14F-4D97-AF65-F5344CB8AC3E}">
        <p14:creationId xmlns:p14="http://schemas.microsoft.com/office/powerpoint/2010/main" val="7585336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0FD97C5-7BA6-1EE6-0D6F-87C660FCB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DDED87FB-FEA3-003B-FFC6-BC810CFD5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4" name="Hình ảnh 3" descr="Ảnh có chứa văn bản, tối&#10;&#10;Mô tả được tạo tự động">
            <a:extLst>
              <a:ext uri="{FF2B5EF4-FFF2-40B4-BE49-F238E27FC236}">
                <a16:creationId xmlns:a16="http://schemas.microsoft.com/office/drawing/2014/main" id="{B5694CBC-F4CB-8E09-D1B5-CF933FF2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4" descr="Ảnh có chứa phụ kiện, phong bì&#10;&#10;Mô tả được tạo tự động">
            <a:extLst>
              <a:ext uri="{FF2B5EF4-FFF2-40B4-BE49-F238E27FC236}">
                <a16:creationId xmlns:a16="http://schemas.microsoft.com/office/drawing/2014/main" id="{FE92CDBD-8F95-ACC3-A85A-8F586277B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6" name="Hình ảnh 5">
            <a:extLst>
              <a:ext uri="{FF2B5EF4-FFF2-40B4-BE49-F238E27FC236}">
                <a16:creationId xmlns:a16="http://schemas.microsoft.com/office/drawing/2014/main" id="{D1EA41BF-D498-45F4-99E1-AFAD370E9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7" name="Hình ảnh 6">
            <a:extLst>
              <a:ext uri="{FF2B5EF4-FFF2-40B4-BE49-F238E27FC236}">
                <a16:creationId xmlns:a16="http://schemas.microsoft.com/office/drawing/2014/main" id="{7799BBCF-A447-0222-F8F0-E02D2CB35C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295" y="2209800"/>
            <a:ext cx="6248461" cy="4339286"/>
          </a:xfrm>
          <a:prstGeom prst="rect">
            <a:avLst/>
          </a:prstGeom>
        </p:spPr>
      </p:pic>
    </p:spTree>
    <p:extLst>
      <p:ext uri="{BB962C8B-B14F-4D97-AF65-F5344CB8AC3E}">
        <p14:creationId xmlns:p14="http://schemas.microsoft.com/office/powerpoint/2010/main" val="620751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6"/>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1BE5C3D-03EB-5293-CCD7-2E62A41610D3}"/>
              </a:ext>
            </a:extLst>
          </p:cNvPr>
          <p:cNvSpPr/>
          <p:nvPr/>
        </p:nvSpPr>
        <p:spPr>
          <a:xfrm>
            <a:off x="676794" y="1524000"/>
            <a:ext cx="9125095" cy="1846659"/>
          </a:xfrm>
          <a:prstGeom prst="rect">
            <a:avLst/>
          </a:prstGeom>
          <a:noFill/>
        </p:spPr>
        <p:txBody>
          <a:bodyPr wrap="square">
            <a:spAutoFit/>
          </a:bodyPr>
          <a:lstStyle/>
          <a:p>
            <a:r>
              <a:rPr lang="nl-NL" sz="38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Sử dụng </a:t>
            </a:r>
            <a:r>
              <a:rPr lang="nl-NL" sz="3800" b="1" i="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Bàn tay tình bạn</a:t>
            </a:r>
            <a:r>
              <a:rPr lang="nl-NL" sz="38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 để giới thiệu về những người bạn của em theo gợi ý:</a:t>
            </a:r>
          </a:p>
        </p:txBody>
      </p:sp>
      <p:sp>
        <p:nvSpPr>
          <p:cNvPr id="6" name="Rectangle 5">
            <a:extLst>
              <a:ext uri="{FF2B5EF4-FFF2-40B4-BE49-F238E27FC236}">
                <a16:creationId xmlns:a16="http://schemas.microsoft.com/office/drawing/2014/main" id="{9ABAA930-7746-8C45-AF45-717BE9616A0F}"/>
              </a:ext>
            </a:extLst>
          </p:cNvPr>
          <p:cNvSpPr/>
          <p:nvPr/>
        </p:nvSpPr>
        <p:spPr>
          <a:xfrm>
            <a:off x="676794" y="3384590"/>
            <a:ext cx="8256300" cy="3016210"/>
          </a:xfrm>
          <a:prstGeom prst="rect">
            <a:avLst/>
          </a:prstGeom>
          <a:noFill/>
        </p:spPr>
        <p:txBody>
          <a:bodyPr wrap="square">
            <a:spAutoFit/>
          </a:bodyPr>
          <a:lstStyle/>
          <a:p>
            <a:pPr marL="571500" indent="-571500" algn="just">
              <a:buFontTx/>
              <a:buChar char="-"/>
            </a:pPr>
            <a:r>
              <a:rPr lang="nl-NL" sz="3800" b="1">
                <a:solidFill>
                  <a:srgbClr val="0070C0"/>
                </a:solidFill>
                <a:latin typeface="AvantGarde" panose="00000400000000000000" pitchFamily="2" charset="0"/>
                <a:ea typeface="AvantGarde" panose="00000400000000000000" pitchFamily="2" charset="0"/>
                <a:cs typeface="AvantGarde" panose="00000400000000000000" pitchFamily="2" charset="0"/>
              </a:rPr>
              <a:t>Tên và nơi ở của bạn</a:t>
            </a:r>
          </a:p>
          <a:p>
            <a:pPr marL="571500" indent="-571500" algn="just">
              <a:buFontTx/>
              <a:buChar char="-"/>
            </a:pPr>
            <a:r>
              <a:rPr lang="nl-NL" sz="3800" b="1">
                <a:solidFill>
                  <a:srgbClr val="0070C0"/>
                </a:solidFill>
                <a:latin typeface="AvantGarde" panose="00000400000000000000" pitchFamily="2" charset="0"/>
                <a:ea typeface="AvantGarde" panose="00000400000000000000" pitchFamily="2" charset="0"/>
                <a:cs typeface="AvantGarde" panose="00000400000000000000" pitchFamily="2" charset="0"/>
              </a:rPr>
              <a:t>Đặc điểm ngoại hình và tính cách của bạn;</a:t>
            </a:r>
          </a:p>
          <a:p>
            <a:pPr marL="571500" indent="-571500" algn="just">
              <a:buFontTx/>
              <a:buChar char="-"/>
            </a:pPr>
            <a:r>
              <a:rPr lang="nl-NL" sz="3800" b="1">
                <a:solidFill>
                  <a:srgbClr val="0070C0"/>
                </a:solidFill>
                <a:latin typeface="AvantGarde" panose="00000400000000000000" pitchFamily="2" charset="0"/>
                <a:ea typeface="AvantGarde" panose="00000400000000000000" pitchFamily="2" charset="0"/>
                <a:cs typeface="AvantGarde" panose="00000400000000000000" pitchFamily="2" charset="0"/>
              </a:rPr>
              <a:t>Những hoạt động em thường tham gia cùng bạn.</a:t>
            </a:r>
          </a:p>
        </p:txBody>
      </p:sp>
      <p:pic>
        <p:nvPicPr>
          <p:cNvPr id="4" name="Hình ảnh 3">
            <a:extLst>
              <a:ext uri="{FF2B5EF4-FFF2-40B4-BE49-F238E27FC236}">
                <a16:creationId xmlns:a16="http://schemas.microsoft.com/office/drawing/2014/main" id="{D60135B1-95EB-E2A3-703C-39006C55EEE6}"/>
              </a:ext>
            </a:extLst>
          </p:cNvPr>
          <p:cNvPicPr>
            <a:picLocks noChangeAspect="1"/>
          </p:cNvPicPr>
          <p:nvPr/>
        </p:nvPicPr>
        <p:blipFill rotWithShape="1">
          <a:blip r:embed="rId2">
            <a:extLst>
              <a:ext uri="{28A0092B-C50C-407E-A947-70E740481C1C}">
                <a14:useLocalDpi xmlns:a14="http://schemas.microsoft.com/office/drawing/2010/main" val="0"/>
              </a:ext>
            </a:extLst>
          </a:blip>
          <a:srcRect l="53597" t="18139" r="9579" b="10936"/>
          <a:stretch/>
        </p:blipFill>
        <p:spPr>
          <a:xfrm>
            <a:off x="9358117" y="1713962"/>
            <a:ext cx="6241727" cy="5598994"/>
          </a:xfrm>
          <a:prstGeom prst="rect">
            <a:avLst/>
          </a:prstGeom>
        </p:spPr>
      </p:pic>
      <p:grpSp>
        <p:nvGrpSpPr>
          <p:cNvPr id="16" name="Nhóm 15">
            <a:extLst>
              <a:ext uri="{FF2B5EF4-FFF2-40B4-BE49-F238E27FC236}">
                <a16:creationId xmlns:a16="http://schemas.microsoft.com/office/drawing/2014/main" id="{3DED81A7-A6BA-311C-D819-1F182324452F}"/>
              </a:ext>
            </a:extLst>
          </p:cNvPr>
          <p:cNvGrpSpPr/>
          <p:nvPr/>
        </p:nvGrpSpPr>
        <p:grpSpPr>
          <a:xfrm>
            <a:off x="676794" y="609600"/>
            <a:ext cx="11240766" cy="775303"/>
            <a:chOff x="729555" y="673549"/>
            <a:chExt cx="11240766" cy="775303"/>
          </a:xfrm>
        </p:grpSpPr>
        <p:grpSp>
          <p:nvGrpSpPr>
            <p:cNvPr id="18" name="Nhóm 17">
              <a:extLst>
                <a:ext uri="{FF2B5EF4-FFF2-40B4-BE49-F238E27FC236}">
                  <a16:creationId xmlns:a16="http://schemas.microsoft.com/office/drawing/2014/main" id="{0097E224-C3ED-06F2-70E1-C32295BD2D8B}"/>
                </a:ext>
              </a:extLst>
            </p:cNvPr>
            <p:cNvGrpSpPr/>
            <p:nvPr/>
          </p:nvGrpSpPr>
          <p:grpSpPr>
            <a:xfrm>
              <a:off x="729555" y="686146"/>
              <a:ext cx="11240766" cy="762706"/>
              <a:chOff x="594519" y="1653241"/>
              <a:chExt cx="11240766" cy="762706"/>
            </a:xfrm>
          </p:grpSpPr>
          <p:sp>
            <p:nvSpPr>
              <p:cNvPr id="21" name="Rectangle 14">
                <a:extLst>
                  <a:ext uri="{FF2B5EF4-FFF2-40B4-BE49-F238E27FC236}">
                    <a16:creationId xmlns:a16="http://schemas.microsoft.com/office/drawing/2014/main" id="{522FE895-018A-A33E-A418-41C6591A1597}"/>
                  </a:ext>
                </a:extLst>
              </p:cNvPr>
              <p:cNvSpPr/>
              <p:nvPr/>
            </p:nvSpPr>
            <p:spPr>
              <a:xfrm>
                <a:off x="1474605" y="1708061"/>
                <a:ext cx="1036068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Giới thiệu về những người bạn của em</a:t>
                </a:r>
                <a:endParaRPr kumimoji="0" lang="en-US" sz="4000" b="1" i="1"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pic>
            <p:nvPicPr>
              <p:cNvPr id="22" name="Hình ảnh 21">
                <a:extLst>
                  <a:ext uri="{FF2B5EF4-FFF2-40B4-BE49-F238E27FC236}">
                    <a16:creationId xmlns:a16="http://schemas.microsoft.com/office/drawing/2014/main" id="{D2B7105F-B2F9-5D45-5CF4-76DDC55C67AC}"/>
                  </a:ext>
                </a:extLst>
              </p:cNvPr>
              <p:cNvPicPr>
                <a:picLocks noChangeAspect="1"/>
              </p:cNvPicPr>
              <p:nvPr/>
            </p:nvPicPr>
            <p:blipFill>
              <a:blip r:embed="rId3"/>
              <a:stretch>
                <a:fillRect/>
              </a:stretch>
            </p:blipFill>
            <p:spPr>
              <a:xfrm>
                <a:off x="594519" y="1653241"/>
                <a:ext cx="3151905" cy="755970"/>
              </a:xfrm>
              <a:prstGeom prst="rect">
                <a:avLst/>
              </a:prstGeom>
            </p:spPr>
          </p:pic>
        </p:grpSp>
        <p:sp>
          <p:nvSpPr>
            <p:cNvPr id="19" name="Hộp Văn bản 18">
              <a:extLst>
                <a:ext uri="{FF2B5EF4-FFF2-40B4-BE49-F238E27FC236}">
                  <a16:creationId xmlns:a16="http://schemas.microsoft.com/office/drawing/2014/main" id="{2BC8BAA9-C87D-1765-4E0E-5D8C3E2D36C9}"/>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a:solidFill>
                    <a:srgbClr val="FFFFFF"/>
                  </a:solidFill>
                </a:rPr>
                <a:t>2</a:t>
              </a:r>
              <a:endParaRPr kumimoji="0" lang="en-US" sz="40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23" name="Nhóm 22">
            <a:extLst>
              <a:ext uri="{FF2B5EF4-FFF2-40B4-BE49-F238E27FC236}">
                <a16:creationId xmlns:a16="http://schemas.microsoft.com/office/drawing/2014/main" id="{98C344C1-ACFB-5749-8AB4-AEA3303258F6}"/>
              </a:ext>
            </a:extLst>
          </p:cNvPr>
          <p:cNvGrpSpPr/>
          <p:nvPr/>
        </p:nvGrpSpPr>
        <p:grpSpPr>
          <a:xfrm>
            <a:off x="5471319" y="5804440"/>
            <a:ext cx="5702222" cy="3396955"/>
            <a:chOff x="1118911" y="5403918"/>
            <a:chExt cx="5702222" cy="3396955"/>
          </a:xfrm>
        </p:grpSpPr>
        <p:pic>
          <p:nvPicPr>
            <p:cNvPr id="24" name="Hình ảnh 23">
              <a:extLst>
                <a:ext uri="{FF2B5EF4-FFF2-40B4-BE49-F238E27FC236}">
                  <a16:creationId xmlns:a16="http://schemas.microsoft.com/office/drawing/2014/main" id="{16654A98-5D06-2592-B83B-667309CE0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25" name="Bong bóng Ý nghĩ: Hình đám mây 24">
              <a:extLst>
                <a:ext uri="{FF2B5EF4-FFF2-40B4-BE49-F238E27FC236}">
                  <a16:creationId xmlns:a16="http://schemas.microsoft.com/office/drawing/2014/main" id="{6CA58254-59C7-E8FF-4CF0-85BCB2A08004}"/>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517119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228B5F1-FD5B-7A1F-1B20-7682EE281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5" name="Hình ảnh 4">
            <a:extLst>
              <a:ext uri="{FF2B5EF4-FFF2-40B4-BE49-F238E27FC236}">
                <a16:creationId xmlns:a16="http://schemas.microsoft.com/office/drawing/2014/main" id="{D9C30539-8529-0975-2BA2-AE37F91AD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16" name="Hình ảnh 15">
            <a:extLst>
              <a:ext uri="{FF2B5EF4-FFF2-40B4-BE49-F238E27FC236}">
                <a16:creationId xmlns:a16="http://schemas.microsoft.com/office/drawing/2014/main" id="{4396C3D6-11C5-175F-C4E6-19FE6C0646A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34469588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11015</TotalTime>
  <Words>323</Words>
  <Application>Microsoft Office PowerPoint</Application>
  <PresentationFormat>Custom</PresentationFormat>
  <Paragraphs>18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#9Slide03 AllRoundGothic</vt:lpstr>
      <vt:lpstr>Arial</vt:lpstr>
      <vt:lpstr>AvantGarde</vt:lpstr>
      <vt:lpstr>HP-087</vt:lpstr>
      <vt:lpstr>SVN-Anastasia</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84327983871</cp:lastModifiedBy>
  <cp:revision>1201</cp:revision>
  <dcterms:created xsi:type="dcterms:W3CDTF">2008-09-09T22:52:10Z</dcterms:created>
  <dcterms:modified xsi:type="dcterms:W3CDTF">2023-04-29T17:35:21Z</dcterms:modified>
  <cp:category>9Slide.vn</cp:category>
</cp:coreProperties>
</file>