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9" r:id="rId3"/>
    <p:sldId id="267" r:id="rId4"/>
    <p:sldId id="295" r:id="rId5"/>
    <p:sldId id="257" r:id="rId6"/>
    <p:sldId id="297" r:id="rId7"/>
    <p:sldId id="292" r:id="rId8"/>
    <p:sldId id="283" r:id="rId9"/>
    <p:sldId id="286" r:id="rId10"/>
    <p:sldId id="282" r:id="rId11"/>
    <p:sldId id="284" r:id="rId12"/>
    <p:sldId id="291" r:id="rId13"/>
    <p:sldId id="290" r:id="rId14"/>
    <p:sldId id="296" r:id="rId15"/>
    <p:sldId id="258" r:id="rId16"/>
    <p:sldId id="259" r:id="rId17"/>
    <p:sldId id="260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CFC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38" autoAdjust="0"/>
    <p:restoredTop sz="94744" autoAdjust="0"/>
  </p:normalViewPr>
  <p:slideViewPr>
    <p:cSldViewPr snapToGrid="0">
      <p:cViewPr>
        <p:scale>
          <a:sx n="33" d="100"/>
          <a:sy n="33" d="100"/>
        </p:scale>
        <p:origin x="1526" y="9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con ếch để quay lại chọn câu hỏi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000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con ếch để quay lại chọn câu hỏi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98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con ếch để quay lại chọn câu hỏi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568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vào con ếch để quay lại chọn câu hỏi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741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0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41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ô chữ để đến câu hỏi</a:t>
            </a:r>
          </a:p>
          <a:p>
            <a:r>
              <a:rPr lang="en-US"/>
              <a:t>Khi quay lại chữ biến mất, GV bấm vào con ếch đó để chạy trốn.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1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8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65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216D7659-EA71-8BDE-14A7-E99906CF2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BF31CEA-26CA-9F37-5571-F59FA77CCC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09" y="0"/>
            <a:ext cx="1160206" cy="14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F14E2A-5C85-CDBD-5375-5BC044345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B4A548-479C-CED7-AE08-5DBB9A9F6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8420417-6EF2-19B8-C1FB-82EFF21F81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2023/3/5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5B0E689-9876-A136-BDDD-11CFA34709A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710" y="-108539"/>
            <a:ext cx="2288710" cy="227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JP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3.xml"/><Relationship Id="rId9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JP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4.xml"/><Relationship Id="rId9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JPG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5.xml"/><Relationship Id="rId9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JPG"/><Relationship Id="rId11" Type="http://schemas.microsoft.com/office/2007/relationships/hdphoto" Target="../media/hdphoto15.wdp"/><Relationship Id="rId5" Type="http://schemas.openxmlformats.org/officeDocument/2006/relationships/image" Target="../media/image13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6.xml"/><Relationship Id="rId9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21" Type="http://schemas.microsoft.com/office/2007/relationships/hdphoto" Target="../media/hdphoto8.wdp"/><Relationship Id="rId34" Type="http://schemas.openxmlformats.org/officeDocument/2006/relationships/slide" Target="slide4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25.png"/><Relationship Id="rId36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microsoft.com/office/2007/relationships/hdphoto" Target="../media/hdphoto11.wdp"/><Relationship Id="rId30" Type="http://schemas.openxmlformats.org/officeDocument/2006/relationships/image" Target="../media/image26.png"/><Relationship Id="rId35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21" Type="http://schemas.openxmlformats.org/officeDocument/2006/relationships/slide" Target="slide16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slide" Target="slide14.xml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microsoft.com/office/2007/relationships/hdphoto" Target="../media/hdphoto6.wdp"/><Relationship Id="rId23" Type="http://schemas.openxmlformats.org/officeDocument/2006/relationships/slide" Target="slide15.xml"/><Relationship Id="rId10" Type="http://schemas.openxmlformats.org/officeDocument/2006/relationships/image" Target="../media/image17.png"/><Relationship Id="rId19" Type="http://schemas.microsoft.com/office/2007/relationships/hdphoto" Target="../media/hdphoto14.wdp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19.png"/><Relationship Id="rId22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9.xml"/><Relationship Id="rId7" Type="http://schemas.openxmlformats.org/officeDocument/2006/relationships/image" Target="../media/image4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134" y="51311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755" y="-394716"/>
            <a:ext cx="8641677" cy="66259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16" y="3309840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7714" y="410721"/>
            <a:ext cx="1170434" cy="1170434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1BD626E1-7AF1-4AE4-5908-486FCB7F5062}"/>
              </a:ext>
            </a:extLst>
          </p:cNvPr>
          <p:cNvGrpSpPr/>
          <p:nvPr/>
        </p:nvGrpSpPr>
        <p:grpSpPr>
          <a:xfrm rot="21339433">
            <a:off x="3208193" y="1618615"/>
            <a:ext cx="6908800" cy="1323440"/>
            <a:chOff x="2697795" y="2305171"/>
            <a:chExt cx="6908800" cy="132344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913DDC-DB95-48F5-95E3-922B290A1989}"/>
                </a:ext>
              </a:extLst>
            </p:cNvPr>
            <p:cNvSpPr txBox="1"/>
            <p:nvPr/>
          </p:nvSpPr>
          <p:spPr>
            <a:xfrm rot="21332577">
              <a:off x="2697795" y="2305172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Toán 3</a:t>
              </a:r>
              <a:endParaRPr lang="zh-CN" altLang="en-US" sz="8000" b="1" dirty="0">
                <a:ln w="228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AE65F5EC-D59D-2A26-9D7C-D14DC2A096A9}"/>
                </a:ext>
              </a:extLst>
            </p:cNvPr>
            <p:cNvSpPr txBox="1"/>
            <p:nvPr/>
          </p:nvSpPr>
          <p:spPr>
            <a:xfrm rot="21332577">
              <a:off x="2697795" y="2305171"/>
              <a:ext cx="690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T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o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á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n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 </a:t>
              </a:r>
              <a:r>
                <a:rPr lang="en-US" altLang="zh-CN" sz="8000" b="1">
                  <a:ln>
                    <a:solidFill>
                      <a:sysClr val="windowText" lastClr="000000"/>
                    </a:solidFill>
                  </a:ln>
                  <a:solidFill>
                    <a:srgbClr val="CC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  <a:cs typeface="+mn-ea"/>
                  <a:sym typeface="+mn-lt"/>
                </a:rPr>
                <a:t>3</a:t>
              </a:r>
              <a:endParaRPr lang="zh-CN" altLang="en-US" sz="8000" b="1" dirty="0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cs typeface="+mn-ea"/>
                <a:sym typeface="+mn-lt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52A299-1194-78BE-BEF5-620DEDED34A2}"/>
              </a:ext>
            </a:extLst>
          </p:cNvPr>
          <p:cNvSpPr txBox="1"/>
          <p:nvPr/>
        </p:nvSpPr>
        <p:spPr>
          <a:xfrm rot="21187418">
            <a:off x="3899358" y="3033077"/>
            <a:ext cx="64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SVN-Poky's" panose="020B0606040200020203" pitchFamily="34" charset="0"/>
              </a:rPr>
              <a:t>Chia cho số có một chữ số</a:t>
            </a:r>
          </a:p>
          <a:p>
            <a:pPr algn="ctr"/>
            <a:r>
              <a:rPr lang="en-US" sz="3200">
                <a:latin typeface="SVN-Poky's" panose="020B0606040200020203" pitchFamily="34" charset="0"/>
              </a:rPr>
              <a:t>trong phạm vi 100 000 (tiếp theo)</a:t>
            </a: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A92A287-4ED9-9F56-0351-CC6520BFCB0E}"/>
              </a:ext>
            </a:extLst>
          </p:cNvPr>
          <p:cNvGrpSpPr/>
          <p:nvPr/>
        </p:nvGrpSpPr>
        <p:grpSpPr>
          <a:xfrm>
            <a:off x="2640902" y="255317"/>
            <a:ext cx="6910196" cy="584775"/>
            <a:chOff x="2682576" y="255317"/>
            <a:chExt cx="6910196" cy="584775"/>
          </a:xfrm>
        </p:grpSpPr>
        <p:sp>
          <p:nvSpPr>
            <p:cNvPr id="2" name="文本框 8">
              <a:extLst>
                <a:ext uri="{FF2B5EF4-FFF2-40B4-BE49-F238E27FC236}">
                  <a16:creationId xmlns:a16="http://schemas.microsoft.com/office/drawing/2014/main" id="{3D69D268-DE9A-4366-1217-1EE5687601EB}"/>
                </a:ext>
              </a:extLst>
            </p:cNvPr>
            <p:cNvSpPr txBox="1"/>
            <p:nvPr/>
          </p:nvSpPr>
          <p:spPr>
            <a:xfrm>
              <a:off x="2682576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id="{5C1C9754-03E8-970E-4309-E1FAB9DE6BC7}"/>
                </a:ext>
              </a:extLst>
            </p:cNvPr>
            <p:cNvSpPr txBox="1"/>
            <p:nvPr/>
          </p:nvSpPr>
          <p:spPr>
            <a:xfrm>
              <a:off x="2683972" y="255317"/>
              <a:ext cx="690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2">
                      <a:lumMod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nastasia" panose="020B0606040200020203" pitchFamily="34" charset="0"/>
                  <a:cs typeface="+mn-ea"/>
                  <a:sym typeface="+mn-lt"/>
                </a:rPr>
                <a:t>Bộ sách Cánh Diều</a:t>
              </a:r>
              <a:endParaRPr lang="zh-CN" altLang="en-US" sz="32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3" name="Hình ảnh 1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883368B5-A497-1D97-9706-9165F517F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402" y="3154079"/>
            <a:ext cx="4994110" cy="3565002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09DCA89E-1AFB-56B1-2E7F-376C32B08B7A}"/>
              </a:ext>
            </a:extLst>
          </p:cNvPr>
          <p:cNvGrpSpPr/>
          <p:nvPr/>
        </p:nvGrpSpPr>
        <p:grpSpPr>
          <a:xfrm>
            <a:off x="4354461" y="4203814"/>
            <a:ext cx="5703170" cy="646331"/>
            <a:chOff x="4354461" y="4203814"/>
            <a:chExt cx="5703170" cy="646331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2E12D522-2DA4-3ABD-9B60-606C3B63CFEE}"/>
                </a:ext>
              </a:extLst>
            </p:cNvPr>
            <p:cNvSpPr txBox="1"/>
            <p:nvPr/>
          </p:nvSpPr>
          <p:spPr>
            <a:xfrm rot="21149547">
              <a:off x="4354461" y="42038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n w="165100">
                    <a:solidFill>
                      <a:schemeClr val="tx1"/>
                    </a:solidFill>
                  </a:ln>
                  <a:latin typeface="SVN-Poky's" panose="020B0606040200020203" pitchFamily="34" charset="0"/>
                </a:rPr>
                <a:t>Tiết 1</a:t>
              </a: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324615C-897A-DE7A-E8A5-DEDB0E4FA899}"/>
                </a:ext>
              </a:extLst>
            </p:cNvPr>
            <p:cNvSpPr txBox="1"/>
            <p:nvPr/>
          </p:nvSpPr>
          <p:spPr>
            <a:xfrm rot="21149547">
              <a:off x="4354461" y="4203814"/>
              <a:ext cx="57031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SVN-Poky's" panose="020B0606040200020203" pitchFamily="34" charset="0"/>
                </a:rPr>
                <a:t>Tiết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9560" y="362081"/>
            <a:ext cx="11612880" cy="61338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10862741" y="5638227"/>
            <a:ext cx="1029944" cy="941805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663" y="4908383"/>
            <a:ext cx="2436495" cy="2310866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6C78679-D929-441E-5533-F020550C7D0D}"/>
              </a:ext>
            </a:extLst>
          </p:cNvPr>
          <p:cNvSpPr txBox="1"/>
          <p:nvPr/>
        </p:nvSpPr>
        <p:spPr>
          <a:xfrm>
            <a:off x="830965" y="339538"/>
            <a:ext cx="4224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Tính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9D69506-08CC-E990-340E-C343C84C219A}"/>
              </a:ext>
            </a:extLst>
          </p:cNvPr>
          <p:cNvSpPr txBox="1"/>
          <p:nvPr/>
        </p:nvSpPr>
        <p:spPr>
          <a:xfrm>
            <a:off x="688823" y="1406203"/>
            <a:ext cx="23337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109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02</a:t>
            </a:r>
          </a:p>
          <a:p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0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27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27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EB2B30A-9BA7-953F-5095-0CCE2C8E9FEA}"/>
              </a:ext>
            </a:extLst>
          </p:cNvPr>
          <p:cNvGrpSpPr/>
          <p:nvPr/>
        </p:nvGrpSpPr>
        <p:grpSpPr>
          <a:xfrm>
            <a:off x="712381" y="1011328"/>
            <a:ext cx="10781409" cy="1768114"/>
            <a:chOff x="332989" y="990062"/>
            <a:chExt cx="9196324" cy="1768114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902CF872-2920-9D07-884A-620D6471F500}"/>
                </a:ext>
              </a:extLst>
            </p:cNvPr>
            <p:cNvSpPr txBox="1"/>
            <p:nvPr/>
          </p:nvSpPr>
          <p:spPr>
            <a:xfrm>
              <a:off x="332989" y="990062"/>
              <a:ext cx="91963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lain" startAt="327"/>
              </a:pPr>
              <a:r>
                <a:rPr lang="en-US" sz="32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3			636 6			7 632 4		</a:t>
              </a:r>
            </a:p>
          </p:txBody>
        </p: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3C781F8A-7FFB-B78D-6E1A-2D6C2471BF49}"/>
                </a:ext>
              </a:extLst>
            </p:cNvPr>
            <p:cNvGrpSpPr/>
            <p:nvPr/>
          </p:nvGrpSpPr>
          <p:grpSpPr>
            <a:xfrm>
              <a:off x="1043259" y="990062"/>
              <a:ext cx="873088" cy="1719866"/>
              <a:chOff x="2124286" y="1700895"/>
              <a:chExt cx="873088" cy="1719866"/>
            </a:xfrm>
          </p:grpSpPr>
          <p:cxnSp>
            <p:nvCxnSpPr>
              <p:cNvPr id="7" name="Đường nối Thẳng 6">
                <a:extLst>
                  <a:ext uri="{FF2B5EF4-FFF2-40B4-BE49-F238E27FC236}">
                    <a16:creationId xmlns:a16="http://schemas.microsoft.com/office/drawing/2014/main" id="{7BEC29B3-5F5C-6B18-515F-118E1C6145D6}"/>
                  </a:ext>
                </a:extLst>
              </p:cNvPr>
              <p:cNvCxnSpPr/>
              <p:nvPr/>
            </p:nvCxnSpPr>
            <p:spPr>
              <a:xfrm>
                <a:off x="2128990" y="1700895"/>
                <a:ext cx="0" cy="17198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Đường nối Thẳng 9">
                <a:extLst>
                  <a:ext uri="{FF2B5EF4-FFF2-40B4-BE49-F238E27FC236}">
                    <a16:creationId xmlns:a16="http://schemas.microsoft.com/office/drawing/2014/main" id="{364E733A-D22B-1149-1CC4-AB1AA5FB98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4286" y="2203877"/>
                <a:ext cx="873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8530E778-04B0-3F55-D763-138EF4E2B84E}"/>
                </a:ext>
              </a:extLst>
            </p:cNvPr>
            <p:cNvGrpSpPr/>
            <p:nvPr/>
          </p:nvGrpSpPr>
          <p:grpSpPr>
            <a:xfrm>
              <a:off x="4142466" y="990062"/>
              <a:ext cx="873088" cy="1768114"/>
              <a:chOff x="2423586" y="1652647"/>
              <a:chExt cx="873088" cy="1768114"/>
            </a:xfrm>
          </p:grpSpPr>
          <p:cxnSp>
            <p:nvCxnSpPr>
              <p:cNvPr id="17" name="Đường nối Thẳng 16">
                <a:extLst>
                  <a:ext uri="{FF2B5EF4-FFF2-40B4-BE49-F238E27FC236}">
                    <a16:creationId xmlns:a16="http://schemas.microsoft.com/office/drawing/2014/main" id="{E3606E4A-E060-D60B-C77A-62A5AF9C35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8292" y="1652647"/>
                <a:ext cx="0" cy="17681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1D6DE260-32E0-8C34-4007-8860FC2742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23586" y="2150714"/>
                <a:ext cx="873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CF47BF5D-B1DE-4F48-804B-0862F16142CC}"/>
                </a:ext>
              </a:extLst>
            </p:cNvPr>
            <p:cNvGrpSpPr/>
            <p:nvPr/>
          </p:nvGrpSpPr>
          <p:grpSpPr>
            <a:xfrm>
              <a:off x="7572926" y="990062"/>
              <a:ext cx="889645" cy="1768114"/>
              <a:chOff x="2727573" y="1652647"/>
              <a:chExt cx="889645" cy="1768114"/>
            </a:xfrm>
          </p:grpSpPr>
          <p:cxnSp>
            <p:nvCxnSpPr>
              <p:cNvPr id="21" name="Đường nối Thẳng 20">
                <a:extLst>
                  <a:ext uri="{FF2B5EF4-FFF2-40B4-BE49-F238E27FC236}">
                    <a16:creationId xmlns:a16="http://schemas.microsoft.com/office/drawing/2014/main" id="{060D5214-E8B4-6BD0-C105-56CF12A52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7573" y="1652647"/>
                <a:ext cx="0" cy="176811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Đường nối Thẳng 21">
                <a:extLst>
                  <a:ext uri="{FF2B5EF4-FFF2-40B4-BE49-F238E27FC236}">
                    <a16:creationId xmlns:a16="http://schemas.microsoft.com/office/drawing/2014/main" id="{2E7024E4-723E-AE59-75DE-48C58BB27E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4130" y="2150715"/>
                <a:ext cx="873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3FDE1A65-625F-4C52-313D-8681B7E3C8BC}"/>
              </a:ext>
            </a:extLst>
          </p:cNvPr>
          <p:cNvGrpSpPr/>
          <p:nvPr/>
        </p:nvGrpSpPr>
        <p:grpSpPr>
          <a:xfrm>
            <a:off x="1826288" y="2488445"/>
            <a:ext cx="10148067" cy="1779089"/>
            <a:chOff x="712380" y="4800062"/>
            <a:chExt cx="10148067" cy="1779089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40481A3D-9BAC-264D-09D0-384A52544B68}"/>
                </a:ext>
              </a:extLst>
            </p:cNvPr>
            <p:cNvGrpSpPr/>
            <p:nvPr/>
          </p:nvGrpSpPr>
          <p:grpSpPr>
            <a:xfrm>
              <a:off x="712380" y="4811037"/>
              <a:ext cx="10148067" cy="1768114"/>
              <a:chOff x="1304538" y="3819692"/>
              <a:chExt cx="10148067" cy="1768114"/>
            </a:xfrm>
          </p:grpSpPr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3873A51-A1F0-9811-AB38-3CEC77046789}"/>
                  </a:ext>
                </a:extLst>
              </p:cNvPr>
              <p:cNvSpPr txBox="1"/>
              <p:nvPr/>
            </p:nvSpPr>
            <p:spPr>
              <a:xfrm>
                <a:off x="1304538" y="3819692"/>
                <a:ext cx="101480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8 448 8 			2 167 2			    8 516 5</a:t>
                </a:r>
              </a:p>
            </p:txBody>
          </p: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C96DD367-58CE-0345-2F5D-8BC84F830ED8}"/>
                  </a:ext>
                </a:extLst>
              </p:cNvPr>
              <p:cNvGrpSpPr/>
              <p:nvPr/>
            </p:nvGrpSpPr>
            <p:grpSpPr>
              <a:xfrm>
                <a:off x="6094770" y="3819692"/>
                <a:ext cx="873088" cy="1768114"/>
                <a:chOff x="6094770" y="3832499"/>
                <a:chExt cx="873088" cy="1768114"/>
              </a:xfrm>
            </p:grpSpPr>
            <p:cxnSp>
              <p:nvCxnSpPr>
                <p:cNvPr id="27" name="Đường nối Thẳng 26">
                  <a:extLst>
                    <a:ext uri="{FF2B5EF4-FFF2-40B4-BE49-F238E27FC236}">
                      <a16:creationId xmlns:a16="http://schemas.microsoft.com/office/drawing/2014/main" id="{873CA3F1-7377-5A7A-BBD4-0533819E36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476" y="3832499"/>
                  <a:ext cx="0" cy="17681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Đường nối Thẳng 27">
                  <a:extLst>
                    <a:ext uri="{FF2B5EF4-FFF2-40B4-BE49-F238E27FC236}">
                      <a16:creationId xmlns:a16="http://schemas.microsoft.com/office/drawing/2014/main" id="{595A490C-8C77-2B86-DD9D-A12C2BAFDF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4770" y="4330566"/>
                  <a:ext cx="87308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C8CE104E-3F13-81FE-9B8A-C39A7158DC98}"/>
                  </a:ext>
                </a:extLst>
              </p:cNvPr>
              <p:cNvGrpSpPr/>
              <p:nvPr/>
            </p:nvGrpSpPr>
            <p:grpSpPr>
              <a:xfrm>
                <a:off x="10230833" y="3819692"/>
                <a:ext cx="873088" cy="1768114"/>
                <a:chOff x="6541337" y="3832499"/>
                <a:chExt cx="873088" cy="1768114"/>
              </a:xfrm>
            </p:grpSpPr>
            <p:cxnSp>
              <p:nvCxnSpPr>
                <p:cNvPr id="31" name="Đường nối Thẳng 30">
                  <a:extLst>
                    <a:ext uri="{FF2B5EF4-FFF2-40B4-BE49-F238E27FC236}">
                      <a16:creationId xmlns:a16="http://schemas.microsoft.com/office/drawing/2014/main" id="{AD9EE37D-C65D-D1CD-ACF6-02B6017219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6043" y="3832499"/>
                  <a:ext cx="0" cy="17681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Đường nối Thẳng 31">
                  <a:extLst>
                    <a:ext uri="{FF2B5EF4-FFF2-40B4-BE49-F238E27FC236}">
                      <a16:creationId xmlns:a16="http://schemas.microsoft.com/office/drawing/2014/main" id="{182E03EA-EBAF-AD58-BEE9-5026E37FD8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41337" y="4330566"/>
                  <a:ext cx="87308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E14E041-419D-6987-5EA4-21352BC5B1EC}"/>
                </a:ext>
              </a:extLst>
            </p:cNvPr>
            <p:cNvCxnSpPr>
              <a:cxnSpLocks/>
            </p:cNvCxnSpPr>
            <p:nvPr/>
          </p:nvCxnSpPr>
          <p:spPr>
            <a:xfrm>
              <a:off x="1896846" y="4800062"/>
              <a:ext cx="0" cy="1768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Đường nối Thẳng 35">
              <a:extLst>
                <a:ext uri="{FF2B5EF4-FFF2-40B4-BE49-F238E27FC236}">
                  <a16:creationId xmlns:a16="http://schemas.microsoft.com/office/drawing/2014/main" id="{9C6DBBD4-096C-09AB-6C12-60A796522527}"/>
                </a:ext>
              </a:extLst>
            </p:cNvPr>
            <p:cNvCxnSpPr>
              <a:cxnSpLocks/>
            </p:cNvCxnSpPr>
            <p:nvPr/>
          </p:nvCxnSpPr>
          <p:spPr>
            <a:xfrm>
              <a:off x="1892140" y="5298129"/>
              <a:ext cx="8730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194EC85D-2A5E-BE21-FE07-E3E623F2ED0B}"/>
              </a:ext>
            </a:extLst>
          </p:cNvPr>
          <p:cNvSpPr txBox="1"/>
          <p:nvPr/>
        </p:nvSpPr>
        <p:spPr>
          <a:xfrm>
            <a:off x="7969444" y="1436989"/>
            <a:ext cx="26503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1 908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3 6</a:t>
            </a:r>
          </a:p>
          <a:p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3 6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03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32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32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0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1F72887-5784-2362-571C-B3DD91A933BF}"/>
              </a:ext>
            </a:extLst>
          </p:cNvPr>
          <p:cNvSpPr txBox="1"/>
          <p:nvPr/>
        </p:nvSpPr>
        <p:spPr>
          <a:xfrm>
            <a:off x="4351188" y="1425361"/>
            <a:ext cx="24536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106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03</a:t>
            </a:r>
          </a:p>
          <a:p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0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36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3200" b="1" u="sng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36</a:t>
            </a:r>
          </a:p>
          <a:p>
            <a:r>
              <a:rPr lang="en-US" sz="32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AF97DD76-BCC1-CD51-2783-5EF2CABB4139}"/>
              </a:ext>
            </a:extLst>
          </p:cNvPr>
          <p:cNvSpPr txBox="1"/>
          <p:nvPr/>
        </p:nvSpPr>
        <p:spPr>
          <a:xfrm>
            <a:off x="1783471" y="2910947"/>
            <a:ext cx="26503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1 061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0 4</a:t>
            </a:r>
          </a:p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44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48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48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0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3E6658EC-CE6D-258E-2A77-031CFE7C970B}"/>
              </a:ext>
            </a:extLst>
          </p:cNvPr>
          <p:cNvSpPr txBox="1"/>
          <p:nvPr/>
        </p:nvSpPr>
        <p:spPr>
          <a:xfrm>
            <a:off x="5443247" y="2896344"/>
            <a:ext cx="26503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1 083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 1      (dư 1)</a:t>
            </a:r>
          </a:p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16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16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07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6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1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2A6E9677-4932-46A1-5C20-AAC23E85E19F}"/>
              </a:ext>
            </a:extLst>
          </p:cNvPr>
          <p:cNvSpPr txBox="1"/>
          <p:nvPr/>
        </p:nvSpPr>
        <p:spPr>
          <a:xfrm>
            <a:off x="9570861" y="2925814"/>
            <a:ext cx="26503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1 708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5     (dư 1)</a:t>
            </a:r>
          </a:p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01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16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1</a:t>
            </a:r>
          </a:p>
        </p:txBody>
      </p: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38" grpId="0"/>
      <p:bldP spid="34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3352" y="241379"/>
            <a:ext cx="11905296" cy="6375243"/>
          </a:xfrm>
          <a:prstGeom prst="roundRect">
            <a:avLst>
              <a:gd name="adj" fmla="val 137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182421"/>
            <a:ext cx="1336440" cy="121616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0BD0DB72-B440-38BA-BD65-1679BBC1FA38}"/>
              </a:ext>
            </a:extLst>
          </p:cNvPr>
          <p:cNvGrpSpPr/>
          <p:nvPr/>
        </p:nvGrpSpPr>
        <p:grpSpPr>
          <a:xfrm>
            <a:off x="1262475" y="158539"/>
            <a:ext cx="5597595" cy="707887"/>
            <a:chOff x="1201238" y="-1596"/>
            <a:chExt cx="5597595" cy="707887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6870CCF6-E9C0-891E-E770-C7EA5478E5AF}"/>
                </a:ext>
              </a:extLst>
            </p:cNvPr>
            <p:cNvSpPr txBox="1"/>
            <p:nvPr/>
          </p:nvSpPr>
          <p:spPr>
            <a:xfrm>
              <a:off x="1210763" y="-1595"/>
              <a:ext cx="5588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n w="762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Đặt tính rồi tính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5B04A930-E6C1-04FC-0A6A-B43ADBB40B6E}"/>
                </a:ext>
              </a:extLst>
            </p:cNvPr>
            <p:cNvSpPr txBox="1"/>
            <p:nvPr/>
          </p:nvSpPr>
          <p:spPr>
            <a:xfrm>
              <a:off x="1201238" y="-1596"/>
              <a:ext cx="5588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2. Đặt tính rồi tính</a:t>
              </a:r>
            </a:p>
          </p:txBody>
        </p:sp>
      </p:grpSp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632861"/>
            <a:ext cx="2315279" cy="231527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E0DE34B-9CB4-99B5-AE36-A07027B67850}"/>
              </a:ext>
            </a:extLst>
          </p:cNvPr>
          <p:cNvSpPr txBox="1"/>
          <p:nvPr/>
        </p:nvSpPr>
        <p:spPr>
          <a:xfrm>
            <a:off x="959380" y="832090"/>
            <a:ext cx="10663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4 152 : 2		8 340 : 4		54 805 : 5		  84 549 : 6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2FF3EB0-4EA2-9A50-8526-1032AD29B86F}"/>
              </a:ext>
            </a:extLst>
          </p:cNvPr>
          <p:cNvSpPr txBox="1"/>
          <p:nvPr/>
        </p:nvSpPr>
        <p:spPr>
          <a:xfrm>
            <a:off x="716671" y="1834320"/>
            <a:ext cx="26503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2 076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0 1</a:t>
            </a:r>
          </a:p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15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14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12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0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D54A686-DA06-C13F-B450-7B79F3AC0C9B}"/>
              </a:ext>
            </a:extLst>
          </p:cNvPr>
          <p:cNvSpPr txBox="1"/>
          <p:nvPr/>
        </p:nvSpPr>
        <p:spPr>
          <a:xfrm>
            <a:off x="3688898" y="1848517"/>
            <a:ext cx="26503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2 085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0 3</a:t>
            </a:r>
          </a:p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34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32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20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0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FF72506-BA1B-6AFF-EC0D-D5871FBC7C02}"/>
              </a:ext>
            </a:extLst>
          </p:cNvPr>
          <p:cNvSpPr txBox="1"/>
          <p:nvPr/>
        </p:nvSpPr>
        <p:spPr>
          <a:xfrm>
            <a:off x="6457661" y="1849187"/>
            <a:ext cx="28367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1 0961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04</a:t>
            </a:r>
          </a:p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4 8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4 5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30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05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 0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855C3D44-331F-9FC8-3018-038A05DFEC18}"/>
              </a:ext>
            </a:extLst>
          </p:cNvPr>
          <p:cNvGrpSpPr/>
          <p:nvPr/>
        </p:nvGrpSpPr>
        <p:grpSpPr>
          <a:xfrm>
            <a:off x="729008" y="1411818"/>
            <a:ext cx="10930808" cy="1779089"/>
            <a:chOff x="712380" y="4800062"/>
            <a:chExt cx="10930808" cy="1779089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14EF8286-5CC9-11FE-EB27-86EA6AF5D9D7}"/>
                </a:ext>
              </a:extLst>
            </p:cNvPr>
            <p:cNvGrpSpPr/>
            <p:nvPr/>
          </p:nvGrpSpPr>
          <p:grpSpPr>
            <a:xfrm>
              <a:off x="712380" y="4811037"/>
              <a:ext cx="10930808" cy="1768114"/>
              <a:chOff x="1304538" y="3819692"/>
              <a:chExt cx="10930808" cy="1768114"/>
            </a:xfrm>
          </p:grpSpPr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7813C91C-D4E8-C1AD-8923-2548FE709A63}"/>
                  </a:ext>
                </a:extLst>
              </p:cNvPr>
              <p:cNvSpPr txBox="1"/>
              <p:nvPr/>
            </p:nvSpPr>
            <p:spPr>
              <a:xfrm>
                <a:off x="1304538" y="3819692"/>
                <a:ext cx="107767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AvantGarde" panose="00000400000000000000" pitchFamily="2" charset="0"/>
                    <a:ea typeface="AvantGarde" panose="00000400000000000000" pitchFamily="2" charset="0"/>
                    <a:cs typeface="AvantGarde" panose="00000400000000000000" pitchFamily="2" charset="0"/>
                  </a:rPr>
                  <a:t>4 152 2 		  8 340 4		  54 805 5		    84 549 6</a:t>
                </a:r>
              </a:p>
            </p:txBody>
          </p:sp>
          <p:grpSp>
            <p:nvGrpSpPr>
              <p:cNvPr id="18" name="Nhóm 17">
                <a:extLst>
                  <a:ext uri="{FF2B5EF4-FFF2-40B4-BE49-F238E27FC236}">
                    <a16:creationId xmlns:a16="http://schemas.microsoft.com/office/drawing/2014/main" id="{C9B7DF1C-97CF-DF62-4B59-EC95557EAB67}"/>
                  </a:ext>
                </a:extLst>
              </p:cNvPr>
              <p:cNvGrpSpPr/>
              <p:nvPr/>
            </p:nvGrpSpPr>
            <p:grpSpPr>
              <a:xfrm>
                <a:off x="5439450" y="3819692"/>
                <a:ext cx="873088" cy="1768114"/>
                <a:chOff x="5439450" y="3832499"/>
                <a:chExt cx="873088" cy="1768114"/>
              </a:xfrm>
            </p:grpSpPr>
            <p:cxnSp>
              <p:nvCxnSpPr>
                <p:cNvPr id="22" name="Đường nối Thẳng 21">
                  <a:extLst>
                    <a:ext uri="{FF2B5EF4-FFF2-40B4-BE49-F238E27FC236}">
                      <a16:creationId xmlns:a16="http://schemas.microsoft.com/office/drawing/2014/main" id="{B6C2829E-342E-278F-2B4A-12060AABC2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44156" y="3832499"/>
                  <a:ext cx="0" cy="17681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Đường nối Thẳng 22">
                  <a:extLst>
                    <a:ext uri="{FF2B5EF4-FFF2-40B4-BE49-F238E27FC236}">
                      <a16:creationId xmlns:a16="http://schemas.microsoft.com/office/drawing/2014/main" id="{FC4235C3-BCEC-665E-CC4F-7DC2F07787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39450" y="4330566"/>
                  <a:ext cx="87308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DF1B90E9-9335-D171-F5BE-3821CC5C46B1}"/>
                  </a:ext>
                </a:extLst>
              </p:cNvPr>
              <p:cNvGrpSpPr/>
              <p:nvPr/>
            </p:nvGrpSpPr>
            <p:grpSpPr>
              <a:xfrm>
                <a:off x="8417273" y="3819692"/>
                <a:ext cx="3818073" cy="1768114"/>
                <a:chOff x="4727777" y="3832499"/>
                <a:chExt cx="3818073" cy="1768114"/>
              </a:xfrm>
            </p:grpSpPr>
            <p:cxnSp>
              <p:nvCxnSpPr>
                <p:cNvPr id="20" name="Đường nối Thẳng 19">
                  <a:extLst>
                    <a:ext uri="{FF2B5EF4-FFF2-40B4-BE49-F238E27FC236}">
                      <a16:creationId xmlns:a16="http://schemas.microsoft.com/office/drawing/2014/main" id="{B036B27F-5167-A8F9-6FD5-3B02298C1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32483" y="3832499"/>
                  <a:ext cx="0" cy="17681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Đường nối Thẳng 20">
                  <a:extLst>
                    <a:ext uri="{FF2B5EF4-FFF2-40B4-BE49-F238E27FC236}">
                      <a16:creationId xmlns:a16="http://schemas.microsoft.com/office/drawing/2014/main" id="{B20ED167-3990-85A2-9C80-83DB9FF865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27777" y="4330566"/>
                  <a:ext cx="87308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Đường nối Thẳng 27">
                  <a:extLst>
                    <a:ext uri="{FF2B5EF4-FFF2-40B4-BE49-F238E27FC236}">
                      <a16:creationId xmlns:a16="http://schemas.microsoft.com/office/drawing/2014/main" id="{705BE44F-796D-64A2-803C-A20C0067A2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7468" y="3832499"/>
                  <a:ext cx="0" cy="176811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Đường nối Thẳng 28">
                  <a:extLst>
                    <a:ext uri="{FF2B5EF4-FFF2-40B4-BE49-F238E27FC236}">
                      <a16:creationId xmlns:a16="http://schemas.microsoft.com/office/drawing/2014/main" id="{F4AF7F76-5A37-D9F5-76CE-25C489B0D6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2762" y="4330566"/>
                  <a:ext cx="873088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5" name="Đường nối Thẳng 14">
              <a:extLst>
                <a:ext uri="{FF2B5EF4-FFF2-40B4-BE49-F238E27FC236}">
                  <a16:creationId xmlns:a16="http://schemas.microsoft.com/office/drawing/2014/main" id="{2489D9A3-D0C1-13E7-9287-DE83C63C9F24}"/>
                </a:ext>
              </a:extLst>
            </p:cNvPr>
            <p:cNvCxnSpPr>
              <a:cxnSpLocks/>
            </p:cNvCxnSpPr>
            <p:nvPr/>
          </p:nvCxnSpPr>
          <p:spPr>
            <a:xfrm>
              <a:off x="1896846" y="4800062"/>
              <a:ext cx="0" cy="176811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Đường nối Thẳng 15">
              <a:extLst>
                <a:ext uri="{FF2B5EF4-FFF2-40B4-BE49-F238E27FC236}">
                  <a16:creationId xmlns:a16="http://schemas.microsoft.com/office/drawing/2014/main" id="{99225A48-5599-E0C2-7E6D-828CA96E5845}"/>
                </a:ext>
              </a:extLst>
            </p:cNvPr>
            <p:cNvCxnSpPr>
              <a:cxnSpLocks/>
            </p:cNvCxnSpPr>
            <p:nvPr/>
          </p:nvCxnSpPr>
          <p:spPr>
            <a:xfrm>
              <a:off x="1892140" y="5298129"/>
              <a:ext cx="8730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4001BB3-3DF6-CA1C-E855-05B457072BDA}"/>
              </a:ext>
            </a:extLst>
          </p:cNvPr>
          <p:cNvSpPr txBox="1"/>
          <p:nvPr/>
        </p:nvSpPr>
        <p:spPr>
          <a:xfrm>
            <a:off x="9398308" y="1834319"/>
            <a:ext cx="28738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1 4091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        (dư 3)</a:t>
            </a:r>
          </a:p>
          <a:p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0 5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54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54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09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3200" b="1" u="sng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6</a:t>
            </a:r>
          </a:p>
          <a:p>
            <a:r>
              <a:rPr lang="en-US" sz="32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 3</a:t>
            </a:r>
          </a:p>
        </p:txBody>
      </p:sp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557" y="-210234"/>
            <a:ext cx="6858000" cy="6858000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15314" y="2137213"/>
            <a:ext cx="30261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28575">
                  <a:solidFill>
                    <a:srgbClr val="00B05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Ziclets" panose="02000603000000000000" pitchFamily="2" charset="0"/>
                <a:cs typeface="+mn-ea"/>
                <a:sym typeface="+mn-lt"/>
              </a:rPr>
              <a:t>Dặn dò</a:t>
            </a:r>
            <a:endParaRPr lang="zh-CN" altLang="en-US" sz="8000" b="1" dirty="0">
              <a:ln w="28575">
                <a:solidFill>
                  <a:srgbClr val="00B05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SVN-Ziclets" panose="02000603000000000000" pitchFamily="2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8D6A648-9648-8E79-D0DE-3433CEFBE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5" y="1125430"/>
            <a:ext cx="4420217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165982D-CB50-197B-9A11-5C8AF76A3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217" y="3665579"/>
            <a:ext cx="4385356" cy="2782621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77954DE3-C847-A6CD-39AE-7DAE1EC36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462" y="3242722"/>
            <a:ext cx="4567637" cy="320547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9FFB3F0C-B7DF-372D-8B64-CFDA8678CFA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70" y="0"/>
            <a:ext cx="8410575" cy="541972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68F5E5-E9D5-E1F3-CA2F-1E9E843FFBA0}"/>
              </a:ext>
            </a:extLst>
          </p:cNvPr>
          <p:cNvSpPr txBox="1"/>
          <p:nvPr/>
        </p:nvSpPr>
        <p:spPr>
          <a:xfrm>
            <a:off x="3593139" y="2214247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SVN-Poky's" panose="020B0606040200020203" pitchFamily="34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5265" y="1172245"/>
            <a:ext cx="52052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7 594 : 3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43192" y="3336351"/>
            <a:ext cx="4817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2 531 (dư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AC726D1E-8918-3E2F-ADDE-50FB85032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3678" y="1172245"/>
            <a:ext cx="5724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56 472 : 7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6803" y="3161988"/>
            <a:ext cx="4608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8067 (dư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AA3D73B4-9A17-E327-4CA4-1D2D043EE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1028" y="1172245"/>
            <a:ext cx="47099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8 498 : 4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7328" y="3322064"/>
            <a:ext cx="4817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2 124 (dư</a:t>
            </a:r>
            <a:r>
              <a:rPr kumimoji="0" lang="en-US" sz="72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9D011860-926E-9F52-C77F-5E377CDCA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8869" y="1172245"/>
            <a:ext cx="57342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60 859 : 5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1161" y="3106910"/>
            <a:ext cx="58496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12 171 (dư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4)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13DA6AEB-17F4-E090-326B-F768B1FBB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42" y="-1083537"/>
            <a:ext cx="9148887" cy="6858000"/>
          </a:xfrm>
          <a:prstGeom prst="rect">
            <a:avLst/>
          </a:prstGeom>
        </p:spPr>
      </p:pic>
      <p:pic>
        <p:nvPicPr>
          <p:cNvPr id="13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9815">
            <a:off x="2758504" y="-414441"/>
            <a:ext cx="3542059" cy="3542059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695D528-E73F-73D7-C372-AE97CED962BE}"/>
              </a:ext>
            </a:extLst>
          </p:cNvPr>
          <p:cNvGrpSpPr/>
          <p:nvPr/>
        </p:nvGrpSpPr>
        <p:grpSpPr>
          <a:xfrm>
            <a:off x="2629507" y="2431905"/>
            <a:ext cx="6684534" cy="1446551"/>
            <a:chOff x="2870807" y="2761149"/>
            <a:chExt cx="6684534" cy="1446551"/>
          </a:xfrm>
        </p:grpSpPr>
        <p:sp>
          <p:nvSpPr>
            <p:cNvPr id="2" name="PA_文本框 9">
              <a:extLst>
                <a:ext uri="{FF2B5EF4-FFF2-40B4-BE49-F238E27FC236}">
                  <a16:creationId xmlns:a16="http://schemas.microsoft.com/office/drawing/2014/main" id="{C8D60E6C-9A01-CCA7-EE08-B4E5292C121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 rot="21188401">
              <a:off x="2870807" y="2761149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accent2">
                      <a:lumMod val="20000"/>
                      <a:lumOff val="8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KHỞI </a:t>
              </a:r>
              <a:r>
                <a:rPr lang="en-US" altLang="zh-CN" sz="8800" b="1">
                  <a:ln w="228600">
                    <a:solidFill>
                      <a:schemeClr val="accent2">
                        <a:lumMod val="20000"/>
                        <a:lumOff val="80000"/>
                      </a:schemeClr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ĐỘNG</a:t>
              </a:r>
              <a:endParaRPr lang="zh-CN" altLang="en-US" sz="8800" b="1" dirty="0">
                <a:ln w="2286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bg1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  <p:sp>
          <p:nvSpPr>
            <p:cNvPr id="5" name="PA_文本框 9">
              <a:extLst>
                <a:ext uri="{FF2B5EF4-FFF2-40B4-BE49-F238E27FC236}">
                  <a16:creationId xmlns:a16="http://schemas.microsoft.com/office/drawing/2014/main" id="{16BC6DE0-7D66-D4BE-B143-16FE93AE9DF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rot="21188401">
              <a:off x="2870808" y="2761150"/>
              <a:ext cx="66845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K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H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Ở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5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I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chemeClr val="bg2">
                      <a:lumMod val="10000"/>
                    </a:schemeClr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 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CC00FF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Đ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Ộ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N</a:t>
              </a:r>
              <a:r>
                <a:rPr lang="en-US" altLang="zh-CN" sz="8800" b="1">
                  <a:ln w="12700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SVN-Poky's" panose="020B0606040200020203" pitchFamily="34" charset="0"/>
                  <a:cs typeface="+mn-ea"/>
                  <a:sym typeface="+mn-lt"/>
                </a:rPr>
                <a:t>G</a:t>
              </a:r>
              <a:endParaRPr lang="zh-CN" altLang="en-US" sz="8800" b="1" dirty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51143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46" y="5890178"/>
            <a:ext cx="2469908" cy="8309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2464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2669" y="3538248"/>
            <a:ext cx="5979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540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uLnTx/>
                <a:uFillTx/>
                <a:latin typeface="SVN-Ziclets" panose="02000603000000000000" pitchFamily="2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mute="1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2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92" y="4446410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162" y="3693313"/>
            <a:ext cx="1893401" cy="6370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35" y="5825581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81" y="509580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99" y="3907504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40" y="4372307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70" y="2982644"/>
            <a:ext cx="1209293" cy="1303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0" action="ppaction://hlinksldjump"/>
          </p:cNvPr>
          <p:cNvSpPr/>
          <p:nvPr/>
        </p:nvSpPr>
        <p:spPr>
          <a:xfrm>
            <a:off x="4310505" y="5716599"/>
            <a:ext cx="1550685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4">
            <a:hlinkClick r:id="rId21" action="ppaction://hlinksldjump"/>
          </p:cNvPr>
          <p:cNvSpPr/>
          <p:nvPr/>
        </p:nvSpPr>
        <p:spPr>
          <a:xfrm>
            <a:off x="1301794" y="4457019"/>
            <a:ext cx="1550685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5">
            <a:hlinkClick r:id="rId22" action="ppaction://hlinksldjump"/>
          </p:cNvPr>
          <p:cNvSpPr/>
          <p:nvPr/>
        </p:nvSpPr>
        <p:spPr>
          <a:xfrm>
            <a:off x="6098671" y="4362246"/>
            <a:ext cx="1699891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36">
            <a:hlinkClick r:id="rId23" action="ppaction://hlinksldjump"/>
          </p:cNvPr>
          <p:cNvSpPr/>
          <p:nvPr/>
        </p:nvSpPr>
        <p:spPr>
          <a:xfrm>
            <a:off x="8677275" y="5686498"/>
            <a:ext cx="1639893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 Cảm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Zen Garden In-Game - Laura Shigihara - NhacCuaTui">
            <a:hlinkClick r:id="" action="ppaction://media"/>
            <a:extLst>
              <a:ext uri="{FF2B5EF4-FFF2-40B4-BE49-F238E27FC236}">
                <a16:creationId xmlns:a16="http://schemas.microsoft.com/office/drawing/2014/main" id="{BCA761EB-2E37-39E2-B236-3514E851A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9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26544"/>
            <a:ext cx="10441495" cy="56946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30777CF-D720-414F-8050-0702795D34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4930" r="4716" b="4465"/>
          <a:stretch/>
        </p:blipFill>
        <p:spPr>
          <a:xfrm>
            <a:off x="867350" y="786733"/>
            <a:ext cx="10395010" cy="5376729"/>
          </a:xfrm>
          <a:prstGeom prst="roundRect">
            <a:avLst/>
          </a:prstGeom>
        </p:spPr>
      </p:pic>
      <p:pic>
        <p:nvPicPr>
          <p:cNvPr id="28" name="图片 15">
            <a:extLst>
              <a:ext uri="{FF2B5EF4-FFF2-40B4-BE49-F238E27FC236}">
                <a16:creationId xmlns:a16="http://schemas.microsoft.com/office/drawing/2014/main" id="{0C8FB0A9-1DCD-4F68-9B69-C04B7815D0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5045" y="5228335"/>
            <a:ext cx="1299496" cy="1266804"/>
          </a:xfrm>
          <a:prstGeom prst="rect">
            <a:avLst/>
          </a:prstGeom>
        </p:spPr>
      </p:pic>
      <p:pic>
        <p:nvPicPr>
          <p:cNvPr id="29" name="图片 24">
            <a:extLst>
              <a:ext uri="{FF2B5EF4-FFF2-40B4-BE49-F238E27FC236}">
                <a16:creationId xmlns:a16="http://schemas.microsoft.com/office/drawing/2014/main" id="{6C007B28-2524-4926-956E-E73B3DA1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521" y="82098"/>
            <a:ext cx="1211832" cy="1498600"/>
          </a:xfrm>
          <a:prstGeom prst="rect">
            <a:avLst/>
          </a:prstGeom>
        </p:spPr>
      </p:pic>
      <p:pic>
        <p:nvPicPr>
          <p:cNvPr id="27" name="图片 5" descr="图片包含 蛋糕, 室内, 绿色&#10;&#10;已生成高可信度的说明">
            <a:extLst>
              <a:ext uri="{FF2B5EF4-FFF2-40B4-BE49-F238E27FC236}">
                <a16:creationId xmlns:a16="http://schemas.microsoft.com/office/drawing/2014/main" id="{CFD9A3D4-965C-4AA0-A594-6A835CC2580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521" y="4136132"/>
            <a:ext cx="1998077" cy="2963775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88DDDDC-C940-4192-58EA-E89B50F57629}"/>
              </a:ext>
            </a:extLst>
          </p:cNvPr>
          <p:cNvSpPr/>
          <p:nvPr/>
        </p:nvSpPr>
        <p:spPr>
          <a:xfrm>
            <a:off x="5943600" y="988060"/>
            <a:ext cx="4480560" cy="1480820"/>
          </a:xfrm>
          <a:prstGeom prst="roundRect">
            <a:avLst>
              <a:gd name="adj" fmla="val 35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818486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C779D44-3A2F-7019-2B16-2A80604CB3E5}"/>
              </a:ext>
            </a:extLst>
          </p:cNvPr>
          <p:cNvSpPr txBox="1"/>
          <p:nvPr/>
        </p:nvSpPr>
        <p:spPr>
          <a:xfrm>
            <a:off x="2599981" y="308472"/>
            <a:ext cx="810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6BF63E5-6115-0D73-B2FF-F619927ECD90}"/>
              </a:ext>
            </a:extLst>
          </p:cNvPr>
          <p:cNvSpPr txBox="1"/>
          <p:nvPr/>
        </p:nvSpPr>
        <p:spPr>
          <a:xfrm>
            <a:off x="5324819" y="998871"/>
            <a:ext cx="154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AD4CB57-4893-25ED-5382-7393408F08AE}"/>
              </a:ext>
            </a:extLst>
          </p:cNvPr>
          <p:cNvSpPr txBox="1"/>
          <p:nvPr/>
        </p:nvSpPr>
        <p:spPr>
          <a:xfrm>
            <a:off x="2421692" y="1503285"/>
            <a:ext cx="8648241" cy="151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b="1">
                <a:solidFill>
                  <a:srgbClr val="C00000"/>
                </a:solidFill>
                <a:latin typeface="HP001 4 hàng" panose="020B0603050302020204" pitchFamily="34" charset="0"/>
              </a:rPr>
              <a:t>Chia cho số có một chữ số trong phạm vi 100 000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3653249984"/>
      </p:ext>
    </p:extLst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36174" y="2648275"/>
            <a:ext cx="6545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+mn-ea"/>
                <a:sym typeface="+mn-lt"/>
              </a:rPr>
              <a:t>KHÁM PHÁ</a:t>
            </a:r>
            <a:endParaRPr lang="zh-CN" altLang="en-US" sz="80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AD4D13F2-1303-8C35-A202-F9BBCF92DC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101" y="3144755"/>
            <a:ext cx="3938726" cy="37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  <p:transition>
    <p:fade/>
    <p:sndAc>
      <p:endSnd/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4381" y="292391"/>
            <a:ext cx="11703239" cy="62732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-80102" y="-25301"/>
            <a:ext cx="2160779" cy="1353229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FCA04C2A-7D4C-9C98-72B0-0A92E7EF1602}"/>
              </a:ext>
            </a:extLst>
          </p:cNvPr>
          <p:cNvSpPr/>
          <p:nvPr/>
        </p:nvSpPr>
        <p:spPr>
          <a:xfrm>
            <a:off x="3922005" y="331362"/>
            <a:ext cx="4142342" cy="814392"/>
          </a:xfrm>
          <a:custGeom>
            <a:avLst/>
            <a:gdLst>
              <a:gd name="connsiteX0" fmla="*/ 0 w 4142342"/>
              <a:gd name="connsiteY0" fmla="*/ 135735 h 814392"/>
              <a:gd name="connsiteX1" fmla="*/ 135735 w 4142342"/>
              <a:gd name="connsiteY1" fmla="*/ 0 h 814392"/>
              <a:gd name="connsiteX2" fmla="*/ 703463 w 4142342"/>
              <a:gd name="connsiteY2" fmla="*/ 0 h 814392"/>
              <a:gd name="connsiteX3" fmla="*/ 1348608 w 4142342"/>
              <a:gd name="connsiteY3" fmla="*/ 0 h 814392"/>
              <a:gd name="connsiteX4" fmla="*/ 2032462 w 4142342"/>
              <a:gd name="connsiteY4" fmla="*/ 0 h 814392"/>
              <a:gd name="connsiteX5" fmla="*/ 2600190 w 4142342"/>
              <a:gd name="connsiteY5" fmla="*/ 0 h 814392"/>
              <a:gd name="connsiteX6" fmla="*/ 3322753 w 4142342"/>
              <a:gd name="connsiteY6" fmla="*/ 0 h 814392"/>
              <a:gd name="connsiteX7" fmla="*/ 4006607 w 4142342"/>
              <a:gd name="connsiteY7" fmla="*/ 0 h 814392"/>
              <a:gd name="connsiteX8" fmla="*/ 4142342 w 4142342"/>
              <a:gd name="connsiteY8" fmla="*/ 135735 h 814392"/>
              <a:gd name="connsiteX9" fmla="*/ 4142342 w 4142342"/>
              <a:gd name="connsiteY9" fmla="*/ 678657 h 814392"/>
              <a:gd name="connsiteX10" fmla="*/ 4006607 w 4142342"/>
              <a:gd name="connsiteY10" fmla="*/ 814392 h 814392"/>
              <a:gd name="connsiteX11" fmla="*/ 3400170 w 4142342"/>
              <a:gd name="connsiteY11" fmla="*/ 814392 h 814392"/>
              <a:gd name="connsiteX12" fmla="*/ 2677608 w 4142342"/>
              <a:gd name="connsiteY12" fmla="*/ 814392 h 814392"/>
              <a:gd name="connsiteX13" fmla="*/ 1955045 w 4142342"/>
              <a:gd name="connsiteY13" fmla="*/ 814392 h 814392"/>
              <a:gd name="connsiteX14" fmla="*/ 1232482 w 4142342"/>
              <a:gd name="connsiteY14" fmla="*/ 814392 h 814392"/>
              <a:gd name="connsiteX15" fmla="*/ 135735 w 4142342"/>
              <a:gd name="connsiteY15" fmla="*/ 814392 h 814392"/>
              <a:gd name="connsiteX16" fmla="*/ 0 w 4142342"/>
              <a:gd name="connsiteY16" fmla="*/ 678657 h 814392"/>
              <a:gd name="connsiteX17" fmla="*/ 0 w 4142342"/>
              <a:gd name="connsiteY17" fmla="*/ 135735 h 81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42342" h="814392" fill="none" extrusionOk="0">
                <a:moveTo>
                  <a:pt x="0" y="135735"/>
                </a:moveTo>
                <a:cubicBezTo>
                  <a:pt x="-1717" y="59487"/>
                  <a:pt x="47872" y="-5885"/>
                  <a:pt x="135735" y="0"/>
                </a:cubicBezTo>
                <a:cubicBezTo>
                  <a:pt x="363794" y="7489"/>
                  <a:pt x="424534" y="-4534"/>
                  <a:pt x="703463" y="0"/>
                </a:cubicBezTo>
                <a:cubicBezTo>
                  <a:pt x="982392" y="4534"/>
                  <a:pt x="1077459" y="-8803"/>
                  <a:pt x="1348608" y="0"/>
                </a:cubicBezTo>
                <a:cubicBezTo>
                  <a:pt x="1619758" y="8803"/>
                  <a:pt x="1793210" y="-10741"/>
                  <a:pt x="2032462" y="0"/>
                </a:cubicBezTo>
                <a:cubicBezTo>
                  <a:pt x="2271714" y="10741"/>
                  <a:pt x="2421048" y="7314"/>
                  <a:pt x="2600190" y="0"/>
                </a:cubicBezTo>
                <a:cubicBezTo>
                  <a:pt x="2779332" y="-7314"/>
                  <a:pt x="3097173" y="-5428"/>
                  <a:pt x="3322753" y="0"/>
                </a:cubicBezTo>
                <a:cubicBezTo>
                  <a:pt x="3548333" y="5428"/>
                  <a:pt x="3689925" y="-26909"/>
                  <a:pt x="4006607" y="0"/>
                </a:cubicBezTo>
                <a:cubicBezTo>
                  <a:pt x="4095439" y="-5120"/>
                  <a:pt x="4142489" y="63856"/>
                  <a:pt x="4142342" y="135735"/>
                </a:cubicBezTo>
                <a:cubicBezTo>
                  <a:pt x="4162965" y="389151"/>
                  <a:pt x="4161598" y="532687"/>
                  <a:pt x="4142342" y="678657"/>
                </a:cubicBezTo>
                <a:cubicBezTo>
                  <a:pt x="4130282" y="751557"/>
                  <a:pt x="4083670" y="814844"/>
                  <a:pt x="4006607" y="814392"/>
                </a:cubicBezTo>
                <a:cubicBezTo>
                  <a:pt x="3778178" y="793985"/>
                  <a:pt x="3523906" y="804428"/>
                  <a:pt x="3400170" y="814392"/>
                </a:cubicBezTo>
                <a:cubicBezTo>
                  <a:pt x="3276434" y="824356"/>
                  <a:pt x="2901217" y="837322"/>
                  <a:pt x="2677608" y="814392"/>
                </a:cubicBezTo>
                <a:cubicBezTo>
                  <a:pt x="2453999" y="791462"/>
                  <a:pt x="2156429" y="780426"/>
                  <a:pt x="1955045" y="814392"/>
                </a:cubicBezTo>
                <a:cubicBezTo>
                  <a:pt x="1753661" y="848358"/>
                  <a:pt x="1506979" y="812446"/>
                  <a:pt x="1232482" y="814392"/>
                </a:cubicBezTo>
                <a:cubicBezTo>
                  <a:pt x="957985" y="816338"/>
                  <a:pt x="361465" y="824085"/>
                  <a:pt x="135735" y="814392"/>
                </a:cubicBezTo>
                <a:cubicBezTo>
                  <a:pt x="50788" y="804482"/>
                  <a:pt x="18005" y="756063"/>
                  <a:pt x="0" y="678657"/>
                </a:cubicBezTo>
                <a:cubicBezTo>
                  <a:pt x="14014" y="519354"/>
                  <a:pt x="-13767" y="384530"/>
                  <a:pt x="0" y="135735"/>
                </a:cubicBezTo>
                <a:close/>
              </a:path>
              <a:path w="4142342" h="814392" stroke="0" extrusionOk="0">
                <a:moveTo>
                  <a:pt x="0" y="135735"/>
                </a:moveTo>
                <a:cubicBezTo>
                  <a:pt x="-380" y="56692"/>
                  <a:pt x="73081" y="3998"/>
                  <a:pt x="135735" y="0"/>
                </a:cubicBezTo>
                <a:cubicBezTo>
                  <a:pt x="353694" y="24348"/>
                  <a:pt x="704450" y="9774"/>
                  <a:pt x="858298" y="0"/>
                </a:cubicBezTo>
                <a:cubicBezTo>
                  <a:pt x="1012146" y="-9774"/>
                  <a:pt x="1328993" y="-7559"/>
                  <a:pt x="1464734" y="0"/>
                </a:cubicBezTo>
                <a:cubicBezTo>
                  <a:pt x="1600475" y="7559"/>
                  <a:pt x="1791585" y="-17176"/>
                  <a:pt x="1993754" y="0"/>
                </a:cubicBezTo>
                <a:cubicBezTo>
                  <a:pt x="2195923" y="17176"/>
                  <a:pt x="2419192" y="-7770"/>
                  <a:pt x="2600190" y="0"/>
                </a:cubicBezTo>
                <a:cubicBezTo>
                  <a:pt x="2781188" y="7770"/>
                  <a:pt x="3044938" y="-17466"/>
                  <a:pt x="3167918" y="0"/>
                </a:cubicBezTo>
                <a:cubicBezTo>
                  <a:pt x="3290898" y="17466"/>
                  <a:pt x="3752941" y="29957"/>
                  <a:pt x="4006607" y="0"/>
                </a:cubicBezTo>
                <a:cubicBezTo>
                  <a:pt x="4094323" y="6206"/>
                  <a:pt x="4139631" y="51502"/>
                  <a:pt x="4142342" y="135735"/>
                </a:cubicBezTo>
                <a:cubicBezTo>
                  <a:pt x="4134234" y="306349"/>
                  <a:pt x="4162358" y="432410"/>
                  <a:pt x="4142342" y="678657"/>
                </a:cubicBezTo>
                <a:cubicBezTo>
                  <a:pt x="4145076" y="738058"/>
                  <a:pt x="4080616" y="819996"/>
                  <a:pt x="4006607" y="814392"/>
                </a:cubicBezTo>
                <a:cubicBezTo>
                  <a:pt x="3823230" y="807579"/>
                  <a:pt x="3632785" y="783981"/>
                  <a:pt x="3361462" y="814392"/>
                </a:cubicBezTo>
                <a:cubicBezTo>
                  <a:pt x="3090139" y="844803"/>
                  <a:pt x="2936592" y="811217"/>
                  <a:pt x="2638899" y="814392"/>
                </a:cubicBezTo>
                <a:cubicBezTo>
                  <a:pt x="2341206" y="817567"/>
                  <a:pt x="2275573" y="790569"/>
                  <a:pt x="1993754" y="814392"/>
                </a:cubicBezTo>
                <a:cubicBezTo>
                  <a:pt x="1711936" y="838215"/>
                  <a:pt x="1662801" y="833413"/>
                  <a:pt x="1426026" y="814392"/>
                </a:cubicBezTo>
                <a:cubicBezTo>
                  <a:pt x="1189251" y="795371"/>
                  <a:pt x="1052341" y="790402"/>
                  <a:pt x="703463" y="814392"/>
                </a:cubicBezTo>
                <a:cubicBezTo>
                  <a:pt x="354585" y="838382"/>
                  <a:pt x="259867" y="839214"/>
                  <a:pt x="135735" y="814392"/>
                </a:cubicBezTo>
                <a:cubicBezTo>
                  <a:pt x="56288" y="807010"/>
                  <a:pt x="-1057" y="755835"/>
                  <a:pt x="0" y="678657"/>
                </a:cubicBezTo>
                <a:cubicBezTo>
                  <a:pt x="13751" y="547509"/>
                  <a:pt x="-21164" y="254389"/>
                  <a:pt x="0" y="1357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26329820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 5 236 : 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B97B3D2-00D5-0589-F4C8-213081F638E3}"/>
              </a:ext>
            </a:extLst>
          </p:cNvPr>
          <p:cNvSpPr txBox="1"/>
          <p:nvPr/>
        </p:nvSpPr>
        <p:spPr>
          <a:xfrm>
            <a:off x="1149866" y="977224"/>
            <a:ext cx="228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 tính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B8DCE9BB-7AE6-66DE-C1A6-7DA5CDC37B82}"/>
              </a:ext>
            </a:extLst>
          </p:cNvPr>
          <p:cNvSpPr txBox="1"/>
          <p:nvPr/>
        </p:nvSpPr>
        <p:spPr>
          <a:xfrm>
            <a:off x="3293646" y="1225071"/>
            <a:ext cx="8874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chia 4 được 1, viết 1.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1 nhân 4 bằng 4, 5 trừ 4 bằng 1.</a:t>
            </a: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4551EFD3-4C67-3D2C-72A6-C3E75D758462}"/>
              </a:ext>
            </a:extLst>
          </p:cNvPr>
          <p:cNvGrpSpPr/>
          <p:nvPr/>
        </p:nvGrpSpPr>
        <p:grpSpPr>
          <a:xfrm>
            <a:off x="2628415" y="5619916"/>
            <a:ext cx="6384085" cy="657164"/>
            <a:chOff x="943428" y="4543054"/>
            <a:chExt cx="6384085" cy="657164"/>
          </a:xfrm>
        </p:grpSpPr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87A7E2FF-6744-F1AD-2824-160E4F29B358}"/>
                </a:ext>
              </a:extLst>
            </p:cNvPr>
            <p:cNvSpPr/>
            <p:nvPr/>
          </p:nvSpPr>
          <p:spPr>
            <a:xfrm>
              <a:off x="943428" y="4553887"/>
              <a:ext cx="6384085" cy="6463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2">
                    <a:lumMod val="20000"/>
                    <a:lumOff val="80000"/>
                  </a:schemeClr>
                </a:gs>
                <a:gs pos="34000">
                  <a:schemeClr val="accent2">
                    <a:lumMod val="20000"/>
                    <a:lumOff val="80000"/>
                  </a:schemeClr>
                </a:gs>
                <a:gs pos="68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30BFAC0B-2904-67F7-4798-BA936DFEEE1F}"/>
                </a:ext>
              </a:extLst>
            </p:cNvPr>
            <p:cNvSpPr txBox="1"/>
            <p:nvPr/>
          </p:nvSpPr>
          <p:spPr>
            <a:xfrm>
              <a:off x="1175163" y="4543054"/>
              <a:ext cx="5976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Vậy 5 236 : 4 = 1 309</a:t>
              </a: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DF22DD6-969F-F03E-33FF-A0A46AA479AB}"/>
              </a:ext>
            </a:extLst>
          </p:cNvPr>
          <p:cNvSpPr txBox="1"/>
          <p:nvPr/>
        </p:nvSpPr>
        <p:spPr>
          <a:xfrm>
            <a:off x="1000287" y="1657024"/>
            <a:ext cx="120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5 236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761579E-0284-3981-F205-81B0F90E353B}"/>
              </a:ext>
            </a:extLst>
          </p:cNvPr>
          <p:cNvSpPr txBox="1"/>
          <p:nvPr/>
        </p:nvSpPr>
        <p:spPr>
          <a:xfrm>
            <a:off x="2709525" y="1657024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3E62E74D-98EE-E308-108F-555132FBC333}"/>
              </a:ext>
            </a:extLst>
          </p:cNvPr>
          <p:cNvCxnSpPr/>
          <p:nvPr/>
        </p:nvCxnSpPr>
        <p:spPr>
          <a:xfrm>
            <a:off x="2328525" y="1700895"/>
            <a:ext cx="0" cy="17198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FF6C3335-171B-F344-84D5-6E71900E6BEB}"/>
              </a:ext>
            </a:extLst>
          </p:cNvPr>
          <p:cNvCxnSpPr>
            <a:cxnSpLocks/>
          </p:cNvCxnSpPr>
          <p:nvPr/>
        </p:nvCxnSpPr>
        <p:spPr>
          <a:xfrm>
            <a:off x="2313186" y="2257039"/>
            <a:ext cx="136407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DD66ABD7-15E3-000D-CFFA-49942F0E4FBC}"/>
              </a:ext>
            </a:extLst>
          </p:cNvPr>
          <p:cNvSpPr txBox="1"/>
          <p:nvPr/>
        </p:nvSpPr>
        <p:spPr>
          <a:xfrm>
            <a:off x="2356790" y="227532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33" name="Hình giọt nước 32">
            <a:extLst>
              <a:ext uri="{FF2B5EF4-FFF2-40B4-BE49-F238E27FC236}">
                <a16:creationId xmlns:a16="http://schemas.microsoft.com/office/drawing/2014/main" id="{1203CEB4-4185-C777-4BC7-655112FB7515}"/>
              </a:ext>
            </a:extLst>
          </p:cNvPr>
          <p:cNvSpPr/>
          <p:nvPr/>
        </p:nvSpPr>
        <p:spPr>
          <a:xfrm rot="8019426">
            <a:off x="1173232" y="1592394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8FA392FD-A628-692A-8293-661ABB8FFE14}"/>
              </a:ext>
            </a:extLst>
          </p:cNvPr>
          <p:cNvSpPr txBox="1"/>
          <p:nvPr/>
        </p:nvSpPr>
        <p:spPr>
          <a:xfrm>
            <a:off x="1050058" y="2102903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  <p:cxnSp>
        <p:nvCxnSpPr>
          <p:cNvPr id="44" name="Đường nối Thẳng 43">
            <a:extLst>
              <a:ext uri="{FF2B5EF4-FFF2-40B4-BE49-F238E27FC236}">
                <a16:creationId xmlns:a16="http://schemas.microsoft.com/office/drawing/2014/main" id="{95121EFB-9F53-4120-EEB7-2CD06FE771BA}"/>
              </a:ext>
            </a:extLst>
          </p:cNvPr>
          <p:cNvCxnSpPr>
            <a:cxnSpLocks/>
          </p:cNvCxnSpPr>
          <p:nvPr/>
        </p:nvCxnSpPr>
        <p:spPr>
          <a:xfrm>
            <a:off x="1080923" y="2605382"/>
            <a:ext cx="11005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94FD6761-5CB8-3BBE-8F62-4BB9E4FE1529}"/>
              </a:ext>
            </a:extLst>
          </p:cNvPr>
          <p:cNvSpPr txBox="1"/>
          <p:nvPr/>
        </p:nvSpPr>
        <p:spPr>
          <a:xfrm>
            <a:off x="1058733" y="256770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47" name="Hình giọt nước 46">
            <a:extLst>
              <a:ext uri="{FF2B5EF4-FFF2-40B4-BE49-F238E27FC236}">
                <a16:creationId xmlns:a16="http://schemas.microsoft.com/office/drawing/2014/main" id="{93E8B33F-7C7B-A9CE-9306-89671DD6DCA1}"/>
              </a:ext>
            </a:extLst>
          </p:cNvPr>
          <p:cNvSpPr/>
          <p:nvPr/>
        </p:nvSpPr>
        <p:spPr>
          <a:xfrm rot="8019426">
            <a:off x="1508512" y="1592394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Đường nối Thẳng 48">
            <a:extLst>
              <a:ext uri="{FF2B5EF4-FFF2-40B4-BE49-F238E27FC236}">
                <a16:creationId xmlns:a16="http://schemas.microsoft.com/office/drawing/2014/main" id="{CE54FE69-83F1-7A93-1F16-DA19974202A1}"/>
              </a:ext>
            </a:extLst>
          </p:cNvPr>
          <p:cNvCxnSpPr>
            <a:cxnSpLocks/>
          </p:cNvCxnSpPr>
          <p:nvPr/>
        </p:nvCxnSpPr>
        <p:spPr>
          <a:xfrm>
            <a:off x="1546860" y="2103120"/>
            <a:ext cx="0" cy="584558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BE997DB2-9B8B-96B5-1822-7798624F321B}"/>
              </a:ext>
            </a:extLst>
          </p:cNvPr>
          <p:cNvSpPr txBox="1"/>
          <p:nvPr/>
        </p:nvSpPr>
        <p:spPr>
          <a:xfrm>
            <a:off x="1393874" y="256770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F1A27DBA-5E3D-0F59-8EBA-EDF3DB93AAFA}"/>
              </a:ext>
            </a:extLst>
          </p:cNvPr>
          <p:cNvSpPr txBox="1"/>
          <p:nvPr/>
        </p:nvSpPr>
        <p:spPr>
          <a:xfrm>
            <a:off x="3293646" y="2248560"/>
            <a:ext cx="8882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 2, được 12, 12 chia 4 được 3, viết 3.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3 nhân 4 bằng 12, 12 trừ 12 bằng 0.</a:t>
            </a:r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25F5145B-3D13-8073-87FF-A07325A241C8}"/>
              </a:ext>
            </a:extLst>
          </p:cNvPr>
          <p:cNvSpPr txBox="1"/>
          <p:nvPr/>
        </p:nvSpPr>
        <p:spPr>
          <a:xfrm>
            <a:off x="2629965" y="227532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7B1EBCAE-B06D-8D00-3699-5828BBCC1658}"/>
              </a:ext>
            </a:extLst>
          </p:cNvPr>
          <p:cNvSpPr txBox="1"/>
          <p:nvPr/>
        </p:nvSpPr>
        <p:spPr>
          <a:xfrm>
            <a:off x="1074241" y="2954383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68E7AE5-D71B-93CA-096F-934F8B422C1F}"/>
              </a:ext>
            </a:extLst>
          </p:cNvPr>
          <p:cNvSpPr txBox="1"/>
          <p:nvPr/>
        </p:nvSpPr>
        <p:spPr>
          <a:xfrm>
            <a:off x="1409382" y="2954383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cxnSp>
        <p:nvCxnSpPr>
          <p:cNvPr id="56" name="Đường nối Thẳng 55">
            <a:extLst>
              <a:ext uri="{FF2B5EF4-FFF2-40B4-BE49-F238E27FC236}">
                <a16:creationId xmlns:a16="http://schemas.microsoft.com/office/drawing/2014/main" id="{4365D669-061B-E81B-E90A-53AC6E218090}"/>
              </a:ext>
            </a:extLst>
          </p:cNvPr>
          <p:cNvCxnSpPr>
            <a:cxnSpLocks/>
          </p:cNvCxnSpPr>
          <p:nvPr/>
        </p:nvCxnSpPr>
        <p:spPr>
          <a:xfrm>
            <a:off x="1208939" y="3464918"/>
            <a:ext cx="9795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C1003349-F1D2-485B-DCA9-DC4B721BD132}"/>
              </a:ext>
            </a:extLst>
          </p:cNvPr>
          <p:cNvSpPr txBox="1"/>
          <p:nvPr/>
        </p:nvSpPr>
        <p:spPr>
          <a:xfrm>
            <a:off x="1402218" y="344810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59" name="Hình giọt nước 58">
            <a:extLst>
              <a:ext uri="{FF2B5EF4-FFF2-40B4-BE49-F238E27FC236}">
                <a16:creationId xmlns:a16="http://schemas.microsoft.com/office/drawing/2014/main" id="{3D676E73-C521-DDEF-7581-E4F5DAC456E8}"/>
              </a:ext>
            </a:extLst>
          </p:cNvPr>
          <p:cNvSpPr/>
          <p:nvPr/>
        </p:nvSpPr>
        <p:spPr>
          <a:xfrm rot="8019426">
            <a:off x="1741194" y="1597589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Đường nối Thẳng 59">
            <a:extLst>
              <a:ext uri="{FF2B5EF4-FFF2-40B4-BE49-F238E27FC236}">
                <a16:creationId xmlns:a16="http://schemas.microsoft.com/office/drawing/2014/main" id="{D3E68CA8-74C5-375C-683D-51D512BF0FC4}"/>
              </a:ext>
            </a:extLst>
          </p:cNvPr>
          <p:cNvCxnSpPr>
            <a:cxnSpLocks/>
          </p:cNvCxnSpPr>
          <p:nvPr/>
        </p:nvCxnSpPr>
        <p:spPr>
          <a:xfrm>
            <a:off x="1779542" y="2108315"/>
            <a:ext cx="0" cy="143084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18B5CED0-2F88-CB0E-26EB-2FDF42408B4B}"/>
              </a:ext>
            </a:extLst>
          </p:cNvPr>
          <p:cNvSpPr txBox="1"/>
          <p:nvPr/>
        </p:nvSpPr>
        <p:spPr>
          <a:xfrm>
            <a:off x="1631210" y="344810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60DEEC2-3ACD-50E9-B4AA-5549C71DAEBE}"/>
              </a:ext>
            </a:extLst>
          </p:cNvPr>
          <p:cNvSpPr txBox="1"/>
          <p:nvPr/>
        </p:nvSpPr>
        <p:spPr>
          <a:xfrm>
            <a:off x="3293646" y="3201053"/>
            <a:ext cx="8882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 3, 3 chia 4 được 0, viết 0.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0 nhân 4 bằng 0, 3 trừ 0 bằng 3.</a:t>
            </a:r>
          </a:p>
        </p:txBody>
      </p: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CC8E0E6A-B71B-A884-8F13-FD9A5C60EF44}"/>
              </a:ext>
            </a:extLst>
          </p:cNvPr>
          <p:cNvSpPr txBox="1"/>
          <p:nvPr/>
        </p:nvSpPr>
        <p:spPr>
          <a:xfrm>
            <a:off x="2883221" y="227532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sp>
        <p:nvSpPr>
          <p:cNvPr id="67" name="Hộp Văn bản 66">
            <a:extLst>
              <a:ext uri="{FF2B5EF4-FFF2-40B4-BE49-F238E27FC236}">
                <a16:creationId xmlns:a16="http://schemas.microsoft.com/office/drawing/2014/main" id="{A2C22D41-8F4B-04BA-9902-A6DFF031296A}"/>
              </a:ext>
            </a:extLst>
          </p:cNvPr>
          <p:cNvSpPr txBox="1"/>
          <p:nvPr/>
        </p:nvSpPr>
        <p:spPr>
          <a:xfrm>
            <a:off x="1631210" y="3818928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  <p:cxnSp>
        <p:nvCxnSpPr>
          <p:cNvPr id="68" name="Đường nối Thẳng 67">
            <a:extLst>
              <a:ext uri="{FF2B5EF4-FFF2-40B4-BE49-F238E27FC236}">
                <a16:creationId xmlns:a16="http://schemas.microsoft.com/office/drawing/2014/main" id="{D8CD926D-E41D-1FE3-FC22-E6B73D9BBDBC}"/>
              </a:ext>
            </a:extLst>
          </p:cNvPr>
          <p:cNvCxnSpPr>
            <a:cxnSpLocks/>
          </p:cNvCxnSpPr>
          <p:nvPr/>
        </p:nvCxnSpPr>
        <p:spPr>
          <a:xfrm>
            <a:off x="1452779" y="4310738"/>
            <a:ext cx="749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ộp Văn bản 69">
            <a:extLst>
              <a:ext uri="{FF2B5EF4-FFF2-40B4-BE49-F238E27FC236}">
                <a16:creationId xmlns:a16="http://schemas.microsoft.com/office/drawing/2014/main" id="{1F8B370C-8C21-11F0-36DB-A20BEFFDDEF0}"/>
              </a:ext>
            </a:extLst>
          </p:cNvPr>
          <p:cNvSpPr txBox="1"/>
          <p:nvPr/>
        </p:nvSpPr>
        <p:spPr>
          <a:xfrm>
            <a:off x="1631210" y="4247946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71" name="Hình giọt nước 70">
            <a:extLst>
              <a:ext uri="{FF2B5EF4-FFF2-40B4-BE49-F238E27FC236}">
                <a16:creationId xmlns:a16="http://schemas.microsoft.com/office/drawing/2014/main" id="{D728D156-CC07-E47C-2D78-AF2949649CE6}"/>
              </a:ext>
            </a:extLst>
          </p:cNvPr>
          <p:cNvSpPr/>
          <p:nvPr/>
        </p:nvSpPr>
        <p:spPr>
          <a:xfrm rot="8019426">
            <a:off x="1969736" y="1587897"/>
            <a:ext cx="83820" cy="78105"/>
          </a:xfrm>
          <a:prstGeom prst="teardrop">
            <a:avLst>
              <a:gd name="adj" fmla="val 20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Đường nối Thẳng 71">
            <a:extLst>
              <a:ext uri="{FF2B5EF4-FFF2-40B4-BE49-F238E27FC236}">
                <a16:creationId xmlns:a16="http://schemas.microsoft.com/office/drawing/2014/main" id="{8E460773-4E1B-3069-A4ED-E98CA4BBEC47}"/>
              </a:ext>
            </a:extLst>
          </p:cNvPr>
          <p:cNvCxnSpPr>
            <a:cxnSpLocks/>
          </p:cNvCxnSpPr>
          <p:nvPr/>
        </p:nvCxnSpPr>
        <p:spPr>
          <a:xfrm>
            <a:off x="2008084" y="2098623"/>
            <a:ext cx="0" cy="229975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Hộp Văn bản 73">
            <a:extLst>
              <a:ext uri="{FF2B5EF4-FFF2-40B4-BE49-F238E27FC236}">
                <a16:creationId xmlns:a16="http://schemas.microsoft.com/office/drawing/2014/main" id="{1AD0132B-4D24-3784-57A6-CB1C66A2BD6E}"/>
              </a:ext>
            </a:extLst>
          </p:cNvPr>
          <p:cNvSpPr txBox="1"/>
          <p:nvPr/>
        </p:nvSpPr>
        <p:spPr>
          <a:xfrm>
            <a:off x="1862858" y="4247946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7917B02B-FC82-966C-97EB-261267FE870C}"/>
              </a:ext>
            </a:extLst>
          </p:cNvPr>
          <p:cNvSpPr txBox="1"/>
          <p:nvPr/>
        </p:nvSpPr>
        <p:spPr>
          <a:xfrm>
            <a:off x="3334119" y="4254170"/>
            <a:ext cx="8882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Hạ 6, được 36, 36 chia 4 được 9, viết 9.</a:t>
            </a:r>
          </a:p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9 nhân 4 bằng 36, 36 trừ 36 bằng 0.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0849D45-0E21-2536-F549-5E9C64F83308}"/>
              </a:ext>
            </a:extLst>
          </p:cNvPr>
          <p:cNvSpPr txBox="1"/>
          <p:nvPr/>
        </p:nvSpPr>
        <p:spPr>
          <a:xfrm>
            <a:off x="3136477" y="2275322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17ACB3B9-EA3D-FC41-42EE-1D578CE62C90}"/>
              </a:ext>
            </a:extLst>
          </p:cNvPr>
          <p:cNvSpPr txBox="1"/>
          <p:nvPr/>
        </p:nvSpPr>
        <p:spPr>
          <a:xfrm>
            <a:off x="1650789" y="4613575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id="{DA5E2617-D332-42B2-B757-55C3FB8AD27B}"/>
              </a:ext>
            </a:extLst>
          </p:cNvPr>
          <p:cNvSpPr txBox="1"/>
          <p:nvPr/>
        </p:nvSpPr>
        <p:spPr>
          <a:xfrm>
            <a:off x="1882437" y="4613575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</a:t>
            </a:r>
          </a:p>
        </p:txBody>
      </p:sp>
      <p:cxnSp>
        <p:nvCxnSpPr>
          <p:cNvPr id="79" name="Đường nối Thẳng 78">
            <a:extLst>
              <a:ext uri="{FF2B5EF4-FFF2-40B4-BE49-F238E27FC236}">
                <a16:creationId xmlns:a16="http://schemas.microsoft.com/office/drawing/2014/main" id="{A74EF2F8-FDAC-8D15-1EE6-19697A76C26E}"/>
              </a:ext>
            </a:extLst>
          </p:cNvPr>
          <p:cNvCxnSpPr>
            <a:cxnSpLocks/>
          </p:cNvCxnSpPr>
          <p:nvPr/>
        </p:nvCxnSpPr>
        <p:spPr>
          <a:xfrm>
            <a:off x="1465524" y="5118458"/>
            <a:ext cx="74953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EC05CEC5-71AC-7737-6360-EEC086CAD407}"/>
              </a:ext>
            </a:extLst>
          </p:cNvPr>
          <p:cNvSpPr txBox="1"/>
          <p:nvPr/>
        </p:nvSpPr>
        <p:spPr>
          <a:xfrm>
            <a:off x="1882437" y="5025779"/>
            <a:ext cx="28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9" grpId="0"/>
      <p:bldP spid="31" grpId="0"/>
      <p:bldP spid="33" grpId="0" animBg="1"/>
      <p:bldP spid="39" grpId="0"/>
      <p:bldP spid="46" grpId="0"/>
      <p:bldP spid="47" grpId="0" animBg="1"/>
      <p:bldP spid="50" grpId="0"/>
      <p:bldP spid="52" grpId="0"/>
      <p:bldP spid="54" grpId="0"/>
      <p:bldP spid="55" grpId="0"/>
      <p:bldP spid="58" grpId="0"/>
      <p:bldP spid="59" grpId="0" animBg="1"/>
      <p:bldP spid="63" grpId="0"/>
      <p:bldP spid="65" grpId="0"/>
      <p:bldP spid="67" grpId="0"/>
      <p:bldP spid="70" grpId="0"/>
      <p:bldP spid="71" grpId="0" animBg="1"/>
      <p:bldP spid="74" grpId="0"/>
      <p:bldP spid="76" grpId="0"/>
      <p:bldP spid="77" grpId="0"/>
      <p:bldP spid="78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54387" y="2743318"/>
            <a:ext cx="4421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0070C0"/>
                </a:solidFill>
                <a:latin typeface="HP-087" panose="020B0803050302020204" pitchFamily="34" charset="0"/>
                <a:cs typeface="+mn-ea"/>
                <a:sym typeface="+mn-lt"/>
              </a:rPr>
              <a:t>Luyện tập</a:t>
            </a:r>
            <a:endParaRPr lang="zh-CN" altLang="en-US" sz="6000" b="1" dirty="0">
              <a:solidFill>
                <a:srgbClr val="0070C0"/>
              </a:solidFill>
              <a:latin typeface="HP-087" panose="020B0803050302020204" pitchFamily="34" charset="0"/>
              <a:cs typeface="+mn-ea"/>
              <a:sym typeface="+mn-lt"/>
            </a:endParaRP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AE2B351-5F96-EFE6-5AF0-CB9427F00A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59" y="2743318"/>
            <a:ext cx="3809798" cy="3297369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24C26FB9-721E-0692-5EDB-EA224E98F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8869" y="2743318"/>
            <a:ext cx="4421575" cy="45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28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727</TotalTime>
  <Words>628</Words>
  <Application>Microsoft Office PowerPoint</Application>
  <PresentationFormat>Màn hình rộng</PresentationFormat>
  <Paragraphs>170</Paragraphs>
  <Slides>17</Slides>
  <Notes>16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8" baseType="lpstr">
      <vt:lpstr>等线</vt:lpstr>
      <vt:lpstr>Arial</vt:lpstr>
      <vt:lpstr>Arial-Rounded</vt:lpstr>
      <vt:lpstr>AvantGarde</vt:lpstr>
      <vt:lpstr>Calibri</vt:lpstr>
      <vt:lpstr>HP001 4 hàng</vt:lpstr>
      <vt:lpstr>HP-087</vt:lpstr>
      <vt:lpstr>SVN-Anastasia</vt:lpstr>
      <vt:lpstr>SVN-Poky's</vt:lpstr>
      <vt:lpstr>SVN-Ziclets</vt:lpstr>
      <vt:lpstr>第一PPT，www.1ppt.com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MY PC</dc:creator>
  <cp:keywords/>
  <dc:description>9Slide.vn</dc:description>
  <cp:lastModifiedBy>Nga Nguyễn</cp:lastModifiedBy>
  <cp:revision>97</cp:revision>
  <dcterms:created xsi:type="dcterms:W3CDTF">2017-05-08T08:38:07Z</dcterms:created>
  <dcterms:modified xsi:type="dcterms:W3CDTF">2023-03-05T01:40:32Z</dcterms:modified>
  <cp:category>9Slide.vn</cp:category>
</cp:coreProperties>
</file>