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6"/>
  </p:notesMasterIdLst>
  <p:sldIdLst>
    <p:sldId id="256" r:id="rId3"/>
    <p:sldId id="257" r:id="rId4"/>
    <p:sldId id="443" r:id="rId5"/>
    <p:sldId id="258" r:id="rId6"/>
    <p:sldId id="261" r:id="rId7"/>
    <p:sldId id="259" r:id="rId8"/>
    <p:sldId id="260" r:id="rId9"/>
    <p:sldId id="441" r:id="rId10"/>
    <p:sldId id="442" r:id="rId11"/>
    <p:sldId id="264" r:id="rId12"/>
    <p:sldId id="430" r:id="rId13"/>
    <p:sldId id="273" r:id="rId14"/>
    <p:sldId id="274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9274" autoAdjust="0"/>
  </p:normalViewPr>
  <p:slideViewPr>
    <p:cSldViewPr>
      <p:cViewPr>
        <p:scale>
          <a:sx n="33" d="100"/>
          <a:sy n="33" d="100"/>
        </p:scale>
        <p:origin x="2237" y="72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2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1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2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7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4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4" y="1654630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6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" y="381000"/>
            <a:ext cx="16276356" cy="81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0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8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34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3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293014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" y="381000"/>
            <a:ext cx="16276356" cy="81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4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8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4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31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2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1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2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7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4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4" y="1654630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2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175411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90FF7C2-6AD7-615C-97CE-287D95C910E0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25EBC1-91E5-757C-FEE8-7E35A1C62B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099" y="2"/>
            <a:ext cx="2533028" cy="251232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4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8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7514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378" indent="-304378" algn="l" defTabSz="1217514" rtl="0" eaLnBrk="1" latinLnBrk="0" hangingPunct="1">
        <a:lnSpc>
          <a:spcPct val="90000"/>
        </a:lnSpc>
        <a:spcBef>
          <a:spcPts val="1331"/>
        </a:spcBef>
        <a:buFont typeface="Arial" panose="020B0604020202020204" pitchFamily="34" charset="0"/>
        <a:buChar char="•"/>
        <a:defRPr sz="3728" kern="1200">
          <a:solidFill>
            <a:schemeClr val="tx1"/>
          </a:solidFill>
          <a:latin typeface="+mn-lt"/>
          <a:ea typeface="+mn-ea"/>
          <a:cs typeface="+mn-cs"/>
        </a:defRPr>
      </a:lvl1pPr>
      <a:lvl2pPr marL="91313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1893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0649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40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16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6918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5677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5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1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27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02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541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05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E1470C4-ED4B-B897-C250-2207D83FAEBA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25EBC1-91E5-757C-FEE8-7E35A1C62B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099" y="2"/>
            <a:ext cx="2533028" cy="251232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4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l" defTabSz="1217514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378" indent="-304378" algn="l" defTabSz="1217514" rtl="0" eaLnBrk="1" latinLnBrk="0" hangingPunct="1">
        <a:lnSpc>
          <a:spcPct val="90000"/>
        </a:lnSpc>
        <a:spcBef>
          <a:spcPts val="1331"/>
        </a:spcBef>
        <a:buFont typeface="Arial" panose="020B0604020202020204" pitchFamily="34" charset="0"/>
        <a:buChar char="•"/>
        <a:defRPr sz="3728" kern="1200">
          <a:solidFill>
            <a:schemeClr val="tx1"/>
          </a:solidFill>
          <a:latin typeface="+mn-lt"/>
          <a:ea typeface="+mn-ea"/>
          <a:cs typeface="+mn-cs"/>
        </a:defRPr>
      </a:lvl1pPr>
      <a:lvl2pPr marL="91313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1893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0649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40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16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6918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5677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5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1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27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02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541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05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B43560-508F-5E04-F5C1-14B9991FBC13}"/>
              </a:ext>
            </a:extLst>
          </p:cNvPr>
          <p:cNvSpPr txBox="1"/>
          <p:nvPr/>
        </p:nvSpPr>
        <p:spPr>
          <a:xfrm>
            <a:off x="3852557" y="5486401"/>
            <a:ext cx="36407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28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E84131-B760-190E-E218-77A51C6A33C7}"/>
              </a:ext>
            </a:extLst>
          </p:cNvPr>
          <p:cNvSpPr txBox="1"/>
          <p:nvPr/>
        </p:nvSpPr>
        <p:spPr>
          <a:xfrm>
            <a:off x="975519" y="7391400"/>
            <a:ext cx="93948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SVN-Anastasia" panose="020B0606040200020203" pitchFamily="34" charset="0"/>
              </a:rPr>
              <a:t>Một số chất có hại với các cơ quan tiêu hóa,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SVN-Anastasia" panose="020B0606040200020203" pitchFamily="34" charset="0"/>
              </a:rPr>
              <a:t>tuần hoàn thần kinh (Tiết 1)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4887119" y="1727201"/>
            <a:ext cx="8026400" cy="313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80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SVN-Billo" panose="00000400000000000000" pitchFamily="2" charset="0"/>
              </a:rPr>
              <a:t>Chia sẻ trước lớp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7427120" y="4251325"/>
            <a:ext cx="284664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ÁC THÀNH PHẦN ĐỘC HẠI CÓ TRONG KHÓI THUỐC LÁ">
            <a:extLst>
              <a:ext uri="{FF2B5EF4-FFF2-40B4-BE49-F238E27FC236}">
                <a16:creationId xmlns:a16="http://schemas.microsoft.com/office/drawing/2014/main" id="{B8E15141-F5D7-4755-BC4F-1855C2100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4" r="-1" b="-1"/>
          <a:stretch/>
        </p:blipFill>
        <p:spPr bwMode="auto">
          <a:xfrm>
            <a:off x="856120" y="742914"/>
            <a:ext cx="5357486" cy="297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Ép buộc người khác uống rượu bia sẽ bị phạt đến 3 triệu đồng">
            <a:extLst>
              <a:ext uri="{FF2B5EF4-FFF2-40B4-BE49-F238E27FC236}">
                <a16:creationId xmlns:a16="http://schemas.microsoft.com/office/drawing/2014/main" id="{832F134E-BB1C-470C-9B4D-E4E81F08D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r="-3" b="-3"/>
          <a:stretch/>
        </p:blipFill>
        <p:spPr bwMode="auto">
          <a:xfrm>
            <a:off x="859045" y="3943553"/>
            <a:ext cx="5354562" cy="4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iển khai Tháng hành động phòng, chống ma túy năm 2022 - Báo Kinh tế đô thị">
            <a:extLst>
              <a:ext uri="{FF2B5EF4-FFF2-40B4-BE49-F238E27FC236}">
                <a16:creationId xmlns:a16="http://schemas.microsoft.com/office/drawing/2014/main" id="{295B82C9-822E-4106-A7D8-95D6770AF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 r="-2" b="6327"/>
          <a:stretch/>
        </p:blipFill>
        <p:spPr bwMode="auto">
          <a:xfrm>
            <a:off x="6470634" y="742918"/>
            <a:ext cx="8946958" cy="76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F153776-2F32-1D6A-82E1-E59C79A7C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18" y="3454400"/>
            <a:ext cx="4695803" cy="70104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AA98BB-3531-2C19-4DA4-C2DA54D29BC2}"/>
              </a:ext>
            </a:extLst>
          </p:cNvPr>
          <p:cNvSpPr txBox="1"/>
          <p:nvPr/>
        </p:nvSpPr>
        <p:spPr>
          <a:xfrm>
            <a:off x="5514525" y="2407961"/>
            <a:ext cx="518924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80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SVN-Billo" panose="000004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6347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E8D9AF6-7FE8-0CC3-5747-8FCC1CF7A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4F315-A2F4-89E6-9FED-00337078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19" y="3616960"/>
            <a:ext cx="5486400" cy="5486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0BA793-2351-9F2C-6FB4-844EB0719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19" y="3132749"/>
            <a:ext cx="6011251" cy="601125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3BB693-1A77-8FFF-A591-89E98AD2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869" y="198952"/>
            <a:ext cx="13729381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5E88B7-8654-440B-C16B-8D7A0F52C06E}"/>
              </a:ext>
            </a:extLst>
          </p:cNvPr>
          <p:cNvSpPr txBox="1"/>
          <p:nvPr/>
        </p:nvSpPr>
        <p:spPr>
          <a:xfrm>
            <a:off x="4887119" y="2641601"/>
            <a:ext cx="73164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800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latin typeface="SVN-Billo" panose="00000400000000000000" pitchFamily="2" charset="0"/>
              </a:rPr>
              <a:t>Khởi động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08" y="3499293"/>
            <a:ext cx="5689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c hai cua ruou, ma tuy, thuoc la">
            <a:hlinkClick r:id="" action="ppaction://media"/>
            <a:extLst>
              <a:ext uri="{FF2B5EF4-FFF2-40B4-BE49-F238E27FC236}">
                <a16:creationId xmlns:a16="http://schemas.microsoft.com/office/drawing/2014/main" id="{33C8C830-3B02-53AF-021D-9D1D17BF8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6276638" cy="91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13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C208FE0-F9FF-F14B-9DEC-DEFD863D1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652" y="2165777"/>
            <a:ext cx="6858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C338F24-2184-93A9-8116-58CFF8AB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9" b="89894" l="9043" r="89894">
                        <a14:foregroundMark x1="9043" y1="28369" x2="9043" y2="28369"/>
                        <a14:foregroundMark x1="89716" y1="42021" x2="89894" y2="48050"/>
                        <a14:foregroundMark x1="9220" y1="16489" x2="12411" y2="19681"/>
                        <a14:foregroundMark x1="13298" y1="19858" x2="9752" y2="16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4" t="15347" r="7786" b="21930"/>
          <a:stretch/>
        </p:blipFill>
        <p:spPr bwMode="auto">
          <a:xfrm>
            <a:off x="4525108" y="838201"/>
            <a:ext cx="10902462" cy="675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94E68C-D954-F053-8B4F-54A4B1F51F2E}"/>
              </a:ext>
            </a:extLst>
          </p:cNvPr>
          <p:cNvSpPr txBox="1"/>
          <p:nvPr/>
        </p:nvSpPr>
        <p:spPr>
          <a:xfrm>
            <a:off x="5776119" y="2895600"/>
            <a:ext cx="861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6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hỏi:</a:t>
            </a:r>
            <a:endParaRPr lang="en-US" sz="4400" spc="-16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chất có hại với các cơ quan tiêu hóa, tuần hoàn thần kinh là những chất nào?</a:t>
            </a:r>
            <a:endParaRPr lang="en-US" sz="600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4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4F16ABC-6BAA-C5E0-AAE4-29614F132E90}"/>
              </a:ext>
            </a:extLst>
          </p:cNvPr>
          <p:cNvSpPr txBox="1"/>
          <p:nvPr/>
        </p:nvSpPr>
        <p:spPr>
          <a:xfrm>
            <a:off x="3464720" y="406401"/>
            <a:ext cx="9820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Thứ ... ngày ... tháng ... năm 20 ...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30FFC54-D3E8-0837-E989-3C34A05FDFAC}"/>
              </a:ext>
            </a:extLst>
          </p:cNvPr>
          <p:cNvSpPr txBox="1"/>
          <p:nvPr/>
        </p:nvSpPr>
        <p:spPr>
          <a:xfrm>
            <a:off x="6194373" y="1314027"/>
            <a:ext cx="5652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Tự </a:t>
            </a:r>
            <a:r>
              <a:rPr lang="el-GR" sz="4800" b="1">
                <a:solidFill>
                  <a:srgbClr val="7030A0"/>
                </a:solidFill>
                <a:latin typeface="HP001 4 hàng" panose="020B0603050302020204" pitchFamily="34" charset="0"/>
              </a:rPr>
              <a:t>ηΗ</a:t>
            </a:r>
            <a:r>
              <a:rPr 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łn và xã hĖ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F903D3-99CE-4668-F51D-49DF9FFFAE73}"/>
              </a:ext>
            </a:extLst>
          </p:cNvPr>
          <p:cNvSpPr txBox="1"/>
          <p:nvPr/>
        </p:nvSpPr>
        <p:spPr>
          <a:xfrm>
            <a:off x="4398658" y="2020538"/>
            <a:ext cx="10134601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rgbClr val="C00000"/>
                </a:solidFill>
                <a:latin typeface="HP001 4 hàng" panose="020B0603050302020204" pitchFamily="34" charset="0"/>
              </a:rPr>
              <a:t>Một số chất có hại với các cơ quan tiêu hóa, tuần hoàn thần kinh (Tiết 1)</a:t>
            </a:r>
          </a:p>
        </p:txBody>
      </p:sp>
    </p:spTree>
    <p:extLst>
      <p:ext uri="{BB962C8B-B14F-4D97-AF65-F5344CB8AC3E}">
        <p14:creationId xmlns:p14="http://schemas.microsoft.com/office/powerpoint/2010/main" val="33457160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B3C500C-5195-42C2-CE75-E8242F2C5F41}"/>
              </a:ext>
            </a:extLst>
          </p:cNvPr>
          <p:cNvSpPr txBox="1"/>
          <p:nvPr/>
        </p:nvSpPr>
        <p:spPr>
          <a:xfrm>
            <a:off x="4887120" y="2641601"/>
            <a:ext cx="73933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80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SVN-Billo" panose="00000400000000000000" pitchFamily="2" charset="0"/>
              </a:rPr>
              <a:t>Khám phá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20" y="3711668"/>
            <a:ext cx="4056807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315119" y="947500"/>
            <a:ext cx="155955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defTabSz="121917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480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Lựa chọn một trong các nội dung dưới đây:</a:t>
            </a:r>
          </a:p>
          <a:p>
            <a:pPr marL="685800" indent="-685800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prstClr val="black">
                    <a:lumMod val="65000"/>
                    <a:lumOff val="35000"/>
                  </a:prst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 hại của thuốc lá đến cơ quan tiêu hóa hoặc tuần hoàn.</a:t>
            </a:r>
          </a:p>
          <a:p>
            <a:pPr marL="685800" indent="-685800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prstClr val="black">
                    <a:lumMod val="65000"/>
                    <a:lumOff val="35000"/>
                  </a:prst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 hại của rượu đến cơ quan tiêu hóa hoặc thần kinh.</a:t>
            </a:r>
          </a:p>
          <a:p>
            <a:pPr marL="685800" indent="-685800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800">
                <a:solidFill>
                  <a:prstClr val="black">
                    <a:lumMod val="65000"/>
                    <a:lumOff val="35000"/>
                  </a:prst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 hại của ma túy đến cơ quan thần kinh hoặc tuần hoàn.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9AAFE1D9-8127-DAF9-252C-79FAC394DF1C}"/>
              </a:ext>
            </a:extLst>
          </p:cNvPr>
          <p:cNvGrpSpPr/>
          <p:nvPr/>
        </p:nvGrpSpPr>
        <p:grpSpPr>
          <a:xfrm>
            <a:off x="9052719" y="5181600"/>
            <a:ext cx="6533324" cy="4157405"/>
            <a:chOff x="5623235" y="4148161"/>
            <a:chExt cx="4899993" cy="311805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B7E6EA5-EAAD-8342-4383-19C3F85E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235" y="4148161"/>
              <a:ext cx="3311831" cy="3118054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8122F73-F109-DEE1-FF80-1FDBCE15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9485" y="5103140"/>
              <a:ext cx="2383743" cy="1024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030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0112D2-F21E-4A50-A51D-0F6FF680C244}"/>
              </a:ext>
            </a:extLst>
          </p:cNvPr>
          <p:cNvSpPr/>
          <p:nvPr/>
        </p:nvSpPr>
        <p:spPr>
          <a:xfrm>
            <a:off x="4099719" y="10668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Thu thập thông tin: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85D08-7702-4695-AF2E-915545BD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89" y="1798616"/>
            <a:ext cx="14908330" cy="64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E21B35-6D7A-4901-92DA-1A119E1B3F6B}"/>
              </a:ext>
            </a:extLst>
          </p:cNvPr>
          <p:cNvSpPr/>
          <p:nvPr/>
        </p:nvSpPr>
        <p:spPr>
          <a:xfrm>
            <a:off x="4099719" y="1031863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Tổng hợp và trình bày kết quả: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B73C9-2741-4191-9239-4B124354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3" y="1828800"/>
            <a:ext cx="8234402" cy="4870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FE3A8-6504-4067-907C-B9A6F5F61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48"/>
          <a:stretch/>
        </p:blipFill>
        <p:spPr>
          <a:xfrm>
            <a:off x="9898108" y="1828800"/>
            <a:ext cx="5546677" cy="487072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8301EB9-425F-C859-380C-DD30ACF04898}"/>
              </a:ext>
            </a:extLst>
          </p:cNvPr>
          <p:cNvGrpSpPr/>
          <p:nvPr/>
        </p:nvGrpSpPr>
        <p:grpSpPr>
          <a:xfrm>
            <a:off x="6842919" y="5486400"/>
            <a:ext cx="6533324" cy="4157405"/>
            <a:chOff x="5623235" y="4148161"/>
            <a:chExt cx="4899993" cy="3118054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6778F94-6E70-8443-1A59-543FED447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235" y="4148161"/>
              <a:ext cx="3311831" cy="3118054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DF2C3422-BA7E-3FE9-2B7C-DF699E1A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9485" y="5103140"/>
              <a:ext cx="2383743" cy="1024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112</TotalTime>
  <Words>157</Words>
  <Application>Microsoft Office PowerPoint</Application>
  <PresentationFormat>Tùy chỉnh</PresentationFormat>
  <Paragraphs>18</Paragraphs>
  <Slides>13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2" baseType="lpstr">
      <vt:lpstr>Arial</vt:lpstr>
      <vt:lpstr>Arial-Rounded</vt:lpstr>
      <vt:lpstr>AvantGarde</vt:lpstr>
      <vt:lpstr>Calibri</vt:lpstr>
      <vt:lpstr>HP001 4 hàng</vt:lpstr>
      <vt:lpstr>SVN-Anastasia</vt:lpstr>
      <vt:lpstr>SVN-Billo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Nga Nguyễn</cp:lastModifiedBy>
  <cp:revision>4</cp:revision>
  <dcterms:created xsi:type="dcterms:W3CDTF">2022-08-14T13:36:43Z</dcterms:created>
  <dcterms:modified xsi:type="dcterms:W3CDTF">2023-03-12T09:27:34Z</dcterms:modified>
  <cp:category>9Slide.vn</cp:category>
</cp:coreProperties>
</file>