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5143500" cx="9144000"/>
  <p:notesSz cx="6858000" cy="9144000"/>
  <p:embeddedFontLst>
    <p:embeddedFont>
      <p:font typeface="Questrial"/>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j9+36wqpoRZu3FuEmQ+4HP7C8/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Questrial-regular.fntdata"/><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 name="Shape 44"/>
        <p:cNvGrpSpPr/>
        <p:nvPr/>
      </p:nvGrpSpPr>
      <p:grpSpPr>
        <a:xfrm>
          <a:off x="0" y="0"/>
          <a:ext cx="0" cy="0"/>
          <a:chOff x="0" y="0"/>
          <a:chExt cx="0" cy="0"/>
        </a:xfrm>
      </p:grpSpPr>
      <p:sp>
        <p:nvSpPr>
          <p:cNvPr id="45" name="Google Shape;4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 name="Google Shape;4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 name="Google Shape;56;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 name="Google Shape;6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 name="Google Shape;7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 name="Google Shape;8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 name="Google Shape;1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 name="Shape 13"/>
        <p:cNvGrpSpPr/>
        <p:nvPr/>
      </p:nvGrpSpPr>
      <p:grpSpPr>
        <a:xfrm>
          <a:off x="0" y="0"/>
          <a:ext cx="0" cy="0"/>
          <a:chOff x="0" y="0"/>
          <a:chExt cx="0" cy="0"/>
        </a:xfrm>
      </p:grpSpPr>
      <p:grpSp>
        <p:nvGrpSpPr>
          <p:cNvPr id="14" name="Google Shape;14;p39"/>
          <p:cNvGrpSpPr/>
          <p:nvPr/>
        </p:nvGrpSpPr>
        <p:grpSpPr>
          <a:xfrm>
            <a:off x="-38911" y="-30379"/>
            <a:ext cx="9221822" cy="2035031"/>
            <a:chOff x="-51881" y="-1175910"/>
            <a:chExt cx="12295762" cy="2713375"/>
          </a:xfrm>
        </p:grpSpPr>
        <p:sp>
          <p:nvSpPr>
            <p:cNvPr id="15" name="Google Shape;15;p39"/>
            <p:cNvSpPr/>
            <p:nvPr/>
          </p:nvSpPr>
          <p:spPr>
            <a:xfrm>
              <a:off x="-51881" y="-549104"/>
              <a:ext cx="12295762" cy="2086569"/>
            </a:xfrm>
            <a:prstGeom prst="rect">
              <a:avLst/>
            </a:prstGeom>
            <a:solidFill>
              <a:srgbClr val="FFF2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6" name="Google Shape;16;p39"/>
            <p:cNvSpPr/>
            <p:nvPr/>
          </p:nvSpPr>
          <p:spPr>
            <a:xfrm>
              <a:off x="-51881" y="-862507"/>
              <a:ext cx="12295762" cy="2086569"/>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7" name="Google Shape;17;p39"/>
            <p:cNvSpPr/>
            <p:nvPr/>
          </p:nvSpPr>
          <p:spPr>
            <a:xfrm>
              <a:off x="-51881" y="-1175910"/>
              <a:ext cx="12295762" cy="2086569"/>
            </a:xfrm>
            <a:prstGeom prst="rect">
              <a:avLst/>
            </a:prstGeom>
            <a:solidFill>
              <a:srgbClr val="BF9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grpSp>
      <p:pic>
        <p:nvPicPr>
          <p:cNvPr descr="Logo, company name&#10;&#10;Description automatically generated" id="18" name="Google Shape;18;p39"/>
          <p:cNvPicPr preferRelativeResize="0"/>
          <p:nvPr/>
        </p:nvPicPr>
        <p:blipFill rotWithShape="1">
          <a:blip r:embed="rId2">
            <a:alphaModFix/>
          </a:blip>
          <a:srcRect b="0" l="0" r="0" t="0"/>
          <a:stretch/>
        </p:blipFill>
        <p:spPr>
          <a:xfrm>
            <a:off x="8100600" y="0"/>
            <a:ext cx="1043400" cy="1321361"/>
          </a:xfrm>
          <a:prstGeom prst="rect">
            <a:avLst/>
          </a:prstGeom>
          <a:noFill/>
          <a:ln>
            <a:noFill/>
          </a:ln>
        </p:spPr>
      </p:pic>
      <p:pic>
        <p:nvPicPr>
          <p:cNvPr id="19" name="Google Shape;19;p39"/>
          <p:cNvPicPr preferRelativeResize="0"/>
          <p:nvPr/>
        </p:nvPicPr>
        <p:blipFill rotWithShape="1">
          <a:blip r:embed="rId3">
            <a:alphaModFix/>
          </a:blip>
          <a:srcRect b="0" l="39046" r="0" t="29565"/>
          <a:stretch/>
        </p:blipFill>
        <p:spPr>
          <a:xfrm>
            <a:off x="-38911" y="-30380"/>
            <a:ext cx="3026762" cy="3507185"/>
          </a:xfrm>
          <a:prstGeom prst="rect">
            <a:avLst/>
          </a:prstGeom>
          <a:noFill/>
          <a:ln>
            <a:noFill/>
          </a:ln>
        </p:spPr>
      </p:pic>
      <p:pic>
        <p:nvPicPr>
          <p:cNvPr id="20" name="Google Shape;20;p39"/>
          <p:cNvPicPr preferRelativeResize="0"/>
          <p:nvPr/>
        </p:nvPicPr>
        <p:blipFill rotWithShape="1">
          <a:blip r:embed="rId4">
            <a:alphaModFix/>
          </a:blip>
          <a:srcRect b="0" l="0" r="0" t="0"/>
          <a:stretch/>
        </p:blipFill>
        <p:spPr>
          <a:xfrm>
            <a:off x="3887587" y="0"/>
            <a:ext cx="3479532" cy="640528"/>
          </a:xfrm>
          <a:prstGeom prst="rect">
            <a:avLst/>
          </a:prstGeom>
          <a:noFill/>
          <a:ln>
            <a:noFill/>
          </a:ln>
        </p:spPr>
      </p:pic>
      <p:pic>
        <p:nvPicPr>
          <p:cNvPr id="21" name="Google Shape;21;p39"/>
          <p:cNvPicPr preferRelativeResize="0"/>
          <p:nvPr/>
        </p:nvPicPr>
        <p:blipFill rotWithShape="1">
          <a:blip r:embed="rId5">
            <a:alphaModFix/>
          </a:blip>
          <a:srcRect b="0" l="0" r="0" t="0"/>
          <a:stretch/>
        </p:blipFill>
        <p:spPr>
          <a:xfrm>
            <a:off x="2422131" y="533697"/>
            <a:ext cx="6200169" cy="13534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2" name="Shape 22"/>
        <p:cNvGrpSpPr/>
        <p:nvPr/>
      </p:nvGrpSpPr>
      <p:grpSpPr>
        <a:xfrm>
          <a:off x="0" y="0"/>
          <a:ext cx="0" cy="0"/>
          <a:chOff x="0" y="0"/>
          <a:chExt cx="0" cy="0"/>
        </a:xfrm>
      </p:grpSpPr>
      <p:pic>
        <p:nvPicPr>
          <p:cNvPr id="23" name="Google Shape;23;p42"/>
          <p:cNvPicPr preferRelativeResize="0"/>
          <p:nvPr/>
        </p:nvPicPr>
        <p:blipFill rotWithShape="1">
          <a:blip r:embed="rId2">
            <a:alphaModFix/>
          </a:blip>
          <a:srcRect b="0" l="0" r="0" t="58028"/>
          <a:stretch/>
        </p:blipFill>
        <p:spPr>
          <a:xfrm rot="10800000">
            <a:off x="0" y="4573455"/>
            <a:ext cx="9144000" cy="570046"/>
          </a:xfrm>
          <a:prstGeom prst="rect">
            <a:avLst/>
          </a:prstGeom>
          <a:noFill/>
          <a:ln>
            <a:noFill/>
          </a:ln>
        </p:spPr>
      </p:pic>
      <p:pic>
        <p:nvPicPr>
          <p:cNvPr id="24" name="Google Shape;24;p42"/>
          <p:cNvPicPr preferRelativeResize="0"/>
          <p:nvPr/>
        </p:nvPicPr>
        <p:blipFill rotWithShape="1">
          <a:blip r:embed="rId3">
            <a:alphaModFix/>
          </a:blip>
          <a:srcRect b="1525" l="4857" r="0" t="0"/>
          <a:stretch/>
        </p:blipFill>
        <p:spPr>
          <a:xfrm>
            <a:off x="0" y="0"/>
            <a:ext cx="2744664" cy="3740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25" name="Shape 25"/>
        <p:cNvGrpSpPr/>
        <p:nvPr/>
      </p:nvGrpSpPr>
      <p:grpSpPr>
        <a:xfrm>
          <a:off x="0" y="0"/>
          <a:ext cx="0" cy="0"/>
          <a:chOff x="0" y="0"/>
          <a:chExt cx="0" cy="0"/>
        </a:xfrm>
      </p:grpSpPr>
      <p:pic>
        <p:nvPicPr>
          <p:cNvPr id="26" name="Google Shape;26;p40"/>
          <p:cNvPicPr preferRelativeResize="0"/>
          <p:nvPr/>
        </p:nvPicPr>
        <p:blipFill rotWithShape="1">
          <a:blip r:embed="rId2">
            <a:alphaModFix/>
          </a:blip>
          <a:srcRect b="0" l="0" r="0" t="58028"/>
          <a:stretch/>
        </p:blipFill>
        <p:spPr>
          <a:xfrm rot="10800000">
            <a:off x="0" y="4573455"/>
            <a:ext cx="9144000" cy="570046"/>
          </a:xfrm>
          <a:prstGeom prst="rect">
            <a:avLst/>
          </a:prstGeom>
          <a:noFill/>
          <a:ln>
            <a:noFill/>
          </a:ln>
        </p:spPr>
      </p:pic>
      <p:pic>
        <p:nvPicPr>
          <p:cNvPr id="27" name="Google Shape;27;p40"/>
          <p:cNvPicPr preferRelativeResize="0"/>
          <p:nvPr/>
        </p:nvPicPr>
        <p:blipFill rotWithShape="1">
          <a:blip r:embed="rId3">
            <a:alphaModFix/>
          </a:blip>
          <a:srcRect b="1525" l="4857" r="0" t="0"/>
          <a:stretch/>
        </p:blipFill>
        <p:spPr>
          <a:xfrm>
            <a:off x="0" y="0"/>
            <a:ext cx="2744664" cy="374073"/>
          </a:xfrm>
          <a:prstGeom prst="rect">
            <a:avLst/>
          </a:prstGeom>
          <a:noFill/>
          <a:ln>
            <a:noFill/>
          </a:ln>
        </p:spPr>
      </p:pic>
      <p:pic>
        <p:nvPicPr>
          <p:cNvPr descr="Ảnh có chứa văn bản, bánh xe&#10;&#10;Mô tả được tạo tự động" id="28" name="Google Shape;28;p40"/>
          <p:cNvPicPr preferRelativeResize="0"/>
          <p:nvPr/>
        </p:nvPicPr>
        <p:blipFill rotWithShape="1">
          <a:blip r:embed="rId4">
            <a:alphaModFix/>
          </a:blip>
          <a:srcRect b="0" l="0" r="0" t="0"/>
          <a:stretch/>
        </p:blipFill>
        <p:spPr>
          <a:xfrm>
            <a:off x="45711" y="308606"/>
            <a:ext cx="9052578" cy="452628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 name="Shape 29"/>
        <p:cNvGrpSpPr/>
        <p:nvPr/>
      </p:nvGrpSpPr>
      <p:grpSpPr>
        <a:xfrm>
          <a:off x="0" y="0"/>
          <a:ext cx="0" cy="0"/>
          <a:chOff x="0" y="0"/>
          <a:chExt cx="0" cy="0"/>
        </a:xfrm>
      </p:grpSpPr>
      <p:sp>
        <p:nvSpPr>
          <p:cNvPr id="30" name="Google Shape;30;p41"/>
          <p:cNvSpPr/>
          <p:nvPr/>
        </p:nvSpPr>
        <p:spPr>
          <a:xfrm>
            <a:off x="0" y="4464844"/>
            <a:ext cx="9144000" cy="678656"/>
          </a:xfrm>
          <a:custGeom>
            <a:rect b="b" l="l" r="r" t="t"/>
            <a:pathLst>
              <a:path extrusionOk="0" h="904875" w="1219200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350" u="none" cap="none" strike="noStrike">
              <a:solidFill>
                <a:srgbClr val="FFFFFF"/>
              </a:solidFill>
              <a:latin typeface="Calibri"/>
              <a:ea typeface="Calibri"/>
              <a:cs typeface="Calibri"/>
              <a:sym typeface="Calibri"/>
            </a:endParaRPr>
          </a:p>
        </p:txBody>
      </p:sp>
      <p:sp>
        <p:nvSpPr>
          <p:cNvPr id="31" name="Google Shape;31;p41"/>
          <p:cNvSpPr/>
          <p:nvPr/>
        </p:nvSpPr>
        <p:spPr>
          <a:xfrm>
            <a:off x="0" y="4643438"/>
            <a:ext cx="9144000" cy="500063"/>
          </a:xfrm>
          <a:custGeom>
            <a:rect b="b" l="l" r="r" t="t"/>
            <a:pathLst>
              <a:path extrusionOk="0" h="904875" w="1219200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350" u="none" cap="none" strike="noStrike">
              <a:solidFill>
                <a:srgbClr val="FFFFFF"/>
              </a:solidFill>
              <a:latin typeface="Calibri"/>
              <a:ea typeface="Calibri"/>
              <a:cs typeface="Calibri"/>
              <a:sym typeface="Calibri"/>
            </a:endParaRPr>
          </a:p>
        </p:txBody>
      </p:sp>
      <p:sp>
        <p:nvSpPr>
          <p:cNvPr id="32" name="Google Shape;32;p41"/>
          <p:cNvSpPr/>
          <p:nvPr/>
        </p:nvSpPr>
        <p:spPr>
          <a:xfrm>
            <a:off x="8158162" y="1"/>
            <a:ext cx="985838" cy="79295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3" name="Shape 33"/>
        <p:cNvGrpSpPr/>
        <p:nvPr/>
      </p:nvGrpSpPr>
      <p:grpSpPr>
        <a:xfrm>
          <a:off x="0" y="0"/>
          <a:ext cx="0" cy="0"/>
          <a:chOff x="0" y="0"/>
          <a:chExt cx="0" cy="0"/>
        </a:xfrm>
      </p:grpSpPr>
      <p:pic>
        <p:nvPicPr>
          <p:cNvPr descr="A picture containing background pattern&#10;&#10;Description automatically generated" id="34" name="Google Shape;34;p43"/>
          <p:cNvPicPr preferRelativeResize="0"/>
          <p:nvPr/>
        </p:nvPicPr>
        <p:blipFill rotWithShape="1">
          <a:blip r:embed="rId2">
            <a:alphaModFix/>
          </a:blip>
          <a:srcRect b="0" l="0" r="0" t="0"/>
          <a:stretch/>
        </p:blipFill>
        <p:spPr>
          <a:xfrm>
            <a:off x="470916" y="0"/>
            <a:ext cx="8202169" cy="5143500"/>
          </a:xfrm>
          <a:prstGeom prst="rect">
            <a:avLst/>
          </a:prstGeom>
          <a:noFill/>
          <a:ln>
            <a:noFill/>
          </a:ln>
        </p:spPr>
      </p:pic>
      <p:sp>
        <p:nvSpPr>
          <p:cNvPr id="35" name="Google Shape;35;p43"/>
          <p:cNvSpPr/>
          <p:nvPr/>
        </p:nvSpPr>
        <p:spPr>
          <a:xfrm>
            <a:off x="0" y="4464844"/>
            <a:ext cx="9144000" cy="678656"/>
          </a:xfrm>
          <a:custGeom>
            <a:rect b="b" l="l" r="r" t="t"/>
            <a:pathLst>
              <a:path extrusionOk="0" h="904875" w="1219200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350" u="none" cap="none" strike="noStrike">
              <a:solidFill>
                <a:srgbClr val="FFFFFF"/>
              </a:solidFill>
              <a:latin typeface="Calibri"/>
              <a:ea typeface="Calibri"/>
              <a:cs typeface="Calibri"/>
              <a:sym typeface="Calibri"/>
            </a:endParaRPr>
          </a:p>
        </p:txBody>
      </p:sp>
      <p:sp>
        <p:nvSpPr>
          <p:cNvPr id="36" name="Google Shape;36;p43"/>
          <p:cNvSpPr/>
          <p:nvPr/>
        </p:nvSpPr>
        <p:spPr>
          <a:xfrm>
            <a:off x="0" y="4643438"/>
            <a:ext cx="9144000" cy="500063"/>
          </a:xfrm>
          <a:custGeom>
            <a:rect b="b" l="l" r="r" t="t"/>
            <a:pathLst>
              <a:path extrusionOk="0" h="904875" w="1219200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35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7" name="Shape 37"/>
        <p:cNvGrpSpPr/>
        <p:nvPr/>
      </p:nvGrpSpPr>
      <p:grpSpPr>
        <a:xfrm>
          <a:off x="0" y="0"/>
          <a:ext cx="0" cy="0"/>
          <a:chOff x="0" y="0"/>
          <a:chExt cx="0" cy="0"/>
        </a:xfrm>
      </p:grpSpPr>
      <p:pic>
        <p:nvPicPr>
          <p:cNvPr descr="Ảnh có chứa văn bản&#10;&#10;Mô tả được tạo tự động" id="38" name="Google Shape;38;p44"/>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ố trí Tùy chỉnh">
  <p:cSld name="1_Bố trí Tùy chỉnh">
    <p:spTree>
      <p:nvGrpSpPr>
        <p:cNvPr id="39" name="Shape 39"/>
        <p:cNvGrpSpPr/>
        <p:nvPr/>
      </p:nvGrpSpPr>
      <p:grpSpPr>
        <a:xfrm>
          <a:off x="0" y="0"/>
          <a:ext cx="0" cy="0"/>
          <a:chOff x="0" y="0"/>
          <a:chExt cx="0" cy="0"/>
        </a:xfrm>
      </p:grpSpPr>
      <p:pic>
        <p:nvPicPr>
          <p:cNvPr descr="Ảnh có chứa văn bản&#10;&#10;Mô tả được tạo tự động" id="40" name="Google Shape;40;p45"/>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ố trí Tùy chỉnh">
  <p:cSld name="Bố trí Tùy chỉnh">
    <p:spTree>
      <p:nvGrpSpPr>
        <p:cNvPr id="41" name="Shape 41"/>
        <p:cNvGrpSpPr/>
        <p:nvPr/>
      </p:nvGrpSpPr>
      <p:grpSpPr>
        <a:xfrm>
          <a:off x="0" y="0"/>
          <a:ext cx="0" cy="0"/>
          <a:chOff x="0" y="0"/>
          <a:chExt cx="0" cy="0"/>
        </a:xfrm>
      </p:grpSpPr>
      <p:pic>
        <p:nvPicPr>
          <p:cNvPr descr="Ảnh có chứa văn bản&#10;&#10;Mô tả được tạo tự động" id="42" name="Google Shape;42;p46"/>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ống" type="blank">
  <p:cSld name="BLANK">
    <p:spTree>
      <p:nvGrpSpPr>
        <p:cNvPr id="43" name="Shape 4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1.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nvSpPr>
        <p:spPr>
          <a:xfrm>
            <a:off x="0" y="-1512332"/>
            <a:ext cx="91440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800" u="none" cap="none" strike="noStrike">
                <a:solidFill>
                  <a:srgbClr val="CFCFCF"/>
                </a:solidFill>
                <a:latin typeface="Arial"/>
                <a:ea typeface="Arial"/>
                <a:cs typeface="Arial"/>
                <a:sym typeface="Arial"/>
              </a:rPr>
              <a:t>www.9slide.vn</a:t>
            </a:r>
            <a:endParaRPr/>
          </a:p>
        </p:txBody>
      </p:sp>
      <p:pic>
        <p:nvPicPr>
          <p:cNvPr descr="A picture containing text&#10;&#10;Description automatically generated" id="11" name="Google Shape;11;p38"/>
          <p:cNvPicPr preferRelativeResize="0"/>
          <p:nvPr/>
        </p:nvPicPr>
        <p:blipFill rotWithShape="1">
          <a:blip r:embed="rId1">
            <a:alphaModFix/>
          </a:blip>
          <a:srcRect b="0" l="0" r="0" t="0"/>
          <a:stretch/>
        </p:blipFill>
        <p:spPr>
          <a:xfrm>
            <a:off x="9144000" y="1"/>
            <a:ext cx="1391632" cy="1382012"/>
          </a:xfrm>
          <a:prstGeom prst="rect">
            <a:avLst/>
          </a:prstGeom>
          <a:noFill/>
          <a:ln>
            <a:noFill/>
          </a:ln>
        </p:spPr>
      </p:pic>
      <p:pic>
        <p:nvPicPr>
          <p:cNvPr descr="Logo, company name&#10;&#10;Description automatically generated" id="12" name="Google Shape;12;p38"/>
          <p:cNvPicPr preferRelativeResize="0"/>
          <p:nvPr/>
        </p:nvPicPr>
        <p:blipFill rotWithShape="1">
          <a:blip r:embed="rId2">
            <a:alphaModFix/>
          </a:blip>
          <a:srcRect b="0" l="0" r="0" t="0"/>
          <a:stretch/>
        </p:blipFill>
        <p:spPr>
          <a:xfrm>
            <a:off x="8550615" y="0"/>
            <a:ext cx="593385" cy="7514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46.png"/><Relationship Id="rId6"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32.png"/><Relationship Id="rId5" Type="http://schemas.openxmlformats.org/officeDocument/2006/relationships/slide" Target="/ppt/slides/slide8.xml"/><Relationship Id="rId6"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28.png"/><Relationship Id="rId5" Type="http://schemas.openxmlformats.org/officeDocument/2006/relationships/slide" Target="/ppt/slides/slide8.xml"/><Relationship Id="rId6"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1.jpg"/><Relationship Id="rId4" Type="http://schemas.openxmlformats.org/officeDocument/2006/relationships/image" Target="../media/image35.png"/><Relationship Id="rId5" Type="http://schemas.openxmlformats.org/officeDocument/2006/relationships/slide" Target="/ppt/slides/slide8.xml"/><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3.jpg"/><Relationship Id="rId4" Type="http://schemas.openxmlformats.org/officeDocument/2006/relationships/image" Target="../media/image39.png"/><Relationship Id="rId5" Type="http://schemas.openxmlformats.org/officeDocument/2006/relationships/slide" Target="/ppt/slides/slide8.xml"/><Relationship Id="rId6"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56.png"/><Relationship Id="rId5" Type="http://schemas.openxmlformats.org/officeDocument/2006/relationships/slide" Target="/ppt/slides/slide8.xml"/><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37.png"/><Relationship Id="rId5"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2.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21.png"/><Relationship Id="rId5"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2.png"/><Relationship Id="rId4" Type="http://schemas.openxmlformats.org/officeDocument/2006/relationships/image" Target="../media/image21.png"/><Relationship Id="rId5"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9.xml"/><Relationship Id="rId4" Type="http://schemas.openxmlformats.org/officeDocument/2006/relationships/slide" Target="/ppt/slides/slide12.xml"/><Relationship Id="rId10" Type="http://schemas.openxmlformats.org/officeDocument/2006/relationships/image" Target="../media/image29.png"/><Relationship Id="rId9" Type="http://schemas.openxmlformats.org/officeDocument/2006/relationships/slide" Target="/ppt/slides/slide15.xml"/><Relationship Id="rId5" Type="http://schemas.openxmlformats.org/officeDocument/2006/relationships/slide" Target="/ppt/slides/slide10.xml"/><Relationship Id="rId6" Type="http://schemas.openxmlformats.org/officeDocument/2006/relationships/slide" Target="/ppt/slides/slide11.xml"/><Relationship Id="rId7" Type="http://schemas.openxmlformats.org/officeDocument/2006/relationships/slide" Target="/ppt/slides/slide13.xml"/><Relationship Id="rId8" Type="http://schemas.openxmlformats.org/officeDocument/2006/relationships/slide" Target="/ppt/slides/slide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27.png"/><Relationship Id="rId5" Type="http://schemas.openxmlformats.org/officeDocument/2006/relationships/slide" Target="/ppt/slides/slide8.xml"/><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sp>
        <p:nvSpPr>
          <p:cNvPr id="48" name="Google Shape;48;p1"/>
          <p:cNvSpPr txBox="1"/>
          <p:nvPr/>
        </p:nvSpPr>
        <p:spPr>
          <a:xfrm>
            <a:off x="2873648" y="2108899"/>
            <a:ext cx="5954944" cy="577051"/>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None/>
            </a:pPr>
            <a:r>
              <a:rPr b="1" i="0" lang="en-US" sz="3300" u="none" cap="none" strike="noStrike">
                <a:solidFill>
                  <a:schemeClr val="dk1"/>
                </a:solidFill>
                <a:latin typeface="Arial"/>
                <a:ea typeface="Arial"/>
                <a:cs typeface="Arial"/>
                <a:sym typeface="Arial"/>
              </a:rPr>
              <a:t>Ôn tập giữa học kì 2 (Tiết </a:t>
            </a:r>
            <a:r>
              <a:rPr b="1" lang="en-US" sz="3300">
                <a:solidFill>
                  <a:schemeClr val="dk1"/>
                </a:solidFill>
              </a:rPr>
              <a:t>3</a:t>
            </a:r>
            <a:r>
              <a:rPr b="1" i="0" lang="en-US" sz="3300" u="none" cap="none" strike="noStrike">
                <a:solidFill>
                  <a:schemeClr val="dk1"/>
                </a:solidFill>
                <a:latin typeface="Arial"/>
                <a:ea typeface="Arial"/>
                <a:cs typeface="Arial"/>
                <a:sym typeface="Arial"/>
              </a:rPr>
              <a:t>)</a:t>
            </a:r>
            <a:endParaRPr b="1" i="0" sz="3300" u="none" cap="none" strike="noStrike">
              <a:solidFill>
                <a:schemeClr val="dk1"/>
              </a:solidFill>
              <a:latin typeface="Arial"/>
              <a:ea typeface="Arial"/>
              <a:cs typeface="Arial"/>
              <a:sym typeface="Arial"/>
            </a:endParaRPr>
          </a:p>
        </p:txBody>
      </p:sp>
      <p:pic>
        <p:nvPicPr>
          <p:cNvPr descr="A picture containing text, vector graphics&#10;&#10;Description automatically generated" id="49" name="Google Shape;49;p1"/>
          <p:cNvPicPr preferRelativeResize="0"/>
          <p:nvPr/>
        </p:nvPicPr>
        <p:blipFill rotWithShape="1">
          <a:blip r:embed="rId3">
            <a:alphaModFix/>
          </a:blip>
          <a:srcRect b="0" l="0" r="0" t="0"/>
          <a:stretch/>
        </p:blipFill>
        <p:spPr>
          <a:xfrm>
            <a:off x="5993041" y="2923905"/>
            <a:ext cx="1868303" cy="2084437"/>
          </a:xfrm>
          <a:prstGeom prst="rect">
            <a:avLst/>
          </a:prstGeom>
          <a:noFill/>
          <a:ln>
            <a:noFill/>
          </a:ln>
        </p:spPr>
      </p:pic>
      <p:pic>
        <p:nvPicPr>
          <p:cNvPr descr="A cartoon of a child&#10;&#10;Description automatically generated with low confidence" id="50" name="Google Shape;50;p1"/>
          <p:cNvPicPr preferRelativeResize="0"/>
          <p:nvPr/>
        </p:nvPicPr>
        <p:blipFill rotWithShape="1">
          <a:blip r:embed="rId4">
            <a:alphaModFix/>
          </a:blip>
          <a:srcRect b="0" l="0" r="0" t="0"/>
          <a:stretch/>
        </p:blipFill>
        <p:spPr>
          <a:xfrm>
            <a:off x="3414767" y="2923904"/>
            <a:ext cx="2024169" cy="1847522"/>
          </a:xfrm>
          <a:prstGeom prst="rect">
            <a:avLst/>
          </a:prstGeom>
          <a:noFill/>
          <a:ln>
            <a:noFill/>
          </a:ln>
        </p:spPr>
      </p:pic>
      <p:pic>
        <p:nvPicPr>
          <p:cNvPr descr="A picture containing vector graphics&#10;&#10;Description automatically generated" id="51" name="Google Shape;51;p1"/>
          <p:cNvPicPr preferRelativeResize="0"/>
          <p:nvPr/>
        </p:nvPicPr>
        <p:blipFill rotWithShape="1">
          <a:blip r:embed="rId5">
            <a:alphaModFix/>
          </a:blip>
          <a:srcRect b="0" l="0" r="0" t="0"/>
          <a:stretch/>
        </p:blipFill>
        <p:spPr>
          <a:xfrm>
            <a:off x="1794838" y="3399813"/>
            <a:ext cx="1706204" cy="1608528"/>
          </a:xfrm>
          <a:prstGeom prst="rect">
            <a:avLst/>
          </a:prstGeom>
          <a:noFill/>
          <a:ln>
            <a:noFill/>
          </a:ln>
        </p:spPr>
      </p:pic>
      <p:pic>
        <p:nvPicPr>
          <p:cNvPr id="52" name="Google Shape;52;p1"/>
          <p:cNvPicPr preferRelativeResize="0"/>
          <p:nvPr/>
        </p:nvPicPr>
        <p:blipFill rotWithShape="1">
          <a:blip r:embed="rId6">
            <a:alphaModFix/>
          </a:blip>
          <a:srcRect b="0" l="0" r="0" t="0"/>
          <a:stretch/>
        </p:blipFill>
        <p:spPr>
          <a:xfrm>
            <a:off x="0" y="-11276"/>
            <a:ext cx="1058732" cy="2198891"/>
          </a:xfrm>
          <a:prstGeom prst="rect">
            <a:avLst/>
          </a:prstGeom>
          <a:noFill/>
          <a:ln>
            <a:noFill/>
          </a:ln>
        </p:spPr>
      </p:pic>
      <p:sp>
        <p:nvSpPr>
          <p:cNvPr id="53" name="Google Shape;53;p1"/>
          <p:cNvSpPr txBox="1"/>
          <p:nvPr/>
        </p:nvSpPr>
        <p:spPr>
          <a:xfrm>
            <a:off x="-95474" y="2109574"/>
            <a:ext cx="1249680"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6600" u="none" cap="none" strike="noStrike">
                <a:solidFill>
                  <a:schemeClr val="lt1"/>
                </a:solidFill>
                <a:latin typeface="Arial Rounded"/>
                <a:ea typeface="Arial Rounded"/>
                <a:cs typeface="Arial Rounded"/>
                <a:sym typeface="Arial Rounded"/>
              </a:rPr>
              <a:t>27</a:t>
            </a:r>
            <a:endParaRPr b="1" i="0" sz="6600" u="none" cap="none" strike="noStrike">
              <a:solidFill>
                <a:schemeClr val="lt1"/>
              </a:solidFill>
              <a:latin typeface="Arial Rounded"/>
              <a:ea typeface="Arial Rounded"/>
              <a:cs typeface="Arial Rounded"/>
              <a:sym typeface="Arial Rounded"/>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27" name="Shape 127"/>
        <p:cNvGrpSpPr/>
        <p:nvPr/>
      </p:nvGrpSpPr>
      <p:grpSpPr>
        <a:xfrm>
          <a:off x="0" y="0"/>
          <a:ext cx="0" cy="0"/>
          <a:chOff x="0" y="0"/>
          <a:chExt cx="0" cy="0"/>
        </a:xfrm>
      </p:grpSpPr>
      <p:pic>
        <p:nvPicPr>
          <p:cNvPr id="128" name="Google Shape;128;p52"/>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29" name="Google Shape;129;p52"/>
          <p:cNvSpPr txBox="1"/>
          <p:nvPr/>
        </p:nvSpPr>
        <p:spPr>
          <a:xfrm>
            <a:off x="2876309" y="1279366"/>
            <a:ext cx="5266480"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Đọc bài: Sự tích thành Cổ Loa (đoạn 2,3 trang 14)</a:t>
            </a:r>
            <a:endParaRPr b="0" i="0" sz="3600" u="none" cap="none" strike="noStrike">
              <a:solidFill>
                <a:srgbClr val="000000"/>
              </a:solidFill>
              <a:latin typeface="Questrial"/>
              <a:ea typeface="Questrial"/>
              <a:cs typeface="Questrial"/>
              <a:sym typeface="Questrial"/>
            </a:endParaRPr>
          </a:p>
        </p:txBody>
      </p:sp>
      <p:pic>
        <p:nvPicPr>
          <p:cNvPr id="130" name="Google Shape;130;p52"/>
          <p:cNvPicPr preferRelativeResize="0"/>
          <p:nvPr/>
        </p:nvPicPr>
        <p:blipFill rotWithShape="1">
          <a:blip r:embed="rId4">
            <a:alphaModFix/>
          </a:blip>
          <a:srcRect b="0" l="0" r="0" t="0"/>
          <a:stretch/>
        </p:blipFill>
        <p:spPr>
          <a:xfrm>
            <a:off x="6453691" y="2276897"/>
            <a:ext cx="2887078" cy="2866603"/>
          </a:xfrm>
          <a:prstGeom prst="rect">
            <a:avLst/>
          </a:prstGeom>
          <a:noFill/>
          <a:ln>
            <a:noFill/>
          </a:ln>
        </p:spPr>
      </p:pic>
      <p:pic>
        <p:nvPicPr>
          <p:cNvPr id="131" name="Google Shape;131;p52">
            <a:hlinkClick action="ppaction://hlinksldjump" r:id="rId5"/>
          </p:cNvPr>
          <p:cNvPicPr preferRelativeResize="0"/>
          <p:nvPr/>
        </p:nvPicPr>
        <p:blipFill rotWithShape="1">
          <a:blip r:embed="rId6">
            <a:alphaModFix/>
          </a:blip>
          <a:srcRect b="0" l="0" r="0" t="0"/>
          <a:stretch/>
        </p:blipFill>
        <p:spPr>
          <a:xfrm>
            <a:off x="3535382" y="4123207"/>
            <a:ext cx="2073236" cy="1020293"/>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35" name="Shape 135"/>
        <p:cNvGrpSpPr/>
        <p:nvPr/>
      </p:nvGrpSpPr>
      <p:grpSpPr>
        <a:xfrm>
          <a:off x="0" y="0"/>
          <a:ext cx="0" cy="0"/>
          <a:chOff x="0" y="0"/>
          <a:chExt cx="0" cy="0"/>
        </a:xfrm>
      </p:grpSpPr>
      <p:pic>
        <p:nvPicPr>
          <p:cNvPr id="136" name="Google Shape;136;p5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37" name="Google Shape;137;p53"/>
          <p:cNvSpPr txBox="1"/>
          <p:nvPr/>
        </p:nvSpPr>
        <p:spPr>
          <a:xfrm>
            <a:off x="1857737" y="770080"/>
            <a:ext cx="634871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Đọc thuộc lòng bài: Sông quê (đoạn 1, 2 trang 18)</a:t>
            </a:r>
            <a:endParaRPr b="0" i="0" sz="3600" u="none" cap="none" strike="noStrike">
              <a:solidFill>
                <a:srgbClr val="000000"/>
              </a:solidFill>
              <a:latin typeface="Questrial"/>
              <a:ea typeface="Questrial"/>
              <a:cs typeface="Questrial"/>
              <a:sym typeface="Questrial"/>
            </a:endParaRPr>
          </a:p>
        </p:txBody>
      </p:sp>
      <p:pic>
        <p:nvPicPr>
          <p:cNvPr id="138" name="Google Shape;138;p53"/>
          <p:cNvPicPr preferRelativeResize="0"/>
          <p:nvPr/>
        </p:nvPicPr>
        <p:blipFill rotWithShape="1">
          <a:blip r:embed="rId4">
            <a:alphaModFix/>
          </a:blip>
          <a:srcRect b="0" l="0" r="0" t="0"/>
          <a:stretch/>
        </p:blipFill>
        <p:spPr>
          <a:xfrm>
            <a:off x="-1090190" y="673503"/>
            <a:ext cx="4921410" cy="4921410"/>
          </a:xfrm>
          <a:prstGeom prst="rect">
            <a:avLst/>
          </a:prstGeom>
          <a:noFill/>
          <a:ln>
            <a:noFill/>
          </a:ln>
        </p:spPr>
      </p:pic>
      <p:pic>
        <p:nvPicPr>
          <p:cNvPr id="139" name="Google Shape;139;p53">
            <a:hlinkClick action="ppaction://hlinksldjump" r:id="rId5"/>
          </p:cNvPr>
          <p:cNvPicPr preferRelativeResize="0"/>
          <p:nvPr/>
        </p:nvPicPr>
        <p:blipFill rotWithShape="1">
          <a:blip r:embed="rId6">
            <a:alphaModFix/>
          </a:blip>
          <a:srcRect b="0" l="0" r="0" t="0"/>
          <a:stretch/>
        </p:blipFill>
        <p:spPr>
          <a:xfrm>
            <a:off x="2498764" y="3863273"/>
            <a:ext cx="2073236" cy="1020293"/>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43" name="Shape 143"/>
        <p:cNvGrpSpPr/>
        <p:nvPr/>
      </p:nvGrpSpPr>
      <p:grpSpPr>
        <a:xfrm>
          <a:off x="0" y="0"/>
          <a:ext cx="0" cy="0"/>
          <a:chOff x="0" y="0"/>
          <a:chExt cx="0" cy="0"/>
        </a:xfrm>
      </p:grpSpPr>
      <p:pic>
        <p:nvPicPr>
          <p:cNvPr id="144" name="Google Shape;144;p54"/>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145" name="Google Shape;145;p54"/>
          <p:cNvPicPr preferRelativeResize="0"/>
          <p:nvPr/>
        </p:nvPicPr>
        <p:blipFill rotWithShape="1">
          <a:blip r:embed="rId4">
            <a:alphaModFix/>
          </a:blip>
          <a:srcRect b="0" l="0" r="0" t="0"/>
          <a:stretch/>
        </p:blipFill>
        <p:spPr>
          <a:xfrm>
            <a:off x="1653008" y="2060293"/>
            <a:ext cx="3534619" cy="3534619"/>
          </a:xfrm>
          <a:prstGeom prst="rect">
            <a:avLst/>
          </a:prstGeom>
          <a:noFill/>
          <a:ln>
            <a:noFill/>
          </a:ln>
        </p:spPr>
      </p:pic>
      <p:sp>
        <p:nvSpPr>
          <p:cNvPr id="146" name="Google Shape;146;p54"/>
          <p:cNvSpPr txBox="1"/>
          <p:nvPr/>
        </p:nvSpPr>
        <p:spPr>
          <a:xfrm>
            <a:off x="4857752" y="2269001"/>
            <a:ext cx="4286248"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Đọc thuộc lòng bài:  Làng em (trang 24 )</a:t>
            </a:r>
            <a:endParaRPr b="1" i="0" sz="3600" u="none" cap="none" strike="noStrike">
              <a:solidFill>
                <a:srgbClr val="0000FF"/>
              </a:solidFill>
              <a:latin typeface="Questrial"/>
              <a:ea typeface="Questrial"/>
              <a:cs typeface="Questrial"/>
              <a:sym typeface="Questrial"/>
            </a:endParaRPr>
          </a:p>
        </p:txBody>
      </p:sp>
      <p:pic>
        <p:nvPicPr>
          <p:cNvPr id="147" name="Google Shape;147;p54">
            <a:hlinkClick action="ppaction://hlinksldjump" r:id="rId5"/>
          </p:cNvPr>
          <p:cNvPicPr preferRelativeResize="0"/>
          <p:nvPr/>
        </p:nvPicPr>
        <p:blipFill rotWithShape="1">
          <a:blip r:embed="rId6">
            <a:alphaModFix/>
          </a:blip>
          <a:srcRect b="0" l="0" r="0" t="0"/>
          <a:stretch/>
        </p:blipFill>
        <p:spPr>
          <a:xfrm>
            <a:off x="6949440" y="3955566"/>
            <a:ext cx="2073236" cy="1020293"/>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51" name="Shape 151"/>
        <p:cNvGrpSpPr/>
        <p:nvPr/>
      </p:nvGrpSpPr>
      <p:grpSpPr>
        <a:xfrm>
          <a:off x="0" y="0"/>
          <a:ext cx="0" cy="0"/>
          <a:chOff x="0" y="0"/>
          <a:chExt cx="0" cy="0"/>
        </a:xfrm>
      </p:grpSpPr>
      <p:pic>
        <p:nvPicPr>
          <p:cNvPr id="152" name="Google Shape;152;p5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53" name="Google Shape;153;p55"/>
          <p:cNvSpPr txBox="1"/>
          <p:nvPr/>
        </p:nvSpPr>
        <p:spPr>
          <a:xfrm>
            <a:off x="1041721" y="492288"/>
            <a:ext cx="6811701"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Đọc thuộc lòng bài:  </a:t>
            </a:r>
            <a:endParaRPr/>
          </a:p>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Phố thường Hà Nội</a:t>
            </a:r>
            <a:endParaRPr/>
          </a:p>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(trang 32)</a:t>
            </a:r>
            <a:endParaRPr b="0" i="0" sz="3600" u="none" cap="none" strike="noStrike">
              <a:solidFill>
                <a:srgbClr val="000000"/>
              </a:solidFill>
              <a:latin typeface="Questrial"/>
              <a:ea typeface="Questrial"/>
              <a:cs typeface="Questrial"/>
              <a:sym typeface="Questrial"/>
            </a:endParaRPr>
          </a:p>
        </p:txBody>
      </p:sp>
      <p:pic>
        <p:nvPicPr>
          <p:cNvPr id="154" name="Google Shape;154;p55"/>
          <p:cNvPicPr preferRelativeResize="0"/>
          <p:nvPr/>
        </p:nvPicPr>
        <p:blipFill rotWithShape="1">
          <a:blip r:embed="rId4">
            <a:alphaModFix/>
          </a:blip>
          <a:srcRect b="0" l="0" r="0" t="0"/>
          <a:stretch/>
        </p:blipFill>
        <p:spPr>
          <a:xfrm>
            <a:off x="6707841" y="1819734"/>
            <a:ext cx="2436159" cy="3416670"/>
          </a:xfrm>
          <a:prstGeom prst="rect">
            <a:avLst/>
          </a:prstGeom>
          <a:noFill/>
          <a:ln>
            <a:noFill/>
          </a:ln>
        </p:spPr>
      </p:pic>
      <p:pic>
        <p:nvPicPr>
          <p:cNvPr id="155" name="Google Shape;155;p55">
            <a:hlinkClick action="ppaction://hlinksldjump" r:id="rId5"/>
          </p:cNvPr>
          <p:cNvPicPr preferRelativeResize="0"/>
          <p:nvPr/>
        </p:nvPicPr>
        <p:blipFill rotWithShape="1">
          <a:blip r:embed="rId6">
            <a:alphaModFix/>
          </a:blip>
          <a:srcRect b="0" l="0" r="0" t="0"/>
          <a:stretch/>
        </p:blipFill>
        <p:spPr>
          <a:xfrm>
            <a:off x="4447571" y="4050019"/>
            <a:ext cx="2073236" cy="1020293"/>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59" name="Shape 159"/>
        <p:cNvGrpSpPr/>
        <p:nvPr/>
      </p:nvGrpSpPr>
      <p:grpSpPr>
        <a:xfrm>
          <a:off x="0" y="0"/>
          <a:ext cx="0" cy="0"/>
          <a:chOff x="0" y="0"/>
          <a:chExt cx="0" cy="0"/>
        </a:xfrm>
      </p:grpSpPr>
      <p:pic>
        <p:nvPicPr>
          <p:cNvPr id="160" name="Google Shape;160;p56"/>
          <p:cNvPicPr preferRelativeResize="0"/>
          <p:nvPr/>
        </p:nvPicPr>
        <p:blipFill rotWithShape="1">
          <a:blip r:embed="rId3">
            <a:alphaModFix/>
          </a:blip>
          <a:srcRect b="0" l="0" r="0" t="0"/>
          <a:stretch/>
        </p:blipFill>
        <p:spPr>
          <a:xfrm flipH="1">
            <a:off x="0" y="0"/>
            <a:ext cx="9144000" cy="5143500"/>
          </a:xfrm>
          <a:prstGeom prst="rect">
            <a:avLst/>
          </a:prstGeom>
          <a:noFill/>
          <a:ln>
            <a:noFill/>
          </a:ln>
        </p:spPr>
      </p:pic>
      <p:sp>
        <p:nvSpPr>
          <p:cNvPr id="161" name="Google Shape;161;p56"/>
          <p:cNvSpPr txBox="1"/>
          <p:nvPr/>
        </p:nvSpPr>
        <p:spPr>
          <a:xfrm>
            <a:off x="3619789" y="1071022"/>
            <a:ext cx="526648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Đọc bài: Rừng gỗ quý </a:t>
            </a:r>
            <a:endParaRPr/>
          </a:p>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(đoạn 2 trang 46)</a:t>
            </a:r>
            <a:endParaRPr b="1" i="0" sz="3600" u="none" cap="none" strike="noStrike">
              <a:solidFill>
                <a:srgbClr val="0000FF"/>
              </a:solidFill>
              <a:latin typeface="Questrial"/>
              <a:ea typeface="Questrial"/>
              <a:cs typeface="Questrial"/>
              <a:sym typeface="Questrial"/>
            </a:endParaRPr>
          </a:p>
        </p:txBody>
      </p:sp>
      <p:pic>
        <p:nvPicPr>
          <p:cNvPr id="162" name="Google Shape;162;p56"/>
          <p:cNvPicPr preferRelativeResize="0"/>
          <p:nvPr/>
        </p:nvPicPr>
        <p:blipFill rotWithShape="1">
          <a:blip r:embed="rId4">
            <a:alphaModFix/>
          </a:blip>
          <a:srcRect b="0" l="0" r="0" t="0"/>
          <a:stretch/>
        </p:blipFill>
        <p:spPr>
          <a:xfrm flipH="1">
            <a:off x="497654" y="699304"/>
            <a:ext cx="4074346" cy="5143500"/>
          </a:xfrm>
          <a:prstGeom prst="rect">
            <a:avLst/>
          </a:prstGeom>
          <a:noFill/>
          <a:ln>
            <a:noFill/>
          </a:ln>
        </p:spPr>
      </p:pic>
      <p:pic>
        <p:nvPicPr>
          <p:cNvPr id="163" name="Google Shape;163;p56">
            <a:hlinkClick action="ppaction://hlinksldjump" r:id="rId5"/>
          </p:cNvPr>
          <p:cNvPicPr preferRelativeResize="0"/>
          <p:nvPr/>
        </p:nvPicPr>
        <p:blipFill rotWithShape="1">
          <a:blip r:embed="rId6">
            <a:alphaModFix/>
          </a:blip>
          <a:srcRect b="0" l="0" r="0" t="0"/>
          <a:stretch/>
        </p:blipFill>
        <p:spPr>
          <a:xfrm>
            <a:off x="6830590" y="4000813"/>
            <a:ext cx="2073236" cy="1020293"/>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57"/>
          <p:cNvPicPr preferRelativeResize="0"/>
          <p:nvPr/>
        </p:nvPicPr>
        <p:blipFill rotWithShape="1">
          <a:blip r:embed="rId3">
            <a:alphaModFix/>
          </a:blip>
          <a:srcRect b="0" l="0" r="0" t="0"/>
          <a:stretch/>
        </p:blipFill>
        <p:spPr>
          <a:xfrm>
            <a:off x="1365812" y="-173620"/>
            <a:ext cx="8840998" cy="5143500"/>
          </a:xfrm>
          <a:prstGeom prst="rect">
            <a:avLst/>
          </a:prstGeom>
          <a:noFill/>
          <a:ln>
            <a:noFill/>
          </a:ln>
        </p:spPr>
      </p:pic>
      <p:pic>
        <p:nvPicPr>
          <p:cNvPr id="169" name="Google Shape;169;p57"/>
          <p:cNvPicPr preferRelativeResize="0"/>
          <p:nvPr/>
        </p:nvPicPr>
        <p:blipFill rotWithShape="1">
          <a:blip r:embed="rId4">
            <a:alphaModFix/>
          </a:blip>
          <a:srcRect b="0" l="0" r="0" t="0"/>
          <a:stretch/>
        </p:blipFill>
        <p:spPr>
          <a:xfrm>
            <a:off x="346414" y="1952578"/>
            <a:ext cx="2234740" cy="2589581"/>
          </a:xfrm>
          <a:prstGeom prst="rect">
            <a:avLst/>
          </a:prstGeom>
          <a:noFill/>
          <a:ln>
            <a:noFill/>
          </a:ln>
        </p:spPr>
      </p:pic>
      <p:pic>
        <p:nvPicPr>
          <p:cNvPr id="170" name="Google Shape;170;p57"/>
          <p:cNvPicPr preferRelativeResize="0"/>
          <p:nvPr/>
        </p:nvPicPr>
        <p:blipFill rotWithShape="1">
          <a:blip r:embed="rId5">
            <a:alphaModFix/>
          </a:blip>
          <a:srcRect b="0" l="0" r="0" t="0"/>
          <a:stretch/>
        </p:blipFill>
        <p:spPr>
          <a:xfrm>
            <a:off x="2895539" y="1234874"/>
            <a:ext cx="6248461" cy="2673752"/>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74" name="Shape 174"/>
        <p:cNvGrpSpPr/>
        <p:nvPr/>
      </p:nvGrpSpPr>
      <p:grpSpPr>
        <a:xfrm>
          <a:off x="0" y="0"/>
          <a:ext cx="0" cy="0"/>
          <a:chOff x="0" y="0"/>
          <a:chExt cx="0" cy="0"/>
        </a:xfrm>
      </p:grpSpPr>
      <p:sp>
        <p:nvSpPr>
          <p:cNvPr id="175" name="Google Shape;175;p58"/>
          <p:cNvSpPr/>
          <p:nvPr/>
        </p:nvSpPr>
        <p:spPr>
          <a:xfrm>
            <a:off x="39568" y="64742"/>
            <a:ext cx="8952032" cy="1307474"/>
          </a:xfrm>
          <a:prstGeom prst="rect">
            <a:avLst/>
          </a:prstGeom>
          <a:noFill/>
          <a:ln>
            <a:noFill/>
          </a:ln>
        </p:spPr>
        <p:txBody>
          <a:bodyPr anchorCtr="0" anchor="t" bIns="45700" lIns="91425" spcFirstLastPara="1" rIns="91425" wrap="square" tIns="45700">
            <a:spAutoFit/>
          </a:bodyPr>
          <a:lstStyle/>
          <a:p>
            <a:pPr indent="0" lvl="0" marL="0" marR="0" rtl="0" algn="l">
              <a:lnSpc>
                <a:spcPct val="94000"/>
              </a:lnSpc>
              <a:spcBef>
                <a:spcPts val="0"/>
              </a:spcBef>
              <a:spcAft>
                <a:spcPts val="0"/>
              </a:spcAft>
              <a:buNone/>
            </a:pPr>
            <a:r>
              <a:rPr b="1" i="0" lang="en-US" sz="2800" u="none" cap="none" strike="noStrike">
                <a:solidFill>
                  <a:srgbClr val="00B050"/>
                </a:solidFill>
                <a:latin typeface="Arial Rounded"/>
                <a:ea typeface="Arial Rounded"/>
                <a:cs typeface="Arial Rounded"/>
                <a:sym typeface="Arial Rounded"/>
              </a:rPr>
              <a:t>2. </a:t>
            </a:r>
            <a:r>
              <a:rPr b="1" i="0" lang="en-US" sz="2800" u="none" cap="none" strike="noStrike">
                <a:solidFill>
                  <a:srgbClr val="595959"/>
                </a:solidFill>
                <a:latin typeface="Arial Rounded"/>
                <a:ea typeface="Arial Rounded"/>
                <a:cs typeface="Arial Rounded"/>
                <a:sym typeface="Arial Rounded"/>
              </a:rPr>
              <a:t>Viết một bức thư hỏi thăm người thân (hoặc bạn bè) và nói về việc học tập của em (hoặc một chuyện vui ở địa phương em).</a:t>
            </a:r>
            <a:endParaRPr b="1" i="0" sz="2800" u="none" cap="none" strike="noStrike">
              <a:solidFill>
                <a:srgbClr val="595959"/>
              </a:solidFill>
              <a:latin typeface="Arial Rounded"/>
              <a:ea typeface="Arial Rounded"/>
              <a:cs typeface="Arial Rounded"/>
              <a:sym typeface="Arial Rounded"/>
            </a:endParaRPr>
          </a:p>
        </p:txBody>
      </p:sp>
      <p:grpSp>
        <p:nvGrpSpPr>
          <p:cNvPr id="176" name="Google Shape;176;p58"/>
          <p:cNvGrpSpPr/>
          <p:nvPr/>
        </p:nvGrpSpPr>
        <p:grpSpPr>
          <a:xfrm>
            <a:off x="1766523" y="1016000"/>
            <a:ext cx="7166462" cy="4327001"/>
            <a:chOff x="1766523" y="1016000"/>
            <a:chExt cx="7166462" cy="4327001"/>
          </a:xfrm>
        </p:grpSpPr>
        <p:pic>
          <p:nvPicPr>
            <p:cNvPr id="177" name="Google Shape;177;p58"/>
            <p:cNvPicPr preferRelativeResize="0"/>
            <p:nvPr/>
          </p:nvPicPr>
          <p:blipFill rotWithShape="1">
            <a:blip r:embed="rId3">
              <a:alphaModFix/>
            </a:blip>
            <a:srcRect b="0" l="0" r="0" t="0"/>
            <a:stretch/>
          </p:blipFill>
          <p:spPr>
            <a:xfrm>
              <a:off x="1766523" y="1668860"/>
              <a:ext cx="4008801" cy="3674141"/>
            </a:xfrm>
            <a:prstGeom prst="rect">
              <a:avLst/>
            </a:prstGeom>
            <a:noFill/>
            <a:ln>
              <a:noFill/>
            </a:ln>
          </p:spPr>
        </p:pic>
        <p:sp>
          <p:nvSpPr>
            <p:cNvPr id="178" name="Google Shape;178;p58"/>
            <p:cNvSpPr/>
            <p:nvPr/>
          </p:nvSpPr>
          <p:spPr>
            <a:xfrm>
              <a:off x="5439507" y="1016000"/>
              <a:ext cx="3493478" cy="2102338"/>
            </a:xfrm>
            <a:prstGeom prst="cloudCallout">
              <a:avLst>
                <a:gd fmla="val -59312" name="adj1"/>
                <a:gd fmla="val 49861" name="adj2"/>
              </a:avLst>
            </a:prstGeom>
            <a:solidFill>
              <a:schemeClr val="lt1"/>
            </a:solidFill>
            <a:ln cap="flat" cmpd="sng" w="25400">
              <a:solidFill>
                <a:srgbClr val="FF33CC"/>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pic>
          <p:nvPicPr>
            <p:cNvPr descr="Phong Bì Viền Hình ảnh PNG | Vector Và Các Tập Tin PSD | Tải Về Miễn Phí  Trên Pngtree" id="179" name="Google Shape;179;p58"/>
            <p:cNvPicPr preferRelativeResize="0"/>
            <p:nvPr/>
          </p:nvPicPr>
          <p:blipFill rotWithShape="1">
            <a:blip r:embed="rId4">
              <a:alphaModFix/>
            </a:blip>
            <a:srcRect b="0" l="0" r="0" t="0"/>
            <a:stretch/>
          </p:blipFill>
          <p:spPr>
            <a:xfrm>
              <a:off x="6239606" y="1258764"/>
              <a:ext cx="1648559" cy="1648559"/>
            </a:xfrm>
            <a:prstGeom prst="rect">
              <a:avLst/>
            </a:prstGeom>
            <a:noFill/>
            <a:ln>
              <a:noFill/>
            </a:ln>
          </p:spPr>
        </p:pic>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59"/>
          <p:cNvPicPr preferRelativeResize="0"/>
          <p:nvPr/>
        </p:nvPicPr>
        <p:blipFill rotWithShape="1">
          <a:blip r:embed="rId3">
            <a:alphaModFix/>
          </a:blip>
          <a:srcRect b="0" l="0" r="0" t="0"/>
          <a:stretch/>
        </p:blipFill>
        <p:spPr>
          <a:xfrm>
            <a:off x="7240955" y="3418363"/>
            <a:ext cx="2004400" cy="1837070"/>
          </a:xfrm>
          <a:prstGeom prst="rect">
            <a:avLst/>
          </a:prstGeom>
          <a:noFill/>
          <a:ln>
            <a:noFill/>
          </a:ln>
        </p:spPr>
      </p:pic>
      <p:sp>
        <p:nvSpPr>
          <p:cNvPr id="185" name="Google Shape;185;p59"/>
          <p:cNvSpPr txBox="1"/>
          <p:nvPr/>
        </p:nvSpPr>
        <p:spPr>
          <a:xfrm>
            <a:off x="179754" y="708553"/>
            <a:ext cx="8715540" cy="378565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US" sz="2000" u="none" cap="none" strike="noStrike">
                <a:solidFill>
                  <a:srgbClr val="0070C0"/>
                </a:solidFill>
                <a:latin typeface="Arial Rounded"/>
                <a:ea typeface="Arial Rounded"/>
                <a:cs typeface="Arial Rounded"/>
                <a:sym typeface="Arial Rounded"/>
              </a:rPr>
              <a:t>Hà Nội, ngày ... tháng ... năm 202...</a:t>
            </a:r>
            <a:endParaRPr b="0" i="1" sz="2000" u="none" cap="none" strike="noStrike">
              <a:solidFill>
                <a:srgbClr val="0070C0"/>
              </a:solidFill>
              <a:latin typeface="Arial Rounded"/>
              <a:ea typeface="Arial Rounded"/>
              <a:cs typeface="Arial Rounded"/>
              <a:sym typeface="Arial Rounded"/>
            </a:endParaRPr>
          </a:p>
          <a:p>
            <a:pPr indent="0" lvl="0" marL="0" marR="0" rtl="0" algn="just">
              <a:lnSpc>
                <a:spcPct val="100000"/>
              </a:lnSpc>
              <a:spcBef>
                <a:spcPts val="0"/>
              </a:spcBef>
              <a:spcAft>
                <a:spcPts val="0"/>
              </a:spcAft>
              <a:buNone/>
            </a:pPr>
            <a:r>
              <a:rPr b="0" i="0" lang="en-US" sz="2000" u="none" cap="none" strike="noStrike">
                <a:solidFill>
                  <a:srgbClr val="0070C0"/>
                </a:solidFill>
                <a:latin typeface="Arial Rounded"/>
                <a:ea typeface="Arial Rounded"/>
                <a:cs typeface="Arial Rounded"/>
                <a:sym typeface="Arial Rounded"/>
              </a:rPr>
              <a:t>       </a:t>
            </a:r>
            <a:r>
              <a:rPr b="1" i="0" lang="en-US" sz="2000" u="none" cap="none" strike="noStrike">
                <a:solidFill>
                  <a:srgbClr val="0070C0"/>
                </a:solidFill>
                <a:latin typeface="Arial Rounded"/>
                <a:ea typeface="Arial Rounded"/>
                <a:cs typeface="Arial Rounded"/>
                <a:sym typeface="Arial Rounded"/>
              </a:rPr>
              <a:t>Cô thân yêu, cháu là An đây!</a:t>
            </a:r>
            <a:endParaRPr/>
          </a:p>
          <a:p>
            <a:pPr indent="0" lvl="0" marL="0" marR="0" rtl="0" algn="just">
              <a:lnSpc>
                <a:spcPct val="100000"/>
              </a:lnSpc>
              <a:spcBef>
                <a:spcPts val="0"/>
              </a:spcBef>
              <a:spcAft>
                <a:spcPts val="0"/>
              </a:spcAft>
              <a:buNone/>
            </a:pPr>
            <a:r>
              <a:rPr b="1" i="0" lang="en-US" sz="2000" u="none" cap="none" strike="noStrike">
                <a:solidFill>
                  <a:srgbClr val="0070C0"/>
                </a:solidFill>
                <a:latin typeface="Arial Rounded"/>
                <a:ea typeface="Arial Rounded"/>
                <a:cs typeface="Arial Rounded"/>
                <a:sym typeface="Arial Rounded"/>
              </a:rPr>
              <a:t>       Vậy là cô đã chuyển vào sống ở Sài Gòn được một tháng rồi. Không biết ở đó, cô và mọi người trong gia đình có khỏe không? Công việc của cô thế nào rồi? Cho cháu gửi lời hỏi thăm sức khỏe của gia đình cô nhé.</a:t>
            </a:r>
            <a:endParaRPr/>
          </a:p>
          <a:p>
            <a:pPr indent="0" lvl="0" marL="0" marR="0" rtl="0" algn="just">
              <a:lnSpc>
                <a:spcPct val="100000"/>
              </a:lnSpc>
              <a:spcBef>
                <a:spcPts val="0"/>
              </a:spcBef>
              <a:spcAft>
                <a:spcPts val="0"/>
              </a:spcAft>
              <a:buNone/>
            </a:pPr>
            <a:r>
              <a:rPr b="1" i="0" lang="en-US" sz="2000" u="none" cap="none" strike="noStrike">
                <a:solidFill>
                  <a:srgbClr val="0070C0"/>
                </a:solidFill>
                <a:latin typeface="Arial Rounded"/>
                <a:ea typeface="Arial Rounded"/>
                <a:cs typeface="Arial Rounded"/>
                <a:sym typeface="Arial Rounded"/>
              </a:rPr>
              <a:t>       Cuộc sống của cháu ở Hà Nội rất tốt. Việc học tập cũng rất thuận lợi. Năm nay cháu lại được học sinh giỏi nữa rồi. Cháu muốn chia sẻ với cô đầu tiên.</a:t>
            </a:r>
            <a:endParaRPr/>
          </a:p>
          <a:p>
            <a:pPr indent="0" lvl="0" marL="0" marR="0" rtl="0" algn="just">
              <a:lnSpc>
                <a:spcPct val="100000"/>
              </a:lnSpc>
              <a:spcBef>
                <a:spcPts val="0"/>
              </a:spcBef>
              <a:spcAft>
                <a:spcPts val="0"/>
              </a:spcAft>
              <a:buNone/>
            </a:pPr>
            <a:r>
              <a:rPr b="1" i="0" lang="en-US" sz="2000" u="none" cap="none" strike="noStrike">
                <a:solidFill>
                  <a:srgbClr val="0070C0"/>
                </a:solidFill>
                <a:latin typeface="Arial Rounded"/>
                <a:ea typeface="Arial Rounded"/>
                <a:cs typeface="Arial Rounded"/>
                <a:sym typeface="Arial Rounded"/>
              </a:rPr>
              <a:t>      Một năm học nữa lại bắt đầu. Cháu sẽ cố gắng để đạt được kết quả tốt hơn nữa. Chúc cô và gia đình luôn luôn mạnh khỏe, hạnh phúc. Khi nào được nghỉ hè, cháu sẽ xin bố mẹ vào thăm cô.                                                                                     </a:t>
            </a:r>
            <a:endParaRPr/>
          </a:p>
          <a:p>
            <a:pPr indent="0" lvl="0" marL="5291138" marR="0" rtl="0" algn="just">
              <a:lnSpc>
                <a:spcPct val="100000"/>
              </a:lnSpc>
              <a:spcBef>
                <a:spcPts val="0"/>
              </a:spcBef>
              <a:spcAft>
                <a:spcPts val="0"/>
              </a:spcAft>
              <a:buNone/>
            </a:pPr>
            <a:r>
              <a:rPr b="1" i="0" lang="en-US" sz="2000" u="none" cap="none" strike="noStrike">
                <a:solidFill>
                  <a:srgbClr val="0070C0"/>
                </a:solidFill>
                <a:latin typeface="Arial Rounded"/>
                <a:ea typeface="Arial Rounded"/>
                <a:cs typeface="Arial Rounded"/>
                <a:sym typeface="Arial Rounded"/>
              </a:rPr>
              <a:t>Cháu của cô</a:t>
            </a:r>
            <a:endParaRPr b="1" i="0" sz="2000" u="none" cap="none" strike="noStrike">
              <a:solidFill>
                <a:srgbClr val="0070C0"/>
              </a:solidFill>
              <a:latin typeface="Arial Rounded"/>
              <a:ea typeface="Arial Rounded"/>
              <a:cs typeface="Arial Rounded"/>
              <a:sym typeface="Arial Rounded"/>
            </a:endParaRPr>
          </a:p>
          <a:p>
            <a:pPr indent="0" lvl="0" marL="5291138" marR="0" rtl="0" algn="just">
              <a:lnSpc>
                <a:spcPct val="100000"/>
              </a:lnSpc>
              <a:spcBef>
                <a:spcPts val="0"/>
              </a:spcBef>
              <a:spcAft>
                <a:spcPts val="0"/>
              </a:spcAft>
              <a:buNone/>
            </a:pPr>
            <a:r>
              <a:rPr b="1" i="0" lang="en-US" sz="2000" u="none" cap="none" strike="noStrike">
                <a:solidFill>
                  <a:srgbClr val="0070C0"/>
                </a:solidFill>
                <a:latin typeface="Arial Rounded"/>
                <a:ea typeface="Arial Rounded"/>
                <a:cs typeface="Arial Rounded"/>
                <a:sym typeface="Arial Rounded"/>
              </a:rPr>
              <a:t>	      An</a:t>
            </a:r>
            <a:endParaRPr b="1" i="0" sz="2400" u="none" cap="none" strike="noStrike">
              <a:solidFill>
                <a:srgbClr val="0070C0"/>
              </a:solidFill>
              <a:latin typeface="Arial Rounded"/>
              <a:ea typeface="Arial Rounded"/>
              <a:cs typeface="Arial Rounded"/>
              <a:sym typeface="Arial Rounded"/>
            </a:endParaRPr>
          </a:p>
        </p:txBody>
      </p:sp>
      <p:grpSp>
        <p:nvGrpSpPr>
          <p:cNvPr id="186" name="Google Shape;186;p59"/>
          <p:cNvGrpSpPr/>
          <p:nvPr/>
        </p:nvGrpSpPr>
        <p:grpSpPr>
          <a:xfrm>
            <a:off x="-91439" y="-71120"/>
            <a:ext cx="3286759" cy="886970"/>
            <a:chOff x="1" y="0"/>
            <a:chExt cx="3286759" cy="886970"/>
          </a:xfrm>
        </p:grpSpPr>
        <p:grpSp>
          <p:nvGrpSpPr>
            <p:cNvPr id="187" name="Google Shape;187;p59"/>
            <p:cNvGrpSpPr/>
            <p:nvPr/>
          </p:nvGrpSpPr>
          <p:grpSpPr>
            <a:xfrm>
              <a:off x="1" y="0"/>
              <a:ext cx="3286759" cy="886970"/>
              <a:chOff x="1" y="0"/>
              <a:chExt cx="3286759" cy="886970"/>
            </a:xfrm>
          </p:grpSpPr>
          <p:grpSp>
            <p:nvGrpSpPr>
              <p:cNvPr id="188" name="Google Shape;188;p59"/>
              <p:cNvGrpSpPr/>
              <p:nvPr/>
            </p:nvGrpSpPr>
            <p:grpSpPr>
              <a:xfrm>
                <a:off x="1" y="0"/>
                <a:ext cx="2514605" cy="886970"/>
                <a:chOff x="0" y="0"/>
                <a:chExt cx="3352807" cy="1182626"/>
              </a:xfrm>
            </p:grpSpPr>
            <p:pic>
              <p:nvPicPr>
                <p:cNvPr id="189" name="Google Shape;189;p59"/>
                <p:cNvPicPr preferRelativeResize="0"/>
                <p:nvPr/>
              </p:nvPicPr>
              <p:blipFill rotWithShape="1">
                <a:blip r:embed="rId4">
                  <a:alphaModFix/>
                </a:blip>
                <a:srcRect b="0" l="0" r="0" t="0"/>
                <a:stretch/>
              </p:blipFill>
              <p:spPr>
                <a:xfrm>
                  <a:off x="0" y="0"/>
                  <a:ext cx="3352807" cy="1182626"/>
                </a:xfrm>
                <a:prstGeom prst="rect">
                  <a:avLst/>
                </a:prstGeom>
                <a:noFill/>
                <a:ln>
                  <a:noFill/>
                </a:ln>
              </p:spPr>
            </p:pic>
            <p:pic>
              <p:nvPicPr>
                <p:cNvPr descr="Ảnh có chứa đồ họa véc-tơ&#10;&#10;Mô tả được tạo tự động" id="190" name="Google Shape;190;p59"/>
                <p:cNvPicPr preferRelativeResize="0"/>
                <p:nvPr/>
              </p:nvPicPr>
              <p:blipFill rotWithShape="1">
                <a:blip r:embed="rId5">
                  <a:alphaModFix/>
                </a:blip>
                <a:srcRect b="0" l="0" r="0" t="0"/>
                <a:stretch/>
              </p:blipFill>
              <p:spPr>
                <a:xfrm>
                  <a:off x="331607" y="257625"/>
                  <a:ext cx="920549" cy="796733"/>
                </a:xfrm>
                <a:prstGeom prst="rect">
                  <a:avLst/>
                </a:prstGeom>
                <a:noFill/>
                <a:ln>
                  <a:noFill/>
                </a:ln>
              </p:spPr>
            </p:pic>
          </p:grpSp>
          <p:sp>
            <p:nvSpPr>
              <p:cNvPr id="191" name="Google Shape;191;p59"/>
              <p:cNvSpPr/>
              <p:nvPr/>
            </p:nvSpPr>
            <p:spPr>
              <a:xfrm>
                <a:off x="924560" y="259080"/>
                <a:ext cx="2362200" cy="435488"/>
              </a:xfrm>
              <a:prstGeom prst="roundRect">
                <a:avLst>
                  <a:gd fmla="val 50000" name="adj"/>
                </a:avLst>
              </a:prstGeom>
              <a:solidFill>
                <a:srgbClr val="68C9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Questrial"/>
                  <a:ea typeface="Questrial"/>
                  <a:cs typeface="Questrial"/>
                  <a:sym typeface="Questrial"/>
                </a:endParaRPr>
              </a:p>
            </p:txBody>
          </p:sp>
        </p:grpSp>
        <p:sp>
          <p:nvSpPr>
            <p:cNvPr id="192" name="Google Shape;192;p59"/>
            <p:cNvSpPr txBox="1"/>
            <p:nvPr/>
          </p:nvSpPr>
          <p:spPr>
            <a:xfrm>
              <a:off x="865540" y="238695"/>
              <a:ext cx="2324920" cy="4385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Questrial"/>
                  <a:ea typeface="Questrial"/>
                  <a:cs typeface="Questrial"/>
                  <a:sym typeface="Questrial"/>
                </a:rPr>
                <a:t>Bài tham khảo</a:t>
              </a:r>
              <a:endParaRPr b="0" i="0" sz="800" u="none" cap="none" strike="noStrike">
                <a:solidFill>
                  <a:srgbClr val="000000"/>
                </a:solidFill>
                <a:latin typeface="Questrial"/>
                <a:ea typeface="Questrial"/>
                <a:cs typeface="Questrial"/>
                <a:sym typeface="Questrial"/>
              </a:endParaRPr>
            </a:p>
          </p:txBody>
        </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5"/>
          <p:cNvPicPr preferRelativeResize="0"/>
          <p:nvPr/>
        </p:nvPicPr>
        <p:blipFill rotWithShape="1">
          <a:blip r:embed="rId3">
            <a:alphaModFix/>
          </a:blip>
          <a:srcRect b="0" l="0" r="0" t="0"/>
          <a:stretch/>
        </p:blipFill>
        <p:spPr>
          <a:xfrm>
            <a:off x="7446054" y="3525520"/>
            <a:ext cx="2276114" cy="1819274"/>
          </a:xfrm>
          <a:prstGeom prst="rect">
            <a:avLst/>
          </a:prstGeom>
          <a:noFill/>
          <a:ln>
            <a:noFill/>
          </a:ln>
        </p:spPr>
      </p:pic>
      <p:grpSp>
        <p:nvGrpSpPr>
          <p:cNvPr id="198" name="Google Shape;198;p25"/>
          <p:cNvGrpSpPr/>
          <p:nvPr/>
        </p:nvGrpSpPr>
        <p:grpSpPr>
          <a:xfrm>
            <a:off x="-91439" y="-71120"/>
            <a:ext cx="3286759" cy="886970"/>
            <a:chOff x="1" y="0"/>
            <a:chExt cx="3286759" cy="886970"/>
          </a:xfrm>
        </p:grpSpPr>
        <p:grpSp>
          <p:nvGrpSpPr>
            <p:cNvPr id="199" name="Google Shape;199;p25"/>
            <p:cNvGrpSpPr/>
            <p:nvPr/>
          </p:nvGrpSpPr>
          <p:grpSpPr>
            <a:xfrm>
              <a:off x="1" y="0"/>
              <a:ext cx="3286759" cy="886970"/>
              <a:chOff x="1" y="0"/>
              <a:chExt cx="3286759" cy="886970"/>
            </a:xfrm>
          </p:grpSpPr>
          <p:grpSp>
            <p:nvGrpSpPr>
              <p:cNvPr id="200" name="Google Shape;200;p25"/>
              <p:cNvGrpSpPr/>
              <p:nvPr/>
            </p:nvGrpSpPr>
            <p:grpSpPr>
              <a:xfrm>
                <a:off x="1" y="0"/>
                <a:ext cx="2514605" cy="886970"/>
                <a:chOff x="0" y="0"/>
                <a:chExt cx="3352807" cy="1182626"/>
              </a:xfrm>
            </p:grpSpPr>
            <p:pic>
              <p:nvPicPr>
                <p:cNvPr id="201" name="Google Shape;201;p25"/>
                <p:cNvPicPr preferRelativeResize="0"/>
                <p:nvPr/>
              </p:nvPicPr>
              <p:blipFill rotWithShape="1">
                <a:blip r:embed="rId4">
                  <a:alphaModFix/>
                </a:blip>
                <a:srcRect b="0" l="0" r="0" t="0"/>
                <a:stretch/>
              </p:blipFill>
              <p:spPr>
                <a:xfrm>
                  <a:off x="0" y="0"/>
                  <a:ext cx="3352807" cy="1182626"/>
                </a:xfrm>
                <a:prstGeom prst="rect">
                  <a:avLst/>
                </a:prstGeom>
                <a:noFill/>
                <a:ln>
                  <a:noFill/>
                </a:ln>
              </p:spPr>
            </p:pic>
            <p:pic>
              <p:nvPicPr>
                <p:cNvPr descr="Ảnh có chứa đồ họa véc-tơ&#10;&#10;Mô tả được tạo tự động" id="202" name="Google Shape;202;p25"/>
                <p:cNvPicPr preferRelativeResize="0"/>
                <p:nvPr/>
              </p:nvPicPr>
              <p:blipFill rotWithShape="1">
                <a:blip r:embed="rId5">
                  <a:alphaModFix/>
                </a:blip>
                <a:srcRect b="0" l="0" r="0" t="0"/>
                <a:stretch/>
              </p:blipFill>
              <p:spPr>
                <a:xfrm>
                  <a:off x="331607" y="257625"/>
                  <a:ext cx="920549" cy="796733"/>
                </a:xfrm>
                <a:prstGeom prst="rect">
                  <a:avLst/>
                </a:prstGeom>
                <a:noFill/>
                <a:ln>
                  <a:noFill/>
                </a:ln>
              </p:spPr>
            </p:pic>
          </p:grpSp>
          <p:sp>
            <p:nvSpPr>
              <p:cNvPr id="203" name="Google Shape;203;p25"/>
              <p:cNvSpPr/>
              <p:nvPr/>
            </p:nvSpPr>
            <p:spPr>
              <a:xfrm>
                <a:off x="924560" y="259080"/>
                <a:ext cx="2362200" cy="435488"/>
              </a:xfrm>
              <a:prstGeom prst="roundRect">
                <a:avLst>
                  <a:gd fmla="val 50000" name="adj"/>
                </a:avLst>
              </a:prstGeom>
              <a:solidFill>
                <a:srgbClr val="68C9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Questrial"/>
                  <a:ea typeface="Questrial"/>
                  <a:cs typeface="Questrial"/>
                  <a:sym typeface="Questrial"/>
                </a:endParaRPr>
              </a:p>
            </p:txBody>
          </p:sp>
        </p:grpSp>
        <p:sp>
          <p:nvSpPr>
            <p:cNvPr id="204" name="Google Shape;204;p25"/>
            <p:cNvSpPr txBox="1"/>
            <p:nvPr/>
          </p:nvSpPr>
          <p:spPr>
            <a:xfrm>
              <a:off x="865540" y="238695"/>
              <a:ext cx="2324920" cy="4385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2400" u="none" cap="none" strike="noStrike">
                  <a:solidFill>
                    <a:schemeClr val="lt1"/>
                  </a:solidFill>
                  <a:latin typeface="Questrial"/>
                  <a:ea typeface="Questrial"/>
                  <a:cs typeface="Questrial"/>
                  <a:sym typeface="Questrial"/>
                </a:rPr>
                <a:t>Bài tham khảo</a:t>
              </a:r>
              <a:endParaRPr b="0" i="0" sz="800" u="none" cap="none" strike="noStrike">
                <a:solidFill>
                  <a:srgbClr val="000000"/>
                </a:solidFill>
                <a:latin typeface="Questrial"/>
                <a:ea typeface="Questrial"/>
                <a:cs typeface="Questrial"/>
                <a:sym typeface="Questrial"/>
              </a:endParaRPr>
            </a:p>
          </p:txBody>
        </p:sp>
      </p:grpSp>
      <p:sp>
        <p:nvSpPr>
          <p:cNvPr id="205" name="Google Shape;205;p25"/>
          <p:cNvSpPr txBox="1"/>
          <p:nvPr/>
        </p:nvSpPr>
        <p:spPr>
          <a:xfrm>
            <a:off x="60960" y="248920"/>
            <a:ext cx="9022080" cy="4431983"/>
          </a:xfrm>
          <a:prstGeom prst="rect">
            <a:avLst/>
          </a:prstGeom>
          <a:noFill/>
          <a:ln>
            <a:noFill/>
          </a:ln>
        </p:spPr>
        <p:txBody>
          <a:bodyPr anchorCtr="0" anchor="t" bIns="45700" lIns="91425" spcFirstLastPara="1" rIns="91425" wrap="square" tIns="45700">
            <a:spAutoFit/>
          </a:bodyPr>
          <a:lstStyle/>
          <a:p>
            <a:pPr indent="0" lvl="0" marL="0" marR="0" rtl="0" algn="r">
              <a:lnSpc>
                <a:spcPct val="94000"/>
              </a:lnSpc>
              <a:spcBef>
                <a:spcPts val="0"/>
              </a:spcBef>
              <a:spcAft>
                <a:spcPts val="0"/>
              </a:spcAft>
              <a:buNone/>
            </a:pPr>
            <a:r>
              <a:rPr b="0" i="1" lang="en-US" sz="2000" u="none" cap="none" strike="noStrike">
                <a:solidFill>
                  <a:srgbClr val="7030A0"/>
                </a:solidFill>
                <a:latin typeface="Arial Rounded"/>
                <a:ea typeface="Arial Rounded"/>
                <a:cs typeface="Arial Rounded"/>
                <a:sym typeface="Arial Rounded"/>
              </a:rPr>
              <a:t>Hà Nội, ngày 02 tháng 09 năm 2022</a:t>
            </a:r>
            <a:endParaRPr/>
          </a:p>
          <a:p>
            <a:pPr indent="0" lvl="0" marL="0" marR="0" rtl="0" algn="l">
              <a:lnSpc>
                <a:spcPct val="94000"/>
              </a:lnSpc>
              <a:spcBef>
                <a:spcPts val="0"/>
              </a:spcBef>
              <a:spcAft>
                <a:spcPts val="0"/>
              </a:spcAft>
              <a:buNone/>
            </a:pPr>
            <a:r>
              <a:rPr b="0" i="0" lang="en-US" sz="2000" u="none" cap="none" strike="noStrike">
                <a:solidFill>
                  <a:srgbClr val="7030A0"/>
                </a:solidFill>
                <a:latin typeface="Arial Rounded"/>
                <a:ea typeface="Arial Rounded"/>
                <a:cs typeface="Arial Rounded"/>
                <a:sym typeface="Arial Rounded"/>
              </a:rPr>
              <a:t>      Ông ngoại thân mến!</a:t>
            </a:r>
            <a:endParaRPr/>
          </a:p>
          <a:p>
            <a:pPr indent="0" lvl="0" marL="0" marR="0" rtl="0" algn="l">
              <a:lnSpc>
                <a:spcPct val="94000"/>
              </a:lnSpc>
              <a:spcBef>
                <a:spcPts val="0"/>
              </a:spcBef>
              <a:spcAft>
                <a:spcPts val="0"/>
              </a:spcAft>
              <a:buNone/>
            </a:pPr>
            <a:r>
              <a:rPr b="0" i="0" lang="en-US" sz="2000" u="none" cap="none" strike="noStrike">
                <a:solidFill>
                  <a:srgbClr val="7030A0"/>
                </a:solidFill>
                <a:latin typeface="Arial Rounded"/>
                <a:ea typeface="Arial Rounded"/>
                <a:cs typeface="Arial Rounded"/>
                <a:sym typeface="Arial Rounded"/>
              </a:rPr>
              <a:t>      Chắc ông sẽ bất ngờ khi nhận được thư của cháu đúng không ạ. Hôm nay, học bài xong còn sớm nên cháu viết mấy dòng thư hỏi thăm sức khoẻ của ông. Ông ơi! Lâu nay ông có khoẻ không ạ ? Ông có còn đau đầu gối như hồi trước nữa không ạ? Ông ơi, tuổi ông đã cao nên ông cố gắng nghỉ ngơi, đừng làm việc vườn nhiều quá ông nhé.</a:t>
            </a:r>
            <a:endParaRPr/>
          </a:p>
          <a:p>
            <a:pPr indent="0" lvl="0" marL="0" marR="0" rtl="0" algn="l">
              <a:lnSpc>
                <a:spcPct val="94000"/>
              </a:lnSpc>
              <a:spcBef>
                <a:spcPts val="0"/>
              </a:spcBef>
              <a:spcAft>
                <a:spcPts val="0"/>
              </a:spcAft>
              <a:buNone/>
            </a:pPr>
            <a:r>
              <a:rPr b="0" i="0" lang="en-US" sz="2000" u="none" cap="none" strike="noStrike">
                <a:solidFill>
                  <a:srgbClr val="7030A0"/>
                </a:solidFill>
                <a:latin typeface="Arial Rounded"/>
                <a:ea typeface="Arial Rounded"/>
                <a:cs typeface="Arial Rounded"/>
                <a:sym typeface="Arial Rounded"/>
              </a:rPr>
              <a:t>     Cũng đã hơn một năm cháu chưa có dịp về quê thăm ông, ông đừng trách cháu nhé. Cháu và bố mẹ ở đây đều khoẻ, công việc và học tập đều rất tốt. Cháu hứa là sẽ học tập thật tốt, thật ngoan ngoãn để hè này được bố mẹ cho về thăm ông. Ông nhớ dành cây trái trong vườn cho cháu nhé.</a:t>
            </a:r>
            <a:endParaRPr/>
          </a:p>
          <a:p>
            <a:pPr indent="0" lvl="0" marL="0" marR="0" rtl="0" algn="l">
              <a:lnSpc>
                <a:spcPct val="94000"/>
              </a:lnSpc>
              <a:spcBef>
                <a:spcPts val="0"/>
              </a:spcBef>
              <a:spcAft>
                <a:spcPts val="0"/>
              </a:spcAft>
              <a:buNone/>
            </a:pPr>
            <a:r>
              <a:rPr b="0" i="0" lang="en-US" sz="2000" u="none" cap="none" strike="noStrike">
                <a:solidFill>
                  <a:srgbClr val="7030A0"/>
                </a:solidFill>
                <a:latin typeface="Arial Rounded"/>
                <a:ea typeface="Arial Rounded"/>
                <a:cs typeface="Arial Rounded"/>
                <a:sym typeface="Arial Rounded"/>
              </a:rPr>
              <a:t>    Đêm đã khuya, cháu phải đi ngủ để sáng mai kịp giờ đến lớp. Cháu xin dừng bút tại đây, ông nhớ giữ gìn sức khoẻ nhé. Cháu yêu ông nhiều.  </a:t>
            </a:r>
            <a:endParaRPr/>
          </a:p>
          <a:p>
            <a:pPr indent="0" lvl="0" marL="5110163" marR="0" rtl="0" algn="l">
              <a:lnSpc>
                <a:spcPct val="94000"/>
              </a:lnSpc>
              <a:spcBef>
                <a:spcPts val="0"/>
              </a:spcBef>
              <a:spcAft>
                <a:spcPts val="0"/>
              </a:spcAft>
              <a:buNone/>
            </a:pPr>
            <a:r>
              <a:rPr b="0" i="0" lang="en-US" sz="2000" u="none" cap="none" strike="noStrike">
                <a:solidFill>
                  <a:srgbClr val="7030A0"/>
                </a:solidFill>
                <a:latin typeface="Arial Rounded"/>
                <a:ea typeface="Arial Rounded"/>
                <a:cs typeface="Arial Rounded"/>
                <a:sym typeface="Arial Rounded"/>
              </a:rPr>
              <a:t>Cháu ngoại</a:t>
            </a:r>
            <a:endParaRPr b="0" i="0" sz="2000" u="none" cap="none" strike="noStrike">
              <a:solidFill>
                <a:srgbClr val="7030A0"/>
              </a:solidFill>
              <a:latin typeface="Arial Rounded"/>
              <a:ea typeface="Arial Rounded"/>
              <a:cs typeface="Arial Rounded"/>
              <a:sym typeface="Arial Rounded"/>
            </a:endParaRPr>
          </a:p>
          <a:p>
            <a:pPr indent="0" lvl="0" marL="5110163" marR="0" rtl="0" algn="l">
              <a:lnSpc>
                <a:spcPct val="94000"/>
              </a:lnSpc>
              <a:spcBef>
                <a:spcPts val="0"/>
              </a:spcBef>
              <a:spcAft>
                <a:spcPts val="0"/>
              </a:spcAft>
              <a:buNone/>
            </a:pPr>
            <a:r>
              <a:rPr b="0" i="0" lang="en-US" sz="2000" u="none" cap="none" strike="noStrike">
                <a:solidFill>
                  <a:srgbClr val="7030A0"/>
                </a:solidFill>
                <a:latin typeface="Arial Rounded"/>
                <a:ea typeface="Arial Rounded"/>
                <a:cs typeface="Arial Rounded"/>
                <a:sym typeface="Arial Rounded"/>
              </a:rPr>
              <a:t>  Bảo Trâm</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Background Cute full hd" id="210" name="Google Shape;210;p60"/>
          <p:cNvPicPr preferRelativeResize="0"/>
          <p:nvPr/>
        </p:nvPicPr>
        <p:blipFill rotWithShape="1">
          <a:blip r:embed="rId3">
            <a:alphaModFix/>
          </a:blip>
          <a:srcRect b="0" l="0" r="0" t="0"/>
          <a:stretch/>
        </p:blipFill>
        <p:spPr>
          <a:xfrm>
            <a:off x="-1" y="0"/>
            <a:ext cx="9144001" cy="5161036"/>
          </a:xfrm>
          <a:prstGeom prst="rect">
            <a:avLst/>
          </a:prstGeom>
          <a:noFill/>
          <a:ln>
            <a:noFill/>
          </a:ln>
        </p:spPr>
      </p:pic>
      <p:pic>
        <p:nvPicPr>
          <p:cNvPr id="211" name="Google Shape;211;p60"/>
          <p:cNvPicPr preferRelativeResize="0"/>
          <p:nvPr/>
        </p:nvPicPr>
        <p:blipFill rotWithShape="1">
          <a:blip r:embed="rId4">
            <a:alphaModFix/>
          </a:blip>
          <a:srcRect b="9562" l="8929" r="15659" t="7238"/>
          <a:stretch/>
        </p:blipFill>
        <p:spPr>
          <a:xfrm>
            <a:off x="1863525" y="193040"/>
            <a:ext cx="5613722" cy="4950460"/>
          </a:xfrm>
          <a:prstGeom prst="rect">
            <a:avLst/>
          </a:prstGeom>
          <a:noFill/>
          <a:ln>
            <a:noFill/>
          </a:ln>
        </p:spPr>
      </p:pic>
      <p:sp>
        <p:nvSpPr>
          <p:cNvPr id="212" name="Google Shape;212;p60"/>
          <p:cNvSpPr txBox="1"/>
          <p:nvPr/>
        </p:nvSpPr>
        <p:spPr>
          <a:xfrm rot="-359510">
            <a:off x="2384386" y="602296"/>
            <a:ext cx="4051140"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5400" u="none" cap="none" strike="noStrike">
                <a:solidFill>
                  <a:schemeClr val="lt1"/>
                </a:solidFill>
                <a:latin typeface="Arial"/>
                <a:ea typeface="Arial"/>
                <a:cs typeface="Arial"/>
                <a:sym typeface="Arial"/>
              </a:rPr>
              <a:t>Chia sẻ trước lớp</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500"/>
                                        <p:tgtEl>
                                          <p:spTgt spid="212"/>
                                        </p:tgtEl>
                                        <p:attrNameLst>
                                          <p:attrName>ppt_w</p:attrName>
                                        </p:attrNameLst>
                                      </p:cBhvr>
                                      <p:tavLst>
                                        <p:tav fmla="" tm="0">
                                          <p:val>
                                            <p:strVal val="0"/>
                                          </p:val>
                                        </p:tav>
                                        <p:tav fmla="" tm="100000">
                                          <p:val>
                                            <p:strVal val="#ppt_w"/>
                                          </p:val>
                                        </p:tav>
                                      </p:tavLst>
                                    </p:anim>
                                    <p:anim calcmode="lin" valueType="num">
                                      <p:cBhvr additive="base">
                                        <p:cTn dur="500"/>
                                        <p:tgtEl>
                                          <p:spTgt spid="21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pic>
        <p:nvPicPr>
          <p:cNvPr id="58" name="Google Shape;58;p47"/>
          <p:cNvPicPr preferRelativeResize="0"/>
          <p:nvPr/>
        </p:nvPicPr>
        <p:blipFill rotWithShape="1">
          <a:blip r:embed="rId3">
            <a:alphaModFix/>
          </a:blip>
          <a:srcRect b="0" l="0" r="0" t="0"/>
          <a:stretch/>
        </p:blipFill>
        <p:spPr>
          <a:xfrm>
            <a:off x="4017815" y="548107"/>
            <a:ext cx="4837015" cy="3733545"/>
          </a:xfrm>
          <a:prstGeom prst="roundRect">
            <a:avLst>
              <a:gd fmla="val 16667" name="adj"/>
            </a:avLst>
          </a:prstGeom>
          <a:noFill/>
          <a:ln>
            <a:noFill/>
          </a:ln>
        </p:spPr>
      </p:pic>
      <p:sp>
        <p:nvSpPr>
          <p:cNvPr id="59" name="Google Shape;59;p47"/>
          <p:cNvSpPr txBox="1"/>
          <p:nvPr/>
        </p:nvSpPr>
        <p:spPr>
          <a:xfrm>
            <a:off x="1412331" y="1616648"/>
            <a:ext cx="1374094"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300" u="none" cap="none" strike="noStrike">
                <a:solidFill>
                  <a:srgbClr val="2F5496"/>
                </a:solidFill>
                <a:latin typeface="Arial Rounded"/>
                <a:ea typeface="Arial Rounded"/>
                <a:cs typeface="Arial Rounded"/>
                <a:sym typeface="Arial Rounded"/>
              </a:rPr>
              <a:t>Ôn tập</a:t>
            </a:r>
            <a:endParaRPr b="0" i="0" sz="3300" u="none" cap="none" strike="noStrike">
              <a:solidFill>
                <a:srgbClr val="2F5496"/>
              </a:solidFill>
              <a:latin typeface="Arial Rounded"/>
              <a:ea typeface="Arial Rounded"/>
              <a:cs typeface="Arial Rounded"/>
              <a:sym typeface="Arial Rounded"/>
            </a:endParaRPr>
          </a:p>
        </p:txBody>
      </p:sp>
      <p:sp>
        <p:nvSpPr>
          <p:cNvPr id="60" name="Google Shape;60;p47"/>
          <p:cNvSpPr txBox="1"/>
          <p:nvPr/>
        </p:nvSpPr>
        <p:spPr>
          <a:xfrm>
            <a:off x="1064480" y="3091089"/>
            <a:ext cx="2069797"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700" u="none" cap="none" strike="noStrike">
                <a:solidFill>
                  <a:srgbClr val="00B050"/>
                </a:solidFill>
                <a:latin typeface="Arial Rounded"/>
                <a:ea typeface="Arial Rounded"/>
                <a:cs typeface="Arial Rounded"/>
                <a:sym typeface="Arial Rounded"/>
              </a:rPr>
              <a:t>SGK trang 62</a:t>
            </a:r>
            <a:endParaRPr b="0" i="0" sz="2700" u="none" cap="none" strike="noStrike">
              <a:solidFill>
                <a:srgbClr val="00B050"/>
              </a:solidFill>
              <a:latin typeface="Arial Rounded"/>
              <a:ea typeface="Arial Rounded"/>
              <a:cs typeface="Arial Rounded"/>
              <a:sym typeface="Arial Rounded"/>
            </a:endParaRPr>
          </a:p>
        </p:txBody>
      </p:sp>
      <p:sp>
        <p:nvSpPr>
          <p:cNvPr id="61" name="Google Shape;61;p47"/>
          <p:cNvSpPr txBox="1"/>
          <p:nvPr/>
        </p:nvSpPr>
        <p:spPr>
          <a:xfrm>
            <a:off x="404042" y="625512"/>
            <a:ext cx="3390672" cy="8540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950" u="none" cap="none" strike="noStrike">
                <a:solidFill>
                  <a:srgbClr val="595959"/>
                </a:solidFill>
                <a:latin typeface="Arial Rounded"/>
                <a:ea typeface="Arial Rounded"/>
                <a:cs typeface="Arial Rounded"/>
                <a:sym typeface="Arial Rounded"/>
              </a:rPr>
              <a:t>TIẾNG VIỆT 3</a:t>
            </a:r>
            <a:endParaRPr/>
          </a:p>
        </p:txBody>
      </p:sp>
      <p:sp>
        <p:nvSpPr>
          <p:cNvPr id="62" name="Google Shape;62;p47"/>
          <p:cNvSpPr txBox="1"/>
          <p:nvPr/>
        </p:nvSpPr>
        <p:spPr>
          <a:xfrm>
            <a:off x="110008" y="2353868"/>
            <a:ext cx="3978740" cy="6001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300" u="none" cap="none" strike="noStrike">
                <a:solidFill>
                  <a:srgbClr val="C55A11"/>
                </a:solidFill>
                <a:latin typeface="Arial Rounded"/>
                <a:ea typeface="Arial Rounded"/>
                <a:cs typeface="Arial Rounded"/>
                <a:sym typeface="Arial Rounded"/>
              </a:rPr>
              <a:t>Giữa học kì 2</a:t>
            </a:r>
            <a:endParaRPr b="0" i="0" sz="3300" u="none" cap="none" strike="noStrike">
              <a:solidFill>
                <a:srgbClr val="C55A11"/>
              </a:solidFill>
              <a:latin typeface="Arial Rounded"/>
              <a:ea typeface="Arial Rounded"/>
              <a:cs typeface="Arial Rounded"/>
              <a:sym typeface="Arial Rounded"/>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1000"/>
                                        <p:tgtEl>
                                          <p:spTgt spid="6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1000"/>
                                        <p:tgtEl>
                                          <p:spTgt spid="5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100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33"/>
          <p:cNvPicPr preferRelativeResize="0"/>
          <p:nvPr/>
        </p:nvPicPr>
        <p:blipFill rotWithShape="1">
          <a:blip r:embed="rId3">
            <a:alphaModFix/>
          </a:blip>
          <a:srcRect b="0" l="0" r="0" t="0"/>
          <a:stretch/>
        </p:blipFill>
        <p:spPr>
          <a:xfrm>
            <a:off x="2402448" y="1740469"/>
            <a:ext cx="4686346" cy="1662562"/>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Ảnh có chứa chong chóng, đồ họa véc-tơ, vật thể ngoài trời&#10;&#10;Mô tả được tạo tự động" id="222" name="Google Shape;222;p34"/>
          <p:cNvPicPr preferRelativeResize="0"/>
          <p:nvPr/>
        </p:nvPicPr>
        <p:blipFill rotWithShape="1">
          <a:blip r:embed="rId3">
            <a:alphaModFix/>
          </a:blip>
          <a:srcRect b="0" l="0" r="0" t="0"/>
          <a:stretch/>
        </p:blipFill>
        <p:spPr>
          <a:xfrm>
            <a:off x="18971" y="0"/>
            <a:ext cx="9106058" cy="5143500"/>
          </a:xfrm>
          <a:prstGeom prst="rect">
            <a:avLst/>
          </a:prstGeom>
          <a:noFill/>
          <a:ln>
            <a:noFill/>
          </a:ln>
        </p:spPr>
      </p:pic>
      <p:pic>
        <p:nvPicPr>
          <p:cNvPr descr="Ảnh có chứa văn bản, vật chứa, lon&#10;&#10;Mô tả được tạo tự động" id="223" name="Google Shape;223;p34"/>
          <p:cNvPicPr preferRelativeResize="0"/>
          <p:nvPr/>
        </p:nvPicPr>
        <p:blipFill rotWithShape="1">
          <a:blip r:embed="rId4">
            <a:alphaModFix/>
          </a:blip>
          <a:srcRect b="0" l="0" r="0" t="0"/>
          <a:stretch/>
        </p:blipFill>
        <p:spPr>
          <a:xfrm>
            <a:off x="1864810" y="2364994"/>
            <a:ext cx="4251125" cy="1871924"/>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descr="A group of dolls&#10;&#10;Description automatically generated with low confidence" id="67" name="Google Shape;67;p2"/>
          <p:cNvPicPr preferRelativeResize="0"/>
          <p:nvPr/>
        </p:nvPicPr>
        <p:blipFill rotWithShape="1">
          <a:blip r:embed="rId3">
            <a:alphaModFix/>
          </a:blip>
          <a:srcRect b="0" l="0" r="0" t="0"/>
          <a:stretch/>
        </p:blipFill>
        <p:spPr>
          <a:xfrm>
            <a:off x="3512820" y="2486301"/>
            <a:ext cx="1987308" cy="2632705"/>
          </a:xfrm>
          <a:prstGeom prst="rect">
            <a:avLst/>
          </a:prstGeom>
          <a:noFill/>
          <a:ln>
            <a:noFill/>
          </a:ln>
        </p:spPr>
      </p:pic>
      <p:pic>
        <p:nvPicPr>
          <p:cNvPr descr="A picture containing text, clipart&#10;&#10;Description automatically generated" id="68" name="Google Shape;68;p2"/>
          <p:cNvPicPr preferRelativeResize="0"/>
          <p:nvPr/>
        </p:nvPicPr>
        <p:blipFill rotWithShape="1">
          <a:blip r:embed="rId4">
            <a:alphaModFix/>
          </a:blip>
          <a:srcRect b="0" l="0" r="0" t="0"/>
          <a:stretch/>
        </p:blipFill>
        <p:spPr>
          <a:xfrm>
            <a:off x="2725358" y="1457469"/>
            <a:ext cx="4115280" cy="1114281"/>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grpSp>
        <p:nvGrpSpPr>
          <p:cNvPr id="73" name="Google Shape;73;p48"/>
          <p:cNvGrpSpPr/>
          <p:nvPr/>
        </p:nvGrpSpPr>
        <p:grpSpPr>
          <a:xfrm>
            <a:off x="1" y="0"/>
            <a:ext cx="2514605" cy="886970"/>
            <a:chOff x="0" y="0"/>
            <a:chExt cx="3352807" cy="1182626"/>
          </a:xfrm>
        </p:grpSpPr>
        <p:grpSp>
          <p:nvGrpSpPr>
            <p:cNvPr id="74" name="Google Shape;74;p48"/>
            <p:cNvGrpSpPr/>
            <p:nvPr/>
          </p:nvGrpSpPr>
          <p:grpSpPr>
            <a:xfrm>
              <a:off x="0" y="0"/>
              <a:ext cx="3352807" cy="1182626"/>
              <a:chOff x="267726" y="0"/>
              <a:chExt cx="3352807" cy="1182626"/>
            </a:xfrm>
          </p:grpSpPr>
          <p:pic>
            <p:nvPicPr>
              <p:cNvPr id="75" name="Google Shape;75;p48"/>
              <p:cNvPicPr preferRelativeResize="0"/>
              <p:nvPr/>
            </p:nvPicPr>
            <p:blipFill rotWithShape="1">
              <a:blip r:embed="rId3">
                <a:alphaModFix/>
              </a:blip>
              <a:srcRect b="0" l="0" r="0" t="0"/>
              <a:stretch/>
            </p:blipFill>
            <p:spPr>
              <a:xfrm>
                <a:off x="267726" y="0"/>
                <a:ext cx="3352807" cy="1182626"/>
              </a:xfrm>
              <a:prstGeom prst="rect">
                <a:avLst/>
              </a:prstGeom>
              <a:noFill/>
              <a:ln>
                <a:noFill/>
              </a:ln>
            </p:spPr>
          </p:pic>
          <p:sp>
            <p:nvSpPr>
              <p:cNvPr id="76" name="Google Shape;76;p48"/>
              <p:cNvSpPr txBox="1"/>
              <p:nvPr/>
            </p:nvSpPr>
            <p:spPr>
              <a:xfrm>
                <a:off x="1482811" y="358346"/>
                <a:ext cx="1991102" cy="52318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2100" u="none" cap="none" strike="noStrike">
                    <a:solidFill>
                      <a:schemeClr val="lt1"/>
                    </a:solidFill>
                    <a:latin typeface="Questrial"/>
                    <a:ea typeface="Questrial"/>
                    <a:cs typeface="Questrial"/>
                    <a:sym typeface="Questrial"/>
                  </a:rPr>
                  <a:t>Khởi động</a:t>
                </a:r>
                <a:endParaRPr b="0" i="0" sz="788" u="none" cap="none" strike="noStrike">
                  <a:solidFill>
                    <a:srgbClr val="000000"/>
                  </a:solidFill>
                  <a:latin typeface="Questrial"/>
                  <a:ea typeface="Questrial"/>
                  <a:cs typeface="Questrial"/>
                  <a:sym typeface="Questrial"/>
                </a:endParaRPr>
              </a:p>
            </p:txBody>
          </p:sp>
        </p:grpSp>
        <p:pic>
          <p:nvPicPr>
            <p:cNvPr descr="A picture containing clipart&#10;&#10;Description automatically generated" id="77" name="Google Shape;77;p48"/>
            <p:cNvPicPr preferRelativeResize="0"/>
            <p:nvPr/>
          </p:nvPicPr>
          <p:blipFill rotWithShape="1">
            <a:blip r:embed="rId4">
              <a:alphaModFix/>
            </a:blip>
            <a:srcRect b="0" l="0" r="0" t="0"/>
            <a:stretch/>
          </p:blipFill>
          <p:spPr>
            <a:xfrm>
              <a:off x="252563" y="257912"/>
              <a:ext cx="930143" cy="804186"/>
            </a:xfrm>
            <a:prstGeom prst="rect">
              <a:avLst/>
            </a:prstGeom>
            <a:noFill/>
            <a:ln>
              <a:noFill/>
            </a:ln>
          </p:spPr>
        </p:pic>
      </p:grpSp>
      <p:pic>
        <p:nvPicPr>
          <p:cNvPr id="78" name="Google Shape;78;p48"/>
          <p:cNvPicPr preferRelativeResize="0"/>
          <p:nvPr/>
        </p:nvPicPr>
        <p:blipFill rotWithShape="1">
          <a:blip r:embed="rId5">
            <a:alphaModFix/>
          </a:blip>
          <a:srcRect b="0" l="0" r="0" t="0"/>
          <a:stretch/>
        </p:blipFill>
        <p:spPr>
          <a:xfrm>
            <a:off x="5496133" y="1292481"/>
            <a:ext cx="3843874" cy="3851019"/>
          </a:xfrm>
          <a:prstGeom prst="rect">
            <a:avLst/>
          </a:prstGeom>
          <a:noFill/>
          <a:ln>
            <a:noFill/>
          </a:ln>
        </p:spPr>
      </p:pic>
      <p:sp>
        <p:nvSpPr>
          <p:cNvPr id="79" name="Google Shape;79;p48"/>
          <p:cNvSpPr/>
          <p:nvPr/>
        </p:nvSpPr>
        <p:spPr>
          <a:xfrm>
            <a:off x="248706" y="677246"/>
            <a:ext cx="8293509" cy="13849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B050"/>
                </a:solidFill>
                <a:latin typeface="Questrial"/>
                <a:ea typeface="Questrial"/>
                <a:cs typeface="Questrial"/>
                <a:sym typeface="Questrial"/>
              </a:rPr>
              <a:t>1. </a:t>
            </a:r>
            <a:r>
              <a:rPr b="1" i="0" lang="en-US" sz="2800" u="none" cap="none" strike="noStrike">
                <a:solidFill>
                  <a:srgbClr val="595959"/>
                </a:solidFill>
                <a:latin typeface="Questrial"/>
                <a:ea typeface="Questrial"/>
                <a:cs typeface="Questrial"/>
                <a:sym typeface="Questrial"/>
              </a:rPr>
              <a:t>Đọc bài: “Tiếng chim buổi sáng” và cho biết bài thơ có bao nhiêu dòng  nhắc lại hai từ “tiếng chim”?</a:t>
            </a:r>
            <a:endParaRPr b="1" i="0" sz="2800" u="none" cap="none" strike="noStrike">
              <a:solidFill>
                <a:srgbClr val="595959"/>
              </a:solidFill>
              <a:latin typeface="Questrial"/>
              <a:ea typeface="Questrial"/>
              <a:cs typeface="Questrial"/>
              <a:sym typeface="Questrial"/>
            </a:endParaRPr>
          </a:p>
        </p:txBody>
      </p:sp>
      <p:sp>
        <p:nvSpPr>
          <p:cNvPr id="80" name="Google Shape;80;p48"/>
          <p:cNvSpPr/>
          <p:nvPr/>
        </p:nvSpPr>
        <p:spPr>
          <a:xfrm>
            <a:off x="411266" y="2403867"/>
            <a:ext cx="6673650"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B050"/>
                </a:solidFill>
                <a:latin typeface="Questrial"/>
                <a:ea typeface="Questrial"/>
                <a:cs typeface="Questrial"/>
                <a:sym typeface="Questrial"/>
              </a:rPr>
              <a:t>Bài thơ có 8 dòng thơ nhắc lại hai từ “tiếng chim”.</a:t>
            </a:r>
            <a:endParaRPr b="1" i="0" sz="1600" u="none" cap="none" strike="noStrike">
              <a:solidFill>
                <a:srgbClr val="00B050"/>
              </a:solidFill>
              <a:latin typeface="Questrial"/>
              <a:ea typeface="Questrial"/>
              <a:cs typeface="Questrial"/>
              <a:sym typeface="Quest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5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descr="A picture containing text, toy, doll&#10;&#10;Description automatically generated" id="85" name="Google Shape;85;p49"/>
          <p:cNvPicPr preferRelativeResize="0"/>
          <p:nvPr/>
        </p:nvPicPr>
        <p:blipFill rotWithShape="1">
          <a:blip r:embed="rId3">
            <a:alphaModFix/>
          </a:blip>
          <a:srcRect b="0" l="0" r="0" t="0"/>
          <a:stretch/>
        </p:blipFill>
        <p:spPr>
          <a:xfrm>
            <a:off x="6999968" y="2169318"/>
            <a:ext cx="1814286" cy="2964286"/>
          </a:xfrm>
          <a:prstGeom prst="rect">
            <a:avLst/>
          </a:prstGeom>
          <a:noFill/>
          <a:ln>
            <a:noFill/>
          </a:ln>
        </p:spPr>
      </p:pic>
      <p:grpSp>
        <p:nvGrpSpPr>
          <p:cNvPr id="86" name="Google Shape;86;p49"/>
          <p:cNvGrpSpPr/>
          <p:nvPr/>
        </p:nvGrpSpPr>
        <p:grpSpPr>
          <a:xfrm>
            <a:off x="1" y="0"/>
            <a:ext cx="2514605" cy="886970"/>
            <a:chOff x="0" y="0"/>
            <a:chExt cx="3352807" cy="1182626"/>
          </a:xfrm>
        </p:grpSpPr>
        <p:grpSp>
          <p:nvGrpSpPr>
            <p:cNvPr id="87" name="Google Shape;87;p49"/>
            <p:cNvGrpSpPr/>
            <p:nvPr/>
          </p:nvGrpSpPr>
          <p:grpSpPr>
            <a:xfrm>
              <a:off x="0" y="0"/>
              <a:ext cx="3352807" cy="1182626"/>
              <a:chOff x="267726" y="0"/>
              <a:chExt cx="3352807" cy="1182626"/>
            </a:xfrm>
          </p:grpSpPr>
          <p:pic>
            <p:nvPicPr>
              <p:cNvPr id="88" name="Google Shape;88;p49"/>
              <p:cNvPicPr preferRelativeResize="0"/>
              <p:nvPr/>
            </p:nvPicPr>
            <p:blipFill rotWithShape="1">
              <a:blip r:embed="rId4">
                <a:alphaModFix/>
              </a:blip>
              <a:srcRect b="0" l="0" r="0" t="0"/>
              <a:stretch/>
            </p:blipFill>
            <p:spPr>
              <a:xfrm>
                <a:off x="267726" y="0"/>
                <a:ext cx="3352807" cy="1182626"/>
              </a:xfrm>
              <a:prstGeom prst="rect">
                <a:avLst/>
              </a:prstGeom>
              <a:noFill/>
              <a:ln>
                <a:noFill/>
              </a:ln>
            </p:spPr>
          </p:pic>
          <p:sp>
            <p:nvSpPr>
              <p:cNvPr id="89" name="Google Shape;89;p49"/>
              <p:cNvSpPr txBox="1"/>
              <p:nvPr/>
            </p:nvSpPr>
            <p:spPr>
              <a:xfrm>
                <a:off x="1482811" y="358346"/>
                <a:ext cx="1991102" cy="52318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None/>
                </a:pPr>
                <a:r>
                  <a:rPr b="1" i="0" lang="en-US" sz="2100" u="none" cap="none" strike="noStrike">
                    <a:solidFill>
                      <a:schemeClr val="lt1"/>
                    </a:solidFill>
                    <a:latin typeface="Questrial"/>
                    <a:ea typeface="Questrial"/>
                    <a:cs typeface="Questrial"/>
                    <a:sym typeface="Questrial"/>
                  </a:rPr>
                  <a:t>Khởi động</a:t>
                </a:r>
                <a:endParaRPr b="0" i="0" sz="788" u="none" cap="none" strike="noStrike">
                  <a:solidFill>
                    <a:srgbClr val="000000"/>
                  </a:solidFill>
                  <a:latin typeface="Questrial"/>
                  <a:ea typeface="Questrial"/>
                  <a:cs typeface="Questrial"/>
                  <a:sym typeface="Questrial"/>
                </a:endParaRPr>
              </a:p>
            </p:txBody>
          </p:sp>
        </p:grpSp>
        <p:pic>
          <p:nvPicPr>
            <p:cNvPr descr="A picture containing clipart&#10;&#10;Description automatically generated" id="90" name="Google Shape;90;p49"/>
            <p:cNvPicPr preferRelativeResize="0"/>
            <p:nvPr/>
          </p:nvPicPr>
          <p:blipFill rotWithShape="1">
            <a:blip r:embed="rId5">
              <a:alphaModFix/>
            </a:blip>
            <a:srcRect b="0" l="0" r="0" t="0"/>
            <a:stretch/>
          </p:blipFill>
          <p:spPr>
            <a:xfrm>
              <a:off x="252563" y="257912"/>
              <a:ext cx="930143" cy="804186"/>
            </a:xfrm>
            <a:prstGeom prst="rect">
              <a:avLst/>
            </a:prstGeom>
            <a:noFill/>
            <a:ln>
              <a:noFill/>
            </a:ln>
          </p:spPr>
        </p:pic>
      </p:grpSp>
      <p:sp>
        <p:nvSpPr>
          <p:cNvPr id="91" name="Google Shape;91;p49"/>
          <p:cNvSpPr/>
          <p:nvPr/>
        </p:nvSpPr>
        <p:spPr>
          <a:xfrm>
            <a:off x="189423" y="1932270"/>
            <a:ext cx="7438746"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00B050"/>
                </a:solidFill>
                <a:latin typeface="Questrial"/>
                <a:ea typeface="Questrial"/>
                <a:cs typeface="Questrial"/>
                <a:sym typeface="Questrial"/>
              </a:rPr>
              <a:t>“Mà vườn hoa cũng lạ lùng</a:t>
            </a:r>
            <a:endParaRPr/>
          </a:p>
          <a:p>
            <a:pPr indent="0" lvl="0" marL="0" marR="0" rtl="0" algn="ctr">
              <a:lnSpc>
                <a:spcPct val="100000"/>
              </a:lnSpc>
              <a:spcBef>
                <a:spcPts val="0"/>
              </a:spcBef>
              <a:spcAft>
                <a:spcPts val="0"/>
              </a:spcAft>
              <a:buNone/>
            </a:pPr>
            <a:r>
              <a:rPr b="1" i="0" lang="en-US" sz="2400" u="none" cap="none" strike="noStrike">
                <a:solidFill>
                  <a:srgbClr val="00B050"/>
                </a:solidFill>
                <a:latin typeface="Questrial"/>
                <a:ea typeface="Questrial"/>
                <a:cs typeface="Questrial"/>
                <a:sym typeface="Questrial"/>
              </a:rPr>
              <a:t>Nghiêng tai nghe đến không cùng tiếng chim”.</a:t>
            </a:r>
            <a:endParaRPr b="1" i="0" sz="1400" u="none" cap="none" strike="noStrike">
              <a:solidFill>
                <a:srgbClr val="00B050"/>
              </a:solidFill>
              <a:latin typeface="Questrial"/>
              <a:ea typeface="Questrial"/>
              <a:cs typeface="Questrial"/>
              <a:sym typeface="Questrial"/>
            </a:endParaRPr>
          </a:p>
        </p:txBody>
      </p:sp>
      <p:sp>
        <p:nvSpPr>
          <p:cNvPr id="92" name="Google Shape;92;p49"/>
          <p:cNvSpPr/>
          <p:nvPr/>
        </p:nvSpPr>
        <p:spPr>
          <a:xfrm>
            <a:off x="150365" y="760289"/>
            <a:ext cx="8843270"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B050"/>
                </a:solidFill>
                <a:latin typeface="Questrial"/>
                <a:ea typeface="Questrial"/>
                <a:cs typeface="Questrial"/>
                <a:sym typeface="Questrial"/>
              </a:rPr>
              <a:t>2.</a:t>
            </a:r>
            <a:r>
              <a:rPr b="1" i="0" lang="en-US" sz="2800" u="none" cap="none" strike="noStrike">
                <a:solidFill>
                  <a:schemeClr val="dk1"/>
                </a:solidFill>
                <a:latin typeface="Questrial"/>
                <a:ea typeface="Questrial"/>
                <a:cs typeface="Questrial"/>
                <a:sym typeface="Questrial"/>
              </a:rPr>
              <a:t> Câu thơ nào cho thấy vườn hoa rất yêu thích tiếng chim buổi sáng?</a:t>
            </a:r>
            <a:endParaRPr b="1" i="0" sz="2800" u="none" cap="none" strike="noStrike">
              <a:solidFill>
                <a:schemeClr val="dk1"/>
              </a:solidFill>
              <a:latin typeface="Questrial"/>
              <a:ea typeface="Questrial"/>
              <a:cs typeface="Questrial"/>
              <a:sym typeface="Quest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6"/>
          <p:cNvSpPr txBox="1"/>
          <p:nvPr/>
        </p:nvSpPr>
        <p:spPr>
          <a:xfrm>
            <a:off x="1251054" y="128047"/>
            <a:ext cx="6926460" cy="1627338"/>
          </a:xfrm>
          <a:prstGeom prst="rect">
            <a:avLst/>
          </a:prstGeom>
          <a:noFill/>
          <a:ln>
            <a:noFill/>
          </a:ln>
        </p:spPr>
        <p:txBody>
          <a:bodyPr anchorCtr="0" anchor="t" bIns="34275" lIns="68550" spcFirstLastPara="1" rIns="68550" wrap="square" tIns="34275">
            <a:spAutoFit/>
          </a:bodyPr>
          <a:lstStyle/>
          <a:p>
            <a:pPr indent="0" lvl="0" marL="0" marR="0" rtl="0" algn="l">
              <a:lnSpc>
                <a:spcPct val="125000"/>
              </a:lnSpc>
              <a:spcBef>
                <a:spcPts val="0"/>
              </a:spcBef>
              <a:spcAft>
                <a:spcPts val="0"/>
              </a:spcAft>
              <a:buNone/>
            </a:pPr>
            <a:r>
              <a:rPr b="1" i="0" lang="en-US" sz="2700" u="none" cap="none" strike="noStrike">
                <a:solidFill>
                  <a:srgbClr val="7030A0"/>
                </a:solidFill>
                <a:latin typeface="Arial"/>
                <a:ea typeface="Arial"/>
                <a:cs typeface="Arial"/>
                <a:sym typeface="Arial"/>
              </a:rPr>
              <a:t>	Thứ … wgày … κáng … wăm 20 …</a:t>
            </a:r>
            <a:endParaRPr b="0" i="0" sz="788" u="none" cap="none" strike="noStrike">
              <a:solidFill>
                <a:srgbClr val="000000"/>
              </a:solidFill>
              <a:latin typeface="Arial"/>
              <a:ea typeface="Arial"/>
              <a:cs typeface="Arial"/>
              <a:sym typeface="Arial"/>
            </a:endParaRPr>
          </a:p>
          <a:p>
            <a:pPr indent="0" lvl="0" marL="0" marR="0" rtl="0" algn="l">
              <a:lnSpc>
                <a:spcPct val="125000"/>
              </a:lnSpc>
              <a:spcBef>
                <a:spcPts val="0"/>
              </a:spcBef>
              <a:spcAft>
                <a:spcPts val="0"/>
              </a:spcAft>
              <a:buNone/>
            </a:pPr>
            <a:r>
              <a:rPr b="1" i="0" lang="en-US" sz="2700" u="none" cap="none" strike="noStrike">
                <a:solidFill>
                  <a:srgbClr val="7030A0"/>
                </a:solidFill>
                <a:latin typeface="Arial"/>
                <a:ea typeface="Arial"/>
                <a:cs typeface="Arial"/>
                <a:sym typeface="Arial"/>
              </a:rPr>
              <a:t>			TΗĞng VΗİΙ</a:t>
            </a:r>
            <a:endParaRPr b="0" i="0" sz="788" u="none" cap="none" strike="noStrike">
              <a:solidFill>
                <a:srgbClr val="000000"/>
              </a:solidFill>
              <a:latin typeface="Arial"/>
              <a:ea typeface="Arial"/>
              <a:cs typeface="Arial"/>
              <a:sym typeface="Arial"/>
            </a:endParaRPr>
          </a:p>
          <a:p>
            <a:pPr indent="0" lvl="0" marL="0" marR="0" rtl="0" algn="ctr">
              <a:lnSpc>
                <a:spcPct val="125000"/>
              </a:lnSpc>
              <a:spcBef>
                <a:spcPts val="0"/>
              </a:spcBef>
              <a:spcAft>
                <a:spcPts val="0"/>
              </a:spcAft>
              <a:buNone/>
            </a:pPr>
            <a:r>
              <a:rPr b="1" i="0" lang="en-US" sz="2700" u="none" cap="none" strike="noStrike">
                <a:solidFill>
                  <a:srgbClr val="7030A0"/>
                </a:solidFill>
                <a:latin typeface="Arial"/>
                <a:ea typeface="Arial"/>
                <a:cs typeface="Arial"/>
                <a:sym typeface="Arial"/>
              </a:rPr>
              <a:t>	</a:t>
            </a:r>
            <a:r>
              <a:rPr b="1" i="0" lang="en-US" sz="2700" u="none" cap="none" strike="noStrike">
                <a:solidFill>
                  <a:srgbClr val="FF0000"/>
                </a:solidFill>
                <a:latin typeface="Arial"/>
                <a:ea typeface="Arial"/>
                <a:cs typeface="Arial"/>
                <a:sym typeface="Arial"/>
              </a:rPr>
              <a:t>Ôn tập giữa học kì 2 (Tiết 3)</a:t>
            </a:r>
            <a:endParaRPr b="1" i="0" sz="2700" u="none" cap="none" strike="noStrike">
              <a:solidFill>
                <a:srgbClr val="FF0000"/>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7"/>
          <p:cNvPicPr preferRelativeResize="0"/>
          <p:nvPr/>
        </p:nvPicPr>
        <p:blipFill rotWithShape="1">
          <a:blip r:embed="rId3">
            <a:alphaModFix/>
          </a:blip>
          <a:srcRect b="0" l="0" r="0" t="0"/>
          <a:stretch/>
        </p:blipFill>
        <p:spPr>
          <a:xfrm>
            <a:off x="2688201" y="1066052"/>
            <a:ext cx="4114840" cy="3254465"/>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06" name="Shape 106"/>
        <p:cNvGrpSpPr/>
        <p:nvPr/>
      </p:nvGrpSpPr>
      <p:grpSpPr>
        <a:xfrm>
          <a:off x="0" y="0"/>
          <a:ext cx="0" cy="0"/>
          <a:chOff x="0" y="0"/>
          <a:chExt cx="0" cy="0"/>
        </a:xfrm>
      </p:grpSpPr>
      <p:sp>
        <p:nvSpPr>
          <p:cNvPr id="107" name="Google Shape;107;p50"/>
          <p:cNvSpPr/>
          <p:nvPr/>
        </p:nvSpPr>
        <p:spPr>
          <a:xfrm>
            <a:off x="154681" y="1090562"/>
            <a:ext cx="8483390" cy="13849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2800" u="none" cap="none" strike="noStrike">
                <a:solidFill>
                  <a:srgbClr val="0070C0"/>
                </a:solidFill>
                <a:latin typeface="Questrial"/>
                <a:ea typeface="Questrial"/>
                <a:cs typeface="Questrial"/>
                <a:sym typeface="Questrial"/>
              </a:rPr>
              <a:t>Đọc một đoạn văn, đoạn thơ khoảng 70 - 75 tiếng hoặc đọc thuộc lòng một đoạn thơ (bài thơ) đã học</a:t>
            </a:r>
            <a:endParaRPr b="1" i="0" sz="2800" u="none" cap="none" strike="noStrike">
              <a:solidFill>
                <a:srgbClr val="0070C0"/>
              </a:solidFill>
              <a:latin typeface="Questrial"/>
              <a:ea typeface="Questrial"/>
              <a:cs typeface="Questrial"/>
              <a:sym typeface="Questrial"/>
            </a:endParaRPr>
          </a:p>
        </p:txBody>
      </p:sp>
      <p:sp>
        <p:nvSpPr>
          <p:cNvPr id="108" name="Google Shape;108;p50"/>
          <p:cNvSpPr/>
          <p:nvPr/>
        </p:nvSpPr>
        <p:spPr>
          <a:xfrm>
            <a:off x="836720" y="514709"/>
            <a:ext cx="88967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800" u="none" cap="none" strike="noStrike">
                <a:solidFill>
                  <a:srgbClr val="00B050"/>
                </a:solidFill>
                <a:latin typeface="Questrial"/>
                <a:ea typeface="Questrial"/>
                <a:cs typeface="Questrial"/>
                <a:sym typeface="Questrial"/>
              </a:rPr>
              <a:t>1. </a:t>
            </a:r>
            <a:r>
              <a:rPr b="1" i="0" lang="en-US" sz="2800" u="none" cap="none" strike="noStrike">
                <a:solidFill>
                  <a:srgbClr val="000000"/>
                </a:solidFill>
                <a:latin typeface="Questrial"/>
                <a:ea typeface="Questrial"/>
                <a:cs typeface="Questrial"/>
                <a:sym typeface="Questrial"/>
              </a:rPr>
              <a:t>Ôn luyện tập đọc và học thuộc lòng.</a:t>
            </a:r>
            <a:endParaRPr/>
          </a:p>
        </p:txBody>
      </p:sp>
      <p:sp>
        <p:nvSpPr>
          <p:cNvPr id="109" name="Google Shape;109;p50">
            <a:hlinkClick action="ppaction://hlinksldjump" r:id="rId3"/>
          </p:cNvPr>
          <p:cNvSpPr/>
          <p:nvPr/>
        </p:nvSpPr>
        <p:spPr>
          <a:xfrm>
            <a:off x="471668" y="2571750"/>
            <a:ext cx="2419109" cy="646012"/>
          </a:xfrm>
          <a:prstGeom prst="roundRect">
            <a:avLst>
              <a:gd fmla="val 50000" name="adj"/>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Questrial"/>
                <a:ea typeface="Questrial"/>
                <a:cs typeface="Questrial"/>
                <a:sym typeface="Questrial"/>
              </a:rPr>
              <a:t>Ô cửa 1</a:t>
            </a:r>
            <a:endParaRPr/>
          </a:p>
        </p:txBody>
      </p:sp>
      <p:sp>
        <p:nvSpPr>
          <p:cNvPr id="110" name="Google Shape;110;p50">
            <a:hlinkClick action="ppaction://hlinksldjump" r:id="rId4"/>
          </p:cNvPr>
          <p:cNvSpPr/>
          <p:nvPr/>
        </p:nvSpPr>
        <p:spPr>
          <a:xfrm>
            <a:off x="471668" y="3499654"/>
            <a:ext cx="2419109" cy="646012"/>
          </a:xfrm>
          <a:prstGeom prst="roundRect">
            <a:avLst>
              <a:gd fmla="val 50000" name="adj"/>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Questrial"/>
                <a:ea typeface="Questrial"/>
                <a:cs typeface="Questrial"/>
                <a:sym typeface="Questrial"/>
              </a:rPr>
              <a:t>Ô cửa 4</a:t>
            </a:r>
            <a:endParaRPr/>
          </a:p>
        </p:txBody>
      </p:sp>
      <p:sp>
        <p:nvSpPr>
          <p:cNvPr id="111" name="Google Shape;111;p50">
            <a:hlinkClick action="ppaction://hlinksldjump" r:id="rId5"/>
          </p:cNvPr>
          <p:cNvSpPr/>
          <p:nvPr/>
        </p:nvSpPr>
        <p:spPr>
          <a:xfrm>
            <a:off x="3362445" y="2571750"/>
            <a:ext cx="2419109" cy="646012"/>
          </a:xfrm>
          <a:prstGeom prst="roundRect">
            <a:avLst>
              <a:gd fmla="val 50000" name="adj"/>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Questrial"/>
                <a:ea typeface="Questrial"/>
                <a:cs typeface="Questrial"/>
                <a:sym typeface="Questrial"/>
              </a:rPr>
              <a:t>Ô cửa 2</a:t>
            </a:r>
            <a:endParaRPr/>
          </a:p>
        </p:txBody>
      </p:sp>
      <p:sp>
        <p:nvSpPr>
          <p:cNvPr id="112" name="Google Shape;112;p50">
            <a:hlinkClick action="ppaction://hlinksldjump" r:id="rId6"/>
          </p:cNvPr>
          <p:cNvSpPr/>
          <p:nvPr/>
        </p:nvSpPr>
        <p:spPr>
          <a:xfrm>
            <a:off x="6253222" y="2542779"/>
            <a:ext cx="2419109" cy="646012"/>
          </a:xfrm>
          <a:prstGeom prst="roundRect">
            <a:avLst>
              <a:gd fmla="val 50000" name="adj"/>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Questrial"/>
                <a:ea typeface="Questrial"/>
                <a:cs typeface="Questrial"/>
                <a:sym typeface="Questrial"/>
              </a:rPr>
              <a:t>Ô cửa 3</a:t>
            </a:r>
            <a:endParaRPr/>
          </a:p>
        </p:txBody>
      </p:sp>
      <p:sp>
        <p:nvSpPr>
          <p:cNvPr id="113" name="Google Shape;113;p50">
            <a:hlinkClick action="ppaction://hlinksldjump" r:id="rId7"/>
          </p:cNvPr>
          <p:cNvSpPr/>
          <p:nvPr/>
        </p:nvSpPr>
        <p:spPr>
          <a:xfrm>
            <a:off x="3362445" y="3528625"/>
            <a:ext cx="2419109" cy="646012"/>
          </a:xfrm>
          <a:prstGeom prst="roundRect">
            <a:avLst>
              <a:gd fmla="val 50000" name="adj"/>
            </a:avLst>
          </a:prstGeom>
          <a:solidFill>
            <a:srgbClr val="FF3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Questrial"/>
                <a:ea typeface="Questrial"/>
                <a:cs typeface="Questrial"/>
                <a:sym typeface="Questrial"/>
              </a:rPr>
              <a:t>Ô cửa 5</a:t>
            </a:r>
            <a:endParaRPr/>
          </a:p>
        </p:txBody>
      </p:sp>
      <p:sp>
        <p:nvSpPr>
          <p:cNvPr id="114" name="Google Shape;114;p50">
            <a:hlinkClick action="ppaction://hlinksldjump" r:id="rId8"/>
          </p:cNvPr>
          <p:cNvSpPr/>
          <p:nvPr/>
        </p:nvSpPr>
        <p:spPr>
          <a:xfrm>
            <a:off x="6253222" y="3499654"/>
            <a:ext cx="2419109" cy="646012"/>
          </a:xfrm>
          <a:prstGeom prst="roundRect">
            <a:avLst>
              <a:gd fmla="val 50000" name="adj"/>
            </a:avLst>
          </a:prstGeom>
          <a:solidFill>
            <a:srgbClr val="F4B08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2800" u="none" cap="none" strike="noStrike">
                <a:solidFill>
                  <a:schemeClr val="dk1"/>
                </a:solidFill>
                <a:latin typeface="Questrial"/>
                <a:ea typeface="Questrial"/>
                <a:cs typeface="Questrial"/>
                <a:sym typeface="Questrial"/>
              </a:rPr>
              <a:t>Ô cửa 6</a:t>
            </a:r>
            <a:endParaRPr/>
          </a:p>
        </p:txBody>
      </p:sp>
      <p:pic>
        <p:nvPicPr>
          <p:cNvPr id="115" name="Google Shape;115;p50">
            <a:hlinkClick action="ppaction://hlinksldjump" r:id="rId9"/>
          </p:cNvPr>
          <p:cNvPicPr preferRelativeResize="0"/>
          <p:nvPr/>
        </p:nvPicPr>
        <p:blipFill rotWithShape="1">
          <a:blip r:embed="rId10">
            <a:alphaModFix/>
          </a:blip>
          <a:srcRect b="0" l="0" r="0" t="0"/>
          <a:stretch/>
        </p:blipFill>
        <p:spPr>
          <a:xfrm>
            <a:off x="7070764" y="4174637"/>
            <a:ext cx="2073236" cy="1020293"/>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500"/>
                                        <p:tgtEl>
                                          <p:spTgt spid="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FF"/>
            </a:gs>
            <a:gs pos="3000">
              <a:srgbClr val="FFFFFF"/>
            </a:gs>
            <a:gs pos="47000">
              <a:srgbClr val="FFFFFF"/>
            </a:gs>
            <a:gs pos="73000">
              <a:srgbClr val="FBFCF5"/>
            </a:gs>
            <a:gs pos="100000">
              <a:srgbClr val="F8FAEA"/>
            </a:gs>
          </a:gsLst>
          <a:lin ang="5400000" scaled="0"/>
        </a:gradFill>
      </p:bgPr>
    </p:bg>
    <p:spTree>
      <p:nvGrpSpPr>
        <p:cNvPr id="119" name="Shape 119"/>
        <p:cNvGrpSpPr/>
        <p:nvPr/>
      </p:nvGrpSpPr>
      <p:grpSpPr>
        <a:xfrm>
          <a:off x="0" y="0"/>
          <a:ext cx="0" cy="0"/>
          <a:chOff x="0" y="0"/>
          <a:chExt cx="0" cy="0"/>
        </a:xfrm>
      </p:grpSpPr>
      <p:pic>
        <p:nvPicPr>
          <p:cNvPr id="120" name="Google Shape;120;p51"/>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121" name="Google Shape;121;p51"/>
          <p:cNvSpPr txBox="1"/>
          <p:nvPr/>
        </p:nvSpPr>
        <p:spPr>
          <a:xfrm>
            <a:off x="1380281" y="1532409"/>
            <a:ext cx="6383437"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600" u="none" cap="none" strike="noStrike">
                <a:solidFill>
                  <a:srgbClr val="0000FF"/>
                </a:solidFill>
                <a:latin typeface="Questrial"/>
                <a:ea typeface="Questrial"/>
                <a:cs typeface="Questrial"/>
                <a:sym typeface="Questrial"/>
              </a:rPr>
              <a:t>Đọc bài “Chợ nổi Cà Mau” (Đoạn 2 - trang 10)</a:t>
            </a:r>
            <a:endParaRPr b="1" i="0" sz="3600" u="none" cap="none" strike="noStrike">
              <a:solidFill>
                <a:srgbClr val="0000FF"/>
              </a:solidFill>
              <a:latin typeface="Questrial"/>
              <a:ea typeface="Questrial"/>
              <a:cs typeface="Questrial"/>
              <a:sym typeface="Questrial"/>
            </a:endParaRPr>
          </a:p>
        </p:txBody>
      </p:sp>
      <p:pic>
        <p:nvPicPr>
          <p:cNvPr id="122" name="Google Shape;122;p51"/>
          <p:cNvPicPr preferRelativeResize="0"/>
          <p:nvPr/>
        </p:nvPicPr>
        <p:blipFill rotWithShape="1">
          <a:blip r:embed="rId4">
            <a:alphaModFix/>
          </a:blip>
          <a:srcRect b="0" l="0" r="0" t="0"/>
          <a:stretch/>
        </p:blipFill>
        <p:spPr>
          <a:xfrm>
            <a:off x="2863649" y="2050889"/>
            <a:ext cx="3416702" cy="3416702"/>
          </a:xfrm>
          <a:prstGeom prst="rect">
            <a:avLst/>
          </a:prstGeom>
          <a:noFill/>
          <a:ln>
            <a:noFill/>
          </a:ln>
        </p:spPr>
      </p:pic>
      <p:pic>
        <p:nvPicPr>
          <p:cNvPr id="123" name="Google Shape;123;p51">
            <a:hlinkClick action="ppaction://hlinksldjump" r:id="rId5"/>
          </p:cNvPr>
          <p:cNvPicPr preferRelativeResize="0"/>
          <p:nvPr/>
        </p:nvPicPr>
        <p:blipFill rotWithShape="1">
          <a:blip r:embed="rId6">
            <a:alphaModFix/>
          </a:blip>
          <a:srcRect b="0" l="0" r="0" t="0"/>
          <a:stretch/>
        </p:blipFill>
        <p:spPr>
          <a:xfrm>
            <a:off x="6949440" y="3955566"/>
            <a:ext cx="2073236" cy="102029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ủ đề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2021-12-21T12:51:08Z</dcterms:created>
  <dc:creator>MY PC</dc:creator>
</cp:coreProperties>
</file>