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322" r:id="rId3"/>
    <p:sldId id="257" r:id="rId4"/>
    <p:sldId id="376" r:id="rId5"/>
    <p:sldId id="377" r:id="rId6"/>
    <p:sldId id="261" r:id="rId7"/>
    <p:sldId id="262" r:id="rId8"/>
    <p:sldId id="378" r:id="rId9"/>
    <p:sldId id="412" r:id="rId10"/>
    <p:sldId id="413" r:id="rId11"/>
    <p:sldId id="414" r:id="rId12"/>
    <p:sldId id="415" r:id="rId13"/>
    <p:sldId id="416" r:id="rId14"/>
    <p:sldId id="420" r:id="rId15"/>
    <p:sldId id="390" r:id="rId16"/>
    <p:sldId id="408" r:id="rId17"/>
    <p:sldId id="315" r:id="rId18"/>
    <p:sldId id="280" r:id="rId19"/>
  </p:sldIdLst>
  <p:sldSz cx="9144000" cy="5143500" type="screen16x9"/>
  <p:notesSz cx="6858000" cy="9144000"/>
  <p:embeddedFontLst>
    <p:embeddedFont>
      <p:font typeface="Arial-Rounded" panose="020B0500000000000000" charset="0"/>
      <p:regular r:id="rId22"/>
    </p:embeddedFont>
    <p:embeddedFont>
      <p:font typeface="AvantGarde" panose="00000400000000000000" charset="0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HP001 4 hàng" panose="020B0604020202020204" charset="0"/>
      <p:regular r:id="rId28"/>
      <p:bold r:id="rId29"/>
    </p:embeddedFont>
    <p:embeddedFont>
      <p:font typeface="SVN-Anastasia" panose="020B0604020202020204" charset="0"/>
      <p:regular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05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05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05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05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05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05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05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05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05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4" roundtripDataSignature="AMtx7mgAzp2sKstJjGCVOnwhecJF/mfd5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887405"/>
    <a:srgbClr val="68C9F2"/>
    <a:srgbClr val="FF33CC"/>
    <a:srgbClr val="0000FF"/>
    <a:srgbClr val="FFFFFF"/>
    <a:srgbClr val="FBFCF5"/>
    <a:srgbClr val="F8FAEA"/>
    <a:srgbClr val="F8FAE7"/>
    <a:srgbClr val="BBDFD9"/>
    <a:srgbClr val="FFF2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86740" autoAdjust="0"/>
  </p:normalViewPr>
  <p:slideViewPr>
    <p:cSldViewPr snapToGrid="0">
      <p:cViewPr varScale="1">
        <p:scale>
          <a:sx n="85" d="100"/>
          <a:sy n="85" d="100"/>
        </p:scale>
        <p:origin x="60" y="408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3187" y="4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8.fntdata"/><Relationship Id="rId54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56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4CFB345-7AE1-0635-5F56-02B40762026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F83566-A4BD-594C-70CD-22419ADB578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ED4E64-8158-4DF5-9642-53B5B9EEDB39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43D679-33DD-52A1-6BEA-5B70AB50540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C0A468-F993-9253-3500-4C676DAD6C9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E17DE3-8FAF-41E3-B77F-AC6802FD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2538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05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05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05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05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05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05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05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05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05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254798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450892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936017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00631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oogle Shape;13;p39"/>
          <p:cNvGrpSpPr/>
          <p:nvPr/>
        </p:nvGrpSpPr>
        <p:grpSpPr>
          <a:xfrm>
            <a:off x="-38911" y="-30379"/>
            <a:ext cx="9221822" cy="2035031"/>
            <a:chOff x="-51881" y="-1175910"/>
            <a:chExt cx="12295762" cy="2713375"/>
          </a:xfrm>
        </p:grpSpPr>
        <p:sp>
          <p:nvSpPr>
            <p:cNvPr id="14" name="Google Shape;14;p39"/>
            <p:cNvSpPr/>
            <p:nvPr/>
          </p:nvSpPr>
          <p:spPr>
            <a:xfrm>
              <a:off x="-51881" y="-549104"/>
              <a:ext cx="12295762" cy="2086569"/>
            </a:xfrm>
            <a:prstGeom prst="rect">
              <a:avLst/>
            </a:pr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;p39"/>
            <p:cNvSpPr/>
            <p:nvPr/>
          </p:nvSpPr>
          <p:spPr>
            <a:xfrm>
              <a:off x="-51881" y="-862507"/>
              <a:ext cx="12295762" cy="2086569"/>
            </a:xfrm>
            <a:prstGeom prst="rect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6;p39"/>
            <p:cNvSpPr/>
            <p:nvPr/>
          </p:nvSpPr>
          <p:spPr>
            <a:xfrm>
              <a:off x="-51881" y="-1175910"/>
              <a:ext cx="12295762" cy="2086569"/>
            </a:xfrm>
            <a:prstGeom prst="rect">
              <a:avLst/>
            </a:prstGeom>
            <a:solidFill>
              <a:srgbClr val="BF9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7" name="Google Shape;17;p39" descr="Logo, company nam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00600" y="0"/>
            <a:ext cx="1043400" cy="1321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39"/>
          <p:cNvPicPr preferRelativeResize="0"/>
          <p:nvPr/>
        </p:nvPicPr>
        <p:blipFill rotWithShape="1">
          <a:blip r:embed="rId3">
            <a:alphaModFix/>
          </a:blip>
          <a:srcRect l="39046" t="29565"/>
          <a:stretch/>
        </p:blipFill>
        <p:spPr>
          <a:xfrm>
            <a:off x="-38911" y="-30380"/>
            <a:ext cx="3026762" cy="3507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87587" y="0"/>
            <a:ext cx="3479532" cy="640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8BFFE47-1551-CDCF-BE4C-D907A61A5B4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422131" y="533697"/>
            <a:ext cx="6200169" cy="135342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40"/>
          <p:cNvPicPr preferRelativeResize="0"/>
          <p:nvPr/>
        </p:nvPicPr>
        <p:blipFill rotWithShape="1">
          <a:blip r:embed="rId2">
            <a:alphaModFix/>
          </a:blip>
          <a:srcRect t="58029"/>
          <a:stretch/>
        </p:blipFill>
        <p:spPr>
          <a:xfrm rot="10800000">
            <a:off x="0" y="4573455"/>
            <a:ext cx="9144000" cy="570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40"/>
          <p:cNvPicPr preferRelativeResize="0"/>
          <p:nvPr/>
        </p:nvPicPr>
        <p:blipFill rotWithShape="1">
          <a:blip r:embed="rId3">
            <a:alphaModFix/>
          </a:blip>
          <a:srcRect l="4857" b="1525"/>
          <a:stretch/>
        </p:blipFill>
        <p:spPr>
          <a:xfrm>
            <a:off x="0" y="0"/>
            <a:ext cx="2744664" cy="374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40" descr="Ảnh có chứa văn bản, bánh xe&#10;&#10;Mô tả được tạo tự độ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711" y="308606"/>
            <a:ext cx="9052578" cy="45262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1"/>
          <p:cNvSpPr/>
          <p:nvPr/>
        </p:nvSpPr>
        <p:spPr>
          <a:xfrm>
            <a:off x="0" y="4464844"/>
            <a:ext cx="9144000" cy="678656"/>
          </a:xfrm>
          <a:custGeom>
            <a:avLst/>
            <a:gdLst/>
            <a:ahLst/>
            <a:cxnLst/>
            <a:rect l="l" t="t" r="r" b="b"/>
            <a:pathLst>
              <a:path w="12192000" h="904875" extrusionOk="0">
                <a:moveTo>
                  <a:pt x="354549" y="0"/>
                </a:moveTo>
                <a:lnTo>
                  <a:pt x="369351" y="0"/>
                </a:lnTo>
                <a:lnTo>
                  <a:pt x="376364" y="34740"/>
                </a:lnTo>
                <a:cubicBezTo>
                  <a:pt x="410345" y="115079"/>
                  <a:pt x="489895" y="171450"/>
                  <a:pt x="582612" y="171450"/>
                </a:cubicBezTo>
                <a:cubicBezTo>
                  <a:pt x="675328" y="171450"/>
                  <a:pt x="754879" y="115079"/>
                  <a:pt x="788860" y="34740"/>
                </a:cubicBezTo>
                <a:lnTo>
                  <a:pt x="795874" y="0"/>
                </a:lnTo>
                <a:lnTo>
                  <a:pt x="810676" y="0"/>
                </a:lnTo>
                <a:lnTo>
                  <a:pt x="817689" y="34740"/>
                </a:lnTo>
                <a:cubicBezTo>
                  <a:pt x="851670" y="115079"/>
                  <a:pt x="931221" y="171450"/>
                  <a:pt x="1023937" y="171450"/>
                </a:cubicBezTo>
                <a:cubicBezTo>
                  <a:pt x="1116653" y="171450"/>
                  <a:pt x="1196204" y="115079"/>
                  <a:pt x="1230185" y="34740"/>
                </a:cubicBezTo>
                <a:lnTo>
                  <a:pt x="1237199" y="0"/>
                </a:lnTo>
                <a:lnTo>
                  <a:pt x="1258351" y="0"/>
                </a:lnTo>
                <a:lnTo>
                  <a:pt x="1265364" y="34740"/>
                </a:lnTo>
                <a:cubicBezTo>
                  <a:pt x="1299345" y="115079"/>
                  <a:pt x="1378896" y="171450"/>
                  <a:pt x="1471612" y="171450"/>
                </a:cubicBezTo>
                <a:cubicBezTo>
                  <a:pt x="1564328" y="171450"/>
                  <a:pt x="1643879" y="115079"/>
                  <a:pt x="1677860" y="34740"/>
                </a:cubicBezTo>
                <a:lnTo>
                  <a:pt x="1684874" y="0"/>
                </a:lnTo>
                <a:lnTo>
                  <a:pt x="1699676" y="0"/>
                </a:lnTo>
                <a:lnTo>
                  <a:pt x="1706689" y="34740"/>
                </a:lnTo>
                <a:cubicBezTo>
                  <a:pt x="1740670" y="115079"/>
                  <a:pt x="1820220" y="171450"/>
                  <a:pt x="1912937" y="171450"/>
                </a:cubicBezTo>
                <a:cubicBezTo>
                  <a:pt x="2005654" y="171450"/>
                  <a:pt x="2085204" y="115079"/>
                  <a:pt x="2119185" y="34740"/>
                </a:cubicBezTo>
                <a:lnTo>
                  <a:pt x="2126199" y="0"/>
                </a:lnTo>
                <a:lnTo>
                  <a:pt x="2141001" y="0"/>
                </a:lnTo>
                <a:lnTo>
                  <a:pt x="2148014" y="34740"/>
                </a:lnTo>
                <a:cubicBezTo>
                  <a:pt x="2181995" y="115079"/>
                  <a:pt x="2261545" y="171450"/>
                  <a:pt x="2354262" y="171450"/>
                </a:cubicBezTo>
                <a:cubicBezTo>
                  <a:pt x="2446978" y="171450"/>
                  <a:pt x="2526529" y="115079"/>
                  <a:pt x="2560510" y="34740"/>
                </a:cubicBezTo>
                <a:lnTo>
                  <a:pt x="2567524" y="0"/>
                </a:lnTo>
                <a:lnTo>
                  <a:pt x="2582326" y="0"/>
                </a:lnTo>
                <a:lnTo>
                  <a:pt x="2589339" y="34740"/>
                </a:lnTo>
                <a:cubicBezTo>
                  <a:pt x="2623320" y="115079"/>
                  <a:pt x="2702871" y="171450"/>
                  <a:pt x="2795587" y="171450"/>
                </a:cubicBezTo>
                <a:cubicBezTo>
                  <a:pt x="2888303" y="171450"/>
                  <a:pt x="2967854" y="115079"/>
                  <a:pt x="3001835" y="34740"/>
                </a:cubicBezTo>
                <a:lnTo>
                  <a:pt x="3008849" y="0"/>
                </a:lnTo>
                <a:lnTo>
                  <a:pt x="3020476" y="0"/>
                </a:lnTo>
                <a:lnTo>
                  <a:pt x="3027490" y="34740"/>
                </a:lnTo>
                <a:cubicBezTo>
                  <a:pt x="3061470" y="115079"/>
                  <a:pt x="3141021" y="171450"/>
                  <a:pt x="3233737" y="171450"/>
                </a:cubicBezTo>
                <a:cubicBezTo>
                  <a:pt x="3326453" y="171450"/>
                  <a:pt x="3406004" y="115079"/>
                  <a:pt x="3439985" y="34740"/>
                </a:cubicBezTo>
                <a:lnTo>
                  <a:pt x="3446999" y="0"/>
                </a:lnTo>
                <a:lnTo>
                  <a:pt x="3461800" y="0"/>
                </a:lnTo>
                <a:lnTo>
                  <a:pt x="3468814" y="34740"/>
                </a:lnTo>
                <a:cubicBezTo>
                  <a:pt x="3502795" y="115079"/>
                  <a:pt x="3582345" y="171450"/>
                  <a:pt x="3675062" y="171450"/>
                </a:cubicBezTo>
                <a:cubicBezTo>
                  <a:pt x="3767779" y="171450"/>
                  <a:pt x="3847329" y="115079"/>
                  <a:pt x="3881310" y="34740"/>
                </a:cubicBezTo>
                <a:lnTo>
                  <a:pt x="3888324" y="0"/>
                </a:lnTo>
                <a:lnTo>
                  <a:pt x="3903126" y="0"/>
                </a:lnTo>
                <a:lnTo>
                  <a:pt x="3910139" y="34740"/>
                </a:lnTo>
                <a:cubicBezTo>
                  <a:pt x="3944120" y="115079"/>
                  <a:pt x="4023670" y="171450"/>
                  <a:pt x="4116387" y="171450"/>
                </a:cubicBezTo>
                <a:cubicBezTo>
                  <a:pt x="4209104" y="171450"/>
                  <a:pt x="4288655" y="115079"/>
                  <a:pt x="4322636" y="34740"/>
                </a:cubicBezTo>
                <a:lnTo>
                  <a:pt x="4329649" y="0"/>
                </a:lnTo>
                <a:lnTo>
                  <a:pt x="4344451" y="0"/>
                </a:lnTo>
                <a:lnTo>
                  <a:pt x="4351465" y="34740"/>
                </a:lnTo>
                <a:cubicBezTo>
                  <a:pt x="4385446" y="115079"/>
                  <a:pt x="4464997" y="171450"/>
                  <a:pt x="4557713" y="171450"/>
                </a:cubicBezTo>
                <a:cubicBezTo>
                  <a:pt x="4650429" y="171450"/>
                  <a:pt x="4729979" y="115079"/>
                  <a:pt x="4763960" y="34740"/>
                </a:cubicBezTo>
                <a:lnTo>
                  <a:pt x="4770974" y="0"/>
                </a:lnTo>
                <a:lnTo>
                  <a:pt x="4792126" y="0"/>
                </a:lnTo>
                <a:lnTo>
                  <a:pt x="4799139" y="34740"/>
                </a:lnTo>
                <a:cubicBezTo>
                  <a:pt x="4833121" y="115079"/>
                  <a:pt x="4912671" y="171450"/>
                  <a:pt x="5005388" y="171450"/>
                </a:cubicBezTo>
                <a:cubicBezTo>
                  <a:pt x="5098104" y="171450"/>
                  <a:pt x="5177655" y="115079"/>
                  <a:pt x="5211637" y="34740"/>
                </a:cubicBezTo>
                <a:lnTo>
                  <a:pt x="5218649" y="0"/>
                </a:lnTo>
                <a:lnTo>
                  <a:pt x="5233451" y="0"/>
                </a:lnTo>
                <a:lnTo>
                  <a:pt x="5240466" y="34740"/>
                </a:lnTo>
                <a:cubicBezTo>
                  <a:pt x="5274447" y="115079"/>
                  <a:pt x="5353996" y="171450"/>
                  <a:pt x="5446713" y="171450"/>
                </a:cubicBezTo>
                <a:cubicBezTo>
                  <a:pt x="5539430" y="171450"/>
                  <a:pt x="5618979" y="115079"/>
                  <a:pt x="5652960" y="34740"/>
                </a:cubicBezTo>
                <a:lnTo>
                  <a:pt x="5659974" y="0"/>
                </a:lnTo>
                <a:lnTo>
                  <a:pt x="5674776" y="0"/>
                </a:lnTo>
                <a:lnTo>
                  <a:pt x="5681790" y="34740"/>
                </a:lnTo>
                <a:cubicBezTo>
                  <a:pt x="5715771" y="115079"/>
                  <a:pt x="5795320" y="171450"/>
                  <a:pt x="5888037" y="171450"/>
                </a:cubicBezTo>
                <a:cubicBezTo>
                  <a:pt x="5980753" y="171450"/>
                  <a:pt x="6060304" y="115079"/>
                  <a:pt x="6094285" y="34740"/>
                </a:cubicBezTo>
                <a:lnTo>
                  <a:pt x="6101299" y="0"/>
                </a:lnTo>
                <a:lnTo>
                  <a:pt x="6116101" y="0"/>
                </a:lnTo>
                <a:lnTo>
                  <a:pt x="6123114" y="34740"/>
                </a:lnTo>
                <a:cubicBezTo>
                  <a:pt x="6157095" y="115079"/>
                  <a:pt x="6236646" y="171450"/>
                  <a:pt x="6329362" y="171450"/>
                </a:cubicBezTo>
                <a:cubicBezTo>
                  <a:pt x="6422079" y="171450"/>
                  <a:pt x="6501630" y="115079"/>
                  <a:pt x="6535610" y="34740"/>
                </a:cubicBezTo>
                <a:lnTo>
                  <a:pt x="6542624" y="0"/>
                </a:lnTo>
                <a:lnTo>
                  <a:pt x="6582826" y="0"/>
                </a:lnTo>
                <a:lnTo>
                  <a:pt x="6589840" y="34740"/>
                </a:lnTo>
                <a:cubicBezTo>
                  <a:pt x="6623820" y="115079"/>
                  <a:pt x="6703371" y="171450"/>
                  <a:pt x="6796087" y="171450"/>
                </a:cubicBezTo>
                <a:cubicBezTo>
                  <a:pt x="6888803" y="171450"/>
                  <a:pt x="6968354" y="115079"/>
                  <a:pt x="7002335" y="34740"/>
                </a:cubicBezTo>
                <a:lnTo>
                  <a:pt x="7009348" y="0"/>
                </a:lnTo>
                <a:lnTo>
                  <a:pt x="7024150" y="0"/>
                </a:lnTo>
                <a:lnTo>
                  <a:pt x="7031164" y="34740"/>
                </a:lnTo>
                <a:cubicBezTo>
                  <a:pt x="7065145" y="115079"/>
                  <a:pt x="7144695" y="171450"/>
                  <a:pt x="7237412" y="171450"/>
                </a:cubicBezTo>
                <a:cubicBezTo>
                  <a:pt x="7330129" y="171450"/>
                  <a:pt x="7409679" y="115079"/>
                  <a:pt x="7443660" y="34740"/>
                </a:cubicBezTo>
                <a:lnTo>
                  <a:pt x="7450673" y="0"/>
                </a:lnTo>
                <a:lnTo>
                  <a:pt x="7465475" y="0"/>
                </a:lnTo>
                <a:lnTo>
                  <a:pt x="7472489" y="34740"/>
                </a:lnTo>
                <a:cubicBezTo>
                  <a:pt x="7506470" y="115079"/>
                  <a:pt x="7586020" y="171450"/>
                  <a:pt x="7678737" y="171450"/>
                </a:cubicBezTo>
                <a:cubicBezTo>
                  <a:pt x="7771453" y="171450"/>
                  <a:pt x="7851004" y="115079"/>
                  <a:pt x="7884985" y="34740"/>
                </a:cubicBezTo>
                <a:lnTo>
                  <a:pt x="7891999" y="0"/>
                </a:lnTo>
                <a:lnTo>
                  <a:pt x="7906801" y="0"/>
                </a:lnTo>
                <a:lnTo>
                  <a:pt x="7913814" y="34740"/>
                </a:lnTo>
                <a:cubicBezTo>
                  <a:pt x="7947795" y="115079"/>
                  <a:pt x="8027346" y="171450"/>
                  <a:pt x="8120062" y="171450"/>
                </a:cubicBezTo>
                <a:cubicBezTo>
                  <a:pt x="8212778" y="171450"/>
                  <a:pt x="8292329" y="115079"/>
                  <a:pt x="8326310" y="34740"/>
                </a:cubicBezTo>
                <a:lnTo>
                  <a:pt x="8333324" y="0"/>
                </a:lnTo>
                <a:lnTo>
                  <a:pt x="8354476" y="0"/>
                </a:lnTo>
                <a:lnTo>
                  <a:pt x="8361489" y="34740"/>
                </a:lnTo>
                <a:cubicBezTo>
                  <a:pt x="8395470" y="115079"/>
                  <a:pt x="8475021" y="171450"/>
                  <a:pt x="8567737" y="171450"/>
                </a:cubicBezTo>
                <a:cubicBezTo>
                  <a:pt x="8660453" y="171450"/>
                  <a:pt x="8740004" y="115079"/>
                  <a:pt x="8773985" y="34740"/>
                </a:cubicBezTo>
                <a:lnTo>
                  <a:pt x="8780998" y="0"/>
                </a:lnTo>
                <a:lnTo>
                  <a:pt x="8795800" y="0"/>
                </a:lnTo>
                <a:lnTo>
                  <a:pt x="8802814" y="34740"/>
                </a:lnTo>
                <a:cubicBezTo>
                  <a:pt x="8836795" y="115079"/>
                  <a:pt x="8916345" y="171450"/>
                  <a:pt x="9009062" y="171450"/>
                </a:cubicBezTo>
                <a:cubicBezTo>
                  <a:pt x="9101779" y="171450"/>
                  <a:pt x="9181329" y="115079"/>
                  <a:pt x="9215310" y="34740"/>
                </a:cubicBezTo>
                <a:lnTo>
                  <a:pt x="9222323" y="0"/>
                </a:lnTo>
                <a:lnTo>
                  <a:pt x="9237125" y="0"/>
                </a:lnTo>
                <a:lnTo>
                  <a:pt x="9244139" y="34740"/>
                </a:lnTo>
                <a:cubicBezTo>
                  <a:pt x="9278120" y="115079"/>
                  <a:pt x="9357670" y="171450"/>
                  <a:pt x="9450387" y="171450"/>
                </a:cubicBezTo>
                <a:cubicBezTo>
                  <a:pt x="9543103" y="171450"/>
                  <a:pt x="9622654" y="115079"/>
                  <a:pt x="9656635" y="34740"/>
                </a:cubicBezTo>
                <a:lnTo>
                  <a:pt x="9663649" y="0"/>
                </a:lnTo>
                <a:lnTo>
                  <a:pt x="9678451" y="0"/>
                </a:lnTo>
                <a:lnTo>
                  <a:pt x="9685464" y="34740"/>
                </a:lnTo>
                <a:cubicBezTo>
                  <a:pt x="9719445" y="115079"/>
                  <a:pt x="9798996" y="171450"/>
                  <a:pt x="9891712" y="171450"/>
                </a:cubicBezTo>
                <a:cubicBezTo>
                  <a:pt x="9984428" y="171450"/>
                  <a:pt x="10063979" y="115079"/>
                  <a:pt x="10097960" y="34740"/>
                </a:cubicBezTo>
                <a:lnTo>
                  <a:pt x="10104973" y="0"/>
                </a:lnTo>
                <a:lnTo>
                  <a:pt x="10116601" y="0"/>
                </a:lnTo>
                <a:lnTo>
                  <a:pt x="10123615" y="34740"/>
                </a:lnTo>
                <a:cubicBezTo>
                  <a:pt x="10157595" y="115079"/>
                  <a:pt x="10237146" y="171450"/>
                  <a:pt x="10329862" y="171450"/>
                </a:cubicBezTo>
                <a:cubicBezTo>
                  <a:pt x="10422578" y="171450"/>
                  <a:pt x="10502129" y="115079"/>
                  <a:pt x="10536110" y="34740"/>
                </a:cubicBezTo>
                <a:lnTo>
                  <a:pt x="10543123" y="0"/>
                </a:lnTo>
                <a:lnTo>
                  <a:pt x="10557925" y="0"/>
                </a:lnTo>
                <a:lnTo>
                  <a:pt x="10564939" y="34740"/>
                </a:lnTo>
                <a:cubicBezTo>
                  <a:pt x="10598920" y="115079"/>
                  <a:pt x="10678470" y="171450"/>
                  <a:pt x="10771187" y="171450"/>
                </a:cubicBezTo>
                <a:cubicBezTo>
                  <a:pt x="10863904" y="171450"/>
                  <a:pt x="10943454" y="115079"/>
                  <a:pt x="10977435" y="34740"/>
                </a:cubicBezTo>
                <a:lnTo>
                  <a:pt x="10984448" y="0"/>
                </a:lnTo>
                <a:lnTo>
                  <a:pt x="10999250" y="0"/>
                </a:lnTo>
                <a:lnTo>
                  <a:pt x="11006264" y="34740"/>
                </a:lnTo>
                <a:cubicBezTo>
                  <a:pt x="11040245" y="115079"/>
                  <a:pt x="11119795" y="171450"/>
                  <a:pt x="11212512" y="171450"/>
                </a:cubicBezTo>
                <a:cubicBezTo>
                  <a:pt x="11305228" y="171450"/>
                  <a:pt x="11384779" y="115079"/>
                  <a:pt x="11418760" y="34740"/>
                </a:cubicBezTo>
                <a:lnTo>
                  <a:pt x="11425774" y="0"/>
                </a:lnTo>
                <a:lnTo>
                  <a:pt x="11440576" y="0"/>
                </a:lnTo>
                <a:lnTo>
                  <a:pt x="11447589" y="34740"/>
                </a:lnTo>
                <a:cubicBezTo>
                  <a:pt x="11481570" y="115079"/>
                  <a:pt x="11561121" y="171450"/>
                  <a:pt x="11653837" y="171450"/>
                </a:cubicBezTo>
                <a:cubicBezTo>
                  <a:pt x="11746553" y="171450"/>
                  <a:pt x="11826104" y="115079"/>
                  <a:pt x="11860085" y="34740"/>
                </a:cubicBezTo>
                <a:lnTo>
                  <a:pt x="11867099" y="0"/>
                </a:lnTo>
                <a:lnTo>
                  <a:pt x="11888251" y="0"/>
                </a:lnTo>
                <a:lnTo>
                  <a:pt x="11895264" y="34740"/>
                </a:lnTo>
                <a:cubicBezTo>
                  <a:pt x="11929245" y="115079"/>
                  <a:pt x="12008796" y="171450"/>
                  <a:pt x="12101512" y="171450"/>
                </a:cubicBezTo>
                <a:cubicBezTo>
                  <a:pt x="12124691" y="171450"/>
                  <a:pt x="12147047" y="167927"/>
                  <a:pt x="12168074" y="161387"/>
                </a:cubicBezTo>
                <a:lnTo>
                  <a:pt x="12192000" y="149885"/>
                </a:lnTo>
                <a:lnTo>
                  <a:pt x="12192000" y="904875"/>
                </a:lnTo>
                <a:lnTo>
                  <a:pt x="0" y="904875"/>
                </a:lnTo>
                <a:lnTo>
                  <a:pt x="0" y="118560"/>
                </a:lnTo>
                <a:lnTo>
                  <a:pt x="16137" y="133222"/>
                </a:lnTo>
                <a:cubicBezTo>
                  <a:pt x="51862" y="157358"/>
                  <a:pt x="94929" y="171450"/>
                  <a:pt x="141287" y="171450"/>
                </a:cubicBezTo>
                <a:cubicBezTo>
                  <a:pt x="234004" y="171450"/>
                  <a:pt x="313554" y="115079"/>
                  <a:pt x="347535" y="34740"/>
                </a:cubicBezTo>
                <a:close/>
              </a:path>
            </a:pathLst>
          </a:custGeom>
          <a:solidFill>
            <a:srgbClr val="FFF2CC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3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;p41"/>
          <p:cNvSpPr/>
          <p:nvPr/>
        </p:nvSpPr>
        <p:spPr>
          <a:xfrm>
            <a:off x="0" y="4643438"/>
            <a:ext cx="9144000" cy="500063"/>
          </a:xfrm>
          <a:custGeom>
            <a:avLst/>
            <a:gdLst/>
            <a:ahLst/>
            <a:cxnLst/>
            <a:rect l="l" t="t" r="r" b="b"/>
            <a:pathLst>
              <a:path w="12192000" h="904875" extrusionOk="0">
                <a:moveTo>
                  <a:pt x="354549" y="0"/>
                </a:moveTo>
                <a:lnTo>
                  <a:pt x="369351" y="0"/>
                </a:lnTo>
                <a:lnTo>
                  <a:pt x="376364" y="34740"/>
                </a:lnTo>
                <a:cubicBezTo>
                  <a:pt x="410345" y="115079"/>
                  <a:pt x="489895" y="171450"/>
                  <a:pt x="582612" y="171450"/>
                </a:cubicBezTo>
                <a:cubicBezTo>
                  <a:pt x="675328" y="171450"/>
                  <a:pt x="754879" y="115079"/>
                  <a:pt x="788860" y="34740"/>
                </a:cubicBezTo>
                <a:lnTo>
                  <a:pt x="795874" y="0"/>
                </a:lnTo>
                <a:lnTo>
                  <a:pt x="810676" y="0"/>
                </a:lnTo>
                <a:lnTo>
                  <a:pt x="817689" y="34740"/>
                </a:lnTo>
                <a:cubicBezTo>
                  <a:pt x="851670" y="115079"/>
                  <a:pt x="931221" y="171450"/>
                  <a:pt x="1023937" y="171450"/>
                </a:cubicBezTo>
                <a:cubicBezTo>
                  <a:pt x="1116653" y="171450"/>
                  <a:pt x="1196204" y="115079"/>
                  <a:pt x="1230185" y="34740"/>
                </a:cubicBezTo>
                <a:lnTo>
                  <a:pt x="1237199" y="0"/>
                </a:lnTo>
                <a:lnTo>
                  <a:pt x="1258351" y="0"/>
                </a:lnTo>
                <a:lnTo>
                  <a:pt x="1265364" y="34740"/>
                </a:lnTo>
                <a:cubicBezTo>
                  <a:pt x="1299345" y="115079"/>
                  <a:pt x="1378896" y="171450"/>
                  <a:pt x="1471612" y="171450"/>
                </a:cubicBezTo>
                <a:cubicBezTo>
                  <a:pt x="1564328" y="171450"/>
                  <a:pt x="1643879" y="115079"/>
                  <a:pt x="1677860" y="34740"/>
                </a:cubicBezTo>
                <a:lnTo>
                  <a:pt x="1684874" y="0"/>
                </a:lnTo>
                <a:lnTo>
                  <a:pt x="1699676" y="0"/>
                </a:lnTo>
                <a:lnTo>
                  <a:pt x="1706689" y="34740"/>
                </a:lnTo>
                <a:cubicBezTo>
                  <a:pt x="1740670" y="115079"/>
                  <a:pt x="1820220" y="171450"/>
                  <a:pt x="1912937" y="171450"/>
                </a:cubicBezTo>
                <a:cubicBezTo>
                  <a:pt x="2005654" y="171450"/>
                  <a:pt x="2085204" y="115079"/>
                  <a:pt x="2119185" y="34740"/>
                </a:cubicBezTo>
                <a:lnTo>
                  <a:pt x="2126199" y="0"/>
                </a:lnTo>
                <a:lnTo>
                  <a:pt x="2141001" y="0"/>
                </a:lnTo>
                <a:lnTo>
                  <a:pt x="2148014" y="34740"/>
                </a:lnTo>
                <a:cubicBezTo>
                  <a:pt x="2181995" y="115079"/>
                  <a:pt x="2261545" y="171450"/>
                  <a:pt x="2354262" y="171450"/>
                </a:cubicBezTo>
                <a:cubicBezTo>
                  <a:pt x="2446978" y="171450"/>
                  <a:pt x="2526529" y="115079"/>
                  <a:pt x="2560510" y="34740"/>
                </a:cubicBezTo>
                <a:lnTo>
                  <a:pt x="2567524" y="0"/>
                </a:lnTo>
                <a:lnTo>
                  <a:pt x="2582326" y="0"/>
                </a:lnTo>
                <a:lnTo>
                  <a:pt x="2589339" y="34740"/>
                </a:lnTo>
                <a:cubicBezTo>
                  <a:pt x="2623320" y="115079"/>
                  <a:pt x="2702871" y="171450"/>
                  <a:pt x="2795587" y="171450"/>
                </a:cubicBezTo>
                <a:cubicBezTo>
                  <a:pt x="2888303" y="171450"/>
                  <a:pt x="2967854" y="115079"/>
                  <a:pt x="3001835" y="34740"/>
                </a:cubicBezTo>
                <a:lnTo>
                  <a:pt x="3008849" y="0"/>
                </a:lnTo>
                <a:lnTo>
                  <a:pt x="3020476" y="0"/>
                </a:lnTo>
                <a:lnTo>
                  <a:pt x="3027490" y="34740"/>
                </a:lnTo>
                <a:cubicBezTo>
                  <a:pt x="3061470" y="115079"/>
                  <a:pt x="3141021" y="171450"/>
                  <a:pt x="3233737" y="171450"/>
                </a:cubicBezTo>
                <a:cubicBezTo>
                  <a:pt x="3326453" y="171450"/>
                  <a:pt x="3406004" y="115079"/>
                  <a:pt x="3439985" y="34740"/>
                </a:cubicBezTo>
                <a:lnTo>
                  <a:pt x="3446999" y="0"/>
                </a:lnTo>
                <a:lnTo>
                  <a:pt x="3461800" y="0"/>
                </a:lnTo>
                <a:lnTo>
                  <a:pt x="3468814" y="34740"/>
                </a:lnTo>
                <a:cubicBezTo>
                  <a:pt x="3502795" y="115079"/>
                  <a:pt x="3582345" y="171450"/>
                  <a:pt x="3675062" y="171450"/>
                </a:cubicBezTo>
                <a:cubicBezTo>
                  <a:pt x="3767779" y="171450"/>
                  <a:pt x="3847329" y="115079"/>
                  <a:pt x="3881310" y="34740"/>
                </a:cubicBezTo>
                <a:lnTo>
                  <a:pt x="3888324" y="0"/>
                </a:lnTo>
                <a:lnTo>
                  <a:pt x="3903126" y="0"/>
                </a:lnTo>
                <a:lnTo>
                  <a:pt x="3910139" y="34740"/>
                </a:lnTo>
                <a:cubicBezTo>
                  <a:pt x="3944120" y="115079"/>
                  <a:pt x="4023670" y="171450"/>
                  <a:pt x="4116387" y="171450"/>
                </a:cubicBezTo>
                <a:cubicBezTo>
                  <a:pt x="4209104" y="171450"/>
                  <a:pt x="4288655" y="115079"/>
                  <a:pt x="4322636" y="34740"/>
                </a:cubicBezTo>
                <a:lnTo>
                  <a:pt x="4329649" y="0"/>
                </a:lnTo>
                <a:lnTo>
                  <a:pt x="4344451" y="0"/>
                </a:lnTo>
                <a:lnTo>
                  <a:pt x="4351465" y="34740"/>
                </a:lnTo>
                <a:cubicBezTo>
                  <a:pt x="4385446" y="115079"/>
                  <a:pt x="4464997" y="171450"/>
                  <a:pt x="4557713" y="171450"/>
                </a:cubicBezTo>
                <a:cubicBezTo>
                  <a:pt x="4650429" y="171450"/>
                  <a:pt x="4729979" y="115079"/>
                  <a:pt x="4763960" y="34740"/>
                </a:cubicBezTo>
                <a:lnTo>
                  <a:pt x="4770974" y="0"/>
                </a:lnTo>
                <a:lnTo>
                  <a:pt x="4792126" y="0"/>
                </a:lnTo>
                <a:lnTo>
                  <a:pt x="4799139" y="34740"/>
                </a:lnTo>
                <a:cubicBezTo>
                  <a:pt x="4833121" y="115079"/>
                  <a:pt x="4912671" y="171450"/>
                  <a:pt x="5005388" y="171450"/>
                </a:cubicBezTo>
                <a:cubicBezTo>
                  <a:pt x="5098104" y="171450"/>
                  <a:pt x="5177655" y="115079"/>
                  <a:pt x="5211637" y="34740"/>
                </a:cubicBezTo>
                <a:lnTo>
                  <a:pt x="5218649" y="0"/>
                </a:lnTo>
                <a:lnTo>
                  <a:pt x="5233451" y="0"/>
                </a:lnTo>
                <a:lnTo>
                  <a:pt x="5240466" y="34740"/>
                </a:lnTo>
                <a:cubicBezTo>
                  <a:pt x="5274447" y="115079"/>
                  <a:pt x="5353996" y="171450"/>
                  <a:pt x="5446713" y="171450"/>
                </a:cubicBezTo>
                <a:cubicBezTo>
                  <a:pt x="5539430" y="171450"/>
                  <a:pt x="5618979" y="115079"/>
                  <a:pt x="5652960" y="34740"/>
                </a:cubicBezTo>
                <a:lnTo>
                  <a:pt x="5659974" y="0"/>
                </a:lnTo>
                <a:lnTo>
                  <a:pt x="5674776" y="0"/>
                </a:lnTo>
                <a:lnTo>
                  <a:pt x="5681790" y="34740"/>
                </a:lnTo>
                <a:cubicBezTo>
                  <a:pt x="5715771" y="115079"/>
                  <a:pt x="5795320" y="171450"/>
                  <a:pt x="5888037" y="171450"/>
                </a:cubicBezTo>
                <a:cubicBezTo>
                  <a:pt x="5980753" y="171450"/>
                  <a:pt x="6060304" y="115079"/>
                  <a:pt x="6094285" y="34740"/>
                </a:cubicBezTo>
                <a:lnTo>
                  <a:pt x="6101299" y="0"/>
                </a:lnTo>
                <a:lnTo>
                  <a:pt x="6116101" y="0"/>
                </a:lnTo>
                <a:lnTo>
                  <a:pt x="6123114" y="34740"/>
                </a:lnTo>
                <a:cubicBezTo>
                  <a:pt x="6157095" y="115079"/>
                  <a:pt x="6236646" y="171450"/>
                  <a:pt x="6329362" y="171450"/>
                </a:cubicBezTo>
                <a:cubicBezTo>
                  <a:pt x="6422079" y="171450"/>
                  <a:pt x="6501630" y="115079"/>
                  <a:pt x="6535610" y="34740"/>
                </a:cubicBezTo>
                <a:lnTo>
                  <a:pt x="6542624" y="0"/>
                </a:lnTo>
                <a:lnTo>
                  <a:pt x="6582826" y="0"/>
                </a:lnTo>
                <a:lnTo>
                  <a:pt x="6589840" y="34740"/>
                </a:lnTo>
                <a:cubicBezTo>
                  <a:pt x="6623820" y="115079"/>
                  <a:pt x="6703371" y="171450"/>
                  <a:pt x="6796087" y="171450"/>
                </a:cubicBezTo>
                <a:cubicBezTo>
                  <a:pt x="6888803" y="171450"/>
                  <a:pt x="6968354" y="115079"/>
                  <a:pt x="7002335" y="34740"/>
                </a:cubicBezTo>
                <a:lnTo>
                  <a:pt x="7009348" y="0"/>
                </a:lnTo>
                <a:lnTo>
                  <a:pt x="7024150" y="0"/>
                </a:lnTo>
                <a:lnTo>
                  <a:pt x="7031164" y="34740"/>
                </a:lnTo>
                <a:cubicBezTo>
                  <a:pt x="7065145" y="115079"/>
                  <a:pt x="7144695" y="171450"/>
                  <a:pt x="7237412" y="171450"/>
                </a:cubicBezTo>
                <a:cubicBezTo>
                  <a:pt x="7330129" y="171450"/>
                  <a:pt x="7409679" y="115079"/>
                  <a:pt x="7443660" y="34740"/>
                </a:cubicBezTo>
                <a:lnTo>
                  <a:pt x="7450673" y="0"/>
                </a:lnTo>
                <a:lnTo>
                  <a:pt x="7465475" y="0"/>
                </a:lnTo>
                <a:lnTo>
                  <a:pt x="7472489" y="34740"/>
                </a:lnTo>
                <a:cubicBezTo>
                  <a:pt x="7506470" y="115079"/>
                  <a:pt x="7586020" y="171450"/>
                  <a:pt x="7678737" y="171450"/>
                </a:cubicBezTo>
                <a:cubicBezTo>
                  <a:pt x="7771453" y="171450"/>
                  <a:pt x="7851004" y="115079"/>
                  <a:pt x="7884985" y="34740"/>
                </a:cubicBezTo>
                <a:lnTo>
                  <a:pt x="7891999" y="0"/>
                </a:lnTo>
                <a:lnTo>
                  <a:pt x="7906801" y="0"/>
                </a:lnTo>
                <a:lnTo>
                  <a:pt x="7913814" y="34740"/>
                </a:lnTo>
                <a:cubicBezTo>
                  <a:pt x="7947795" y="115079"/>
                  <a:pt x="8027346" y="171450"/>
                  <a:pt x="8120062" y="171450"/>
                </a:cubicBezTo>
                <a:cubicBezTo>
                  <a:pt x="8212778" y="171450"/>
                  <a:pt x="8292329" y="115079"/>
                  <a:pt x="8326310" y="34740"/>
                </a:cubicBezTo>
                <a:lnTo>
                  <a:pt x="8333324" y="0"/>
                </a:lnTo>
                <a:lnTo>
                  <a:pt x="8354476" y="0"/>
                </a:lnTo>
                <a:lnTo>
                  <a:pt x="8361489" y="34740"/>
                </a:lnTo>
                <a:cubicBezTo>
                  <a:pt x="8395470" y="115079"/>
                  <a:pt x="8475021" y="171450"/>
                  <a:pt x="8567737" y="171450"/>
                </a:cubicBezTo>
                <a:cubicBezTo>
                  <a:pt x="8660453" y="171450"/>
                  <a:pt x="8740004" y="115079"/>
                  <a:pt x="8773985" y="34740"/>
                </a:cubicBezTo>
                <a:lnTo>
                  <a:pt x="8780998" y="0"/>
                </a:lnTo>
                <a:lnTo>
                  <a:pt x="8795800" y="0"/>
                </a:lnTo>
                <a:lnTo>
                  <a:pt x="8802814" y="34740"/>
                </a:lnTo>
                <a:cubicBezTo>
                  <a:pt x="8836795" y="115079"/>
                  <a:pt x="8916345" y="171450"/>
                  <a:pt x="9009062" y="171450"/>
                </a:cubicBezTo>
                <a:cubicBezTo>
                  <a:pt x="9101779" y="171450"/>
                  <a:pt x="9181329" y="115079"/>
                  <a:pt x="9215310" y="34740"/>
                </a:cubicBezTo>
                <a:lnTo>
                  <a:pt x="9222323" y="0"/>
                </a:lnTo>
                <a:lnTo>
                  <a:pt x="9237125" y="0"/>
                </a:lnTo>
                <a:lnTo>
                  <a:pt x="9244139" y="34740"/>
                </a:lnTo>
                <a:cubicBezTo>
                  <a:pt x="9278120" y="115079"/>
                  <a:pt x="9357670" y="171450"/>
                  <a:pt x="9450387" y="171450"/>
                </a:cubicBezTo>
                <a:cubicBezTo>
                  <a:pt x="9543103" y="171450"/>
                  <a:pt x="9622654" y="115079"/>
                  <a:pt x="9656635" y="34740"/>
                </a:cubicBezTo>
                <a:lnTo>
                  <a:pt x="9663649" y="0"/>
                </a:lnTo>
                <a:lnTo>
                  <a:pt x="9678451" y="0"/>
                </a:lnTo>
                <a:lnTo>
                  <a:pt x="9685464" y="34740"/>
                </a:lnTo>
                <a:cubicBezTo>
                  <a:pt x="9719445" y="115079"/>
                  <a:pt x="9798996" y="171450"/>
                  <a:pt x="9891712" y="171450"/>
                </a:cubicBezTo>
                <a:cubicBezTo>
                  <a:pt x="9984428" y="171450"/>
                  <a:pt x="10063979" y="115079"/>
                  <a:pt x="10097960" y="34740"/>
                </a:cubicBezTo>
                <a:lnTo>
                  <a:pt x="10104973" y="0"/>
                </a:lnTo>
                <a:lnTo>
                  <a:pt x="10116601" y="0"/>
                </a:lnTo>
                <a:lnTo>
                  <a:pt x="10123615" y="34740"/>
                </a:lnTo>
                <a:cubicBezTo>
                  <a:pt x="10157595" y="115079"/>
                  <a:pt x="10237146" y="171450"/>
                  <a:pt x="10329862" y="171450"/>
                </a:cubicBezTo>
                <a:cubicBezTo>
                  <a:pt x="10422578" y="171450"/>
                  <a:pt x="10502129" y="115079"/>
                  <a:pt x="10536110" y="34740"/>
                </a:cubicBezTo>
                <a:lnTo>
                  <a:pt x="10543123" y="0"/>
                </a:lnTo>
                <a:lnTo>
                  <a:pt x="10557925" y="0"/>
                </a:lnTo>
                <a:lnTo>
                  <a:pt x="10564939" y="34740"/>
                </a:lnTo>
                <a:cubicBezTo>
                  <a:pt x="10598920" y="115079"/>
                  <a:pt x="10678470" y="171450"/>
                  <a:pt x="10771187" y="171450"/>
                </a:cubicBezTo>
                <a:cubicBezTo>
                  <a:pt x="10863904" y="171450"/>
                  <a:pt x="10943454" y="115079"/>
                  <a:pt x="10977435" y="34740"/>
                </a:cubicBezTo>
                <a:lnTo>
                  <a:pt x="10984448" y="0"/>
                </a:lnTo>
                <a:lnTo>
                  <a:pt x="10999250" y="0"/>
                </a:lnTo>
                <a:lnTo>
                  <a:pt x="11006264" y="34740"/>
                </a:lnTo>
                <a:cubicBezTo>
                  <a:pt x="11040245" y="115079"/>
                  <a:pt x="11119795" y="171450"/>
                  <a:pt x="11212512" y="171450"/>
                </a:cubicBezTo>
                <a:cubicBezTo>
                  <a:pt x="11305228" y="171450"/>
                  <a:pt x="11384779" y="115079"/>
                  <a:pt x="11418760" y="34740"/>
                </a:cubicBezTo>
                <a:lnTo>
                  <a:pt x="11425774" y="0"/>
                </a:lnTo>
                <a:lnTo>
                  <a:pt x="11440576" y="0"/>
                </a:lnTo>
                <a:lnTo>
                  <a:pt x="11447589" y="34740"/>
                </a:lnTo>
                <a:cubicBezTo>
                  <a:pt x="11481570" y="115079"/>
                  <a:pt x="11561121" y="171450"/>
                  <a:pt x="11653837" y="171450"/>
                </a:cubicBezTo>
                <a:cubicBezTo>
                  <a:pt x="11746553" y="171450"/>
                  <a:pt x="11826104" y="115079"/>
                  <a:pt x="11860085" y="34740"/>
                </a:cubicBezTo>
                <a:lnTo>
                  <a:pt x="11867099" y="0"/>
                </a:lnTo>
                <a:lnTo>
                  <a:pt x="11888251" y="0"/>
                </a:lnTo>
                <a:lnTo>
                  <a:pt x="11895264" y="34740"/>
                </a:lnTo>
                <a:cubicBezTo>
                  <a:pt x="11929245" y="115079"/>
                  <a:pt x="12008796" y="171450"/>
                  <a:pt x="12101512" y="171450"/>
                </a:cubicBezTo>
                <a:cubicBezTo>
                  <a:pt x="12124691" y="171450"/>
                  <a:pt x="12147047" y="167927"/>
                  <a:pt x="12168074" y="161387"/>
                </a:cubicBezTo>
                <a:lnTo>
                  <a:pt x="12192000" y="149885"/>
                </a:lnTo>
                <a:lnTo>
                  <a:pt x="12192000" y="904875"/>
                </a:lnTo>
                <a:lnTo>
                  <a:pt x="0" y="904875"/>
                </a:lnTo>
                <a:lnTo>
                  <a:pt x="0" y="118560"/>
                </a:lnTo>
                <a:lnTo>
                  <a:pt x="16137" y="133222"/>
                </a:lnTo>
                <a:cubicBezTo>
                  <a:pt x="51862" y="157358"/>
                  <a:pt x="94929" y="171450"/>
                  <a:pt x="141287" y="171450"/>
                </a:cubicBezTo>
                <a:cubicBezTo>
                  <a:pt x="234004" y="171450"/>
                  <a:pt x="313554" y="115079"/>
                  <a:pt x="347535" y="34740"/>
                </a:cubicBezTo>
                <a:close/>
              </a:path>
            </a:pathLst>
          </a:custGeom>
          <a:solidFill>
            <a:srgbClr val="FFD966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3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1BB5171-4207-0E6B-51E3-2C9B72FD51A6}"/>
              </a:ext>
            </a:extLst>
          </p:cNvPr>
          <p:cNvSpPr/>
          <p:nvPr userDrawn="1"/>
        </p:nvSpPr>
        <p:spPr>
          <a:xfrm>
            <a:off x="8158162" y="1"/>
            <a:ext cx="985838" cy="7929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88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42"/>
          <p:cNvPicPr preferRelativeResize="0"/>
          <p:nvPr/>
        </p:nvPicPr>
        <p:blipFill rotWithShape="1">
          <a:blip r:embed="rId2">
            <a:alphaModFix/>
          </a:blip>
          <a:srcRect t="58029"/>
          <a:stretch/>
        </p:blipFill>
        <p:spPr>
          <a:xfrm rot="10800000">
            <a:off x="0" y="4573455"/>
            <a:ext cx="9144000" cy="570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42"/>
          <p:cNvPicPr preferRelativeResize="0"/>
          <p:nvPr/>
        </p:nvPicPr>
        <p:blipFill rotWithShape="1">
          <a:blip r:embed="rId3">
            <a:alphaModFix/>
          </a:blip>
          <a:srcRect l="4857" b="1525"/>
          <a:stretch/>
        </p:blipFill>
        <p:spPr>
          <a:xfrm>
            <a:off x="0" y="0"/>
            <a:ext cx="2744664" cy="3740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43" descr="A picture containing background patter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70916" y="0"/>
            <a:ext cx="820216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43"/>
          <p:cNvSpPr/>
          <p:nvPr/>
        </p:nvSpPr>
        <p:spPr>
          <a:xfrm>
            <a:off x="0" y="4464844"/>
            <a:ext cx="9144000" cy="678656"/>
          </a:xfrm>
          <a:custGeom>
            <a:avLst/>
            <a:gdLst/>
            <a:ahLst/>
            <a:cxnLst/>
            <a:rect l="l" t="t" r="r" b="b"/>
            <a:pathLst>
              <a:path w="12192000" h="904875" extrusionOk="0">
                <a:moveTo>
                  <a:pt x="354549" y="0"/>
                </a:moveTo>
                <a:lnTo>
                  <a:pt x="369351" y="0"/>
                </a:lnTo>
                <a:lnTo>
                  <a:pt x="376364" y="34740"/>
                </a:lnTo>
                <a:cubicBezTo>
                  <a:pt x="410345" y="115079"/>
                  <a:pt x="489895" y="171450"/>
                  <a:pt x="582612" y="171450"/>
                </a:cubicBezTo>
                <a:cubicBezTo>
                  <a:pt x="675328" y="171450"/>
                  <a:pt x="754879" y="115079"/>
                  <a:pt x="788860" y="34740"/>
                </a:cubicBezTo>
                <a:lnTo>
                  <a:pt x="795874" y="0"/>
                </a:lnTo>
                <a:lnTo>
                  <a:pt x="810676" y="0"/>
                </a:lnTo>
                <a:lnTo>
                  <a:pt x="817689" y="34740"/>
                </a:lnTo>
                <a:cubicBezTo>
                  <a:pt x="851670" y="115079"/>
                  <a:pt x="931221" y="171450"/>
                  <a:pt x="1023937" y="171450"/>
                </a:cubicBezTo>
                <a:cubicBezTo>
                  <a:pt x="1116653" y="171450"/>
                  <a:pt x="1196204" y="115079"/>
                  <a:pt x="1230185" y="34740"/>
                </a:cubicBezTo>
                <a:lnTo>
                  <a:pt x="1237199" y="0"/>
                </a:lnTo>
                <a:lnTo>
                  <a:pt x="1258351" y="0"/>
                </a:lnTo>
                <a:lnTo>
                  <a:pt x="1265364" y="34740"/>
                </a:lnTo>
                <a:cubicBezTo>
                  <a:pt x="1299345" y="115079"/>
                  <a:pt x="1378896" y="171450"/>
                  <a:pt x="1471612" y="171450"/>
                </a:cubicBezTo>
                <a:cubicBezTo>
                  <a:pt x="1564328" y="171450"/>
                  <a:pt x="1643879" y="115079"/>
                  <a:pt x="1677860" y="34740"/>
                </a:cubicBezTo>
                <a:lnTo>
                  <a:pt x="1684874" y="0"/>
                </a:lnTo>
                <a:lnTo>
                  <a:pt x="1699676" y="0"/>
                </a:lnTo>
                <a:lnTo>
                  <a:pt x="1706689" y="34740"/>
                </a:lnTo>
                <a:cubicBezTo>
                  <a:pt x="1740670" y="115079"/>
                  <a:pt x="1820220" y="171450"/>
                  <a:pt x="1912937" y="171450"/>
                </a:cubicBezTo>
                <a:cubicBezTo>
                  <a:pt x="2005654" y="171450"/>
                  <a:pt x="2085204" y="115079"/>
                  <a:pt x="2119185" y="34740"/>
                </a:cubicBezTo>
                <a:lnTo>
                  <a:pt x="2126199" y="0"/>
                </a:lnTo>
                <a:lnTo>
                  <a:pt x="2141001" y="0"/>
                </a:lnTo>
                <a:lnTo>
                  <a:pt x="2148014" y="34740"/>
                </a:lnTo>
                <a:cubicBezTo>
                  <a:pt x="2181995" y="115079"/>
                  <a:pt x="2261545" y="171450"/>
                  <a:pt x="2354262" y="171450"/>
                </a:cubicBezTo>
                <a:cubicBezTo>
                  <a:pt x="2446978" y="171450"/>
                  <a:pt x="2526529" y="115079"/>
                  <a:pt x="2560510" y="34740"/>
                </a:cubicBezTo>
                <a:lnTo>
                  <a:pt x="2567524" y="0"/>
                </a:lnTo>
                <a:lnTo>
                  <a:pt x="2582326" y="0"/>
                </a:lnTo>
                <a:lnTo>
                  <a:pt x="2589339" y="34740"/>
                </a:lnTo>
                <a:cubicBezTo>
                  <a:pt x="2623320" y="115079"/>
                  <a:pt x="2702871" y="171450"/>
                  <a:pt x="2795587" y="171450"/>
                </a:cubicBezTo>
                <a:cubicBezTo>
                  <a:pt x="2888303" y="171450"/>
                  <a:pt x="2967854" y="115079"/>
                  <a:pt x="3001835" y="34740"/>
                </a:cubicBezTo>
                <a:lnTo>
                  <a:pt x="3008849" y="0"/>
                </a:lnTo>
                <a:lnTo>
                  <a:pt x="3020476" y="0"/>
                </a:lnTo>
                <a:lnTo>
                  <a:pt x="3027490" y="34740"/>
                </a:lnTo>
                <a:cubicBezTo>
                  <a:pt x="3061470" y="115079"/>
                  <a:pt x="3141021" y="171450"/>
                  <a:pt x="3233737" y="171450"/>
                </a:cubicBezTo>
                <a:cubicBezTo>
                  <a:pt x="3326453" y="171450"/>
                  <a:pt x="3406004" y="115079"/>
                  <a:pt x="3439985" y="34740"/>
                </a:cubicBezTo>
                <a:lnTo>
                  <a:pt x="3446999" y="0"/>
                </a:lnTo>
                <a:lnTo>
                  <a:pt x="3461800" y="0"/>
                </a:lnTo>
                <a:lnTo>
                  <a:pt x="3468814" y="34740"/>
                </a:lnTo>
                <a:cubicBezTo>
                  <a:pt x="3502795" y="115079"/>
                  <a:pt x="3582345" y="171450"/>
                  <a:pt x="3675062" y="171450"/>
                </a:cubicBezTo>
                <a:cubicBezTo>
                  <a:pt x="3767779" y="171450"/>
                  <a:pt x="3847329" y="115079"/>
                  <a:pt x="3881310" y="34740"/>
                </a:cubicBezTo>
                <a:lnTo>
                  <a:pt x="3888324" y="0"/>
                </a:lnTo>
                <a:lnTo>
                  <a:pt x="3903126" y="0"/>
                </a:lnTo>
                <a:lnTo>
                  <a:pt x="3910139" y="34740"/>
                </a:lnTo>
                <a:cubicBezTo>
                  <a:pt x="3944120" y="115079"/>
                  <a:pt x="4023670" y="171450"/>
                  <a:pt x="4116387" y="171450"/>
                </a:cubicBezTo>
                <a:cubicBezTo>
                  <a:pt x="4209104" y="171450"/>
                  <a:pt x="4288655" y="115079"/>
                  <a:pt x="4322636" y="34740"/>
                </a:cubicBezTo>
                <a:lnTo>
                  <a:pt x="4329649" y="0"/>
                </a:lnTo>
                <a:lnTo>
                  <a:pt x="4344451" y="0"/>
                </a:lnTo>
                <a:lnTo>
                  <a:pt x="4351465" y="34740"/>
                </a:lnTo>
                <a:cubicBezTo>
                  <a:pt x="4385446" y="115079"/>
                  <a:pt x="4464997" y="171450"/>
                  <a:pt x="4557713" y="171450"/>
                </a:cubicBezTo>
                <a:cubicBezTo>
                  <a:pt x="4650429" y="171450"/>
                  <a:pt x="4729979" y="115079"/>
                  <a:pt x="4763960" y="34740"/>
                </a:cubicBezTo>
                <a:lnTo>
                  <a:pt x="4770974" y="0"/>
                </a:lnTo>
                <a:lnTo>
                  <a:pt x="4792126" y="0"/>
                </a:lnTo>
                <a:lnTo>
                  <a:pt x="4799139" y="34740"/>
                </a:lnTo>
                <a:cubicBezTo>
                  <a:pt x="4833121" y="115079"/>
                  <a:pt x="4912671" y="171450"/>
                  <a:pt x="5005388" y="171450"/>
                </a:cubicBezTo>
                <a:cubicBezTo>
                  <a:pt x="5098104" y="171450"/>
                  <a:pt x="5177655" y="115079"/>
                  <a:pt x="5211637" y="34740"/>
                </a:cubicBezTo>
                <a:lnTo>
                  <a:pt x="5218649" y="0"/>
                </a:lnTo>
                <a:lnTo>
                  <a:pt x="5233451" y="0"/>
                </a:lnTo>
                <a:lnTo>
                  <a:pt x="5240466" y="34740"/>
                </a:lnTo>
                <a:cubicBezTo>
                  <a:pt x="5274447" y="115079"/>
                  <a:pt x="5353996" y="171450"/>
                  <a:pt x="5446713" y="171450"/>
                </a:cubicBezTo>
                <a:cubicBezTo>
                  <a:pt x="5539430" y="171450"/>
                  <a:pt x="5618979" y="115079"/>
                  <a:pt x="5652960" y="34740"/>
                </a:cubicBezTo>
                <a:lnTo>
                  <a:pt x="5659974" y="0"/>
                </a:lnTo>
                <a:lnTo>
                  <a:pt x="5674776" y="0"/>
                </a:lnTo>
                <a:lnTo>
                  <a:pt x="5681790" y="34740"/>
                </a:lnTo>
                <a:cubicBezTo>
                  <a:pt x="5715771" y="115079"/>
                  <a:pt x="5795320" y="171450"/>
                  <a:pt x="5888037" y="171450"/>
                </a:cubicBezTo>
                <a:cubicBezTo>
                  <a:pt x="5980753" y="171450"/>
                  <a:pt x="6060304" y="115079"/>
                  <a:pt x="6094285" y="34740"/>
                </a:cubicBezTo>
                <a:lnTo>
                  <a:pt x="6101299" y="0"/>
                </a:lnTo>
                <a:lnTo>
                  <a:pt x="6116101" y="0"/>
                </a:lnTo>
                <a:lnTo>
                  <a:pt x="6123114" y="34740"/>
                </a:lnTo>
                <a:cubicBezTo>
                  <a:pt x="6157095" y="115079"/>
                  <a:pt x="6236646" y="171450"/>
                  <a:pt x="6329362" y="171450"/>
                </a:cubicBezTo>
                <a:cubicBezTo>
                  <a:pt x="6422079" y="171450"/>
                  <a:pt x="6501630" y="115079"/>
                  <a:pt x="6535610" y="34740"/>
                </a:cubicBezTo>
                <a:lnTo>
                  <a:pt x="6542624" y="0"/>
                </a:lnTo>
                <a:lnTo>
                  <a:pt x="6582826" y="0"/>
                </a:lnTo>
                <a:lnTo>
                  <a:pt x="6589840" y="34740"/>
                </a:lnTo>
                <a:cubicBezTo>
                  <a:pt x="6623820" y="115079"/>
                  <a:pt x="6703371" y="171450"/>
                  <a:pt x="6796087" y="171450"/>
                </a:cubicBezTo>
                <a:cubicBezTo>
                  <a:pt x="6888803" y="171450"/>
                  <a:pt x="6968354" y="115079"/>
                  <a:pt x="7002335" y="34740"/>
                </a:cubicBezTo>
                <a:lnTo>
                  <a:pt x="7009348" y="0"/>
                </a:lnTo>
                <a:lnTo>
                  <a:pt x="7024150" y="0"/>
                </a:lnTo>
                <a:lnTo>
                  <a:pt x="7031164" y="34740"/>
                </a:lnTo>
                <a:cubicBezTo>
                  <a:pt x="7065145" y="115079"/>
                  <a:pt x="7144695" y="171450"/>
                  <a:pt x="7237412" y="171450"/>
                </a:cubicBezTo>
                <a:cubicBezTo>
                  <a:pt x="7330129" y="171450"/>
                  <a:pt x="7409679" y="115079"/>
                  <a:pt x="7443660" y="34740"/>
                </a:cubicBezTo>
                <a:lnTo>
                  <a:pt x="7450673" y="0"/>
                </a:lnTo>
                <a:lnTo>
                  <a:pt x="7465475" y="0"/>
                </a:lnTo>
                <a:lnTo>
                  <a:pt x="7472489" y="34740"/>
                </a:lnTo>
                <a:cubicBezTo>
                  <a:pt x="7506470" y="115079"/>
                  <a:pt x="7586020" y="171450"/>
                  <a:pt x="7678737" y="171450"/>
                </a:cubicBezTo>
                <a:cubicBezTo>
                  <a:pt x="7771453" y="171450"/>
                  <a:pt x="7851004" y="115079"/>
                  <a:pt x="7884985" y="34740"/>
                </a:cubicBezTo>
                <a:lnTo>
                  <a:pt x="7891999" y="0"/>
                </a:lnTo>
                <a:lnTo>
                  <a:pt x="7906801" y="0"/>
                </a:lnTo>
                <a:lnTo>
                  <a:pt x="7913814" y="34740"/>
                </a:lnTo>
                <a:cubicBezTo>
                  <a:pt x="7947795" y="115079"/>
                  <a:pt x="8027346" y="171450"/>
                  <a:pt x="8120062" y="171450"/>
                </a:cubicBezTo>
                <a:cubicBezTo>
                  <a:pt x="8212778" y="171450"/>
                  <a:pt x="8292329" y="115079"/>
                  <a:pt x="8326310" y="34740"/>
                </a:cubicBezTo>
                <a:lnTo>
                  <a:pt x="8333324" y="0"/>
                </a:lnTo>
                <a:lnTo>
                  <a:pt x="8354476" y="0"/>
                </a:lnTo>
                <a:lnTo>
                  <a:pt x="8361489" y="34740"/>
                </a:lnTo>
                <a:cubicBezTo>
                  <a:pt x="8395470" y="115079"/>
                  <a:pt x="8475021" y="171450"/>
                  <a:pt x="8567737" y="171450"/>
                </a:cubicBezTo>
                <a:cubicBezTo>
                  <a:pt x="8660453" y="171450"/>
                  <a:pt x="8740004" y="115079"/>
                  <a:pt x="8773985" y="34740"/>
                </a:cubicBezTo>
                <a:lnTo>
                  <a:pt x="8780998" y="0"/>
                </a:lnTo>
                <a:lnTo>
                  <a:pt x="8795800" y="0"/>
                </a:lnTo>
                <a:lnTo>
                  <a:pt x="8802814" y="34740"/>
                </a:lnTo>
                <a:cubicBezTo>
                  <a:pt x="8836795" y="115079"/>
                  <a:pt x="8916345" y="171450"/>
                  <a:pt x="9009062" y="171450"/>
                </a:cubicBezTo>
                <a:cubicBezTo>
                  <a:pt x="9101779" y="171450"/>
                  <a:pt x="9181329" y="115079"/>
                  <a:pt x="9215310" y="34740"/>
                </a:cubicBezTo>
                <a:lnTo>
                  <a:pt x="9222323" y="0"/>
                </a:lnTo>
                <a:lnTo>
                  <a:pt x="9237125" y="0"/>
                </a:lnTo>
                <a:lnTo>
                  <a:pt x="9244139" y="34740"/>
                </a:lnTo>
                <a:cubicBezTo>
                  <a:pt x="9278120" y="115079"/>
                  <a:pt x="9357670" y="171450"/>
                  <a:pt x="9450387" y="171450"/>
                </a:cubicBezTo>
                <a:cubicBezTo>
                  <a:pt x="9543103" y="171450"/>
                  <a:pt x="9622654" y="115079"/>
                  <a:pt x="9656635" y="34740"/>
                </a:cubicBezTo>
                <a:lnTo>
                  <a:pt x="9663649" y="0"/>
                </a:lnTo>
                <a:lnTo>
                  <a:pt x="9678451" y="0"/>
                </a:lnTo>
                <a:lnTo>
                  <a:pt x="9685464" y="34740"/>
                </a:lnTo>
                <a:cubicBezTo>
                  <a:pt x="9719445" y="115079"/>
                  <a:pt x="9798996" y="171450"/>
                  <a:pt x="9891712" y="171450"/>
                </a:cubicBezTo>
                <a:cubicBezTo>
                  <a:pt x="9984428" y="171450"/>
                  <a:pt x="10063979" y="115079"/>
                  <a:pt x="10097960" y="34740"/>
                </a:cubicBezTo>
                <a:lnTo>
                  <a:pt x="10104973" y="0"/>
                </a:lnTo>
                <a:lnTo>
                  <a:pt x="10116601" y="0"/>
                </a:lnTo>
                <a:lnTo>
                  <a:pt x="10123615" y="34740"/>
                </a:lnTo>
                <a:cubicBezTo>
                  <a:pt x="10157595" y="115079"/>
                  <a:pt x="10237146" y="171450"/>
                  <a:pt x="10329862" y="171450"/>
                </a:cubicBezTo>
                <a:cubicBezTo>
                  <a:pt x="10422578" y="171450"/>
                  <a:pt x="10502129" y="115079"/>
                  <a:pt x="10536110" y="34740"/>
                </a:cubicBezTo>
                <a:lnTo>
                  <a:pt x="10543123" y="0"/>
                </a:lnTo>
                <a:lnTo>
                  <a:pt x="10557925" y="0"/>
                </a:lnTo>
                <a:lnTo>
                  <a:pt x="10564939" y="34740"/>
                </a:lnTo>
                <a:cubicBezTo>
                  <a:pt x="10598920" y="115079"/>
                  <a:pt x="10678470" y="171450"/>
                  <a:pt x="10771187" y="171450"/>
                </a:cubicBezTo>
                <a:cubicBezTo>
                  <a:pt x="10863904" y="171450"/>
                  <a:pt x="10943454" y="115079"/>
                  <a:pt x="10977435" y="34740"/>
                </a:cubicBezTo>
                <a:lnTo>
                  <a:pt x="10984448" y="0"/>
                </a:lnTo>
                <a:lnTo>
                  <a:pt x="10999250" y="0"/>
                </a:lnTo>
                <a:lnTo>
                  <a:pt x="11006264" y="34740"/>
                </a:lnTo>
                <a:cubicBezTo>
                  <a:pt x="11040245" y="115079"/>
                  <a:pt x="11119795" y="171450"/>
                  <a:pt x="11212512" y="171450"/>
                </a:cubicBezTo>
                <a:cubicBezTo>
                  <a:pt x="11305228" y="171450"/>
                  <a:pt x="11384779" y="115079"/>
                  <a:pt x="11418760" y="34740"/>
                </a:cubicBezTo>
                <a:lnTo>
                  <a:pt x="11425774" y="0"/>
                </a:lnTo>
                <a:lnTo>
                  <a:pt x="11440576" y="0"/>
                </a:lnTo>
                <a:lnTo>
                  <a:pt x="11447589" y="34740"/>
                </a:lnTo>
                <a:cubicBezTo>
                  <a:pt x="11481570" y="115079"/>
                  <a:pt x="11561121" y="171450"/>
                  <a:pt x="11653837" y="171450"/>
                </a:cubicBezTo>
                <a:cubicBezTo>
                  <a:pt x="11746553" y="171450"/>
                  <a:pt x="11826104" y="115079"/>
                  <a:pt x="11860085" y="34740"/>
                </a:cubicBezTo>
                <a:lnTo>
                  <a:pt x="11867099" y="0"/>
                </a:lnTo>
                <a:lnTo>
                  <a:pt x="11888251" y="0"/>
                </a:lnTo>
                <a:lnTo>
                  <a:pt x="11895264" y="34740"/>
                </a:lnTo>
                <a:cubicBezTo>
                  <a:pt x="11929245" y="115079"/>
                  <a:pt x="12008796" y="171450"/>
                  <a:pt x="12101512" y="171450"/>
                </a:cubicBezTo>
                <a:cubicBezTo>
                  <a:pt x="12124691" y="171450"/>
                  <a:pt x="12147047" y="167927"/>
                  <a:pt x="12168074" y="161387"/>
                </a:cubicBezTo>
                <a:lnTo>
                  <a:pt x="12192000" y="149885"/>
                </a:lnTo>
                <a:lnTo>
                  <a:pt x="12192000" y="904875"/>
                </a:lnTo>
                <a:lnTo>
                  <a:pt x="0" y="904875"/>
                </a:lnTo>
                <a:lnTo>
                  <a:pt x="0" y="118560"/>
                </a:lnTo>
                <a:lnTo>
                  <a:pt x="16137" y="133222"/>
                </a:lnTo>
                <a:cubicBezTo>
                  <a:pt x="51862" y="157358"/>
                  <a:pt x="94929" y="171450"/>
                  <a:pt x="141287" y="171450"/>
                </a:cubicBezTo>
                <a:cubicBezTo>
                  <a:pt x="234004" y="171450"/>
                  <a:pt x="313554" y="115079"/>
                  <a:pt x="347535" y="34740"/>
                </a:cubicBezTo>
                <a:close/>
              </a:path>
            </a:pathLst>
          </a:custGeom>
          <a:solidFill>
            <a:srgbClr val="FFF2CC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3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5;p43"/>
          <p:cNvSpPr/>
          <p:nvPr/>
        </p:nvSpPr>
        <p:spPr>
          <a:xfrm>
            <a:off x="0" y="4643438"/>
            <a:ext cx="9144000" cy="500063"/>
          </a:xfrm>
          <a:custGeom>
            <a:avLst/>
            <a:gdLst/>
            <a:ahLst/>
            <a:cxnLst/>
            <a:rect l="l" t="t" r="r" b="b"/>
            <a:pathLst>
              <a:path w="12192000" h="904875" extrusionOk="0">
                <a:moveTo>
                  <a:pt x="354549" y="0"/>
                </a:moveTo>
                <a:lnTo>
                  <a:pt x="369351" y="0"/>
                </a:lnTo>
                <a:lnTo>
                  <a:pt x="376364" y="34740"/>
                </a:lnTo>
                <a:cubicBezTo>
                  <a:pt x="410345" y="115079"/>
                  <a:pt x="489895" y="171450"/>
                  <a:pt x="582612" y="171450"/>
                </a:cubicBezTo>
                <a:cubicBezTo>
                  <a:pt x="675328" y="171450"/>
                  <a:pt x="754879" y="115079"/>
                  <a:pt x="788860" y="34740"/>
                </a:cubicBezTo>
                <a:lnTo>
                  <a:pt x="795874" y="0"/>
                </a:lnTo>
                <a:lnTo>
                  <a:pt x="810676" y="0"/>
                </a:lnTo>
                <a:lnTo>
                  <a:pt x="817689" y="34740"/>
                </a:lnTo>
                <a:cubicBezTo>
                  <a:pt x="851670" y="115079"/>
                  <a:pt x="931221" y="171450"/>
                  <a:pt x="1023937" y="171450"/>
                </a:cubicBezTo>
                <a:cubicBezTo>
                  <a:pt x="1116653" y="171450"/>
                  <a:pt x="1196204" y="115079"/>
                  <a:pt x="1230185" y="34740"/>
                </a:cubicBezTo>
                <a:lnTo>
                  <a:pt x="1237199" y="0"/>
                </a:lnTo>
                <a:lnTo>
                  <a:pt x="1258351" y="0"/>
                </a:lnTo>
                <a:lnTo>
                  <a:pt x="1265364" y="34740"/>
                </a:lnTo>
                <a:cubicBezTo>
                  <a:pt x="1299345" y="115079"/>
                  <a:pt x="1378896" y="171450"/>
                  <a:pt x="1471612" y="171450"/>
                </a:cubicBezTo>
                <a:cubicBezTo>
                  <a:pt x="1564328" y="171450"/>
                  <a:pt x="1643879" y="115079"/>
                  <a:pt x="1677860" y="34740"/>
                </a:cubicBezTo>
                <a:lnTo>
                  <a:pt x="1684874" y="0"/>
                </a:lnTo>
                <a:lnTo>
                  <a:pt x="1699676" y="0"/>
                </a:lnTo>
                <a:lnTo>
                  <a:pt x="1706689" y="34740"/>
                </a:lnTo>
                <a:cubicBezTo>
                  <a:pt x="1740670" y="115079"/>
                  <a:pt x="1820220" y="171450"/>
                  <a:pt x="1912937" y="171450"/>
                </a:cubicBezTo>
                <a:cubicBezTo>
                  <a:pt x="2005654" y="171450"/>
                  <a:pt x="2085204" y="115079"/>
                  <a:pt x="2119185" y="34740"/>
                </a:cubicBezTo>
                <a:lnTo>
                  <a:pt x="2126199" y="0"/>
                </a:lnTo>
                <a:lnTo>
                  <a:pt x="2141001" y="0"/>
                </a:lnTo>
                <a:lnTo>
                  <a:pt x="2148014" y="34740"/>
                </a:lnTo>
                <a:cubicBezTo>
                  <a:pt x="2181995" y="115079"/>
                  <a:pt x="2261545" y="171450"/>
                  <a:pt x="2354262" y="171450"/>
                </a:cubicBezTo>
                <a:cubicBezTo>
                  <a:pt x="2446978" y="171450"/>
                  <a:pt x="2526529" y="115079"/>
                  <a:pt x="2560510" y="34740"/>
                </a:cubicBezTo>
                <a:lnTo>
                  <a:pt x="2567524" y="0"/>
                </a:lnTo>
                <a:lnTo>
                  <a:pt x="2582326" y="0"/>
                </a:lnTo>
                <a:lnTo>
                  <a:pt x="2589339" y="34740"/>
                </a:lnTo>
                <a:cubicBezTo>
                  <a:pt x="2623320" y="115079"/>
                  <a:pt x="2702871" y="171450"/>
                  <a:pt x="2795587" y="171450"/>
                </a:cubicBezTo>
                <a:cubicBezTo>
                  <a:pt x="2888303" y="171450"/>
                  <a:pt x="2967854" y="115079"/>
                  <a:pt x="3001835" y="34740"/>
                </a:cubicBezTo>
                <a:lnTo>
                  <a:pt x="3008849" y="0"/>
                </a:lnTo>
                <a:lnTo>
                  <a:pt x="3020476" y="0"/>
                </a:lnTo>
                <a:lnTo>
                  <a:pt x="3027490" y="34740"/>
                </a:lnTo>
                <a:cubicBezTo>
                  <a:pt x="3061470" y="115079"/>
                  <a:pt x="3141021" y="171450"/>
                  <a:pt x="3233737" y="171450"/>
                </a:cubicBezTo>
                <a:cubicBezTo>
                  <a:pt x="3326453" y="171450"/>
                  <a:pt x="3406004" y="115079"/>
                  <a:pt x="3439985" y="34740"/>
                </a:cubicBezTo>
                <a:lnTo>
                  <a:pt x="3446999" y="0"/>
                </a:lnTo>
                <a:lnTo>
                  <a:pt x="3461800" y="0"/>
                </a:lnTo>
                <a:lnTo>
                  <a:pt x="3468814" y="34740"/>
                </a:lnTo>
                <a:cubicBezTo>
                  <a:pt x="3502795" y="115079"/>
                  <a:pt x="3582345" y="171450"/>
                  <a:pt x="3675062" y="171450"/>
                </a:cubicBezTo>
                <a:cubicBezTo>
                  <a:pt x="3767779" y="171450"/>
                  <a:pt x="3847329" y="115079"/>
                  <a:pt x="3881310" y="34740"/>
                </a:cubicBezTo>
                <a:lnTo>
                  <a:pt x="3888324" y="0"/>
                </a:lnTo>
                <a:lnTo>
                  <a:pt x="3903126" y="0"/>
                </a:lnTo>
                <a:lnTo>
                  <a:pt x="3910139" y="34740"/>
                </a:lnTo>
                <a:cubicBezTo>
                  <a:pt x="3944120" y="115079"/>
                  <a:pt x="4023670" y="171450"/>
                  <a:pt x="4116387" y="171450"/>
                </a:cubicBezTo>
                <a:cubicBezTo>
                  <a:pt x="4209104" y="171450"/>
                  <a:pt x="4288655" y="115079"/>
                  <a:pt x="4322636" y="34740"/>
                </a:cubicBezTo>
                <a:lnTo>
                  <a:pt x="4329649" y="0"/>
                </a:lnTo>
                <a:lnTo>
                  <a:pt x="4344451" y="0"/>
                </a:lnTo>
                <a:lnTo>
                  <a:pt x="4351465" y="34740"/>
                </a:lnTo>
                <a:cubicBezTo>
                  <a:pt x="4385446" y="115079"/>
                  <a:pt x="4464997" y="171450"/>
                  <a:pt x="4557713" y="171450"/>
                </a:cubicBezTo>
                <a:cubicBezTo>
                  <a:pt x="4650429" y="171450"/>
                  <a:pt x="4729979" y="115079"/>
                  <a:pt x="4763960" y="34740"/>
                </a:cubicBezTo>
                <a:lnTo>
                  <a:pt x="4770974" y="0"/>
                </a:lnTo>
                <a:lnTo>
                  <a:pt x="4792126" y="0"/>
                </a:lnTo>
                <a:lnTo>
                  <a:pt x="4799139" y="34740"/>
                </a:lnTo>
                <a:cubicBezTo>
                  <a:pt x="4833121" y="115079"/>
                  <a:pt x="4912671" y="171450"/>
                  <a:pt x="5005388" y="171450"/>
                </a:cubicBezTo>
                <a:cubicBezTo>
                  <a:pt x="5098104" y="171450"/>
                  <a:pt x="5177655" y="115079"/>
                  <a:pt x="5211637" y="34740"/>
                </a:cubicBezTo>
                <a:lnTo>
                  <a:pt x="5218649" y="0"/>
                </a:lnTo>
                <a:lnTo>
                  <a:pt x="5233451" y="0"/>
                </a:lnTo>
                <a:lnTo>
                  <a:pt x="5240466" y="34740"/>
                </a:lnTo>
                <a:cubicBezTo>
                  <a:pt x="5274447" y="115079"/>
                  <a:pt x="5353996" y="171450"/>
                  <a:pt x="5446713" y="171450"/>
                </a:cubicBezTo>
                <a:cubicBezTo>
                  <a:pt x="5539430" y="171450"/>
                  <a:pt x="5618979" y="115079"/>
                  <a:pt x="5652960" y="34740"/>
                </a:cubicBezTo>
                <a:lnTo>
                  <a:pt x="5659974" y="0"/>
                </a:lnTo>
                <a:lnTo>
                  <a:pt x="5674776" y="0"/>
                </a:lnTo>
                <a:lnTo>
                  <a:pt x="5681790" y="34740"/>
                </a:lnTo>
                <a:cubicBezTo>
                  <a:pt x="5715771" y="115079"/>
                  <a:pt x="5795320" y="171450"/>
                  <a:pt x="5888037" y="171450"/>
                </a:cubicBezTo>
                <a:cubicBezTo>
                  <a:pt x="5980753" y="171450"/>
                  <a:pt x="6060304" y="115079"/>
                  <a:pt x="6094285" y="34740"/>
                </a:cubicBezTo>
                <a:lnTo>
                  <a:pt x="6101299" y="0"/>
                </a:lnTo>
                <a:lnTo>
                  <a:pt x="6116101" y="0"/>
                </a:lnTo>
                <a:lnTo>
                  <a:pt x="6123114" y="34740"/>
                </a:lnTo>
                <a:cubicBezTo>
                  <a:pt x="6157095" y="115079"/>
                  <a:pt x="6236646" y="171450"/>
                  <a:pt x="6329362" y="171450"/>
                </a:cubicBezTo>
                <a:cubicBezTo>
                  <a:pt x="6422079" y="171450"/>
                  <a:pt x="6501630" y="115079"/>
                  <a:pt x="6535610" y="34740"/>
                </a:cubicBezTo>
                <a:lnTo>
                  <a:pt x="6542624" y="0"/>
                </a:lnTo>
                <a:lnTo>
                  <a:pt x="6582826" y="0"/>
                </a:lnTo>
                <a:lnTo>
                  <a:pt x="6589840" y="34740"/>
                </a:lnTo>
                <a:cubicBezTo>
                  <a:pt x="6623820" y="115079"/>
                  <a:pt x="6703371" y="171450"/>
                  <a:pt x="6796087" y="171450"/>
                </a:cubicBezTo>
                <a:cubicBezTo>
                  <a:pt x="6888803" y="171450"/>
                  <a:pt x="6968354" y="115079"/>
                  <a:pt x="7002335" y="34740"/>
                </a:cubicBezTo>
                <a:lnTo>
                  <a:pt x="7009348" y="0"/>
                </a:lnTo>
                <a:lnTo>
                  <a:pt x="7024150" y="0"/>
                </a:lnTo>
                <a:lnTo>
                  <a:pt x="7031164" y="34740"/>
                </a:lnTo>
                <a:cubicBezTo>
                  <a:pt x="7065145" y="115079"/>
                  <a:pt x="7144695" y="171450"/>
                  <a:pt x="7237412" y="171450"/>
                </a:cubicBezTo>
                <a:cubicBezTo>
                  <a:pt x="7330129" y="171450"/>
                  <a:pt x="7409679" y="115079"/>
                  <a:pt x="7443660" y="34740"/>
                </a:cubicBezTo>
                <a:lnTo>
                  <a:pt x="7450673" y="0"/>
                </a:lnTo>
                <a:lnTo>
                  <a:pt x="7465475" y="0"/>
                </a:lnTo>
                <a:lnTo>
                  <a:pt x="7472489" y="34740"/>
                </a:lnTo>
                <a:cubicBezTo>
                  <a:pt x="7506470" y="115079"/>
                  <a:pt x="7586020" y="171450"/>
                  <a:pt x="7678737" y="171450"/>
                </a:cubicBezTo>
                <a:cubicBezTo>
                  <a:pt x="7771453" y="171450"/>
                  <a:pt x="7851004" y="115079"/>
                  <a:pt x="7884985" y="34740"/>
                </a:cubicBezTo>
                <a:lnTo>
                  <a:pt x="7891999" y="0"/>
                </a:lnTo>
                <a:lnTo>
                  <a:pt x="7906801" y="0"/>
                </a:lnTo>
                <a:lnTo>
                  <a:pt x="7913814" y="34740"/>
                </a:lnTo>
                <a:cubicBezTo>
                  <a:pt x="7947795" y="115079"/>
                  <a:pt x="8027346" y="171450"/>
                  <a:pt x="8120062" y="171450"/>
                </a:cubicBezTo>
                <a:cubicBezTo>
                  <a:pt x="8212778" y="171450"/>
                  <a:pt x="8292329" y="115079"/>
                  <a:pt x="8326310" y="34740"/>
                </a:cubicBezTo>
                <a:lnTo>
                  <a:pt x="8333324" y="0"/>
                </a:lnTo>
                <a:lnTo>
                  <a:pt x="8354476" y="0"/>
                </a:lnTo>
                <a:lnTo>
                  <a:pt x="8361489" y="34740"/>
                </a:lnTo>
                <a:cubicBezTo>
                  <a:pt x="8395470" y="115079"/>
                  <a:pt x="8475021" y="171450"/>
                  <a:pt x="8567737" y="171450"/>
                </a:cubicBezTo>
                <a:cubicBezTo>
                  <a:pt x="8660453" y="171450"/>
                  <a:pt x="8740004" y="115079"/>
                  <a:pt x="8773985" y="34740"/>
                </a:cubicBezTo>
                <a:lnTo>
                  <a:pt x="8780998" y="0"/>
                </a:lnTo>
                <a:lnTo>
                  <a:pt x="8795800" y="0"/>
                </a:lnTo>
                <a:lnTo>
                  <a:pt x="8802814" y="34740"/>
                </a:lnTo>
                <a:cubicBezTo>
                  <a:pt x="8836795" y="115079"/>
                  <a:pt x="8916345" y="171450"/>
                  <a:pt x="9009062" y="171450"/>
                </a:cubicBezTo>
                <a:cubicBezTo>
                  <a:pt x="9101779" y="171450"/>
                  <a:pt x="9181329" y="115079"/>
                  <a:pt x="9215310" y="34740"/>
                </a:cubicBezTo>
                <a:lnTo>
                  <a:pt x="9222323" y="0"/>
                </a:lnTo>
                <a:lnTo>
                  <a:pt x="9237125" y="0"/>
                </a:lnTo>
                <a:lnTo>
                  <a:pt x="9244139" y="34740"/>
                </a:lnTo>
                <a:cubicBezTo>
                  <a:pt x="9278120" y="115079"/>
                  <a:pt x="9357670" y="171450"/>
                  <a:pt x="9450387" y="171450"/>
                </a:cubicBezTo>
                <a:cubicBezTo>
                  <a:pt x="9543103" y="171450"/>
                  <a:pt x="9622654" y="115079"/>
                  <a:pt x="9656635" y="34740"/>
                </a:cubicBezTo>
                <a:lnTo>
                  <a:pt x="9663649" y="0"/>
                </a:lnTo>
                <a:lnTo>
                  <a:pt x="9678451" y="0"/>
                </a:lnTo>
                <a:lnTo>
                  <a:pt x="9685464" y="34740"/>
                </a:lnTo>
                <a:cubicBezTo>
                  <a:pt x="9719445" y="115079"/>
                  <a:pt x="9798996" y="171450"/>
                  <a:pt x="9891712" y="171450"/>
                </a:cubicBezTo>
                <a:cubicBezTo>
                  <a:pt x="9984428" y="171450"/>
                  <a:pt x="10063979" y="115079"/>
                  <a:pt x="10097960" y="34740"/>
                </a:cubicBezTo>
                <a:lnTo>
                  <a:pt x="10104973" y="0"/>
                </a:lnTo>
                <a:lnTo>
                  <a:pt x="10116601" y="0"/>
                </a:lnTo>
                <a:lnTo>
                  <a:pt x="10123615" y="34740"/>
                </a:lnTo>
                <a:cubicBezTo>
                  <a:pt x="10157595" y="115079"/>
                  <a:pt x="10237146" y="171450"/>
                  <a:pt x="10329862" y="171450"/>
                </a:cubicBezTo>
                <a:cubicBezTo>
                  <a:pt x="10422578" y="171450"/>
                  <a:pt x="10502129" y="115079"/>
                  <a:pt x="10536110" y="34740"/>
                </a:cubicBezTo>
                <a:lnTo>
                  <a:pt x="10543123" y="0"/>
                </a:lnTo>
                <a:lnTo>
                  <a:pt x="10557925" y="0"/>
                </a:lnTo>
                <a:lnTo>
                  <a:pt x="10564939" y="34740"/>
                </a:lnTo>
                <a:cubicBezTo>
                  <a:pt x="10598920" y="115079"/>
                  <a:pt x="10678470" y="171450"/>
                  <a:pt x="10771187" y="171450"/>
                </a:cubicBezTo>
                <a:cubicBezTo>
                  <a:pt x="10863904" y="171450"/>
                  <a:pt x="10943454" y="115079"/>
                  <a:pt x="10977435" y="34740"/>
                </a:cubicBezTo>
                <a:lnTo>
                  <a:pt x="10984448" y="0"/>
                </a:lnTo>
                <a:lnTo>
                  <a:pt x="10999250" y="0"/>
                </a:lnTo>
                <a:lnTo>
                  <a:pt x="11006264" y="34740"/>
                </a:lnTo>
                <a:cubicBezTo>
                  <a:pt x="11040245" y="115079"/>
                  <a:pt x="11119795" y="171450"/>
                  <a:pt x="11212512" y="171450"/>
                </a:cubicBezTo>
                <a:cubicBezTo>
                  <a:pt x="11305228" y="171450"/>
                  <a:pt x="11384779" y="115079"/>
                  <a:pt x="11418760" y="34740"/>
                </a:cubicBezTo>
                <a:lnTo>
                  <a:pt x="11425774" y="0"/>
                </a:lnTo>
                <a:lnTo>
                  <a:pt x="11440576" y="0"/>
                </a:lnTo>
                <a:lnTo>
                  <a:pt x="11447589" y="34740"/>
                </a:lnTo>
                <a:cubicBezTo>
                  <a:pt x="11481570" y="115079"/>
                  <a:pt x="11561121" y="171450"/>
                  <a:pt x="11653837" y="171450"/>
                </a:cubicBezTo>
                <a:cubicBezTo>
                  <a:pt x="11746553" y="171450"/>
                  <a:pt x="11826104" y="115079"/>
                  <a:pt x="11860085" y="34740"/>
                </a:cubicBezTo>
                <a:lnTo>
                  <a:pt x="11867099" y="0"/>
                </a:lnTo>
                <a:lnTo>
                  <a:pt x="11888251" y="0"/>
                </a:lnTo>
                <a:lnTo>
                  <a:pt x="11895264" y="34740"/>
                </a:lnTo>
                <a:cubicBezTo>
                  <a:pt x="11929245" y="115079"/>
                  <a:pt x="12008796" y="171450"/>
                  <a:pt x="12101512" y="171450"/>
                </a:cubicBezTo>
                <a:cubicBezTo>
                  <a:pt x="12124691" y="171450"/>
                  <a:pt x="12147047" y="167927"/>
                  <a:pt x="12168074" y="161387"/>
                </a:cubicBezTo>
                <a:lnTo>
                  <a:pt x="12192000" y="149885"/>
                </a:lnTo>
                <a:lnTo>
                  <a:pt x="12192000" y="904875"/>
                </a:lnTo>
                <a:lnTo>
                  <a:pt x="0" y="904875"/>
                </a:lnTo>
                <a:lnTo>
                  <a:pt x="0" y="118560"/>
                </a:lnTo>
                <a:lnTo>
                  <a:pt x="16137" y="133222"/>
                </a:lnTo>
                <a:cubicBezTo>
                  <a:pt x="51862" y="157358"/>
                  <a:pt x="94929" y="171450"/>
                  <a:pt x="141287" y="171450"/>
                </a:cubicBezTo>
                <a:cubicBezTo>
                  <a:pt x="234004" y="171450"/>
                  <a:pt x="313554" y="115079"/>
                  <a:pt x="347535" y="34740"/>
                </a:cubicBezTo>
                <a:close/>
              </a:path>
            </a:pathLst>
          </a:custGeom>
          <a:solidFill>
            <a:srgbClr val="FFD966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3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0862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81F0C3ED-85C1-46C6-0177-B5DEDFF54D44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0" name="Google Shape;10;p38" descr="A picture containing text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144000" y="1"/>
            <a:ext cx="1391632" cy="1382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38" descr="Logo, company name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550615" y="0"/>
            <a:ext cx="593385" cy="751462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7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slide" Target="slide8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slide" Target="slide8.xml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slide" Target="slide8.xml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slide" Target="slide8.xml"/><Relationship Id="rId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slide" Target="slide8.xml"/><Relationship Id="rId4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slide" Target="slide12.xml"/><Relationship Id="rId7" Type="http://schemas.openxmlformats.org/officeDocument/2006/relationships/slide" Target="slide14.xml"/><Relationship Id="rId2" Type="http://schemas.openxmlformats.org/officeDocument/2006/relationships/slide" Target="slide9.xml"/><Relationship Id="rId1" Type="http://schemas.openxmlformats.org/officeDocument/2006/relationships/slideLayout" Target="../slideLayouts/slideLayout4.xml"/><Relationship Id="rId6" Type="http://schemas.openxmlformats.org/officeDocument/2006/relationships/slide" Target="slide13.xml"/><Relationship Id="rId5" Type="http://schemas.openxmlformats.org/officeDocument/2006/relationships/slide" Target="slide11.xml"/><Relationship Id="rId4" Type="http://schemas.openxmlformats.org/officeDocument/2006/relationships/slide" Target="slide10.xml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slide" Target="slide8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"/>
          <p:cNvSpPr txBox="1"/>
          <p:nvPr/>
        </p:nvSpPr>
        <p:spPr>
          <a:xfrm>
            <a:off x="2873648" y="2108899"/>
            <a:ext cx="5954944" cy="577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3300" b="1">
                <a:solidFill>
                  <a:schemeClr val="dk1"/>
                </a:solidFill>
                <a:latin typeface="SVN-Anastasia" panose="020B0606040200020203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 tập giữa học kì 2 (Tiết 1)</a:t>
            </a:r>
            <a:endParaRPr sz="3300" b="1" dirty="0">
              <a:solidFill>
                <a:schemeClr val="dk1"/>
              </a:solidFill>
              <a:latin typeface="SVN-Anastasia" panose="020B0606040200020203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7" name="Google Shape;47;p1" descr="A picture containing text, vector graphic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93041" y="2923905"/>
            <a:ext cx="1868303" cy="2084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1" descr="A cartoon of a child&#10;&#10;Description automatically generated with low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14767" y="2923904"/>
            <a:ext cx="2024169" cy="1847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1" descr="A picture containing vector graphic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4838" y="3399813"/>
            <a:ext cx="1706204" cy="1608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-11276"/>
            <a:ext cx="1058732" cy="219889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3817878-7096-3B7A-FBBE-C1BD2EF83EE4}"/>
              </a:ext>
            </a:extLst>
          </p:cNvPr>
          <p:cNvSpPr txBox="1"/>
          <p:nvPr/>
        </p:nvSpPr>
        <p:spPr>
          <a:xfrm>
            <a:off x="-95474" y="2109574"/>
            <a:ext cx="12496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ln w="762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27</a:t>
            </a:r>
            <a:endParaRPr lang="en-US" sz="6600" b="1" dirty="0">
              <a:ln w="7620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000">
              <a:srgbClr val="FFFFFF"/>
            </a:gs>
            <a:gs pos="47000">
              <a:srgbClr val="FFFFFF"/>
            </a:gs>
            <a:gs pos="73000">
              <a:srgbClr val="FBFCF5"/>
            </a:gs>
            <a:gs pos="100000">
              <a:srgbClr val="F8FAE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>
            <a:extLst>
              <a:ext uri="{FF2B5EF4-FFF2-40B4-BE49-F238E27FC236}">
                <a16:creationId xmlns:a16="http://schemas.microsoft.com/office/drawing/2014/main" id="{39C3ADBF-6CA7-65FC-71F9-0F6CF09365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5A284E07-CDBA-5D19-F25C-180BB3FA4E85}"/>
              </a:ext>
            </a:extLst>
          </p:cNvPr>
          <p:cNvSpPr txBox="1"/>
          <p:nvPr/>
        </p:nvSpPr>
        <p:spPr>
          <a:xfrm>
            <a:off x="2876309" y="1279366"/>
            <a:ext cx="526648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3600" b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Đọc bài: Sông Hương (đoạn 2 trang 7)</a:t>
            </a:r>
            <a:endParaRPr lang="en-US" sz="360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19" name="Hình ảnh 18">
            <a:extLst>
              <a:ext uri="{FF2B5EF4-FFF2-40B4-BE49-F238E27FC236}">
                <a16:creationId xmlns:a16="http://schemas.microsoft.com/office/drawing/2014/main" id="{7F2CF520-7808-C358-8B45-B8C2C1D843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43" b="99643" l="9752" r="89894">
                        <a14:foregroundMark x1="58333" y1="7143" x2="58333" y2="7143"/>
                        <a14:foregroundMark x1="55142" y1="92500" x2="55142" y2="92500"/>
                        <a14:foregroundMark x1="29433" y1="91429" x2="20035" y2="96607"/>
                        <a14:foregroundMark x1="53014" y1="96607" x2="51064" y2="99643"/>
                        <a14:foregroundMark x1="52128" y1="93393" x2="43794" y2="99643"/>
                        <a14:foregroundMark x1="34574" y1="89286" x2="18972" y2="9660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53691" y="2276897"/>
            <a:ext cx="2887078" cy="2866603"/>
          </a:xfrm>
          <a:prstGeom prst="rect">
            <a:avLst/>
          </a:prstGeom>
        </p:spPr>
      </p:pic>
      <p:pic>
        <p:nvPicPr>
          <p:cNvPr id="20" name="Hình ảnh 19">
            <a:hlinkClick r:id="rId5" action="ppaction://hlinksldjump"/>
            <a:extLst>
              <a:ext uri="{FF2B5EF4-FFF2-40B4-BE49-F238E27FC236}">
                <a16:creationId xmlns:a16="http://schemas.microsoft.com/office/drawing/2014/main" id="{EA433AA1-6437-2C54-5ED9-052FA7909F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5382" y="4123207"/>
            <a:ext cx="2073236" cy="102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857582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000">
              <a:srgbClr val="FFFFFF"/>
            </a:gs>
            <a:gs pos="47000">
              <a:srgbClr val="FFFFFF"/>
            </a:gs>
            <a:gs pos="73000">
              <a:srgbClr val="FBFCF5"/>
            </a:gs>
            <a:gs pos="100000">
              <a:srgbClr val="F8FAE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>
            <a:extLst>
              <a:ext uri="{FF2B5EF4-FFF2-40B4-BE49-F238E27FC236}">
                <a16:creationId xmlns:a16="http://schemas.microsoft.com/office/drawing/2014/main" id="{ADA96DF2-BFF9-6C15-25E8-57A54D64AC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27A741FF-08C8-8787-6807-2D8911FA7BFF}"/>
              </a:ext>
            </a:extLst>
          </p:cNvPr>
          <p:cNvSpPr txBox="1"/>
          <p:nvPr/>
        </p:nvSpPr>
        <p:spPr>
          <a:xfrm>
            <a:off x="1857737" y="770080"/>
            <a:ext cx="634871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3600" b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Đọc bài: Chợ nổi Cà Mau (đoạn 1 trang 10)</a:t>
            </a:r>
            <a:endParaRPr lang="en-US" sz="360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19" name="Hình ảnh 18">
            <a:extLst>
              <a:ext uri="{FF2B5EF4-FFF2-40B4-BE49-F238E27FC236}">
                <a16:creationId xmlns:a16="http://schemas.microsoft.com/office/drawing/2014/main" id="{E5D09838-1203-5AA6-095E-FCA14A015E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4787" y1="59574" x2="51950" y2="634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90190" y="673503"/>
            <a:ext cx="4921410" cy="4921410"/>
          </a:xfrm>
          <a:prstGeom prst="rect">
            <a:avLst/>
          </a:prstGeom>
        </p:spPr>
      </p:pic>
      <p:pic>
        <p:nvPicPr>
          <p:cNvPr id="20" name="Hình ảnh 19">
            <a:hlinkClick r:id="rId5" action="ppaction://hlinksldjump"/>
            <a:extLst>
              <a:ext uri="{FF2B5EF4-FFF2-40B4-BE49-F238E27FC236}">
                <a16:creationId xmlns:a16="http://schemas.microsoft.com/office/drawing/2014/main" id="{D12ECBB4-776B-F702-6657-CEAC46F468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8764" y="3863273"/>
            <a:ext cx="2073236" cy="102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255948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000">
              <a:srgbClr val="FFFFFF"/>
            </a:gs>
            <a:gs pos="47000">
              <a:srgbClr val="FFFFFF"/>
            </a:gs>
            <a:gs pos="73000">
              <a:srgbClr val="FBFCF5"/>
            </a:gs>
            <a:gs pos="100000">
              <a:srgbClr val="F8FAE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>
            <a:extLst>
              <a:ext uri="{FF2B5EF4-FFF2-40B4-BE49-F238E27FC236}">
                <a16:creationId xmlns:a16="http://schemas.microsoft.com/office/drawing/2014/main" id="{0ED919EA-6B80-7F29-5CFD-77C68DD434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C762B414-E195-39DC-4D01-1DDF69CA0C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52" b="89894" l="9752" r="92730">
                        <a14:foregroundMark x1="26773" y1="24291" x2="41489" y2="74291"/>
                        <a14:foregroundMark x1="22695" y1="25709" x2="20745" y2="42730"/>
                        <a14:foregroundMark x1="20745" y1="42730" x2="24113" y2="46631"/>
                        <a14:foregroundMark x1="29965" y1="49468" x2="29078" y2="66844"/>
                        <a14:foregroundMark x1="37766" y1="57092" x2="46099" y2="74468"/>
                        <a14:foregroundMark x1="24291" y1="64184" x2="22518" y2="75177"/>
                        <a14:foregroundMark x1="16667" y1="31028" x2="19149" y2="43440"/>
                        <a14:foregroundMark x1="25177" y1="22695" x2="23404" y2="29078"/>
                        <a14:foregroundMark x1="64894" y1="39184" x2="75000" y2="72695"/>
                        <a14:foregroundMark x1="75000" y1="72695" x2="75000" y2="72695"/>
                        <a14:foregroundMark x1="75000" y1="38652" x2="62589" y2="66312"/>
                        <a14:foregroundMark x1="62589" y1="66312" x2="62411" y2="68440"/>
                        <a14:foregroundMark x1="69504" y1="58511" x2="65071" y2="69681"/>
                        <a14:foregroundMark x1="27660" y1="48759" x2="27482" y2="60461"/>
                        <a14:foregroundMark x1="27482" y1="60461" x2="27482" y2="60461"/>
                        <a14:foregroundMark x1="42376" y1="49113" x2="45213" y2="47695"/>
                        <a14:foregroundMark x1="15426" y1="78901" x2="34929" y2="78723"/>
                        <a14:foregroundMark x1="34929" y1="78723" x2="46099" y2="79787"/>
                        <a14:foregroundMark x1="46099" y1="79787" x2="57979" y2="78546"/>
                        <a14:foregroundMark x1="57979" y1="78546" x2="79610" y2="81383"/>
                        <a14:foregroundMark x1="79610" y1="81383" x2="90071" y2="80674"/>
                        <a14:foregroundMark x1="90071" y1="80674" x2="90957" y2="78723"/>
                        <a14:foregroundMark x1="91844" y1="79255" x2="91844" y2="79255"/>
                        <a14:foregroundMark x1="92730" y1="79255" x2="92730" y2="79255"/>
                        <a14:foregroundMark x1="41844" y1="35993" x2="41844" y2="3599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53008" y="2060293"/>
            <a:ext cx="3534619" cy="3534619"/>
          </a:xfrm>
          <a:prstGeom prst="rect">
            <a:avLst/>
          </a:prstGeom>
        </p:spPr>
      </p:pic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AEC34873-BE29-3C1C-51C5-363081F6D67B}"/>
              </a:ext>
            </a:extLst>
          </p:cNvPr>
          <p:cNvSpPr txBox="1"/>
          <p:nvPr/>
        </p:nvSpPr>
        <p:spPr>
          <a:xfrm>
            <a:off x="4857752" y="2269001"/>
            <a:ext cx="428624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en-US" sz="3600" b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Đọc bài:  Sự tích thành Cổ Loa (đoạn 3 trang 15 )</a:t>
            </a:r>
            <a:endParaRPr lang="en-US" altLang="en-US" sz="3600" b="1" dirty="0">
              <a:solidFill>
                <a:srgbClr val="0000FF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20" name="Hình ảnh 19">
            <a:hlinkClick r:id="rId5" action="ppaction://hlinksldjump"/>
            <a:extLst>
              <a:ext uri="{FF2B5EF4-FFF2-40B4-BE49-F238E27FC236}">
                <a16:creationId xmlns:a16="http://schemas.microsoft.com/office/drawing/2014/main" id="{1AA83DE4-8468-4084-6A46-A2E51FEAD9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9440" y="3955566"/>
            <a:ext cx="2073236" cy="102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116549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000">
              <a:srgbClr val="FFFFFF"/>
            </a:gs>
            <a:gs pos="47000">
              <a:srgbClr val="FFFFFF"/>
            </a:gs>
            <a:gs pos="73000">
              <a:srgbClr val="FBFCF5"/>
            </a:gs>
            <a:gs pos="100000">
              <a:srgbClr val="F8FAE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F263B7ED-09CB-91EB-63BE-813B2CF48C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1A1A24AB-18DE-7B55-C582-A2DA924FBE4D}"/>
              </a:ext>
            </a:extLst>
          </p:cNvPr>
          <p:cNvSpPr txBox="1"/>
          <p:nvPr/>
        </p:nvSpPr>
        <p:spPr>
          <a:xfrm>
            <a:off x="1041721" y="492288"/>
            <a:ext cx="681170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3600" b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Đọc thuộc lòng bài:  </a:t>
            </a:r>
          </a:p>
          <a:p>
            <a:pPr algn="ctr"/>
            <a:r>
              <a:rPr lang="en-US" altLang="en-US" sz="3600" b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Sông quê </a:t>
            </a:r>
          </a:p>
          <a:p>
            <a:pPr algn="ctr"/>
            <a:r>
              <a:rPr lang="en-US" altLang="en-US" sz="3600" b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(khổ 1, 2, 3 trang 18 )</a:t>
            </a:r>
            <a:endParaRPr lang="en-US" sz="360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19" name="Hình ảnh 18">
            <a:extLst>
              <a:ext uri="{FF2B5EF4-FFF2-40B4-BE49-F238E27FC236}">
                <a16:creationId xmlns:a16="http://schemas.microsoft.com/office/drawing/2014/main" id="{D096B34D-9A47-2D88-F0C5-F604694B02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7" b="91783" l="9929" r="89894">
                        <a14:foregroundMark x1="67021" y1="90645" x2="66667" y2="91783"/>
                        <a14:foregroundMark x1="34574" y1="65740" x2="35461" y2="704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07841" y="1819734"/>
            <a:ext cx="2436159" cy="3416670"/>
          </a:xfrm>
          <a:prstGeom prst="rect">
            <a:avLst/>
          </a:prstGeom>
        </p:spPr>
      </p:pic>
      <p:pic>
        <p:nvPicPr>
          <p:cNvPr id="20" name="Hình ảnh 19">
            <a:hlinkClick r:id="rId5" action="ppaction://hlinksldjump"/>
            <a:extLst>
              <a:ext uri="{FF2B5EF4-FFF2-40B4-BE49-F238E27FC236}">
                <a16:creationId xmlns:a16="http://schemas.microsoft.com/office/drawing/2014/main" id="{AADCF3AD-708B-B641-3489-1043A3A788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7571" y="4050019"/>
            <a:ext cx="2073236" cy="102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195320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000">
              <a:srgbClr val="FFFFFF"/>
            </a:gs>
            <a:gs pos="47000">
              <a:srgbClr val="FFFFFF"/>
            </a:gs>
            <a:gs pos="73000">
              <a:srgbClr val="FBFCF5"/>
            </a:gs>
            <a:gs pos="100000">
              <a:srgbClr val="F8FAE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3B4CF46C-C2CD-3A48-3D52-0769BF669A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2E3C784F-9FB6-9CAC-AFC8-12D85F930CA8}"/>
              </a:ext>
            </a:extLst>
          </p:cNvPr>
          <p:cNvSpPr txBox="1"/>
          <p:nvPr/>
        </p:nvSpPr>
        <p:spPr>
          <a:xfrm>
            <a:off x="3619789" y="1071022"/>
            <a:ext cx="526648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en-US" sz="3600" b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Đọc bài: Phép màu trên sa mạc </a:t>
            </a:r>
          </a:p>
          <a:p>
            <a:pPr algn="ctr" eaLnBrk="1" hangingPunct="1"/>
            <a:r>
              <a:rPr lang="en-US" altLang="en-US" sz="3600" b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(đoạn 1 trang 27)</a:t>
            </a:r>
            <a:endParaRPr lang="en-US" altLang="en-US" sz="3600" b="1" dirty="0">
              <a:solidFill>
                <a:srgbClr val="0000FF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19" name="Hình ảnh 18">
            <a:extLst>
              <a:ext uri="{FF2B5EF4-FFF2-40B4-BE49-F238E27FC236}">
                <a16:creationId xmlns:a16="http://schemas.microsoft.com/office/drawing/2014/main" id="{2DC7421D-0F99-8108-3C60-BEF81AE61B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97654" y="699304"/>
            <a:ext cx="4074346" cy="5143500"/>
          </a:xfrm>
          <a:prstGeom prst="rect">
            <a:avLst/>
          </a:prstGeom>
        </p:spPr>
      </p:pic>
      <p:pic>
        <p:nvPicPr>
          <p:cNvPr id="20" name="Hình ảnh 19">
            <a:hlinkClick r:id="rId5" action="ppaction://hlinksldjump"/>
            <a:extLst>
              <a:ext uri="{FF2B5EF4-FFF2-40B4-BE49-F238E27FC236}">
                <a16:creationId xmlns:a16="http://schemas.microsoft.com/office/drawing/2014/main" id="{FACEA86A-6B61-4C10-2A7E-ACDA2429EE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0590" y="4000813"/>
            <a:ext cx="2073236" cy="102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639200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F6DC8B7C-7173-B1B3-56F1-17EE185F59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812" y="-173620"/>
            <a:ext cx="8840998" cy="5143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F59534-D3C0-2F13-CF98-BD989548B7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414" y="1952578"/>
            <a:ext cx="2234740" cy="2589581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AE7E00B8-7D64-C444-A89E-F96BFD023D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5539" y="1234874"/>
            <a:ext cx="6248461" cy="2673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3067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000">
              <a:srgbClr val="FFFFFF"/>
            </a:gs>
            <a:gs pos="47000">
              <a:srgbClr val="FFFFFF"/>
            </a:gs>
            <a:gs pos="73000">
              <a:srgbClr val="FBFCF5"/>
            </a:gs>
            <a:gs pos="100000">
              <a:srgbClr val="F8FAE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Hình ảnh 15">
            <a:extLst>
              <a:ext uri="{FF2B5EF4-FFF2-40B4-BE49-F238E27FC236}">
                <a16:creationId xmlns:a16="http://schemas.microsoft.com/office/drawing/2014/main" id="{52EBB4CA-E7B2-A3A1-20C2-1D34B1D7BE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6000"/>
          </a:blip>
          <a:srcRect l="10816" t="7901" r="8805" b="58822"/>
          <a:stretch/>
        </p:blipFill>
        <p:spPr>
          <a:xfrm>
            <a:off x="243068" y="486199"/>
            <a:ext cx="8728655" cy="4348235"/>
          </a:xfrm>
          <a:custGeom>
            <a:avLst/>
            <a:gdLst>
              <a:gd name="connsiteX0" fmla="*/ 285267 w 4376615"/>
              <a:gd name="connsiteY0" fmla="*/ 0 h 1711569"/>
              <a:gd name="connsiteX1" fmla="*/ 1428622 w 4376615"/>
              <a:gd name="connsiteY1" fmla="*/ 0 h 1711569"/>
              <a:gd name="connsiteX2" fmla="*/ 1437974 w 4376615"/>
              <a:gd name="connsiteY2" fmla="*/ 20873 h 1711569"/>
              <a:gd name="connsiteX3" fmla="*/ 1719411 w 4376615"/>
              <a:gd name="connsiteY3" fmla="*/ 244802 h 1711569"/>
              <a:gd name="connsiteX4" fmla="*/ 2172703 w 4376615"/>
              <a:gd name="connsiteY4" fmla="*/ 260433 h 1711569"/>
              <a:gd name="connsiteX5" fmla="*/ 2602550 w 4376615"/>
              <a:gd name="connsiteY5" fmla="*/ 205725 h 1711569"/>
              <a:gd name="connsiteX6" fmla="*/ 2844826 w 4376615"/>
              <a:gd name="connsiteY6" fmla="*/ 96310 h 1711569"/>
              <a:gd name="connsiteX7" fmla="*/ 2884331 w 4376615"/>
              <a:gd name="connsiteY7" fmla="*/ 26094 h 1711569"/>
              <a:gd name="connsiteX8" fmla="*/ 2894996 w 4376615"/>
              <a:gd name="connsiteY8" fmla="*/ 0 h 1711569"/>
              <a:gd name="connsiteX9" fmla="*/ 4091348 w 4376615"/>
              <a:gd name="connsiteY9" fmla="*/ 0 h 1711569"/>
              <a:gd name="connsiteX10" fmla="*/ 4376615 w 4376615"/>
              <a:gd name="connsiteY10" fmla="*/ 285267 h 1711569"/>
              <a:gd name="connsiteX11" fmla="*/ 4376615 w 4376615"/>
              <a:gd name="connsiteY11" fmla="*/ 1426302 h 1711569"/>
              <a:gd name="connsiteX12" fmla="*/ 4091348 w 4376615"/>
              <a:gd name="connsiteY12" fmla="*/ 1711569 h 1711569"/>
              <a:gd name="connsiteX13" fmla="*/ 285267 w 4376615"/>
              <a:gd name="connsiteY13" fmla="*/ 1711569 h 1711569"/>
              <a:gd name="connsiteX14" fmla="*/ 0 w 4376615"/>
              <a:gd name="connsiteY14" fmla="*/ 1426302 h 1711569"/>
              <a:gd name="connsiteX15" fmla="*/ 0 w 4376615"/>
              <a:gd name="connsiteY15" fmla="*/ 285267 h 1711569"/>
              <a:gd name="connsiteX16" fmla="*/ 285267 w 4376615"/>
              <a:gd name="connsiteY16" fmla="*/ 0 h 1711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376615" h="1711569">
                <a:moveTo>
                  <a:pt x="285267" y="0"/>
                </a:moveTo>
                <a:lnTo>
                  <a:pt x="1428622" y="0"/>
                </a:lnTo>
                <a:lnTo>
                  <a:pt x="1437974" y="20873"/>
                </a:lnTo>
                <a:cubicBezTo>
                  <a:pt x="1496042" y="107728"/>
                  <a:pt x="1646142" y="206540"/>
                  <a:pt x="1719411" y="244802"/>
                </a:cubicBezTo>
                <a:cubicBezTo>
                  <a:pt x="1836642" y="306022"/>
                  <a:pt x="2025513" y="266946"/>
                  <a:pt x="2172703" y="260433"/>
                </a:cubicBezTo>
                <a:cubicBezTo>
                  <a:pt x="2319893" y="253920"/>
                  <a:pt x="2490530" y="233079"/>
                  <a:pt x="2602550" y="205725"/>
                </a:cubicBezTo>
                <a:cubicBezTo>
                  <a:pt x="2714571" y="178371"/>
                  <a:pt x="2810959" y="164043"/>
                  <a:pt x="2844826" y="96310"/>
                </a:cubicBezTo>
                <a:cubicBezTo>
                  <a:pt x="2853293" y="79377"/>
                  <a:pt x="2869005" y="54465"/>
                  <a:pt x="2884331" y="26094"/>
                </a:cubicBezTo>
                <a:lnTo>
                  <a:pt x="2894996" y="0"/>
                </a:lnTo>
                <a:lnTo>
                  <a:pt x="4091348" y="0"/>
                </a:lnTo>
                <a:cubicBezTo>
                  <a:pt x="4248897" y="0"/>
                  <a:pt x="4376615" y="127718"/>
                  <a:pt x="4376615" y="285267"/>
                </a:cubicBezTo>
                <a:lnTo>
                  <a:pt x="4376615" y="1426302"/>
                </a:lnTo>
                <a:cubicBezTo>
                  <a:pt x="4376615" y="1583851"/>
                  <a:pt x="4248897" y="1711569"/>
                  <a:pt x="4091348" y="1711569"/>
                </a:cubicBezTo>
                <a:lnTo>
                  <a:pt x="285267" y="1711569"/>
                </a:lnTo>
                <a:cubicBezTo>
                  <a:pt x="127718" y="1711569"/>
                  <a:pt x="0" y="1583851"/>
                  <a:pt x="0" y="1426302"/>
                </a:cubicBezTo>
                <a:lnTo>
                  <a:pt x="0" y="285267"/>
                </a:lnTo>
                <a:cubicBezTo>
                  <a:pt x="0" y="127718"/>
                  <a:pt x="127718" y="0"/>
                  <a:pt x="285267" y="0"/>
                </a:cubicBezTo>
                <a:close/>
              </a:path>
            </a:pathLst>
          </a:custGeom>
        </p:spPr>
      </p:pic>
      <p:grpSp>
        <p:nvGrpSpPr>
          <p:cNvPr id="9" name="Google Shape;261;p20">
            <a:extLst>
              <a:ext uri="{FF2B5EF4-FFF2-40B4-BE49-F238E27FC236}">
                <a16:creationId xmlns:a16="http://schemas.microsoft.com/office/drawing/2014/main" id="{DDFDD0BD-204E-A413-C87C-93DE1858AD80}"/>
              </a:ext>
            </a:extLst>
          </p:cNvPr>
          <p:cNvGrpSpPr/>
          <p:nvPr/>
        </p:nvGrpSpPr>
        <p:grpSpPr>
          <a:xfrm>
            <a:off x="9758" y="4593902"/>
            <a:ext cx="2201007" cy="535329"/>
            <a:chOff x="508724" y="6144228"/>
            <a:chExt cx="2934676" cy="713772"/>
          </a:xfrm>
        </p:grpSpPr>
        <p:sp>
          <p:nvSpPr>
            <p:cNvPr id="10" name="Google Shape;262;p20">
              <a:extLst>
                <a:ext uri="{FF2B5EF4-FFF2-40B4-BE49-F238E27FC236}">
                  <a16:creationId xmlns:a16="http://schemas.microsoft.com/office/drawing/2014/main" id="{0F66596E-8EBC-E800-4F35-82618B6C2E46}"/>
                </a:ext>
              </a:extLst>
            </p:cNvPr>
            <p:cNvSpPr/>
            <p:nvPr/>
          </p:nvSpPr>
          <p:spPr>
            <a:xfrm>
              <a:off x="548471" y="6177627"/>
              <a:ext cx="2894929" cy="646331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28575" cap="flat" cmpd="sng">
              <a:solidFill>
                <a:srgbClr val="00B05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endParaRPr>
            </a:p>
          </p:txBody>
        </p:sp>
        <p:grpSp>
          <p:nvGrpSpPr>
            <p:cNvPr id="12" name="Google Shape;263;p20">
              <a:extLst>
                <a:ext uri="{FF2B5EF4-FFF2-40B4-BE49-F238E27FC236}">
                  <a16:creationId xmlns:a16="http://schemas.microsoft.com/office/drawing/2014/main" id="{E4F57B7E-263E-DC67-0442-CFAA01C390F9}"/>
                </a:ext>
              </a:extLst>
            </p:cNvPr>
            <p:cNvGrpSpPr/>
            <p:nvPr/>
          </p:nvGrpSpPr>
          <p:grpSpPr>
            <a:xfrm>
              <a:off x="508724" y="6144228"/>
              <a:ext cx="713772" cy="713772"/>
              <a:chOff x="508724" y="6144228"/>
              <a:chExt cx="713772" cy="713772"/>
            </a:xfrm>
          </p:grpSpPr>
          <p:sp>
            <p:nvSpPr>
              <p:cNvPr id="13" name="Google Shape;264;p20">
                <a:extLst>
                  <a:ext uri="{FF2B5EF4-FFF2-40B4-BE49-F238E27FC236}">
                    <a16:creationId xmlns:a16="http://schemas.microsoft.com/office/drawing/2014/main" id="{DBD02DFF-6AFB-E3E1-F65D-EA581C705521}"/>
                  </a:ext>
                </a:extLst>
              </p:cNvPr>
              <p:cNvSpPr/>
              <p:nvPr/>
            </p:nvSpPr>
            <p:spPr>
              <a:xfrm>
                <a:off x="508724" y="6144228"/>
                <a:ext cx="713772" cy="713772"/>
              </a:xfrm>
              <a:prstGeom prst="ellipse">
                <a:avLst/>
              </a:prstGeom>
              <a:solidFill>
                <a:srgbClr val="FFFFFF"/>
              </a:solidFill>
              <a:ln w="381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ctr"/>
                <a:endParaRPr sz="1350">
                  <a:solidFill>
                    <a:schemeClr val="lt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  <p:sp>
            <p:nvSpPr>
              <p:cNvPr id="14" name="Google Shape;265;p20">
                <a:extLst>
                  <a:ext uri="{FF2B5EF4-FFF2-40B4-BE49-F238E27FC236}">
                    <a16:creationId xmlns:a16="http://schemas.microsoft.com/office/drawing/2014/main" id="{81C2EB88-B2C3-1616-7C7A-3B54C6AFE0E2}"/>
                  </a:ext>
                </a:extLst>
              </p:cNvPr>
              <p:cNvSpPr/>
              <p:nvPr/>
            </p:nvSpPr>
            <p:spPr>
              <a:xfrm>
                <a:off x="576022" y="6211526"/>
                <a:ext cx="579176" cy="579176"/>
              </a:xfrm>
              <a:prstGeom prst="ellipse">
                <a:avLst/>
              </a:prstGeom>
              <a:solidFill>
                <a:srgbClr val="00B050"/>
              </a:solidFill>
              <a:ln w="127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ctr"/>
                <a:r>
                  <a:rPr lang="en-US" sz="3000" b="1">
                    <a:solidFill>
                      <a:schemeClr val="lt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Calibri"/>
                  </a:rPr>
                  <a:t>1</a:t>
                </a:r>
                <a:endParaRPr sz="788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</p:grpSp>
      <p:sp>
        <p:nvSpPr>
          <p:cNvPr id="15" name="Google Shape;266;p20">
            <a:extLst>
              <a:ext uri="{FF2B5EF4-FFF2-40B4-BE49-F238E27FC236}">
                <a16:creationId xmlns:a16="http://schemas.microsoft.com/office/drawing/2014/main" id="{556DD6B2-E87D-144E-CC1B-A2DAE4673000}"/>
              </a:ext>
            </a:extLst>
          </p:cNvPr>
          <p:cNvSpPr txBox="1"/>
          <p:nvPr/>
        </p:nvSpPr>
        <p:spPr>
          <a:xfrm>
            <a:off x="699679" y="4584683"/>
            <a:ext cx="1406913" cy="500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2800" b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Đọc bài</a:t>
            </a:r>
            <a:endParaRPr sz="9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FE1B306-DC61-98FF-E59F-FCC6C2E2D95B}"/>
              </a:ext>
            </a:extLst>
          </p:cNvPr>
          <p:cNvSpPr/>
          <p:nvPr/>
        </p:nvSpPr>
        <p:spPr>
          <a:xfrm>
            <a:off x="151650" y="1317443"/>
            <a:ext cx="88407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dựng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rơm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bù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rơm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đội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nón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mặc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dang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lắc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lắc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đuổi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bù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sợi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dây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bụng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một chùm lon.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r"/>
            <a:r>
              <a: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Nguyễn Quang Sáng</a:t>
            </a:r>
          </a:p>
        </p:txBody>
      </p:sp>
      <p:sp>
        <p:nvSpPr>
          <p:cNvPr id="7" name="Rectangle 19">
            <a:extLst>
              <a:ext uri="{FF2B5EF4-FFF2-40B4-BE49-F238E27FC236}">
                <a16:creationId xmlns:a16="http://schemas.microsoft.com/office/drawing/2014/main" id="{5F6F886D-9D8F-B36D-4AFF-5F580E8FE270}"/>
              </a:ext>
            </a:extLst>
          </p:cNvPr>
          <p:cNvSpPr/>
          <p:nvPr/>
        </p:nvSpPr>
        <p:spPr>
          <a:xfrm>
            <a:off x="39568" y="64742"/>
            <a:ext cx="37922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1" name="Text Box 14">
            <a:extLst>
              <a:ext uri="{FF2B5EF4-FFF2-40B4-BE49-F238E27FC236}">
                <a16:creationId xmlns:a16="http://schemas.microsoft.com/office/drawing/2014/main" id="{EAA5D6F1-3438-FB15-4B91-AB4B7D5920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2101" y="603158"/>
            <a:ext cx="6019799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BÙ NHÌN RƠM</a:t>
            </a:r>
          </a:p>
        </p:txBody>
      </p:sp>
    </p:spTree>
    <p:extLst>
      <p:ext uri="{BB962C8B-B14F-4D97-AF65-F5344CB8AC3E}">
        <p14:creationId xmlns:p14="http://schemas.microsoft.com/office/powerpoint/2010/main" val="20590592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Nhóm 18">
            <a:extLst>
              <a:ext uri="{FF2B5EF4-FFF2-40B4-BE49-F238E27FC236}">
                <a16:creationId xmlns:a16="http://schemas.microsoft.com/office/drawing/2014/main" id="{2DEF213E-10F2-8218-ABD5-1D1E9FF78CB8}"/>
              </a:ext>
            </a:extLst>
          </p:cNvPr>
          <p:cNvGrpSpPr/>
          <p:nvPr/>
        </p:nvGrpSpPr>
        <p:grpSpPr>
          <a:xfrm>
            <a:off x="1" y="0"/>
            <a:ext cx="3286759" cy="886970"/>
            <a:chOff x="1" y="0"/>
            <a:chExt cx="3286759" cy="886970"/>
          </a:xfrm>
        </p:grpSpPr>
        <p:grpSp>
          <p:nvGrpSpPr>
            <p:cNvPr id="4" name="Nhóm 3">
              <a:extLst>
                <a:ext uri="{FF2B5EF4-FFF2-40B4-BE49-F238E27FC236}">
                  <a16:creationId xmlns:a16="http://schemas.microsoft.com/office/drawing/2014/main" id="{C1425E9A-ECD4-A187-E330-EC1FED24CBD7}"/>
                </a:ext>
              </a:extLst>
            </p:cNvPr>
            <p:cNvGrpSpPr/>
            <p:nvPr/>
          </p:nvGrpSpPr>
          <p:grpSpPr>
            <a:xfrm>
              <a:off x="1" y="0"/>
              <a:ext cx="3286759" cy="886970"/>
              <a:chOff x="1" y="0"/>
              <a:chExt cx="3286759" cy="886970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F0BAA168-83CB-8694-F487-3DAB1B2FD23F}"/>
                  </a:ext>
                </a:extLst>
              </p:cNvPr>
              <p:cNvGrpSpPr/>
              <p:nvPr/>
            </p:nvGrpSpPr>
            <p:grpSpPr>
              <a:xfrm>
                <a:off x="1" y="0"/>
                <a:ext cx="2514605" cy="886970"/>
                <a:chOff x="0" y="0"/>
                <a:chExt cx="3352807" cy="1182626"/>
              </a:xfrm>
            </p:grpSpPr>
            <p:pic>
              <p:nvPicPr>
                <p:cNvPr id="9" name="Google Shape;298;p24">
                  <a:extLst>
                    <a:ext uri="{FF2B5EF4-FFF2-40B4-BE49-F238E27FC236}">
                      <a16:creationId xmlns:a16="http://schemas.microsoft.com/office/drawing/2014/main" id="{E0F296F5-D45E-C78C-1F48-0F60D7572202}"/>
                    </a:ext>
                  </a:extLst>
                </p:cNvPr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0" y="0"/>
                  <a:ext cx="3352807" cy="118262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0" name="Google Shape;300;p24" descr="Ảnh có chứa đồ họa véc-tơ&#10;&#10;Mô tả được tạo tự động">
                  <a:extLst>
                    <a:ext uri="{FF2B5EF4-FFF2-40B4-BE49-F238E27FC236}">
                      <a16:creationId xmlns:a16="http://schemas.microsoft.com/office/drawing/2014/main" id="{4248DB5F-FCED-0432-84A4-F38AD1ADF727}"/>
                    </a:ext>
                  </a:extLst>
                </p:cNvPr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/>
                <a:stretch/>
              </p:blipFill>
              <p:spPr>
                <a:xfrm>
                  <a:off x="331607" y="257625"/>
                  <a:ext cx="920549" cy="79673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3" name="Hình chữ nhật: Góc Tròn 2">
                <a:extLst>
                  <a:ext uri="{FF2B5EF4-FFF2-40B4-BE49-F238E27FC236}">
                    <a16:creationId xmlns:a16="http://schemas.microsoft.com/office/drawing/2014/main" id="{EF259451-CEBC-E9D5-5693-774C588B1614}"/>
                  </a:ext>
                </a:extLst>
              </p:cNvPr>
              <p:cNvSpPr/>
              <p:nvPr/>
            </p:nvSpPr>
            <p:spPr>
              <a:xfrm>
                <a:off x="924560" y="259080"/>
                <a:ext cx="2362200" cy="435488"/>
              </a:xfrm>
              <a:prstGeom prst="roundRect">
                <a:avLst>
                  <a:gd name="adj" fmla="val 50000"/>
                </a:avLst>
              </a:prstGeom>
              <a:solidFill>
                <a:srgbClr val="68C9F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endParaRPr>
              </a:p>
            </p:txBody>
          </p:sp>
        </p:grpSp>
        <p:sp>
          <p:nvSpPr>
            <p:cNvPr id="13" name="Google Shape;299;p24">
              <a:extLst>
                <a:ext uri="{FF2B5EF4-FFF2-40B4-BE49-F238E27FC236}">
                  <a16:creationId xmlns:a16="http://schemas.microsoft.com/office/drawing/2014/main" id="{B1ACD11A-398E-555D-5638-756AFC5CC4B1}"/>
                </a:ext>
              </a:extLst>
            </p:cNvPr>
            <p:cNvSpPr txBox="1"/>
            <p:nvPr/>
          </p:nvSpPr>
          <p:spPr>
            <a:xfrm>
              <a:off x="865540" y="238695"/>
              <a:ext cx="2216079" cy="43855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r>
                <a:rPr lang="en-US" sz="2400" b="1">
                  <a:solidFill>
                    <a:schemeClr val="lt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Trả lời câu hỏi</a:t>
              </a:r>
              <a:endParaRPr sz="8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</p:grpSp>
      <p:sp>
        <p:nvSpPr>
          <p:cNvPr id="5" name="Rectangle 1">
            <a:extLst>
              <a:ext uri="{FF2B5EF4-FFF2-40B4-BE49-F238E27FC236}">
                <a16:creationId xmlns:a16="http://schemas.microsoft.com/office/drawing/2014/main" id="{82B04369-8EA1-38EB-08A5-F992510695C1}"/>
              </a:ext>
            </a:extLst>
          </p:cNvPr>
          <p:cNvSpPr/>
          <p:nvPr/>
        </p:nvSpPr>
        <p:spPr>
          <a:xfrm>
            <a:off x="248706" y="677246"/>
            <a:ext cx="9372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a)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Tìm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trong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câu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thứ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nhất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bộ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phận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câu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</a:t>
            </a:r>
          </a:p>
        </p:txBody>
      </p:sp>
      <p:sp>
        <p:nvSpPr>
          <p:cNvPr id="6" name="Rectangle 22">
            <a:extLst>
              <a:ext uri="{FF2B5EF4-FFF2-40B4-BE49-F238E27FC236}">
                <a16:creationId xmlns:a16="http://schemas.microsoft.com/office/drawing/2014/main" id="{CA67465C-693A-9E7F-BE2B-1C553DC14CEA}"/>
              </a:ext>
            </a:extLst>
          </p:cNvPr>
          <p:cNvSpPr/>
          <p:nvPr/>
        </p:nvSpPr>
        <p:spPr>
          <a:xfrm>
            <a:off x="248706" y="3825070"/>
            <a:ext cx="66173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- </a:t>
            </a:r>
            <a:r>
              <a:rPr lang="en-US" sz="28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Trả</a:t>
            </a:r>
            <a:r>
              <a:rPr lang="en-US" sz="2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lời</a:t>
            </a:r>
            <a:r>
              <a:rPr lang="en-US" sz="2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cho</a:t>
            </a:r>
            <a:r>
              <a:rPr lang="en-US" sz="2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hỏi</a:t>
            </a:r>
            <a:r>
              <a:rPr lang="en-US" sz="2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Ở </a:t>
            </a:r>
            <a:r>
              <a:rPr lang="en-US" sz="28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đâu</a:t>
            </a:r>
            <a:r>
              <a:rPr lang="en-US" sz="2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sp>
        <p:nvSpPr>
          <p:cNvPr id="8" name="Rectangle 23">
            <a:extLst>
              <a:ext uri="{FF2B5EF4-FFF2-40B4-BE49-F238E27FC236}">
                <a16:creationId xmlns:a16="http://schemas.microsoft.com/office/drawing/2014/main" id="{C15FD2EB-1C66-EB5F-B046-FE5A009D8FE2}"/>
              </a:ext>
            </a:extLst>
          </p:cNvPr>
          <p:cNvSpPr/>
          <p:nvPr/>
        </p:nvSpPr>
        <p:spPr>
          <a:xfrm>
            <a:off x="248706" y="2206189"/>
            <a:ext cx="64335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- </a:t>
            </a:r>
            <a:r>
              <a:rPr lang="en-US" sz="28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Trả</a:t>
            </a:r>
            <a:r>
              <a:rPr lang="en-US" sz="2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lời</a:t>
            </a:r>
            <a:r>
              <a:rPr lang="en-US" sz="2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cho</a:t>
            </a:r>
            <a:r>
              <a:rPr lang="en-US" sz="2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hỏi</a:t>
            </a:r>
            <a:r>
              <a:rPr lang="en-US" sz="2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Làm</a:t>
            </a:r>
            <a:r>
              <a:rPr lang="en-US" sz="2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gì</a:t>
            </a:r>
            <a:r>
              <a:rPr lang="en-US" sz="2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sp>
        <p:nvSpPr>
          <p:cNvPr id="12" name="Rectangle 24">
            <a:extLst>
              <a:ext uri="{FF2B5EF4-FFF2-40B4-BE49-F238E27FC236}">
                <a16:creationId xmlns:a16="http://schemas.microsoft.com/office/drawing/2014/main" id="{13FE8BD8-EE72-E8E9-2623-0432CBFD86FF}"/>
              </a:ext>
            </a:extLst>
          </p:cNvPr>
          <p:cNvSpPr/>
          <p:nvPr/>
        </p:nvSpPr>
        <p:spPr>
          <a:xfrm>
            <a:off x="248706" y="3285443"/>
            <a:ext cx="66736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- </a:t>
            </a:r>
            <a:r>
              <a:rPr lang="en-US" sz="28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Trả</a:t>
            </a:r>
            <a:r>
              <a:rPr lang="en-US" sz="2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lời</a:t>
            </a:r>
            <a:r>
              <a:rPr lang="en-US" sz="2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cho</a:t>
            </a:r>
            <a:r>
              <a:rPr lang="en-US" sz="2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hỏi</a:t>
            </a:r>
            <a:r>
              <a:rPr lang="en-US" sz="2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Khi</a:t>
            </a:r>
            <a:r>
              <a:rPr lang="en-US" sz="2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nào</a:t>
            </a:r>
            <a:r>
              <a:rPr lang="en-US" sz="2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sp>
        <p:nvSpPr>
          <p:cNvPr id="14" name="Rectangle 25">
            <a:extLst>
              <a:ext uri="{FF2B5EF4-FFF2-40B4-BE49-F238E27FC236}">
                <a16:creationId xmlns:a16="http://schemas.microsoft.com/office/drawing/2014/main" id="{D5A32107-A454-2447-65B3-7F2F9482A9CB}"/>
              </a:ext>
            </a:extLst>
          </p:cNvPr>
          <p:cNvSpPr/>
          <p:nvPr/>
        </p:nvSpPr>
        <p:spPr>
          <a:xfrm>
            <a:off x="248706" y="1126935"/>
            <a:ext cx="55726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- </a:t>
            </a:r>
            <a:r>
              <a:rPr lang="en-US" sz="28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Trả</a:t>
            </a:r>
            <a:r>
              <a:rPr lang="en-US" sz="2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lời</a:t>
            </a:r>
            <a:r>
              <a:rPr lang="en-US" sz="2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cho</a:t>
            </a:r>
            <a:r>
              <a:rPr lang="en-US" sz="2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hỏi</a:t>
            </a:r>
            <a:r>
              <a:rPr lang="en-US" sz="2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Ai?</a:t>
            </a:r>
          </a:p>
        </p:txBody>
      </p:sp>
      <p:sp>
        <p:nvSpPr>
          <p:cNvPr id="15" name="Rectangle 21">
            <a:extLst>
              <a:ext uri="{FF2B5EF4-FFF2-40B4-BE49-F238E27FC236}">
                <a16:creationId xmlns:a16="http://schemas.microsoft.com/office/drawing/2014/main" id="{1EF91736-6545-F486-4612-B25CE07820F7}"/>
              </a:ext>
            </a:extLst>
          </p:cNvPr>
          <p:cNvSpPr/>
          <p:nvPr/>
        </p:nvSpPr>
        <p:spPr>
          <a:xfrm>
            <a:off x="248706" y="1666562"/>
            <a:ext cx="88149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88740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người</a:t>
            </a:r>
            <a:r>
              <a:rPr lang="en-US" sz="2800" b="1" dirty="0">
                <a:solidFill>
                  <a:srgbClr val="88740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ta – </a:t>
            </a:r>
            <a:r>
              <a:rPr lang="en-US" sz="2800" b="1" dirty="0" err="1">
                <a:solidFill>
                  <a:srgbClr val="88740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chỉ</a:t>
            </a:r>
            <a:r>
              <a:rPr lang="en-US" sz="2800" b="1" dirty="0">
                <a:solidFill>
                  <a:srgbClr val="88740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88740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người</a:t>
            </a:r>
            <a:r>
              <a:rPr lang="en-US" sz="2800" b="1" dirty="0">
                <a:solidFill>
                  <a:srgbClr val="88740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88740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trồng</a:t>
            </a:r>
            <a:r>
              <a:rPr lang="en-US" sz="2800" b="1" dirty="0">
                <a:solidFill>
                  <a:srgbClr val="88740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88740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trọt</a:t>
            </a:r>
            <a:r>
              <a:rPr lang="en-US" sz="2800" b="1" dirty="0">
                <a:solidFill>
                  <a:srgbClr val="88740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88740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nói</a:t>
            </a:r>
            <a:r>
              <a:rPr lang="en-US" sz="2800" b="1" dirty="0">
                <a:solidFill>
                  <a:srgbClr val="88740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88740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chung</a:t>
            </a:r>
            <a:endParaRPr lang="en-US" sz="2800" b="1" dirty="0">
              <a:solidFill>
                <a:srgbClr val="887405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6" name="Rectangle 29">
            <a:extLst>
              <a:ext uri="{FF2B5EF4-FFF2-40B4-BE49-F238E27FC236}">
                <a16:creationId xmlns:a16="http://schemas.microsoft.com/office/drawing/2014/main" id="{3371E0F8-2256-89B8-642D-CAD3D7C15FBB}"/>
              </a:ext>
            </a:extLst>
          </p:cNvPr>
          <p:cNvSpPr/>
          <p:nvPr/>
        </p:nvSpPr>
        <p:spPr>
          <a:xfrm>
            <a:off x="248706" y="2745816"/>
            <a:ext cx="78555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88740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dựng</a:t>
            </a:r>
            <a:r>
              <a:rPr lang="en-US" sz="2800" b="1" dirty="0">
                <a:solidFill>
                  <a:srgbClr val="88740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88740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những</a:t>
            </a:r>
            <a:r>
              <a:rPr lang="en-US" sz="2800" b="1" dirty="0">
                <a:solidFill>
                  <a:srgbClr val="88740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88740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hình</a:t>
            </a:r>
            <a:r>
              <a:rPr lang="en-US" sz="2800" b="1" dirty="0">
                <a:solidFill>
                  <a:srgbClr val="88740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88740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người</a:t>
            </a:r>
            <a:r>
              <a:rPr lang="en-US" sz="2800" b="1" dirty="0">
                <a:solidFill>
                  <a:srgbClr val="88740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88740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bằng</a:t>
            </a:r>
            <a:r>
              <a:rPr lang="en-US" sz="2800" b="1" dirty="0">
                <a:solidFill>
                  <a:srgbClr val="88740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88740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rơm</a:t>
            </a:r>
            <a:endParaRPr lang="en-US" sz="2800" b="1" dirty="0">
              <a:solidFill>
                <a:srgbClr val="887405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7" name="Rectangle 30">
            <a:extLst>
              <a:ext uri="{FF2B5EF4-FFF2-40B4-BE49-F238E27FC236}">
                <a16:creationId xmlns:a16="http://schemas.microsoft.com/office/drawing/2014/main" id="{BC5D5DAA-D86C-7BE1-AD26-9362D006F283}"/>
              </a:ext>
            </a:extLst>
          </p:cNvPr>
          <p:cNvSpPr/>
          <p:nvPr/>
        </p:nvSpPr>
        <p:spPr>
          <a:xfrm>
            <a:off x="5458342" y="3285443"/>
            <a:ext cx="52918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88740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Vào</a:t>
            </a:r>
            <a:r>
              <a:rPr lang="en-US" sz="2800" b="1" dirty="0">
                <a:solidFill>
                  <a:srgbClr val="88740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88740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mùa</a:t>
            </a:r>
            <a:r>
              <a:rPr lang="en-US" sz="2800" b="1" dirty="0">
                <a:solidFill>
                  <a:srgbClr val="88740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88740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lúa</a:t>
            </a:r>
            <a:endParaRPr lang="en-US" sz="2800" b="1" dirty="0">
              <a:solidFill>
                <a:srgbClr val="887405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8" name="Rectangle 31">
            <a:extLst>
              <a:ext uri="{FF2B5EF4-FFF2-40B4-BE49-F238E27FC236}">
                <a16:creationId xmlns:a16="http://schemas.microsoft.com/office/drawing/2014/main" id="{6A39B97C-C55F-89FD-BD0A-9443937C0D7A}"/>
              </a:ext>
            </a:extLst>
          </p:cNvPr>
          <p:cNvSpPr/>
          <p:nvPr/>
        </p:nvSpPr>
        <p:spPr>
          <a:xfrm>
            <a:off x="5458342" y="3825070"/>
            <a:ext cx="52918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88740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trên</a:t>
            </a:r>
            <a:r>
              <a:rPr lang="en-US" sz="2800" b="1" dirty="0">
                <a:solidFill>
                  <a:srgbClr val="88740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88740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cánh</a:t>
            </a:r>
            <a:r>
              <a:rPr lang="en-US" sz="2800" b="1" dirty="0">
                <a:solidFill>
                  <a:srgbClr val="88740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88740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đồng</a:t>
            </a:r>
            <a:endParaRPr lang="en-US" sz="2800" b="1" dirty="0">
              <a:solidFill>
                <a:srgbClr val="887405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89074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12" grpId="0"/>
      <p:bldP spid="14" grpId="0"/>
      <p:bldP spid="15" grpId="0"/>
      <p:bldP spid="16" grpId="0"/>
      <p:bldP spid="17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2">
            <a:extLst>
              <a:ext uri="{FF2B5EF4-FFF2-40B4-BE49-F238E27FC236}">
                <a16:creationId xmlns:a16="http://schemas.microsoft.com/office/drawing/2014/main" id="{40B2E84D-BBF9-4A31-F79F-2845A29E2A05}"/>
              </a:ext>
            </a:extLst>
          </p:cNvPr>
          <p:cNvGrpSpPr/>
          <p:nvPr/>
        </p:nvGrpSpPr>
        <p:grpSpPr>
          <a:xfrm>
            <a:off x="1" y="0"/>
            <a:ext cx="3286759" cy="886970"/>
            <a:chOff x="1" y="0"/>
            <a:chExt cx="3286759" cy="886970"/>
          </a:xfrm>
        </p:grpSpPr>
        <p:grpSp>
          <p:nvGrpSpPr>
            <p:cNvPr id="4" name="Nhóm 3">
              <a:extLst>
                <a:ext uri="{FF2B5EF4-FFF2-40B4-BE49-F238E27FC236}">
                  <a16:creationId xmlns:a16="http://schemas.microsoft.com/office/drawing/2014/main" id="{A9B534CB-9F7D-A5F4-E362-DE4B7F453F16}"/>
                </a:ext>
              </a:extLst>
            </p:cNvPr>
            <p:cNvGrpSpPr/>
            <p:nvPr/>
          </p:nvGrpSpPr>
          <p:grpSpPr>
            <a:xfrm>
              <a:off x="1" y="0"/>
              <a:ext cx="3286759" cy="886970"/>
              <a:chOff x="1" y="0"/>
              <a:chExt cx="3286759" cy="886970"/>
            </a:xfrm>
          </p:grpSpPr>
          <p:grpSp>
            <p:nvGrpSpPr>
              <p:cNvPr id="6" name="Group 6">
                <a:extLst>
                  <a:ext uri="{FF2B5EF4-FFF2-40B4-BE49-F238E27FC236}">
                    <a16:creationId xmlns:a16="http://schemas.microsoft.com/office/drawing/2014/main" id="{D5B6F19B-4FDA-1B32-C27A-0E02212EF073}"/>
                  </a:ext>
                </a:extLst>
              </p:cNvPr>
              <p:cNvGrpSpPr/>
              <p:nvPr/>
            </p:nvGrpSpPr>
            <p:grpSpPr>
              <a:xfrm>
                <a:off x="1" y="0"/>
                <a:ext cx="2514605" cy="886970"/>
                <a:chOff x="0" y="0"/>
                <a:chExt cx="3352807" cy="1182626"/>
              </a:xfrm>
            </p:grpSpPr>
            <p:pic>
              <p:nvPicPr>
                <p:cNvPr id="8" name="Google Shape;298;p24">
                  <a:extLst>
                    <a:ext uri="{FF2B5EF4-FFF2-40B4-BE49-F238E27FC236}">
                      <a16:creationId xmlns:a16="http://schemas.microsoft.com/office/drawing/2014/main" id="{C032487A-883A-DB9E-10C9-29EC3D03F4F5}"/>
                    </a:ext>
                  </a:extLst>
                </p:cNvPr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0" y="0"/>
                  <a:ext cx="3352807" cy="118262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9" name="Google Shape;300;p24" descr="Ảnh có chứa đồ họa véc-tơ&#10;&#10;Mô tả được tạo tự động">
                  <a:extLst>
                    <a:ext uri="{FF2B5EF4-FFF2-40B4-BE49-F238E27FC236}">
                      <a16:creationId xmlns:a16="http://schemas.microsoft.com/office/drawing/2014/main" id="{E61396A9-A9E2-610A-9E6B-805B1E36066D}"/>
                    </a:ext>
                  </a:extLst>
                </p:cNvPr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/>
                <a:stretch/>
              </p:blipFill>
              <p:spPr>
                <a:xfrm>
                  <a:off x="331607" y="257625"/>
                  <a:ext cx="920549" cy="79673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7" name="Hình chữ nhật: Góc Tròn 6">
                <a:extLst>
                  <a:ext uri="{FF2B5EF4-FFF2-40B4-BE49-F238E27FC236}">
                    <a16:creationId xmlns:a16="http://schemas.microsoft.com/office/drawing/2014/main" id="{F5693E7B-DF59-6044-2985-2CF3D0374066}"/>
                  </a:ext>
                </a:extLst>
              </p:cNvPr>
              <p:cNvSpPr/>
              <p:nvPr/>
            </p:nvSpPr>
            <p:spPr>
              <a:xfrm>
                <a:off x="924560" y="259080"/>
                <a:ext cx="2362200" cy="435488"/>
              </a:xfrm>
              <a:prstGeom prst="roundRect">
                <a:avLst>
                  <a:gd name="adj" fmla="val 50000"/>
                </a:avLst>
              </a:prstGeom>
              <a:solidFill>
                <a:srgbClr val="68C9F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endParaRPr>
              </a:p>
            </p:txBody>
          </p:sp>
        </p:grpSp>
        <p:sp>
          <p:nvSpPr>
            <p:cNvPr id="5" name="Google Shape;299;p24">
              <a:extLst>
                <a:ext uri="{FF2B5EF4-FFF2-40B4-BE49-F238E27FC236}">
                  <a16:creationId xmlns:a16="http://schemas.microsoft.com/office/drawing/2014/main" id="{B778AABA-CA58-48F2-A473-7EF0F9A9BE32}"/>
                </a:ext>
              </a:extLst>
            </p:cNvPr>
            <p:cNvSpPr txBox="1"/>
            <p:nvPr/>
          </p:nvSpPr>
          <p:spPr>
            <a:xfrm>
              <a:off x="865540" y="238695"/>
              <a:ext cx="2216079" cy="43855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r>
                <a:rPr lang="en-US" sz="2400" b="1">
                  <a:solidFill>
                    <a:schemeClr val="lt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Trả lời câu hỏi</a:t>
              </a:r>
              <a:endParaRPr sz="8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</p:grpSp>
      <p:sp>
        <p:nvSpPr>
          <p:cNvPr id="10" name="Rectangle 26">
            <a:extLst>
              <a:ext uri="{FF2B5EF4-FFF2-40B4-BE49-F238E27FC236}">
                <a16:creationId xmlns:a16="http://schemas.microsoft.com/office/drawing/2014/main" id="{476CAA37-3154-DA07-44E3-5058EC22E67C}"/>
              </a:ext>
            </a:extLst>
          </p:cNvPr>
          <p:cNvSpPr/>
          <p:nvPr/>
        </p:nvSpPr>
        <p:spPr>
          <a:xfrm>
            <a:off x="0" y="1781989"/>
            <a:ext cx="8778240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</a:pPr>
            <a:r>
              <a:rPr lang="en-US" sz="2800" b="1" dirty="0">
                <a:solidFill>
                  <a:srgbClr val="88740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- </a:t>
            </a:r>
            <a:r>
              <a:rPr lang="en-US" sz="2800" b="1" dirty="0" err="1">
                <a:solidFill>
                  <a:srgbClr val="88740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Vào</a:t>
            </a:r>
            <a:r>
              <a:rPr lang="en-US" sz="2800" b="1" dirty="0">
                <a:solidFill>
                  <a:srgbClr val="88740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88740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mùa</a:t>
            </a:r>
            <a:r>
              <a:rPr lang="en-US" sz="2800" b="1" dirty="0">
                <a:solidFill>
                  <a:srgbClr val="88740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88740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lúa</a:t>
            </a:r>
            <a:r>
              <a:rPr lang="en-US" sz="2800" b="1" dirty="0">
                <a:solidFill>
                  <a:srgbClr val="88740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2800" b="1" dirty="0" err="1">
                <a:solidFill>
                  <a:srgbClr val="88740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người</a:t>
            </a:r>
            <a:r>
              <a:rPr lang="en-US" sz="2800" b="1" dirty="0">
                <a:solidFill>
                  <a:srgbClr val="88740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ta </a:t>
            </a:r>
            <a:r>
              <a:rPr lang="en-US" sz="2800" b="1" dirty="0" err="1">
                <a:solidFill>
                  <a:srgbClr val="88740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dựng</a:t>
            </a:r>
            <a:r>
              <a:rPr lang="en-US" sz="2800" b="1" dirty="0">
                <a:solidFill>
                  <a:srgbClr val="88740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88740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những</a:t>
            </a:r>
            <a:r>
              <a:rPr lang="en-US" sz="2800" b="1" dirty="0">
                <a:solidFill>
                  <a:srgbClr val="88740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88740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chú</a:t>
            </a:r>
            <a:r>
              <a:rPr lang="en-US" sz="2800" b="1" dirty="0">
                <a:solidFill>
                  <a:srgbClr val="88740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88740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bù</a:t>
            </a:r>
            <a:r>
              <a:rPr lang="en-US" sz="2800" b="1" dirty="0">
                <a:solidFill>
                  <a:srgbClr val="88740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88740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nhìn</a:t>
            </a:r>
            <a:r>
              <a:rPr lang="en-US" sz="2800" b="1" dirty="0">
                <a:solidFill>
                  <a:srgbClr val="88740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88740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trên</a:t>
            </a:r>
            <a:r>
              <a:rPr lang="en-US" sz="2800" b="1" dirty="0">
                <a:solidFill>
                  <a:srgbClr val="88740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88740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cánh</a:t>
            </a:r>
            <a:r>
              <a:rPr lang="en-US" sz="2800" b="1" dirty="0">
                <a:solidFill>
                  <a:srgbClr val="88740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88740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đồng</a:t>
            </a:r>
            <a:r>
              <a:rPr lang="en-US" sz="2800" b="1" dirty="0">
                <a:solidFill>
                  <a:srgbClr val="88740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88740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để</a:t>
            </a:r>
            <a:r>
              <a:rPr lang="en-US" sz="2800" b="1" dirty="0">
                <a:solidFill>
                  <a:srgbClr val="88740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88740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đuổi</a:t>
            </a:r>
            <a:r>
              <a:rPr lang="en-US" sz="2800" b="1" dirty="0">
                <a:solidFill>
                  <a:srgbClr val="88740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88740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chim</a:t>
            </a:r>
            <a:r>
              <a:rPr lang="en-US" sz="2800" b="1" dirty="0">
                <a:solidFill>
                  <a:srgbClr val="88740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  <p:sp>
        <p:nvSpPr>
          <p:cNvPr id="11" name="Rectangle 27">
            <a:extLst>
              <a:ext uri="{FF2B5EF4-FFF2-40B4-BE49-F238E27FC236}">
                <a16:creationId xmlns:a16="http://schemas.microsoft.com/office/drawing/2014/main" id="{93CA18DF-C1D1-5D42-BD40-9F8ED65756A1}"/>
              </a:ext>
            </a:extLst>
          </p:cNvPr>
          <p:cNvSpPr/>
          <p:nvPr/>
        </p:nvSpPr>
        <p:spPr>
          <a:xfrm>
            <a:off x="2246477" y="648464"/>
            <a:ext cx="46510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b) </a:t>
            </a:r>
            <a:r>
              <a:rPr lang="en-US" sz="28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Trả</a:t>
            </a:r>
            <a:r>
              <a:rPr lang="en-US" sz="28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lời</a:t>
            </a:r>
            <a:r>
              <a:rPr lang="en-US" sz="28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cho</a:t>
            </a:r>
            <a:r>
              <a:rPr lang="en-US" sz="28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câu</a:t>
            </a:r>
            <a:r>
              <a:rPr lang="en-US" sz="28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hỏi</a:t>
            </a:r>
            <a:r>
              <a:rPr lang="en-US" sz="28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</a:t>
            </a:r>
          </a:p>
        </p:txBody>
      </p:sp>
      <p:sp>
        <p:nvSpPr>
          <p:cNvPr id="12" name="Rectangle 28">
            <a:extLst>
              <a:ext uri="{FF2B5EF4-FFF2-40B4-BE49-F238E27FC236}">
                <a16:creationId xmlns:a16="http://schemas.microsoft.com/office/drawing/2014/main" id="{B573644F-BE6A-E151-7DE2-E63B8AA3ADE1}"/>
              </a:ext>
            </a:extLst>
          </p:cNvPr>
          <p:cNvSpPr/>
          <p:nvPr/>
        </p:nvSpPr>
        <p:spPr>
          <a:xfrm>
            <a:off x="0" y="2566735"/>
            <a:ext cx="8778240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</a:pPr>
            <a:r>
              <a:rPr lang="en-US" sz="2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- Theo </a:t>
            </a:r>
            <a:r>
              <a:rPr lang="en-US" sz="28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người</a:t>
            </a:r>
            <a:r>
              <a:rPr lang="en-US" sz="2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ta </a:t>
            </a:r>
            <a:r>
              <a:rPr lang="en-US" sz="28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gắn</a:t>
            </a:r>
            <a:r>
              <a:rPr lang="en-US" sz="2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dưới</a:t>
            </a:r>
            <a:r>
              <a:rPr lang="en-US" sz="2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bụng</a:t>
            </a:r>
            <a:r>
              <a:rPr lang="en-US" sz="2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mỗi</a:t>
            </a:r>
            <a:r>
              <a:rPr lang="en-US" sz="2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chú</a:t>
            </a:r>
            <a:r>
              <a:rPr lang="en-US" sz="2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bù</a:t>
            </a:r>
            <a:r>
              <a:rPr lang="en-US" sz="2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nhìn</a:t>
            </a:r>
            <a:r>
              <a:rPr lang="en-US" sz="2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chùm</a:t>
            </a:r>
            <a:r>
              <a:rPr lang="en-US" sz="2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lon</a:t>
            </a:r>
            <a:r>
              <a:rPr lang="en-US" sz="2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để</a:t>
            </a:r>
            <a:r>
              <a:rPr lang="en-US" sz="2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làm</a:t>
            </a:r>
            <a:r>
              <a:rPr lang="en-US" sz="2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gì</a:t>
            </a:r>
            <a:r>
              <a:rPr lang="en-US" sz="2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sp>
        <p:nvSpPr>
          <p:cNvPr id="13" name="Rectangle 21">
            <a:extLst>
              <a:ext uri="{FF2B5EF4-FFF2-40B4-BE49-F238E27FC236}">
                <a16:creationId xmlns:a16="http://schemas.microsoft.com/office/drawing/2014/main" id="{DBEE1C6F-0E03-927A-2B20-A7E12CB73B7A}"/>
              </a:ext>
            </a:extLst>
          </p:cNvPr>
          <p:cNvSpPr/>
          <p:nvPr/>
        </p:nvSpPr>
        <p:spPr>
          <a:xfrm>
            <a:off x="0" y="997243"/>
            <a:ext cx="8912593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</a:pPr>
            <a:r>
              <a:rPr lang="en-US" sz="2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- </a:t>
            </a:r>
            <a:r>
              <a:rPr lang="en-US" sz="28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mùa</a:t>
            </a:r>
            <a:r>
              <a:rPr lang="en-US" sz="2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lúa</a:t>
            </a:r>
            <a:r>
              <a:rPr lang="en-US" sz="2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người</a:t>
            </a:r>
            <a:r>
              <a:rPr lang="en-US" sz="2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ta </a:t>
            </a:r>
            <a:r>
              <a:rPr lang="en-US" sz="28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dựng</a:t>
            </a:r>
            <a:r>
              <a:rPr lang="en-US" sz="2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chú</a:t>
            </a:r>
            <a:r>
              <a:rPr lang="en-US" sz="2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bù</a:t>
            </a:r>
            <a:r>
              <a:rPr lang="en-US" sz="2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nhìn</a:t>
            </a:r>
            <a:r>
              <a:rPr lang="en-US" sz="2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trên</a:t>
            </a:r>
            <a:r>
              <a:rPr lang="en-US" sz="2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cánh</a:t>
            </a:r>
            <a:r>
              <a:rPr lang="en-US" sz="2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đồng</a:t>
            </a:r>
            <a:r>
              <a:rPr lang="en-US" sz="2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để</a:t>
            </a:r>
            <a:r>
              <a:rPr lang="en-US" sz="2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làm</a:t>
            </a:r>
            <a:r>
              <a:rPr lang="en-US" sz="2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gì</a:t>
            </a:r>
            <a:r>
              <a:rPr lang="en-US" sz="2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sp>
        <p:nvSpPr>
          <p:cNvPr id="14" name="Rectangle 29">
            <a:extLst>
              <a:ext uri="{FF2B5EF4-FFF2-40B4-BE49-F238E27FC236}">
                <a16:creationId xmlns:a16="http://schemas.microsoft.com/office/drawing/2014/main" id="{4AD2A349-617C-74B2-9426-696CC74094EF}"/>
              </a:ext>
            </a:extLst>
          </p:cNvPr>
          <p:cNvSpPr/>
          <p:nvPr/>
        </p:nvSpPr>
        <p:spPr>
          <a:xfrm>
            <a:off x="0" y="3351481"/>
            <a:ext cx="8778240" cy="1178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4000"/>
              </a:lnSpc>
            </a:pPr>
            <a:r>
              <a:rPr lang="en-US" sz="2800" b="1" dirty="0">
                <a:solidFill>
                  <a:srgbClr val="88740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- Theo </a:t>
            </a:r>
            <a:r>
              <a:rPr lang="en-US" sz="2800" b="1" dirty="0" err="1">
                <a:solidFill>
                  <a:srgbClr val="88740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lang="en-US" sz="2800" b="1" dirty="0">
                <a:solidFill>
                  <a:srgbClr val="88740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2800" b="1" dirty="0" err="1">
                <a:solidFill>
                  <a:srgbClr val="88740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người</a:t>
            </a:r>
            <a:r>
              <a:rPr lang="en-US" sz="2800" b="1" dirty="0">
                <a:solidFill>
                  <a:srgbClr val="88740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ta </a:t>
            </a:r>
            <a:r>
              <a:rPr lang="en-US" sz="2800" b="1" dirty="0" err="1">
                <a:solidFill>
                  <a:srgbClr val="88740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gắn</a:t>
            </a:r>
            <a:r>
              <a:rPr lang="en-US" sz="2800" b="1" dirty="0">
                <a:solidFill>
                  <a:srgbClr val="88740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88740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dưới</a:t>
            </a:r>
            <a:r>
              <a:rPr lang="en-US" sz="2800" b="1" dirty="0">
                <a:solidFill>
                  <a:srgbClr val="88740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88740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bụng</a:t>
            </a:r>
            <a:r>
              <a:rPr lang="en-US" sz="2800" b="1" dirty="0">
                <a:solidFill>
                  <a:srgbClr val="88740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88740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mỗi</a:t>
            </a:r>
            <a:r>
              <a:rPr lang="en-US" sz="2800" b="1" dirty="0">
                <a:solidFill>
                  <a:srgbClr val="88740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88740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chú</a:t>
            </a:r>
            <a:r>
              <a:rPr lang="en-US" sz="2800" b="1" dirty="0">
                <a:solidFill>
                  <a:srgbClr val="88740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88740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bù</a:t>
            </a:r>
            <a:r>
              <a:rPr lang="en-US" sz="2800" b="1" dirty="0">
                <a:solidFill>
                  <a:srgbClr val="88740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88740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nhìn</a:t>
            </a:r>
            <a:r>
              <a:rPr lang="en-US" sz="2800" b="1" dirty="0">
                <a:solidFill>
                  <a:srgbClr val="88740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88740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một</a:t>
            </a:r>
            <a:r>
              <a:rPr lang="en-US" sz="2800" b="1" dirty="0">
                <a:solidFill>
                  <a:srgbClr val="88740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88740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chùm</a:t>
            </a:r>
            <a:r>
              <a:rPr lang="en-US" sz="2800" b="1" dirty="0">
                <a:solidFill>
                  <a:srgbClr val="88740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88740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lon</a:t>
            </a:r>
            <a:r>
              <a:rPr lang="en-US" sz="2800" b="1" dirty="0">
                <a:solidFill>
                  <a:srgbClr val="88740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88740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để</a:t>
            </a:r>
            <a:r>
              <a:rPr lang="en-US" sz="2800" b="1" dirty="0">
                <a:solidFill>
                  <a:srgbClr val="88740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88740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khi</a:t>
            </a:r>
            <a:r>
              <a:rPr lang="en-US" sz="2800" b="1" dirty="0">
                <a:solidFill>
                  <a:srgbClr val="88740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88740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có</a:t>
            </a:r>
            <a:r>
              <a:rPr lang="en-US" sz="2800" b="1" dirty="0">
                <a:solidFill>
                  <a:srgbClr val="88740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88740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gió</a:t>
            </a:r>
            <a:r>
              <a:rPr lang="en-US" sz="2800" b="1" dirty="0">
                <a:solidFill>
                  <a:srgbClr val="88740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2800" b="1" dirty="0" err="1">
                <a:solidFill>
                  <a:srgbClr val="88740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lon</a:t>
            </a:r>
            <a:r>
              <a:rPr lang="en-US" sz="2800" b="1" dirty="0">
                <a:solidFill>
                  <a:srgbClr val="88740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88740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va</a:t>
            </a:r>
            <a:r>
              <a:rPr lang="en-US" sz="2800" b="1" dirty="0">
                <a:solidFill>
                  <a:srgbClr val="88740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88740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vào</a:t>
            </a:r>
            <a:r>
              <a:rPr lang="en-US" sz="2800" b="1" dirty="0">
                <a:solidFill>
                  <a:srgbClr val="88740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88740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nhau</a:t>
            </a:r>
            <a:r>
              <a:rPr lang="en-US" sz="2800" b="1" dirty="0">
                <a:solidFill>
                  <a:srgbClr val="88740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2800" b="1" dirty="0" err="1">
                <a:solidFill>
                  <a:srgbClr val="88740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phát</a:t>
            </a:r>
            <a:r>
              <a:rPr lang="en-US" sz="2800" b="1" dirty="0">
                <a:solidFill>
                  <a:srgbClr val="88740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88740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ra</a:t>
            </a:r>
            <a:r>
              <a:rPr lang="en-US" sz="2800" b="1" dirty="0">
                <a:solidFill>
                  <a:srgbClr val="88740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88740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tiếng</a:t>
            </a:r>
            <a:r>
              <a:rPr lang="en-US" sz="2800" b="1" dirty="0">
                <a:solidFill>
                  <a:srgbClr val="88740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88740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kêu</a:t>
            </a:r>
            <a:r>
              <a:rPr lang="en-US" sz="2800" b="1" dirty="0">
                <a:solidFill>
                  <a:srgbClr val="88740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88740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đuổi</a:t>
            </a:r>
            <a:r>
              <a:rPr lang="en-US" sz="2800" b="1" dirty="0">
                <a:solidFill>
                  <a:srgbClr val="88740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88740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chim</a:t>
            </a:r>
            <a:r>
              <a:rPr lang="en-US" sz="2800" b="1" dirty="0">
                <a:solidFill>
                  <a:srgbClr val="88740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DB20CAA4-BB5E-FD15-D271-EE8F4C8BC35E}"/>
              </a:ext>
            </a:extLst>
          </p:cNvPr>
          <p:cNvSpPr txBox="1"/>
          <p:nvPr/>
        </p:nvSpPr>
        <p:spPr>
          <a:xfrm>
            <a:off x="1900226" y="1616648"/>
            <a:ext cx="1374094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 tập</a:t>
            </a:r>
            <a:endParaRPr lang="en-US" sz="3300" dirty="0">
              <a:solidFill>
                <a:schemeClr val="accent1">
                  <a:lumMod val="7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4264A44-B759-C65D-8064-9A997CC5702B}"/>
              </a:ext>
            </a:extLst>
          </p:cNvPr>
          <p:cNvSpPr txBox="1"/>
          <p:nvPr/>
        </p:nvSpPr>
        <p:spPr>
          <a:xfrm>
            <a:off x="1584996" y="3091089"/>
            <a:ext cx="206979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7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SGK </a:t>
            </a:r>
            <a:r>
              <a:rPr lang="en-US" sz="270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sz="270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59</a:t>
            </a:r>
            <a:endParaRPr lang="en-US" sz="2700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59AF0DBD-BC3C-B6AE-FAAA-F23476013E7B}"/>
              </a:ext>
            </a:extLst>
          </p:cNvPr>
          <p:cNvSpPr txBox="1"/>
          <p:nvPr/>
        </p:nvSpPr>
        <p:spPr>
          <a:xfrm>
            <a:off x="946840" y="625512"/>
            <a:ext cx="3390672" cy="8540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950" cap="all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950" cap="all" dirty="0">
                <a:solidFill>
                  <a:schemeClr val="tx1">
                    <a:lumMod val="65000"/>
                    <a:lumOff val="3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950" cap="all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r>
              <a:rPr lang="en-US" sz="4950" cap="all" dirty="0">
                <a:solidFill>
                  <a:schemeClr val="tx1">
                    <a:lumMod val="65000"/>
                    <a:lumOff val="3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6731EB9F-A5AC-86A1-3DA0-4AB28832A249}"/>
              </a:ext>
            </a:extLst>
          </p:cNvPr>
          <p:cNvSpPr txBox="1"/>
          <p:nvPr/>
        </p:nvSpPr>
        <p:spPr>
          <a:xfrm>
            <a:off x="2771" y="2353868"/>
            <a:ext cx="523424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 học kì 2</a:t>
            </a:r>
            <a:endParaRPr lang="en-US" sz="3300" dirty="0">
              <a:solidFill>
                <a:schemeClr val="accent2">
                  <a:lumMod val="7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7F71D608-C510-310D-1BA4-2562582DD6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16" t="7901" r="8805" b="58822"/>
          <a:stretch/>
        </p:blipFill>
        <p:spPr>
          <a:xfrm>
            <a:off x="4149970" y="1306487"/>
            <a:ext cx="4601834" cy="2292433"/>
          </a:xfrm>
          <a:custGeom>
            <a:avLst/>
            <a:gdLst>
              <a:gd name="connsiteX0" fmla="*/ 285267 w 4376615"/>
              <a:gd name="connsiteY0" fmla="*/ 0 h 1711569"/>
              <a:gd name="connsiteX1" fmla="*/ 1428622 w 4376615"/>
              <a:gd name="connsiteY1" fmla="*/ 0 h 1711569"/>
              <a:gd name="connsiteX2" fmla="*/ 1437974 w 4376615"/>
              <a:gd name="connsiteY2" fmla="*/ 20873 h 1711569"/>
              <a:gd name="connsiteX3" fmla="*/ 1719411 w 4376615"/>
              <a:gd name="connsiteY3" fmla="*/ 244802 h 1711569"/>
              <a:gd name="connsiteX4" fmla="*/ 2172703 w 4376615"/>
              <a:gd name="connsiteY4" fmla="*/ 260433 h 1711569"/>
              <a:gd name="connsiteX5" fmla="*/ 2602550 w 4376615"/>
              <a:gd name="connsiteY5" fmla="*/ 205725 h 1711569"/>
              <a:gd name="connsiteX6" fmla="*/ 2844826 w 4376615"/>
              <a:gd name="connsiteY6" fmla="*/ 96310 h 1711569"/>
              <a:gd name="connsiteX7" fmla="*/ 2884331 w 4376615"/>
              <a:gd name="connsiteY7" fmla="*/ 26094 h 1711569"/>
              <a:gd name="connsiteX8" fmla="*/ 2894996 w 4376615"/>
              <a:gd name="connsiteY8" fmla="*/ 0 h 1711569"/>
              <a:gd name="connsiteX9" fmla="*/ 4091348 w 4376615"/>
              <a:gd name="connsiteY9" fmla="*/ 0 h 1711569"/>
              <a:gd name="connsiteX10" fmla="*/ 4376615 w 4376615"/>
              <a:gd name="connsiteY10" fmla="*/ 285267 h 1711569"/>
              <a:gd name="connsiteX11" fmla="*/ 4376615 w 4376615"/>
              <a:gd name="connsiteY11" fmla="*/ 1426302 h 1711569"/>
              <a:gd name="connsiteX12" fmla="*/ 4091348 w 4376615"/>
              <a:gd name="connsiteY12" fmla="*/ 1711569 h 1711569"/>
              <a:gd name="connsiteX13" fmla="*/ 285267 w 4376615"/>
              <a:gd name="connsiteY13" fmla="*/ 1711569 h 1711569"/>
              <a:gd name="connsiteX14" fmla="*/ 0 w 4376615"/>
              <a:gd name="connsiteY14" fmla="*/ 1426302 h 1711569"/>
              <a:gd name="connsiteX15" fmla="*/ 0 w 4376615"/>
              <a:gd name="connsiteY15" fmla="*/ 285267 h 1711569"/>
              <a:gd name="connsiteX16" fmla="*/ 285267 w 4376615"/>
              <a:gd name="connsiteY16" fmla="*/ 0 h 1711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376615" h="1711569">
                <a:moveTo>
                  <a:pt x="285267" y="0"/>
                </a:moveTo>
                <a:lnTo>
                  <a:pt x="1428622" y="0"/>
                </a:lnTo>
                <a:lnTo>
                  <a:pt x="1437974" y="20873"/>
                </a:lnTo>
                <a:cubicBezTo>
                  <a:pt x="1496042" y="107728"/>
                  <a:pt x="1646142" y="206540"/>
                  <a:pt x="1719411" y="244802"/>
                </a:cubicBezTo>
                <a:cubicBezTo>
                  <a:pt x="1836642" y="306022"/>
                  <a:pt x="2025513" y="266946"/>
                  <a:pt x="2172703" y="260433"/>
                </a:cubicBezTo>
                <a:cubicBezTo>
                  <a:pt x="2319893" y="253920"/>
                  <a:pt x="2490530" y="233079"/>
                  <a:pt x="2602550" y="205725"/>
                </a:cubicBezTo>
                <a:cubicBezTo>
                  <a:pt x="2714571" y="178371"/>
                  <a:pt x="2810959" y="164043"/>
                  <a:pt x="2844826" y="96310"/>
                </a:cubicBezTo>
                <a:cubicBezTo>
                  <a:pt x="2853293" y="79377"/>
                  <a:pt x="2869005" y="54465"/>
                  <a:pt x="2884331" y="26094"/>
                </a:cubicBezTo>
                <a:lnTo>
                  <a:pt x="2894996" y="0"/>
                </a:lnTo>
                <a:lnTo>
                  <a:pt x="4091348" y="0"/>
                </a:lnTo>
                <a:cubicBezTo>
                  <a:pt x="4248897" y="0"/>
                  <a:pt x="4376615" y="127718"/>
                  <a:pt x="4376615" y="285267"/>
                </a:cubicBezTo>
                <a:lnTo>
                  <a:pt x="4376615" y="1426302"/>
                </a:lnTo>
                <a:cubicBezTo>
                  <a:pt x="4376615" y="1583851"/>
                  <a:pt x="4248897" y="1711569"/>
                  <a:pt x="4091348" y="1711569"/>
                </a:cubicBezTo>
                <a:lnTo>
                  <a:pt x="285267" y="1711569"/>
                </a:lnTo>
                <a:cubicBezTo>
                  <a:pt x="127718" y="1711569"/>
                  <a:pt x="0" y="1583851"/>
                  <a:pt x="0" y="1426302"/>
                </a:cubicBezTo>
                <a:lnTo>
                  <a:pt x="0" y="285267"/>
                </a:lnTo>
                <a:cubicBezTo>
                  <a:pt x="0" y="127718"/>
                  <a:pt x="127718" y="0"/>
                  <a:pt x="285267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207618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36698F24-4A6F-F8D0-675E-8FCA73AD4C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2820" y="2486301"/>
            <a:ext cx="1987308" cy="2632705"/>
          </a:xfrm>
          <a:prstGeom prst="rect">
            <a:avLst/>
          </a:prstGeom>
        </p:spPr>
      </p:pic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BD0D8FB-DB6A-BBAD-DF28-5E59CC0E6B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5358" y="1457469"/>
            <a:ext cx="4115280" cy="1114281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5C7E7258-76E2-AB19-56C3-38789C78C626}"/>
              </a:ext>
            </a:extLst>
          </p:cNvPr>
          <p:cNvGrpSpPr/>
          <p:nvPr/>
        </p:nvGrpSpPr>
        <p:grpSpPr>
          <a:xfrm>
            <a:off x="1" y="0"/>
            <a:ext cx="2514605" cy="886970"/>
            <a:chOff x="0" y="0"/>
            <a:chExt cx="3352807" cy="1182626"/>
          </a:xfrm>
        </p:grpSpPr>
        <p:grpSp>
          <p:nvGrpSpPr>
            <p:cNvPr id="14" name="Google Shape;317;p26">
              <a:extLst>
                <a:ext uri="{FF2B5EF4-FFF2-40B4-BE49-F238E27FC236}">
                  <a16:creationId xmlns:a16="http://schemas.microsoft.com/office/drawing/2014/main" id="{3B34B5EB-4741-DC72-6203-165A324C5A4A}"/>
                </a:ext>
              </a:extLst>
            </p:cNvPr>
            <p:cNvGrpSpPr/>
            <p:nvPr/>
          </p:nvGrpSpPr>
          <p:grpSpPr>
            <a:xfrm>
              <a:off x="0" y="0"/>
              <a:ext cx="3352807" cy="1182626"/>
              <a:chOff x="267726" y="0"/>
              <a:chExt cx="3352807" cy="1182626"/>
            </a:xfrm>
          </p:grpSpPr>
          <p:pic>
            <p:nvPicPr>
              <p:cNvPr id="16" name="Google Shape;318;p26">
                <a:extLst>
                  <a:ext uri="{FF2B5EF4-FFF2-40B4-BE49-F238E27FC236}">
                    <a16:creationId xmlns:a16="http://schemas.microsoft.com/office/drawing/2014/main" id="{433803F9-6B46-48B8-85AA-65A6BF1A3E64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267726" y="0"/>
                <a:ext cx="3352807" cy="118262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7" name="Google Shape;319;p26">
                <a:extLst>
                  <a:ext uri="{FF2B5EF4-FFF2-40B4-BE49-F238E27FC236}">
                    <a16:creationId xmlns:a16="http://schemas.microsoft.com/office/drawing/2014/main" id="{5F8DBF69-3599-4EE5-D545-82B8D43D393E}"/>
                  </a:ext>
                </a:extLst>
              </p:cNvPr>
              <p:cNvSpPr txBox="1"/>
              <p:nvPr/>
            </p:nvSpPr>
            <p:spPr>
              <a:xfrm>
                <a:off x="1482811" y="358346"/>
                <a:ext cx="1991102" cy="5231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69" tIns="34275" rIns="68569" bIns="34275" anchor="t" anchorCtr="0">
                <a:spAutoFit/>
              </a:bodyPr>
              <a:lstStyle/>
              <a:p>
                <a:r>
                  <a:rPr lang="en-US" sz="2100" b="1" dirty="0" err="1">
                    <a:solidFill>
                      <a:schemeClr val="lt1"/>
                    </a:solidFill>
                    <a:latin typeface="AvantGarde" panose="00000400000000000000" pitchFamily="2" charset="0"/>
                    <a:ea typeface="AvantGarde" panose="00000400000000000000" pitchFamily="2" charset="0"/>
                    <a:cs typeface="AvantGarde" panose="00000400000000000000" pitchFamily="2" charset="0"/>
                  </a:rPr>
                  <a:t>Khởi</a:t>
                </a:r>
                <a:r>
                  <a:rPr lang="en-US" sz="2100" b="1" dirty="0">
                    <a:solidFill>
                      <a:schemeClr val="lt1"/>
                    </a:solidFill>
                    <a:latin typeface="AvantGarde" panose="00000400000000000000" pitchFamily="2" charset="0"/>
                    <a:ea typeface="AvantGarde" panose="00000400000000000000" pitchFamily="2" charset="0"/>
                    <a:cs typeface="AvantGarde" panose="00000400000000000000" pitchFamily="2" charset="0"/>
                  </a:rPr>
                  <a:t> </a:t>
                </a:r>
                <a:r>
                  <a:rPr lang="en-US" sz="2100" b="1" dirty="0" err="1">
                    <a:solidFill>
                      <a:schemeClr val="lt1"/>
                    </a:solidFill>
                    <a:latin typeface="AvantGarde" panose="00000400000000000000" pitchFamily="2" charset="0"/>
                    <a:ea typeface="AvantGarde" panose="00000400000000000000" pitchFamily="2" charset="0"/>
                    <a:cs typeface="AvantGarde" panose="00000400000000000000" pitchFamily="2" charset="0"/>
                  </a:rPr>
                  <a:t>động</a:t>
                </a:r>
                <a:endParaRPr sz="788" dirty="0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endParaRPr>
              </a:p>
            </p:txBody>
          </p:sp>
        </p:grpSp>
        <p:pic>
          <p:nvPicPr>
            <p:cNvPr id="15" name="Picture 14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696A2F2C-EEB4-9AB4-1079-82F975A5C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2563" y="257912"/>
              <a:ext cx="930143" cy="804186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717F056-5949-7ED8-4DA7-80BFBD8D0C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6133" y="1292481"/>
            <a:ext cx="3843874" cy="3851019"/>
          </a:xfrm>
          <a:prstGeom prst="rect">
            <a:avLst/>
          </a:prstGeom>
        </p:spPr>
      </p:pic>
      <p:sp>
        <p:nvSpPr>
          <p:cNvPr id="2" name="Google Shape;301;p24">
            <a:extLst>
              <a:ext uri="{FF2B5EF4-FFF2-40B4-BE49-F238E27FC236}">
                <a16:creationId xmlns:a16="http://schemas.microsoft.com/office/drawing/2014/main" id="{829E1417-DE17-1D6F-781B-9B2E20E79ADF}"/>
              </a:ext>
            </a:extLst>
          </p:cNvPr>
          <p:cNvSpPr txBox="1"/>
          <p:nvPr/>
        </p:nvSpPr>
        <p:spPr>
          <a:xfrm>
            <a:off x="108080" y="790769"/>
            <a:ext cx="7121152" cy="3358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lvl="0">
              <a:lnSpc>
                <a:spcPct val="125000"/>
              </a:lnSpc>
            </a:pPr>
            <a:r>
              <a:rPr lang="en-US" sz="2700" b="1" spc="-6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1. </a:t>
            </a:r>
            <a:r>
              <a:rPr lang="en-US" sz="2400" b="1" spc="-60">
                <a:solidFill>
                  <a:schemeClr val="tx1">
                    <a:lumMod val="50000"/>
                    <a:lumOff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Bài thơ là lời của ai nói với ai? Chọn ý đúng:</a:t>
            </a:r>
          </a:p>
          <a:p>
            <a:pPr lvl="0" algn="just">
              <a:lnSpc>
                <a:spcPct val="125000"/>
              </a:lnSpc>
            </a:pPr>
            <a:r>
              <a:rPr lang="en-US" sz="2400" b="1" spc="-6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a) Là lời của người sắp xa Việt Bắc nói với người dân Việt Bắc.</a:t>
            </a:r>
          </a:p>
          <a:p>
            <a:pPr lvl="0" algn="just">
              <a:lnSpc>
                <a:spcPct val="125000"/>
              </a:lnSpc>
            </a:pPr>
            <a:r>
              <a:rPr lang="en-US" sz="2400" b="1" spc="-6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b) Là lời của người dân Việt Bắc nói với người sắp xa Việt Bắc.</a:t>
            </a:r>
          </a:p>
          <a:p>
            <a:pPr lvl="0" algn="just">
              <a:lnSpc>
                <a:spcPct val="125000"/>
              </a:lnSpc>
            </a:pPr>
            <a:r>
              <a:rPr lang="en-US" sz="2400" b="1" spc="-6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c) Là lời của người dân Việt Bắc nói với nhau về quê hương.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13B38B2-537C-F029-F971-D0FC08D0EBEB}"/>
              </a:ext>
            </a:extLst>
          </p:cNvPr>
          <p:cNvSpPr/>
          <p:nvPr/>
        </p:nvSpPr>
        <p:spPr>
          <a:xfrm>
            <a:off x="83597" y="1360028"/>
            <a:ext cx="454629" cy="45462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0585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797E3F27-79A0-BBBE-4952-06D69781A4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9968" y="2169318"/>
            <a:ext cx="1814286" cy="296428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2AD678B-B068-76FC-150F-C1DD9F74806F}"/>
              </a:ext>
            </a:extLst>
          </p:cNvPr>
          <p:cNvGrpSpPr/>
          <p:nvPr/>
        </p:nvGrpSpPr>
        <p:grpSpPr>
          <a:xfrm>
            <a:off x="1" y="0"/>
            <a:ext cx="2514605" cy="886970"/>
            <a:chOff x="0" y="0"/>
            <a:chExt cx="3352807" cy="1182626"/>
          </a:xfrm>
        </p:grpSpPr>
        <p:grpSp>
          <p:nvGrpSpPr>
            <p:cNvPr id="317" name="Google Shape;317;p26"/>
            <p:cNvGrpSpPr/>
            <p:nvPr/>
          </p:nvGrpSpPr>
          <p:grpSpPr>
            <a:xfrm>
              <a:off x="0" y="0"/>
              <a:ext cx="3352807" cy="1182626"/>
              <a:chOff x="267726" y="0"/>
              <a:chExt cx="3352807" cy="1182626"/>
            </a:xfrm>
          </p:grpSpPr>
          <p:pic>
            <p:nvPicPr>
              <p:cNvPr id="318" name="Google Shape;318;p26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267726" y="0"/>
                <a:ext cx="3352807" cy="118262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19" name="Google Shape;319;p26"/>
              <p:cNvSpPr txBox="1"/>
              <p:nvPr/>
            </p:nvSpPr>
            <p:spPr>
              <a:xfrm>
                <a:off x="1482811" y="358346"/>
                <a:ext cx="1991102" cy="5231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69" tIns="34275" rIns="68569" bIns="34275" anchor="t" anchorCtr="0">
                <a:spAutoFit/>
              </a:bodyPr>
              <a:lstStyle/>
              <a:p>
                <a:r>
                  <a:rPr lang="en-US" sz="2100" b="1" dirty="0" err="1">
                    <a:solidFill>
                      <a:schemeClr val="lt1"/>
                    </a:solidFill>
                    <a:latin typeface="AvantGarde" panose="00000400000000000000" pitchFamily="2" charset="0"/>
                    <a:ea typeface="AvantGarde" panose="00000400000000000000" pitchFamily="2" charset="0"/>
                    <a:cs typeface="AvantGarde" panose="00000400000000000000" pitchFamily="2" charset="0"/>
                  </a:rPr>
                  <a:t>Khởi</a:t>
                </a:r>
                <a:r>
                  <a:rPr lang="en-US" sz="2100" b="1" dirty="0">
                    <a:solidFill>
                      <a:schemeClr val="lt1"/>
                    </a:solidFill>
                    <a:latin typeface="AvantGarde" panose="00000400000000000000" pitchFamily="2" charset="0"/>
                    <a:ea typeface="AvantGarde" panose="00000400000000000000" pitchFamily="2" charset="0"/>
                    <a:cs typeface="AvantGarde" panose="00000400000000000000" pitchFamily="2" charset="0"/>
                  </a:rPr>
                  <a:t> </a:t>
                </a:r>
                <a:r>
                  <a:rPr lang="en-US" sz="2100" b="1" dirty="0" err="1">
                    <a:solidFill>
                      <a:schemeClr val="lt1"/>
                    </a:solidFill>
                    <a:latin typeface="AvantGarde" panose="00000400000000000000" pitchFamily="2" charset="0"/>
                    <a:ea typeface="AvantGarde" panose="00000400000000000000" pitchFamily="2" charset="0"/>
                    <a:cs typeface="AvantGarde" panose="00000400000000000000" pitchFamily="2" charset="0"/>
                  </a:rPr>
                  <a:t>động</a:t>
                </a:r>
                <a:endParaRPr sz="788" dirty="0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endParaRPr>
              </a:p>
            </p:txBody>
          </p:sp>
        </p:grpSp>
        <p:pic>
          <p:nvPicPr>
            <p:cNvPr id="3" name="Picture 2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D58215E7-20A5-08B9-3245-BC5C7B1DC0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2563" y="257912"/>
              <a:ext cx="930143" cy="804186"/>
            </a:xfrm>
            <a:prstGeom prst="rect">
              <a:avLst/>
            </a:prstGeom>
          </p:spPr>
        </p:pic>
      </p:grpSp>
      <p:sp>
        <p:nvSpPr>
          <p:cNvPr id="6" name="Google Shape;311;p25">
            <a:extLst>
              <a:ext uri="{FF2B5EF4-FFF2-40B4-BE49-F238E27FC236}">
                <a16:creationId xmlns:a16="http://schemas.microsoft.com/office/drawing/2014/main" id="{30BA1BB1-2213-A5DC-B3AA-3254BA08C8CE}"/>
              </a:ext>
            </a:extLst>
          </p:cNvPr>
          <p:cNvSpPr txBox="1"/>
          <p:nvPr/>
        </p:nvSpPr>
        <p:spPr>
          <a:xfrm>
            <a:off x="100442" y="740960"/>
            <a:ext cx="8971216" cy="9309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lvl="0"/>
            <a:r>
              <a:rPr lang="en-US" sz="27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2</a:t>
            </a:r>
            <a:r>
              <a:rPr lang="en-US" sz="2700" b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. </a:t>
            </a:r>
            <a:r>
              <a:rPr lang="en-US" sz="2800" b="1">
                <a:solidFill>
                  <a:schemeClr val="tx1">
                    <a:lumMod val="50000"/>
                    <a:lumOff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Tìm những hình ảnh đẹp về núi rừng Việt Bắc trong bài thơ.</a:t>
            </a:r>
            <a:endParaRPr sz="788" dirty="0">
              <a:solidFill>
                <a:schemeClr val="tx1">
                  <a:lumMod val="50000"/>
                  <a:lumOff val="50000"/>
                </a:schemeClr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DA56BFA6-2FFF-4A58-21E6-C147381C96DD}"/>
              </a:ext>
            </a:extLst>
          </p:cNvPr>
          <p:cNvSpPr/>
          <p:nvPr/>
        </p:nvSpPr>
        <p:spPr>
          <a:xfrm>
            <a:off x="100442" y="1971585"/>
            <a:ext cx="67302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2400" b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Đó là các hình ảnh: rừng xanh hoa chuối đỏ tươi, đèo cao nắng ảnh, mơ nở trắng rừng, ve kêu rừng phách đổ vàng, rừng thu trăng rọi hoà bình.</a:t>
            </a:r>
            <a:endParaRPr lang="en-US" sz="2800" dirty="0">
              <a:solidFill>
                <a:srgbClr val="00B05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8321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6"/>
          <p:cNvSpPr txBox="1"/>
          <p:nvPr/>
        </p:nvSpPr>
        <p:spPr>
          <a:xfrm>
            <a:off x="1251054" y="128047"/>
            <a:ext cx="6926460" cy="1627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2700" b="1" dirty="0">
                <a:solidFill>
                  <a:srgbClr val="7030A0"/>
                </a:solidFill>
                <a:latin typeface="HP001 4 hàng" panose="020B0603050302020204" pitchFamily="34" charset="0"/>
              </a:rPr>
              <a:t>	</a:t>
            </a:r>
            <a:r>
              <a:rPr lang="en-US" sz="27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Thứ</a:t>
            </a:r>
            <a:r>
              <a:rPr lang="en-US" sz="27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… </a:t>
            </a:r>
            <a:r>
              <a:rPr lang="en-US" sz="27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wgày</a:t>
            </a:r>
            <a:r>
              <a:rPr lang="en-US" sz="27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… </a:t>
            </a:r>
            <a:r>
              <a:rPr lang="en-US" sz="27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κáng</a:t>
            </a:r>
            <a:r>
              <a:rPr lang="en-US" sz="27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… </a:t>
            </a:r>
            <a:r>
              <a:rPr lang="en-US" sz="27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wăm</a:t>
            </a:r>
            <a:r>
              <a:rPr lang="en-US" sz="27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20 …</a:t>
            </a:r>
            <a:endParaRPr sz="788" dirty="0">
              <a:latin typeface="HP001 4 hàng" panose="020B0603050302020204" pitchFamily="34" charset="0"/>
            </a:endParaRPr>
          </a:p>
          <a:p>
            <a:pPr>
              <a:lnSpc>
                <a:spcPct val="125000"/>
              </a:lnSpc>
            </a:pPr>
            <a:r>
              <a:rPr lang="en-US" sz="2700" b="1" dirty="0">
                <a:solidFill>
                  <a:srgbClr val="7030A0"/>
                </a:solidFill>
                <a:latin typeface="HP001 4 hàng" panose="020B0603050302020204" pitchFamily="34" charset="0"/>
              </a:rPr>
              <a:t>			</a:t>
            </a:r>
            <a:r>
              <a:rPr lang="en-US" sz="27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TΗĞng</a:t>
            </a:r>
            <a:r>
              <a:rPr lang="en-US" sz="27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VΗİΙ</a:t>
            </a:r>
            <a:endParaRPr sz="788" dirty="0">
              <a:latin typeface="HP001 4 hàng" panose="020B0603050302020204" pitchFamily="34" charset="0"/>
            </a:endParaRPr>
          </a:p>
          <a:p>
            <a:pPr lvl="0" algn="ctr">
              <a:lnSpc>
                <a:spcPct val="125000"/>
              </a:lnSpc>
            </a:pPr>
            <a:r>
              <a:rPr lang="en-US" sz="2700" b="1">
                <a:solidFill>
                  <a:srgbClr val="7030A0"/>
                </a:solidFill>
                <a:latin typeface="HP001 4 hàng" panose="020B0603050302020204" pitchFamily="34" charset="0"/>
              </a:rPr>
              <a:t>	</a:t>
            </a:r>
            <a:r>
              <a:rPr lang="en-US" sz="2700" b="1">
                <a:solidFill>
                  <a:srgbClr val="FF0000"/>
                </a:solidFill>
                <a:latin typeface="HP001 4 hàng" panose="020B0603050302020204" pitchFamily="34" charset="0"/>
              </a:rPr>
              <a:t>Ôn tập giữa học kì 2 (Tiết 1)</a:t>
            </a:r>
            <a:endParaRPr sz="27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88201" y="1066052"/>
            <a:ext cx="4114840" cy="32544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000">
              <a:srgbClr val="FFFFFF"/>
            </a:gs>
            <a:gs pos="47000">
              <a:srgbClr val="FFFFFF"/>
            </a:gs>
            <a:gs pos="73000">
              <a:srgbClr val="FBFCF5"/>
            </a:gs>
            <a:gs pos="100000">
              <a:srgbClr val="F8FAE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47BDA9D-E208-D7E6-CAF0-18537CD064A3}"/>
              </a:ext>
            </a:extLst>
          </p:cNvPr>
          <p:cNvSpPr/>
          <p:nvPr/>
        </p:nvSpPr>
        <p:spPr>
          <a:xfrm>
            <a:off x="154681" y="1090562"/>
            <a:ext cx="848339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Đọc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một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đoạn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văn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đoạn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thơ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khoảng</a:t>
            </a:r>
            <a:r>
              <a:rPr lang="en-US" sz="2800" b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70 - 75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tiếng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hoặc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đọc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thuộc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lòng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một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đoạn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thơ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(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bài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thơ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)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đã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học</a:t>
            </a:r>
            <a:endParaRPr lang="en-US" sz="2800" b="1" dirty="0">
              <a:solidFill>
                <a:srgbClr val="0070C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4" name="Rectangle 19">
            <a:extLst>
              <a:ext uri="{FF2B5EF4-FFF2-40B4-BE49-F238E27FC236}">
                <a16:creationId xmlns:a16="http://schemas.microsoft.com/office/drawing/2014/main" id="{9384D1C5-AED0-5F33-9DD2-D1004C565C81}"/>
              </a:ext>
            </a:extLst>
          </p:cNvPr>
          <p:cNvSpPr/>
          <p:nvPr/>
        </p:nvSpPr>
        <p:spPr>
          <a:xfrm>
            <a:off x="836720" y="514709"/>
            <a:ext cx="88967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1. </a:t>
            </a:r>
            <a:r>
              <a:rPr lang="en-US" sz="2800" b="1" dirty="0" err="1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Ôn</a:t>
            </a:r>
            <a:r>
              <a:rPr lang="en-US" sz="2800" b="1" dirty="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luyện</a:t>
            </a:r>
            <a:r>
              <a:rPr lang="en-US" sz="2800" b="1" dirty="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tập</a:t>
            </a:r>
            <a:r>
              <a:rPr lang="en-US" sz="2800" b="1" dirty="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đọc</a:t>
            </a:r>
            <a:r>
              <a:rPr lang="en-US" sz="2800" b="1" dirty="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en-US" sz="2800" b="1" dirty="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học</a:t>
            </a:r>
            <a:r>
              <a:rPr lang="en-US" sz="2800" b="1" dirty="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thuộc</a:t>
            </a:r>
            <a:r>
              <a:rPr lang="en-US" sz="2800" b="1" dirty="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lòng</a:t>
            </a:r>
            <a:r>
              <a:rPr lang="en-US" sz="2800" b="1" dirty="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  <p:sp>
        <p:nvSpPr>
          <p:cNvPr id="12" name="Hình chữ nhật: Góc Tròn 11">
            <a:hlinkClick r:id="rId2" action="ppaction://hlinksldjump"/>
            <a:extLst>
              <a:ext uri="{FF2B5EF4-FFF2-40B4-BE49-F238E27FC236}">
                <a16:creationId xmlns:a16="http://schemas.microsoft.com/office/drawing/2014/main" id="{2AA2FED6-DF36-3E3E-E8D4-2815FE688FFD}"/>
              </a:ext>
            </a:extLst>
          </p:cNvPr>
          <p:cNvSpPr/>
          <p:nvPr/>
        </p:nvSpPr>
        <p:spPr>
          <a:xfrm>
            <a:off x="471668" y="2571750"/>
            <a:ext cx="2419109" cy="646012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Ô cửa 1</a:t>
            </a:r>
          </a:p>
        </p:txBody>
      </p:sp>
      <p:sp>
        <p:nvSpPr>
          <p:cNvPr id="13" name="Hình chữ nhật: Góc Tròn 12">
            <a:hlinkClick r:id="rId3" action="ppaction://hlinksldjump"/>
            <a:extLst>
              <a:ext uri="{FF2B5EF4-FFF2-40B4-BE49-F238E27FC236}">
                <a16:creationId xmlns:a16="http://schemas.microsoft.com/office/drawing/2014/main" id="{902412FF-149E-AD96-A57C-713B255B0573}"/>
              </a:ext>
            </a:extLst>
          </p:cNvPr>
          <p:cNvSpPr/>
          <p:nvPr/>
        </p:nvSpPr>
        <p:spPr>
          <a:xfrm>
            <a:off x="471668" y="3499654"/>
            <a:ext cx="2419109" cy="646012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Ô cửa 4</a:t>
            </a:r>
          </a:p>
        </p:txBody>
      </p:sp>
      <p:sp>
        <p:nvSpPr>
          <p:cNvPr id="20" name="Hình chữ nhật: Góc Tròn 19">
            <a:hlinkClick r:id="rId4" action="ppaction://hlinksldjump"/>
            <a:extLst>
              <a:ext uri="{FF2B5EF4-FFF2-40B4-BE49-F238E27FC236}">
                <a16:creationId xmlns:a16="http://schemas.microsoft.com/office/drawing/2014/main" id="{D3EA1161-5D8E-1C9E-F098-400FA8E6A208}"/>
              </a:ext>
            </a:extLst>
          </p:cNvPr>
          <p:cNvSpPr/>
          <p:nvPr/>
        </p:nvSpPr>
        <p:spPr>
          <a:xfrm>
            <a:off x="3362445" y="2571750"/>
            <a:ext cx="2419109" cy="646012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Ô cửa 2</a:t>
            </a:r>
          </a:p>
        </p:txBody>
      </p:sp>
      <p:sp>
        <p:nvSpPr>
          <p:cNvPr id="21" name="Hình chữ nhật: Góc Tròn 20">
            <a:hlinkClick r:id="rId5" action="ppaction://hlinksldjump"/>
            <a:extLst>
              <a:ext uri="{FF2B5EF4-FFF2-40B4-BE49-F238E27FC236}">
                <a16:creationId xmlns:a16="http://schemas.microsoft.com/office/drawing/2014/main" id="{9A2E352B-1965-CD13-CDF2-ED30799E8EBD}"/>
              </a:ext>
            </a:extLst>
          </p:cNvPr>
          <p:cNvSpPr/>
          <p:nvPr/>
        </p:nvSpPr>
        <p:spPr>
          <a:xfrm>
            <a:off x="6253222" y="2542779"/>
            <a:ext cx="2419109" cy="64601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Ô cửa 3</a:t>
            </a:r>
          </a:p>
        </p:txBody>
      </p:sp>
      <p:sp>
        <p:nvSpPr>
          <p:cNvPr id="22" name="Hình chữ nhật: Góc Tròn 21">
            <a:hlinkClick r:id="rId6" action="ppaction://hlinksldjump"/>
            <a:extLst>
              <a:ext uri="{FF2B5EF4-FFF2-40B4-BE49-F238E27FC236}">
                <a16:creationId xmlns:a16="http://schemas.microsoft.com/office/drawing/2014/main" id="{A4DDC53B-C0B5-6C2D-7DD3-09B383F33D25}"/>
              </a:ext>
            </a:extLst>
          </p:cNvPr>
          <p:cNvSpPr/>
          <p:nvPr/>
        </p:nvSpPr>
        <p:spPr>
          <a:xfrm>
            <a:off x="3362445" y="3528625"/>
            <a:ext cx="2419109" cy="646012"/>
          </a:xfrm>
          <a:prstGeom prst="roundRect">
            <a:avLst>
              <a:gd name="adj" fmla="val 50000"/>
            </a:avLst>
          </a:prstGeom>
          <a:solidFill>
            <a:srgbClr val="FF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Ô cửa 5</a:t>
            </a:r>
          </a:p>
        </p:txBody>
      </p:sp>
      <p:sp>
        <p:nvSpPr>
          <p:cNvPr id="23" name="Hình chữ nhật: Góc Tròn 22">
            <a:hlinkClick r:id="rId7" action="ppaction://hlinksldjump"/>
            <a:extLst>
              <a:ext uri="{FF2B5EF4-FFF2-40B4-BE49-F238E27FC236}">
                <a16:creationId xmlns:a16="http://schemas.microsoft.com/office/drawing/2014/main" id="{C5491665-6735-F363-9D84-07D3C95B9782}"/>
              </a:ext>
            </a:extLst>
          </p:cNvPr>
          <p:cNvSpPr/>
          <p:nvPr/>
        </p:nvSpPr>
        <p:spPr>
          <a:xfrm>
            <a:off x="6253222" y="3499654"/>
            <a:ext cx="2419109" cy="646012"/>
          </a:xfrm>
          <a:prstGeom prst="roundRect">
            <a:avLst>
              <a:gd name="adj" fmla="val 5000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Ô cửa 6</a:t>
            </a:r>
          </a:p>
        </p:txBody>
      </p:sp>
      <p:pic>
        <p:nvPicPr>
          <p:cNvPr id="24" name="Hình ảnh 23">
            <a:hlinkClick r:id="rId8" action="ppaction://hlinksldjump"/>
            <a:extLst>
              <a:ext uri="{FF2B5EF4-FFF2-40B4-BE49-F238E27FC236}">
                <a16:creationId xmlns:a16="http://schemas.microsoft.com/office/drawing/2014/main" id="{9ADFDB9E-6253-227A-19F2-BA614FAF184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70764" y="4174637"/>
            <a:ext cx="2073236" cy="102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9402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000">
              <a:srgbClr val="FFFFFF"/>
            </a:gs>
            <a:gs pos="47000">
              <a:srgbClr val="FFFFFF"/>
            </a:gs>
            <a:gs pos="73000">
              <a:srgbClr val="FBFCF5"/>
            </a:gs>
            <a:gs pos="100000">
              <a:srgbClr val="F8FAE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F53107C8-A70D-65DA-BA35-C66189E4F1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12318AB7-B07F-CC39-7EE9-537870E8ECFA}"/>
              </a:ext>
            </a:extLst>
          </p:cNvPr>
          <p:cNvSpPr txBox="1"/>
          <p:nvPr/>
        </p:nvSpPr>
        <p:spPr>
          <a:xfrm>
            <a:off x="1380281" y="1532409"/>
            <a:ext cx="638343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en-US" sz="3600" b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Đọc thuộc lòng bài: Trên hồ Ba Bể (khổ 1, 2 - trang 5)</a:t>
            </a:r>
            <a:endParaRPr lang="en-US" altLang="en-US" sz="3600" b="1" dirty="0">
              <a:solidFill>
                <a:srgbClr val="0000FF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19" name="Hình ảnh 18">
            <a:extLst>
              <a:ext uri="{FF2B5EF4-FFF2-40B4-BE49-F238E27FC236}">
                <a16:creationId xmlns:a16="http://schemas.microsoft.com/office/drawing/2014/main" id="{E9F7B663-771F-783D-BA4E-3C1BF90EFB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52" b="91667" l="2837" r="95035">
                        <a14:foregroundMark x1="12234" y1="28191" x2="23759" y2="33156"/>
                        <a14:foregroundMark x1="10461" y1="40071" x2="7624" y2="55142"/>
                        <a14:foregroundMark x1="7624" y1="55142" x2="9220" y2="58333"/>
                        <a14:foregroundMark x1="8865" y1="68440" x2="7979" y2="79965"/>
                        <a14:foregroundMark x1="35993" y1="85284" x2="35993" y2="90071"/>
                        <a14:foregroundMark x1="8865" y1="39007" x2="8865" y2="39007"/>
                        <a14:foregroundMark x1="4255" y1="50709" x2="4255" y2="50709"/>
                        <a14:foregroundMark x1="3191" y1="54965" x2="3191" y2="54965"/>
                        <a14:foregroundMark x1="32624" y1="70745" x2="32270" y2="89539"/>
                        <a14:foregroundMark x1="20567" y1="70213" x2="22163" y2="84752"/>
                        <a14:foregroundMark x1="22163" y1="84752" x2="22163" y2="84752"/>
                        <a14:foregroundMark x1="16489" y1="72518" x2="17199" y2="85284"/>
                        <a14:foregroundMark x1="3723" y1="74113" x2="4787" y2="80319"/>
                        <a14:foregroundMark x1="17376" y1="89362" x2="31383" y2="91667"/>
                        <a14:foregroundMark x1="70745" y1="25177" x2="69326" y2="87589"/>
                        <a14:foregroundMark x1="95035" y1="34397" x2="95035" y2="50177"/>
                        <a14:foregroundMark x1="81206" y1="45745" x2="82092" y2="51950"/>
                        <a14:foregroundMark x1="67021" y1="47695" x2="67730" y2="549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63649" y="2050889"/>
            <a:ext cx="3416702" cy="3416702"/>
          </a:xfrm>
          <a:prstGeom prst="rect">
            <a:avLst/>
          </a:prstGeom>
        </p:spPr>
      </p:pic>
      <p:pic>
        <p:nvPicPr>
          <p:cNvPr id="21" name="Hình ảnh 20">
            <a:hlinkClick r:id="rId5" action="ppaction://hlinksldjump"/>
            <a:extLst>
              <a:ext uri="{FF2B5EF4-FFF2-40B4-BE49-F238E27FC236}">
                <a16:creationId xmlns:a16="http://schemas.microsoft.com/office/drawing/2014/main" id="{B28220DB-2D4F-D620-11E3-86F6A8E4C5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9440" y="3955566"/>
            <a:ext cx="2073236" cy="102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955556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ủ đề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2966</TotalTime>
  <Words>577</Words>
  <Application>Microsoft Office PowerPoint</Application>
  <PresentationFormat>On-screen Show (16:9)</PresentationFormat>
  <Paragraphs>56</Paragraphs>
  <Slides>18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Calibri</vt:lpstr>
      <vt:lpstr>Arial-Rounded</vt:lpstr>
      <vt:lpstr>SVN-Anastasia</vt:lpstr>
      <vt:lpstr>AvantGarde</vt:lpstr>
      <vt:lpstr>Arial</vt:lpstr>
      <vt:lpstr>HP001 4 hàng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MY PC</dc:creator>
  <dc:description>9Slide.vn</dc:description>
  <cp:lastModifiedBy>M0</cp:lastModifiedBy>
  <cp:revision>76</cp:revision>
  <dcterms:created xsi:type="dcterms:W3CDTF">2021-12-21T12:51:08Z</dcterms:created>
  <dcterms:modified xsi:type="dcterms:W3CDTF">2023-03-29T05:25:50Z</dcterms:modified>
  <cp:category>9Slide.vn</cp:category>
</cp:coreProperties>
</file>