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58" r:id="rId4"/>
    <p:sldId id="261" r:id="rId5"/>
    <p:sldId id="259" r:id="rId6"/>
    <p:sldId id="437" r:id="rId7"/>
    <p:sldId id="264" r:id="rId8"/>
    <p:sldId id="445" r:id="rId9"/>
    <p:sldId id="441" r:id="rId10"/>
    <p:sldId id="446" r:id="rId11"/>
    <p:sldId id="433" r:id="rId12"/>
    <p:sldId id="447" r:id="rId13"/>
    <p:sldId id="444" r:id="rId14"/>
    <p:sldId id="448" r:id="rId15"/>
    <p:sldId id="443" r:id="rId16"/>
    <p:sldId id="442" r:id="rId17"/>
    <p:sldId id="440" r:id="rId18"/>
    <p:sldId id="431" r:id="rId19"/>
  </p:sldIdLst>
  <p:sldSz cx="16276638" cy="9144000"/>
  <p:notesSz cx="6858000" cy="9144000"/>
  <p:custDataLst>
    <p:tags r:id="rId21"/>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32" userDrawn="1">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E4"/>
    <a:srgbClr val="F7BB82"/>
    <a:srgbClr val="0000CC"/>
    <a:srgbClr val="E6E6E6"/>
    <a:srgbClr val="F4A14E"/>
    <a:srgbClr val="F8C492"/>
    <a:srgbClr val="FFFFFF"/>
    <a:srgbClr val="F8C391"/>
    <a:srgbClr val="CDA7C9"/>
    <a:srgbClr val="5BC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99274" autoAdjust="0"/>
  </p:normalViewPr>
  <p:slideViewPr>
    <p:cSldViewPr>
      <p:cViewPr>
        <p:scale>
          <a:sx n="50" d="100"/>
          <a:sy n="50" d="100"/>
        </p:scale>
        <p:origin x="442" y="413"/>
      </p:cViewPr>
      <p:guideLst>
        <p:guide orient="horz" pos="2832"/>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hape, square&#10;&#10;Description automatically generated">
            <a:extLst>
              <a:ext uri="{FF2B5EF4-FFF2-40B4-BE49-F238E27FC236}">
                <a16:creationId xmlns:a16="http://schemas.microsoft.com/office/drawing/2014/main" id="{BED1BA02-93E4-45A7-B16A-508898EAB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9" name="Rectangle 8">
            <a:extLst>
              <a:ext uri="{FF2B5EF4-FFF2-40B4-BE49-F238E27FC236}">
                <a16:creationId xmlns:a16="http://schemas.microsoft.com/office/drawing/2014/main" id="{B808DE37-A60F-4BC2-B7B4-7B9946761AC6}"/>
              </a:ext>
            </a:extLst>
          </p:cNvPr>
          <p:cNvSpPr/>
          <p:nvPr userDrawn="1"/>
        </p:nvSpPr>
        <p:spPr>
          <a:xfrm>
            <a:off x="13690919" y="2"/>
            <a:ext cx="2348781" cy="2098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pic>
        <p:nvPicPr>
          <p:cNvPr id="3" name="Picture 2" descr="Logo, company name&#10;&#10;Description automatically generated">
            <a:extLst>
              <a:ext uri="{FF2B5EF4-FFF2-40B4-BE49-F238E27FC236}">
                <a16:creationId xmlns:a16="http://schemas.microsoft.com/office/drawing/2014/main" id="{C6DFDF03-5AC0-4D97-8A6E-C972B0EC42D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392968" y="129311"/>
            <a:ext cx="1765201" cy="2232615"/>
          </a:xfrm>
          <a:prstGeom prst="rect">
            <a:avLst/>
          </a:prstGeom>
        </p:spPr>
      </p:pic>
      <p:sp>
        <p:nvSpPr>
          <p:cNvPr id="4" name="Rectangle 3">
            <a:extLst>
              <a:ext uri="{FF2B5EF4-FFF2-40B4-BE49-F238E27FC236}">
                <a16:creationId xmlns:a16="http://schemas.microsoft.com/office/drawing/2014/main" id="{2C7AF168-150A-672B-0A78-B7D4276D1801}"/>
              </a:ext>
            </a:extLst>
          </p:cNvPr>
          <p:cNvSpPr/>
          <p:nvPr userDrawn="1"/>
        </p:nvSpPr>
        <p:spPr>
          <a:xfrm>
            <a:off x="2" y="2098876"/>
            <a:ext cx="11153196" cy="4514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797"/>
          </a:p>
        </p:txBody>
      </p:sp>
      <p:pic>
        <p:nvPicPr>
          <p:cNvPr id="2" name="Hình ảnh 1">
            <a:extLst>
              <a:ext uri="{FF2B5EF4-FFF2-40B4-BE49-F238E27FC236}">
                <a16:creationId xmlns:a16="http://schemas.microsoft.com/office/drawing/2014/main" id="{F7F2483F-8162-A886-67C9-41D855E5D101}"/>
              </a:ext>
            </a:extLst>
          </p:cNvPr>
          <p:cNvPicPr>
            <a:picLocks noChangeAspect="1"/>
          </p:cNvPicPr>
          <p:nvPr userDrawn="1"/>
        </p:nvPicPr>
        <p:blipFill>
          <a:blip r:embed="rId4"/>
          <a:stretch>
            <a:fillRect/>
          </a:stretch>
        </p:blipFill>
        <p:spPr>
          <a:xfrm>
            <a:off x="611958" y="30484"/>
            <a:ext cx="11004792" cy="2072803"/>
          </a:xfrm>
          <a:prstGeom prst="rect">
            <a:avLst/>
          </a:prstGeom>
        </p:spPr>
      </p:pic>
      <p:pic>
        <p:nvPicPr>
          <p:cNvPr id="5" name="Hình ảnh 4">
            <a:extLst>
              <a:ext uri="{FF2B5EF4-FFF2-40B4-BE49-F238E27FC236}">
                <a16:creationId xmlns:a16="http://schemas.microsoft.com/office/drawing/2014/main" id="{F6007027-88C0-9A31-A696-4B228B1CA61A}"/>
              </a:ext>
            </a:extLst>
          </p:cNvPr>
          <p:cNvPicPr>
            <a:picLocks noChangeAspect="1"/>
          </p:cNvPicPr>
          <p:nvPr userDrawn="1"/>
        </p:nvPicPr>
        <p:blipFill>
          <a:blip r:embed="rId5"/>
          <a:stretch>
            <a:fillRect/>
          </a:stretch>
        </p:blipFill>
        <p:spPr>
          <a:xfrm>
            <a:off x="-549854" y="1654630"/>
            <a:ext cx="12252905" cy="4708324"/>
          </a:xfrm>
          <a:prstGeom prst="rect">
            <a:avLst/>
          </a:prstGeom>
        </p:spPr>
      </p:pic>
    </p:spTree>
    <p:extLst>
      <p:ext uri="{BB962C8B-B14F-4D97-AF65-F5344CB8AC3E}">
        <p14:creationId xmlns:p14="http://schemas.microsoft.com/office/powerpoint/2010/main" val="35162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2"/>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spTree>
    <p:extLst>
      <p:ext uri="{BB962C8B-B14F-4D97-AF65-F5344CB8AC3E}">
        <p14:creationId xmlns:p14="http://schemas.microsoft.com/office/powerpoint/2010/main" val="21516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descr="Graphical user interface, text, application, chat or text message&#10;&#10;Description automatically generated">
            <a:extLst>
              <a:ext uri="{FF2B5EF4-FFF2-40B4-BE49-F238E27FC236}">
                <a16:creationId xmlns:a16="http://schemas.microsoft.com/office/drawing/2014/main" id="{D7FA4C6B-B7F2-48BF-8C76-094664A08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
        <p:nvSpPr>
          <p:cNvPr id="11" name="Rectangle 10">
            <a:extLst>
              <a:ext uri="{FF2B5EF4-FFF2-40B4-BE49-F238E27FC236}">
                <a16:creationId xmlns:a16="http://schemas.microsoft.com/office/drawing/2014/main" id="{EF37990C-6645-45BD-9578-2C2A2481C356}"/>
              </a:ext>
            </a:extLst>
          </p:cNvPr>
          <p:cNvSpPr/>
          <p:nvPr userDrawn="1"/>
        </p:nvSpPr>
        <p:spPr>
          <a:xfrm>
            <a:off x="13598205" y="2"/>
            <a:ext cx="2518758" cy="1975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7"/>
          </a:p>
        </p:txBody>
      </p:sp>
      <p:pic>
        <p:nvPicPr>
          <p:cNvPr id="3" name="Hình ảnh 2" descr="Ảnh có chứa văn bản, bánh xe&#10;&#10;Mô tả được tạo tự động">
            <a:extLst>
              <a:ext uri="{FF2B5EF4-FFF2-40B4-BE49-F238E27FC236}">
                <a16:creationId xmlns:a16="http://schemas.microsoft.com/office/drawing/2014/main" id="{C3019001-17E2-6E7A-2885-039FD7B39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1" y="381000"/>
            <a:ext cx="16276356" cy="8138179"/>
          </a:xfrm>
          <a:prstGeom prst="rect">
            <a:avLst/>
          </a:prstGeom>
        </p:spPr>
      </p:pic>
    </p:spTree>
    <p:extLst>
      <p:ext uri="{BB962C8B-B14F-4D97-AF65-F5344CB8AC3E}">
        <p14:creationId xmlns:p14="http://schemas.microsoft.com/office/powerpoint/2010/main" val="291015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9926E7B7-3AA3-A0AD-1C2D-8597156FE8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47" y="0"/>
            <a:ext cx="14600146" cy="9144000"/>
          </a:xfrm>
          <a:prstGeom prst="rect">
            <a:avLst/>
          </a:prstGeom>
        </p:spPr>
      </p:pic>
    </p:spTree>
    <p:extLst>
      <p:ext uri="{BB962C8B-B14F-4D97-AF65-F5344CB8AC3E}">
        <p14:creationId xmlns:p14="http://schemas.microsoft.com/office/powerpoint/2010/main" val="952177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C4A75548-7F64-6CA2-20DD-ED87EEA75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44000"/>
          </a:xfrm>
          <a:prstGeom prst="rect">
            <a:avLst/>
          </a:prstGeom>
        </p:spPr>
      </p:pic>
    </p:spTree>
    <p:extLst>
      <p:ext uri="{BB962C8B-B14F-4D97-AF65-F5344CB8AC3E}">
        <p14:creationId xmlns:p14="http://schemas.microsoft.com/office/powerpoint/2010/main" val="368313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id="{3A1F4629-611C-9E40-0899-190B163B74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56001" cy="9144000"/>
          </a:xfrm>
          <a:prstGeom prst="rect">
            <a:avLst/>
          </a:prstGeom>
        </p:spPr>
      </p:pic>
    </p:spTree>
    <p:extLst>
      <p:ext uri="{BB962C8B-B14F-4D97-AF65-F5344CB8AC3E}">
        <p14:creationId xmlns:p14="http://schemas.microsoft.com/office/powerpoint/2010/main" val="57749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Trố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53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3E390ED8-86CE-E5A8-5896-CC2136FFB314}"/>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pic>
        <p:nvPicPr>
          <p:cNvPr id="3" name="Picture 2" descr="A picture containing text&#10;&#10;Description automatically generated">
            <a:extLst>
              <a:ext uri="{FF2B5EF4-FFF2-40B4-BE49-F238E27FC236}">
                <a16:creationId xmlns:a16="http://schemas.microsoft.com/office/drawing/2014/main" id="{7525EBC1-91E5-757C-FEE8-7E35A1C62B1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6407099" y="2"/>
            <a:ext cx="2533028" cy="2512329"/>
          </a:xfrm>
          <a:prstGeom prst="rect">
            <a:avLst/>
          </a:prstGeom>
        </p:spPr>
      </p:pic>
      <p:pic>
        <p:nvPicPr>
          <p:cNvPr id="5" name="Picture 4" descr="Logo, company name&#10;&#10;Description automatically generated">
            <a:extLst>
              <a:ext uri="{FF2B5EF4-FFF2-40B4-BE49-F238E27FC236}">
                <a16:creationId xmlns:a16="http://schemas.microsoft.com/office/drawing/2014/main" id="{4F747058-02FD-681F-11CD-27C85699D44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5356504" y="0"/>
            <a:ext cx="920136" cy="1163781"/>
          </a:xfrm>
          <a:prstGeom prst="rect">
            <a:avLst/>
          </a:prstGeom>
        </p:spPr>
      </p:pic>
    </p:spTree>
    <p:extLst>
      <p:ext uri="{BB962C8B-B14F-4D97-AF65-F5344CB8AC3E}">
        <p14:creationId xmlns:p14="http://schemas.microsoft.com/office/powerpoint/2010/main" val="1713474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1217514" rtl="0" eaLnBrk="1" latinLnBrk="0" hangingPunct="1">
        <a:lnSpc>
          <a:spcPct val="90000"/>
        </a:lnSpc>
        <a:spcBef>
          <a:spcPct val="0"/>
        </a:spcBef>
        <a:buNone/>
        <a:defRPr sz="5859" kern="1200">
          <a:solidFill>
            <a:schemeClr val="tx1"/>
          </a:solidFill>
          <a:latin typeface="+mj-lt"/>
          <a:ea typeface="+mj-ea"/>
          <a:cs typeface="+mj-cs"/>
        </a:defRPr>
      </a:lvl1pPr>
    </p:titleStyle>
    <p:bodyStyle>
      <a:lvl1pPr marL="304378" indent="-304378" algn="l" defTabSz="1217514" rtl="0" eaLnBrk="1" latinLnBrk="0" hangingPunct="1">
        <a:lnSpc>
          <a:spcPct val="90000"/>
        </a:lnSpc>
        <a:spcBef>
          <a:spcPts val="1331"/>
        </a:spcBef>
        <a:buFont typeface="Arial" panose="020B0604020202020204" pitchFamily="34" charset="0"/>
        <a:buChar char="•"/>
        <a:defRPr sz="3728" kern="1200">
          <a:solidFill>
            <a:schemeClr val="tx1"/>
          </a:solidFill>
          <a:latin typeface="+mn-lt"/>
          <a:ea typeface="+mn-ea"/>
          <a:cs typeface="+mn-cs"/>
        </a:defRPr>
      </a:lvl1pPr>
      <a:lvl2pPr marL="913135" indent="-304378" algn="l" defTabSz="1217514" rtl="0" eaLnBrk="1" latinLnBrk="0" hangingPunct="1">
        <a:lnSpc>
          <a:spcPct val="90000"/>
        </a:lnSpc>
        <a:spcBef>
          <a:spcPts val="667"/>
        </a:spcBef>
        <a:buFont typeface="Arial" panose="020B0604020202020204" pitchFamily="34" charset="0"/>
        <a:buChar char="•"/>
        <a:defRPr sz="3196" kern="1200">
          <a:solidFill>
            <a:schemeClr val="tx1"/>
          </a:solidFill>
          <a:latin typeface="+mn-lt"/>
          <a:ea typeface="+mn-ea"/>
          <a:cs typeface="+mn-cs"/>
        </a:defRPr>
      </a:lvl2pPr>
      <a:lvl3pPr marL="1521893" indent="-304378" algn="l" defTabSz="1217514" rtl="0" eaLnBrk="1" latinLnBrk="0" hangingPunct="1">
        <a:lnSpc>
          <a:spcPct val="90000"/>
        </a:lnSpc>
        <a:spcBef>
          <a:spcPts val="667"/>
        </a:spcBef>
        <a:buFont typeface="Arial" panose="020B0604020202020204" pitchFamily="34" charset="0"/>
        <a:buChar char="•"/>
        <a:defRPr sz="2664" kern="1200">
          <a:solidFill>
            <a:schemeClr val="tx1"/>
          </a:solidFill>
          <a:latin typeface="+mn-lt"/>
          <a:ea typeface="+mn-ea"/>
          <a:cs typeface="+mn-cs"/>
        </a:defRPr>
      </a:lvl3pPr>
      <a:lvl4pPr marL="2130649"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4pPr>
      <a:lvl5pPr marL="2739405"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5pPr>
      <a:lvl6pPr marL="3348162"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6pPr>
      <a:lvl7pPr marL="3956918"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7pPr>
      <a:lvl8pPr marL="4565677"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8pPr>
      <a:lvl9pPr marL="5174432" indent="-304378" algn="l" defTabSz="1217514" rtl="0" eaLnBrk="1" latinLnBrk="0" hangingPunct="1">
        <a:lnSpc>
          <a:spcPct val="90000"/>
        </a:lnSpc>
        <a:spcBef>
          <a:spcPts val="667"/>
        </a:spcBef>
        <a:buFont typeface="Arial" panose="020B0604020202020204" pitchFamily="34" charset="0"/>
        <a:buChar char="•"/>
        <a:defRPr sz="2397" kern="1200">
          <a:solidFill>
            <a:schemeClr val="tx1"/>
          </a:solidFill>
          <a:latin typeface="+mn-lt"/>
          <a:ea typeface="+mn-ea"/>
          <a:cs typeface="+mn-cs"/>
        </a:defRPr>
      </a:lvl9pPr>
    </p:bodyStyle>
    <p:otherStyle>
      <a:defPPr>
        <a:defRPr lang="en-US"/>
      </a:defPPr>
      <a:lvl1pPr marL="0" algn="l" defTabSz="1217514" rtl="0" eaLnBrk="1" latinLnBrk="0" hangingPunct="1">
        <a:defRPr sz="2397" kern="1200">
          <a:solidFill>
            <a:schemeClr val="tx1"/>
          </a:solidFill>
          <a:latin typeface="+mn-lt"/>
          <a:ea typeface="+mn-ea"/>
          <a:cs typeface="+mn-cs"/>
        </a:defRPr>
      </a:lvl1pPr>
      <a:lvl2pPr marL="608757" algn="l" defTabSz="1217514" rtl="0" eaLnBrk="1" latinLnBrk="0" hangingPunct="1">
        <a:defRPr sz="2397" kern="1200">
          <a:solidFill>
            <a:schemeClr val="tx1"/>
          </a:solidFill>
          <a:latin typeface="+mn-lt"/>
          <a:ea typeface="+mn-ea"/>
          <a:cs typeface="+mn-cs"/>
        </a:defRPr>
      </a:lvl2pPr>
      <a:lvl3pPr marL="1217514" algn="l" defTabSz="1217514" rtl="0" eaLnBrk="1" latinLnBrk="0" hangingPunct="1">
        <a:defRPr sz="2397" kern="1200">
          <a:solidFill>
            <a:schemeClr val="tx1"/>
          </a:solidFill>
          <a:latin typeface="+mn-lt"/>
          <a:ea typeface="+mn-ea"/>
          <a:cs typeface="+mn-cs"/>
        </a:defRPr>
      </a:lvl3pPr>
      <a:lvl4pPr marL="1826270" algn="l" defTabSz="1217514" rtl="0" eaLnBrk="1" latinLnBrk="0" hangingPunct="1">
        <a:defRPr sz="2397" kern="1200">
          <a:solidFill>
            <a:schemeClr val="tx1"/>
          </a:solidFill>
          <a:latin typeface="+mn-lt"/>
          <a:ea typeface="+mn-ea"/>
          <a:cs typeface="+mn-cs"/>
        </a:defRPr>
      </a:lvl4pPr>
      <a:lvl5pPr marL="2435027" algn="l" defTabSz="1217514" rtl="0" eaLnBrk="1" latinLnBrk="0" hangingPunct="1">
        <a:defRPr sz="2397" kern="1200">
          <a:solidFill>
            <a:schemeClr val="tx1"/>
          </a:solidFill>
          <a:latin typeface="+mn-lt"/>
          <a:ea typeface="+mn-ea"/>
          <a:cs typeface="+mn-cs"/>
        </a:defRPr>
      </a:lvl5pPr>
      <a:lvl6pPr marL="3043784" algn="l" defTabSz="1217514" rtl="0" eaLnBrk="1" latinLnBrk="0" hangingPunct="1">
        <a:defRPr sz="2397" kern="1200">
          <a:solidFill>
            <a:schemeClr val="tx1"/>
          </a:solidFill>
          <a:latin typeface="+mn-lt"/>
          <a:ea typeface="+mn-ea"/>
          <a:cs typeface="+mn-cs"/>
        </a:defRPr>
      </a:lvl6pPr>
      <a:lvl7pPr marL="3652541" algn="l" defTabSz="1217514" rtl="0" eaLnBrk="1" latinLnBrk="0" hangingPunct="1">
        <a:defRPr sz="2397" kern="1200">
          <a:solidFill>
            <a:schemeClr val="tx1"/>
          </a:solidFill>
          <a:latin typeface="+mn-lt"/>
          <a:ea typeface="+mn-ea"/>
          <a:cs typeface="+mn-cs"/>
        </a:defRPr>
      </a:lvl7pPr>
      <a:lvl8pPr marL="4261297" algn="l" defTabSz="1217514" rtl="0" eaLnBrk="1" latinLnBrk="0" hangingPunct="1">
        <a:defRPr sz="2397" kern="1200">
          <a:solidFill>
            <a:schemeClr val="tx1"/>
          </a:solidFill>
          <a:latin typeface="+mn-lt"/>
          <a:ea typeface="+mn-ea"/>
          <a:cs typeface="+mn-cs"/>
        </a:defRPr>
      </a:lvl8pPr>
      <a:lvl9pPr marL="4870054" algn="l" defTabSz="1217514"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1.png"/><Relationship Id="rId7" Type="http://schemas.openxmlformats.org/officeDocument/2006/relationships/image" Target="../media/image32.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4.jpg"/><Relationship Id="rId1" Type="http://schemas.openxmlformats.org/officeDocument/2006/relationships/slideLayout" Target="../slideLayouts/slideLayout3.xml"/><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jpg"/><Relationship Id="rId7" Type="http://schemas.microsoft.com/office/2007/relationships/hdphoto" Target="../media/hdphoto10.wdp"/><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37.png"/><Relationship Id="rId5" Type="http://schemas.microsoft.com/office/2007/relationships/hdphoto" Target="../media/hdphoto9.wdp"/><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png"/><Relationship Id="rId7" Type="http://schemas.microsoft.com/office/2007/relationships/hdphoto" Target="../media/hdphoto5.wdp"/><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4.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30B43560-508F-5E04-F5C1-14B9991FBC13}"/>
              </a:ext>
            </a:extLst>
          </p:cNvPr>
          <p:cNvSpPr txBox="1"/>
          <p:nvPr/>
        </p:nvSpPr>
        <p:spPr>
          <a:xfrm>
            <a:off x="3972719" y="5486401"/>
            <a:ext cx="3583032" cy="1323439"/>
          </a:xfrm>
          <a:prstGeom prst="rect">
            <a:avLst/>
          </a:prstGeom>
          <a:noFill/>
        </p:spPr>
        <p:txBody>
          <a:bodyPr wrap="none" rtlCol="0">
            <a:spAutoFit/>
          </a:bodyPr>
          <a:lstStyle/>
          <a:p>
            <a:pPr defTabSz="1219170" eaLnBrk="1" fontAlgn="auto" hangingPunct="1">
              <a:spcBef>
                <a:spcPts val="0"/>
              </a:spcBef>
              <a:spcAft>
                <a:spcPts val="0"/>
              </a:spcAft>
            </a:pPr>
            <a:r>
              <a:rPr lang="en-US" sz="8000">
                <a:solidFill>
                  <a:prstClr val="black"/>
                </a:solidFill>
                <a:latin typeface="Arial-Rounded" panose="020B0500000000000000" pitchFamily="34" charset="0"/>
                <a:ea typeface="Arial-Rounded" panose="020B0500000000000000" pitchFamily="34" charset="0"/>
                <a:cs typeface="Arial-Rounded" panose="020B0500000000000000" pitchFamily="34" charset="0"/>
              </a:rPr>
              <a:t>Tuần 27</a:t>
            </a:r>
          </a:p>
        </p:txBody>
      </p:sp>
      <p:sp>
        <p:nvSpPr>
          <p:cNvPr id="3" name="Hộp Văn bản 2">
            <a:extLst>
              <a:ext uri="{FF2B5EF4-FFF2-40B4-BE49-F238E27FC236}">
                <a16:creationId xmlns:a16="http://schemas.microsoft.com/office/drawing/2014/main" id="{3BE84131-B760-190E-E218-77A51C6A33C7}"/>
              </a:ext>
            </a:extLst>
          </p:cNvPr>
          <p:cNvSpPr txBox="1"/>
          <p:nvPr/>
        </p:nvSpPr>
        <p:spPr>
          <a:xfrm>
            <a:off x="1806527" y="7518400"/>
            <a:ext cx="8316700" cy="1077218"/>
          </a:xfrm>
          <a:prstGeom prst="rect">
            <a:avLst/>
          </a:prstGeom>
          <a:noFill/>
        </p:spPr>
        <p:txBody>
          <a:bodyPr wrap="none" rtlCol="0">
            <a:spAutoFit/>
          </a:bodyPr>
          <a:lstStyle/>
          <a:p>
            <a:pPr defTabSz="1219170" eaLnBrk="1" fontAlgn="auto" hangingPunct="1">
              <a:spcBef>
                <a:spcPts val="0"/>
              </a:spcBef>
              <a:spcAft>
                <a:spcPts val="0"/>
              </a:spcAft>
            </a:pPr>
            <a:r>
              <a:rPr lang="en-US" sz="6400">
                <a:solidFill>
                  <a:prstClr val="white"/>
                </a:solidFill>
                <a:latin typeface="SVN-Anastasia" panose="020B0606040200020203" pitchFamily="34" charset="0"/>
              </a:rPr>
              <a:t>Cơ quan thần kinh (Tiết 3)</a:t>
            </a:r>
          </a:p>
        </p:txBody>
      </p:sp>
    </p:spTree>
    <p:extLst>
      <p:ext uri="{BB962C8B-B14F-4D97-AF65-F5344CB8AC3E}">
        <p14:creationId xmlns:p14="http://schemas.microsoft.com/office/powerpoint/2010/main" val="281707951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18533AA-6D21-BD4F-A10F-2C04D6D807D2}"/>
              </a:ext>
            </a:extLst>
          </p:cNvPr>
          <p:cNvSpPr txBox="1"/>
          <p:nvPr/>
        </p:nvSpPr>
        <p:spPr>
          <a:xfrm>
            <a:off x="4887119" y="1727201"/>
            <a:ext cx="8026400" cy="3135602"/>
          </a:xfrm>
          <a:prstGeom prst="rect">
            <a:avLst/>
          </a:prstGeom>
          <a:noFill/>
        </p:spPr>
        <p:txBody>
          <a:bodyPr wrap="square" rtlCol="0">
            <a:spAutoFit/>
          </a:bodyPr>
          <a:lstStyle/>
          <a:p>
            <a:pPr algn="ctr" defTabSz="1219170" eaLnBrk="1" fontAlgn="auto" hangingPunct="1">
              <a:lnSpc>
                <a:spcPct val="74000"/>
              </a:lnSpc>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Chia sẻ trước lớp</a:t>
            </a:r>
          </a:p>
        </p:txBody>
      </p:sp>
      <p:pic>
        <p:nvPicPr>
          <p:cNvPr id="4" name="Hình ảnh 3">
            <a:extLst>
              <a:ext uri="{FF2B5EF4-FFF2-40B4-BE49-F238E27FC236}">
                <a16:creationId xmlns:a16="http://schemas.microsoft.com/office/drawing/2014/main" id="{460871FB-8CD8-4939-CB6E-4CC69473E4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7427120" y="4251325"/>
            <a:ext cx="2846647" cy="4892675"/>
          </a:xfrm>
          <a:prstGeom prst="rect">
            <a:avLst/>
          </a:prstGeom>
        </p:spPr>
      </p:pic>
    </p:spTree>
    <p:extLst>
      <p:ext uri="{BB962C8B-B14F-4D97-AF65-F5344CB8AC3E}">
        <p14:creationId xmlns:p14="http://schemas.microsoft.com/office/powerpoint/2010/main" val="35236063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3B160DD-8CA9-A3D1-B9A1-FD7575B31D9A}"/>
              </a:ext>
            </a:extLst>
          </p:cNvPr>
          <p:cNvSpPr txBox="1"/>
          <p:nvPr/>
        </p:nvSpPr>
        <p:spPr>
          <a:xfrm>
            <a:off x="8107998" y="1447800"/>
            <a:ext cx="7861111" cy="7331559"/>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sz="3600" b="1"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Để không làm tổn thương cơ quan thần kinh, các bạn nhớ giữ an toàn trong các hoạt động học tập, vui chơi hoặc khi tham gia giao thông,…</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en-US" sz="3600" b="1"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Những cảm xúc vui, buồn, lo lắng, căng thẳng,… đều ảnh hưởng đến cơ quan thần kinh. Vì vậy, chúng ta cần rèn luyện để có thể có thói quen suy nghĩ và hành động tích cực</a:t>
            </a:r>
            <a:endPar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sp>
        <p:nvSpPr>
          <p:cNvPr id="2" name="Hộp Văn bản 1">
            <a:extLst>
              <a:ext uri="{FF2B5EF4-FFF2-40B4-BE49-F238E27FC236}">
                <a16:creationId xmlns:a16="http://schemas.microsoft.com/office/drawing/2014/main" id="{C75962AB-1B76-34B6-C603-AF7EEDA241D2}"/>
              </a:ext>
            </a:extLst>
          </p:cNvPr>
          <p:cNvSpPr txBox="1"/>
          <p:nvPr/>
        </p:nvSpPr>
        <p:spPr>
          <a:xfrm>
            <a:off x="8265319" y="303240"/>
            <a:ext cx="8026400" cy="1677960"/>
          </a:xfrm>
          <a:prstGeom prst="rect">
            <a:avLst/>
          </a:prstGeom>
          <a:noFill/>
        </p:spPr>
        <p:txBody>
          <a:bodyPr wrap="square" rtlCol="0">
            <a:spAutoFit/>
          </a:bodyPr>
          <a:lstStyle/>
          <a:p>
            <a:pPr algn="ctr" defTabSz="1219170" eaLnBrk="1" fontAlgn="auto" hangingPunct="1">
              <a:lnSpc>
                <a:spcPct val="74000"/>
              </a:lnSpc>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Kết luận</a:t>
            </a:r>
          </a:p>
        </p:txBody>
      </p:sp>
      <p:pic>
        <p:nvPicPr>
          <p:cNvPr id="7" name="Hình ảnh 6">
            <a:extLst>
              <a:ext uri="{FF2B5EF4-FFF2-40B4-BE49-F238E27FC236}">
                <a16:creationId xmlns:a16="http://schemas.microsoft.com/office/drawing/2014/main" id="{373C74B2-F021-1D06-E5C5-8D7DA9A528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5519" y="1050780"/>
            <a:ext cx="6363027" cy="7086964"/>
          </a:xfrm>
          <a:prstGeom prst="rect">
            <a:avLst/>
          </a:prstGeom>
        </p:spPr>
      </p:pic>
    </p:spTree>
    <p:extLst>
      <p:ext uri="{BB962C8B-B14F-4D97-AF65-F5344CB8AC3E}">
        <p14:creationId xmlns:p14="http://schemas.microsoft.com/office/powerpoint/2010/main" val="33489582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B3C500C-5195-42C2-CE75-E8242F2C5F41}"/>
              </a:ext>
            </a:extLst>
          </p:cNvPr>
          <p:cNvSpPr txBox="1"/>
          <p:nvPr/>
        </p:nvSpPr>
        <p:spPr>
          <a:xfrm>
            <a:off x="4887120" y="2641601"/>
            <a:ext cx="6941324" cy="2062103"/>
          </a:xfrm>
          <a:prstGeom prst="rect">
            <a:avLst/>
          </a:prstGeom>
          <a:noFill/>
        </p:spPr>
        <p:txBody>
          <a:bodyPr wrap="none" rtlCol="0">
            <a:spAutoFit/>
          </a:bodyPr>
          <a:lstStyle/>
          <a:p>
            <a:pPr defTabSz="1219170" eaLnBrk="1" fontAlgn="auto" hangingPunct="1">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Vận dụng</a:t>
            </a:r>
          </a:p>
        </p:txBody>
      </p:sp>
      <p:pic>
        <p:nvPicPr>
          <p:cNvPr id="3" name="Hình ảnh 2">
            <a:extLst>
              <a:ext uri="{FF2B5EF4-FFF2-40B4-BE49-F238E27FC236}">
                <a16:creationId xmlns:a16="http://schemas.microsoft.com/office/drawing/2014/main" id="{5691D447-8B48-6FD5-1DDD-5241AAA679A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57" b="89905" l="9752" r="94149">
                        <a14:foregroundMark x1="91844" y1="33610" x2="91844" y2="33610"/>
                        <a14:foregroundMark x1="13475" y1="43349" x2="13475" y2="43349"/>
                        <a14:foregroundMark x1="94149" y1="45368" x2="94149" y2="45368"/>
                        <a14:foregroundMark x1="93440" y1="34204" x2="93440" y2="34204"/>
                        <a14:foregroundMark x1="39716" y1="80641" x2="59929" y2="76247"/>
                      </a14:backgroundRemoval>
                    </a14:imgEffect>
                  </a14:imgLayer>
                </a14:imgProps>
              </a:ext>
              <a:ext uri="{28A0092B-C50C-407E-A947-70E740481C1C}">
                <a14:useLocalDpi xmlns:a14="http://schemas.microsoft.com/office/drawing/2010/main" val="0"/>
              </a:ext>
            </a:extLst>
          </a:blip>
          <a:stretch>
            <a:fillRect/>
          </a:stretch>
        </p:blipFill>
        <p:spPr>
          <a:xfrm>
            <a:off x="6080919" y="3702023"/>
            <a:ext cx="4114800" cy="6143017"/>
          </a:xfrm>
          <a:prstGeom prst="rect">
            <a:avLst/>
          </a:prstGeom>
        </p:spPr>
      </p:pic>
    </p:spTree>
    <p:extLst>
      <p:ext uri="{BB962C8B-B14F-4D97-AF65-F5344CB8AC3E}">
        <p14:creationId xmlns:p14="http://schemas.microsoft.com/office/powerpoint/2010/main" val="3900466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50E082C-05ED-E902-4B25-FF263EF0ADCC}"/>
              </a:ext>
            </a:extLst>
          </p:cNvPr>
          <p:cNvGrpSpPr/>
          <p:nvPr/>
        </p:nvGrpSpPr>
        <p:grpSpPr>
          <a:xfrm>
            <a:off x="670719" y="1006483"/>
            <a:ext cx="15305143" cy="1200329"/>
            <a:chOff x="699294" y="2699673"/>
            <a:chExt cx="15305143" cy="1200329"/>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3"/>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4" y="2699673"/>
              <a:ext cx="14647253" cy="1200329"/>
            </a:xfrm>
            <a:prstGeom prst="rect">
              <a:avLst/>
            </a:prstGeom>
            <a:noFill/>
          </p:spPr>
          <p:txBody>
            <a:bodyPr wrap="square">
              <a:spAutoFit/>
            </a:bodyPr>
            <a:lstStyle/>
            <a:p>
              <a:r>
                <a:rPr lang="nl-NL"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  Hãy chia sẻ về lợi ích của mỗi hoạt động trong các hình dưới đây đối với cơ quan thần kinh.</a:t>
              </a:r>
            </a:p>
          </p:txBody>
        </p:sp>
      </p:grpSp>
      <p:grpSp>
        <p:nvGrpSpPr>
          <p:cNvPr id="23" name="Group 22">
            <a:extLst>
              <a:ext uri="{FF2B5EF4-FFF2-40B4-BE49-F238E27FC236}">
                <a16:creationId xmlns:a16="http://schemas.microsoft.com/office/drawing/2014/main" id="{27725D6D-D8A5-90A2-040E-A7A9E8D19928}"/>
              </a:ext>
            </a:extLst>
          </p:cNvPr>
          <p:cNvGrpSpPr/>
          <p:nvPr/>
        </p:nvGrpSpPr>
        <p:grpSpPr>
          <a:xfrm>
            <a:off x="183224" y="2667029"/>
            <a:ext cx="3774315" cy="3973663"/>
            <a:chOff x="211799" y="3720688"/>
            <a:chExt cx="3774315" cy="3973663"/>
          </a:xfrm>
        </p:grpSpPr>
        <p:pic>
          <p:nvPicPr>
            <p:cNvPr id="6" name="Picture 5">
              <a:extLst>
                <a:ext uri="{FF2B5EF4-FFF2-40B4-BE49-F238E27FC236}">
                  <a16:creationId xmlns:a16="http://schemas.microsoft.com/office/drawing/2014/main" id="{1CDC89CB-435C-4D12-A838-829481AC6726}"/>
                </a:ext>
              </a:extLst>
            </p:cNvPr>
            <p:cNvPicPr>
              <a:picLocks noChangeAspect="1"/>
            </p:cNvPicPr>
            <p:nvPr/>
          </p:nvPicPr>
          <p:blipFill>
            <a:blip r:embed="rId4"/>
            <a:stretch>
              <a:fillRect/>
            </a:stretch>
          </p:blipFill>
          <p:spPr>
            <a:xfrm>
              <a:off x="211799" y="3720688"/>
              <a:ext cx="3774315" cy="3973663"/>
            </a:xfrm>
            <a:prstGeom prst="rect">
              <a:avLst/>
            </a:prstGeom>
          </p:spPr>
        </p:pic>
        <p:sp>
          <p:nvSpPr>
            <p:cNvPr id="18" name="Oval 17">
              <a:extLst>
                <a:ext uri="{FF2B5EF4-FFF2-40B4-BE49-F238E27FC236}">
                  <a16:creationId xmlns:a16="http://schemas.microsoft.com/office/drawing/2014/main" id="{BA935F2F-D62B-4694-98F5-C07C27A5D87D}"/>
                </a:ext>
              </a:extLst>
            </p:cNvPr>
            <p:cNvSpPr/>
            <p:nvPr/>
          </p:nvSpPr>
          <p:spPr>
            <a:xfrm>
              <a:off x="1664775"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1</a:t>
              </a:r>
            </a:p>
          </p:txBody>
        </p:sp>
      </p:grpSp>
      <p:grpSp>
        <p:nvGrpSpPr>
          <p:cNvPr id="24" name="Group 23">
            <a:extLst>
              <a:ext uri="{FF2B5EF4-FFF2-40B4-BE49-F238E27FC236}">
                <a16:creationId xmlns:a16="http://schemas.microsoft.com/office/drawing/2014/main" id="{611FBB86-0CC1-24A5-A726-AE9108B3E5B7}"/>
              </a:ext>
            </a:extLst>
          </p:cNvPr>
          <p:cNvGrpSpPr/>
          <p:nvPr/>
        </p:nvGrpSpPr>
        <p:grpSpPr>
          <a:xfrm>
            <a:off x="4103451" y="2664261"/>
            <a:ext cx="3897713" cy="3979198"/>
            <a:chOff x="4009133" y="3729866"/>
            <a:chExt cx="3897713" cy="3979198"/>
          </a:xfrm>
        </p:grpSpPr>
        <p:pic>
          <p:nvPicPr>
            <p:cNvPr id="12" name="Picture 11">
              <a:extLst>
                <a:ext uri="{FF2B5EF4-FFF2-40B4-BE49-F238E27FC236}">
                  <a16:creationId xmlns:a16="http://schemas.microsoft.com/office/drawing/2014/main" id="{27EB1CA7-D524-BD6F-2855-5185AB178CFD}"/>
                </a:ext>
              </a:extLst>
            </p:cNvPr>
            <p:cNvPicPr>
              <a:picLocks noChangeAspect="1"/>
            </p:cNvPicPr>
            <p:nvPr/>
          </p:nvPicPr>
          <p:blipFill>
            <a:blip r:embed="rId5"/>
            <a:stretch>
              <a:fillRect/>
            </a:stretch>
          </p:blipFill>
          <p:spPr>
            <a:xfrm>
              <a:off x="4009133" y="3729866"/>
              <a:ext cx="3897713" cy="3979198"/>
            </a:xfrm>
            <a:prstGeom prst="rect">
              <a:avLst/>
            </a:prstGeom>
          </p:spPr>
        </p:pic>
        <p:sp>
          <p:nvSpPr>
            <p:cNvPr id="19" name="Oval 18">
              <a:extLst>
                <a:ext uri="{FF2B5EF4-FFF2-40B4-BE49-F238E27FC236}">
                  <a16:creationId xmlns:a16="http://schemas.microsoft.com/office/drawing/2014/main" id="{4E0C668C-C696-AA43-8E1D-522E21F9719B}"/>
                </a:ext>
              </a:extLst>
            </p:cNvPr>
            <p:cNvSpPr/>
            <p:nvPr/>
          </p:nvSpPr>
          <p:spPr>
            <a:xfrm>
              <a:off x="5980495"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2</a:t>
              </a:r>
            </a:p>
          </p:txBody>
        </p:sp>
      </p:grpSp>
      <p:grpSp>
        <p:nvGrpSpPr>
          <p:cNvPr id="25" name="Group 24">
            <a:extLst>
              <a:ext uri="{FF2B5EF4-FFF2-40B4-BE49-F238E27FC236}">
                <a16:creationId xmlns:a16="http://schemas.microsoft.com/office/drawing/2014/main" id="{79A1272E-DAA8-6F20-A4D9-942F15D732FD}"/>
              </a:ext>
            </a:extLst>
          </p:cNvPr>
          <p:cNvGrpSpPr/>
          <p:nvPr/>
        </p:nvGrpSpPr>
        <p:grpSpPr>
          <a:xfrm>
            <a:off x="8147076" y="2670693"/>
            <a:ext cx="3910075" cy="3966334"/>
            <a:chOff x="8100219" y="3750062"/>
            <a:chExt cx="3910075" cy="3966334"/>
          </a:xfrm>
        </p:grpSpPr>
        <p:pic>
          <p:nvPicPr>
            <p:cNvPr id="15" name="Picture 14">
              <a:extLst>
                <a:ext uri="{FF2B5EF4-FFF2-40B4-BE49-F238E27FC236}">
                  <a16:creationId xmlns:a16="http://schemas.microsoft.com/office/drawing/2014/main" id="{47A85192-4D20-5B83-E91C-491C3C8EF57D}"/>
                </a:ext>
              </a:extLst>
            </p:cNvPr>
            <p:cNvPicPr>
              <a:picLocks noChangeAspect="1"/>
            </p:cNvPicPr>
            <p:nvPr/>
          </p:nvPicPr>
          <p:blipFill>
            <a:blip r:embed="rId6"/>
            <a:stretch>
              <a:fillRect/>
            </a:stretch>
          </p:blipFill>
          <p:spPr>
            <a:xfrm>
              <a:off x="8100219" y="3750062"/>
              <a:ext cx="3910075" cy="3966334"/>
            </a:xfrm>
            <a:prstGeom prst="rect">
              <a:avLst/>
            </a:prstGeom>
          </p:spPr>
        </p:pic>
        <p:sp>
          <p:nvSpPr>
            <p:cNvPr id="21" name="Oval 20">
              <a:extLst>
                <a:ext uri="{FF2B5EF4-FFF2-40B4-BE49-F238E27FC236}">
                  <a16:creationId xmlns:a16="http://schemas.microsoft.com/office/drawing/2014/main" id="{B283DB57-77E0-7E4B-5F7D-A232872BB1FE}"/>
                </a:ext>
              </a:extLst>
            </p:cNvPr>
            <p:cNvSpPr/>
            <p:nvPr/>
          </p:nvSpPr>
          <p:spPr>
            <a:xfrm>
              <a:off x="9874828"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3</a:t>
              </a:r>
            </a:p>
          </p:txBody>
        </p:sp>
      </p:grpSp>
      <p:grpSp>
        <p:nvGrpSpPr>
          <p:cNvPr id="31" name="Group 30">
            <a:extLst>
              <a:ext uri="{FF2B5EF4-FFF2-40B4-BE49-F238E27FC236}">
                <a16:creationId xmlns:a16="http://schemas.microsoft.com/office/drawing/2014/main" id="{0368A6C9-EA21-61E9-C581-8D0C437582A0}"/>
              </a:ext>
            </a:extLst>
          </p:cNvPr>
          <p:cNvGrpSpPr/>
          <p:nvPr/>
        </p:nvGrpSpPr>
        <p:grpSpPr>
          <a:xfrm>
            <a:off x="12203064" y="2681716"/>
            <a:ext cx="3772799" cy="3944289"/>
            <a:chOff x="12109512" y="3750062"/>
            <a:chExt cx="3772799" cy="3944289"/>
          </a:xfrm>
        </p:grpSpPr>
        <p:pic>
          <p:nvPicPr>
            <p:cNvPr id="17" name="Picture 16">
              <a:extLst>
                <a:ext uri="{FF2B5EF4-FFF2-40B4-BE49-F238E27FC236}">
                  <a16:creationId xmlns:a16="http://schemas.microsoft.com/office/drawing/2014/main" id="{FC5B8467-1E37-370F-DACE-AD39C7FACA08}"/>
                </a:ext>
              </a:extLst>
            </p:cNvPr>
            <p:cNvPicPr>
              <a:picLocks noChangeAspect="1"/>
            </p:cNvPicPr>
            <p:nvPr/>
          </p:nvPicPr>
          <p:blipFill>
            <a:blip r:embed="rId7"/>
            <a:stretch>
              <a:fillRect/>
            </a:stretch>
          </p:blipFill>
          <p:spPr>
            <a:xfrm>
              <a:off x="12109512" y="3750062"/>
              <a:ext cx="3772799" cy="3944289"/>
            </a:xfrm>
            <a:prstGeom prst="rect">
              <a:avLst/>
            </a:prstGeom>
          </p:spPr>
        </p:pic>
        <p:sp>
          <p:nvSpPr>
            <p:cNvPr id="22" name="Oval 21">
              <a:extLst>
                <a:ext uri="{FF2B5EF4-FFF2-40B4-BE49-F238E27FC236}">
                  <a16:creationId xmlns:a16="http://schemas.microsoft.com/office/drawing/2014/main" id="{191E069B-6237-5E5A-2AF3-C71946890E74}"/>
                </a:ext>
              </a:extLst>
            </p:cNvPr>
            <p:cNvSpPr/>
            <p:nvPr/>
          </p:nvSpPr>
          <p:spPr>
            <a:xfrm>
              <a:off x="13643769"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4</a:t>
              </a:r>
            </a:p>
          </p:txBody>
        </p:sp>
      </p:grpSp>
      <p:grpSp>
        <p:nvGrpSpPr>
          <p:cNvPr id="1024" name="Group 1023">
            <a:extLst>
              <a:ext uri="{FF2B5EF4-FFF2-40B4-BE49-F238E27FC236}">
                <a16:creationId xmlns:a16="http://schemas.microsoft.com/office/drawing/2014/main" id="{8D046F9E-3A8A-6BA2-24B3-F1674B3E1DCB}"/>
              </a:ext>
            </a:extLst>
          </p:cNvPr>
          <p:cNvGrpSpPr/>
          <p:nvPr/>
        </p:nvGrpSpPr>
        <p:grpSpPr>
          <a:xfrm>
            <a:off x="289719" y="6681974"/>
            <a:ext cx="7978247" cy="1757093"/>
            <a:chOff x="442119" y="2178524"/>
            <a:chExt cx="7978247" cy="1757093"/>
          </a:xfrm>
        </p:grpSpPr>
        <p:pic>
          <p:nvPicPr>
            <p:cNvPr id="1025" name="Picture 1024">
              <a:extLst>
                <a:ext uri="{FF2B5EF4-FFF2-40B4-BE49-F238E27FC236}">
                  <a16:creationId xmlns:a16="http://schemas.microsoft.com/office/drawing/2014/main" id="{F5243064-51BB-8B63-EC07-C96D5E31F35E}"/>
                </a:ext>
              </a:extLst>
            </p:cNvPr>
            <p:cNvPicPr>
              <a:picLocks noChangeAspect="1"/>
            </p:cNvPicPr>
            <p:nvPr/>
          </p:nvPicPr>
          <p:blipFill rotWithShape="1">
            <a:blip r:embed="rId8"/>
            <a:srcRect r="90942"/>
            <a:stretch/>
          </p:blipFill>
          <p:spPr>
            <a:xfrm>
              <a:off x="442119" y="2178524"/>
              <a:ext cx="1295400" cy="1257267"/>
            </a:xfrm>
            <a:prstGeom prst="rect">
              <a:avLst/>
            </a:prstGeom>
          </p:spPr>
        </p:pic>
        <p:sp>
          <p:nvSpPr>
            <p:cNvPr id="1026" name="TextBox 1025">
              <a:extLst>
                <a:ext uri="{FF2B5EF4-FFF2-40B4-BE49-F238E27FC236}">
                  <a16:creationId xmlns:a16="http://schemas.microsoft.com/office/drawing/2014/main" id="{285BA46D-4B60-8A03-944E-313AC24C02E4}"/>
                </a:ext>
              </a:extLst>
            </p:cNvPr>
            <p:cNvSpPr txBox="1"/>
            <p:nvPr/>
          </p:nvSpPr>
          <p:spPr>
            <a:xfrm>
              <a:off x="1550880" y="2181291"/>
              <a:ext cx="6869486" cy="1754326"/>
            </a:xfrm>
            <a:prstGeom prst="rect">
              <a:avLst/>
            </a:prstGeom>
            <a:noFill/>
          </p:spPr>
          <p:txBody>
            <a:bodyPr wrap="square">
              <a:spAutoFit/>
            </a:bodyPr>
            <a:lstStyle/>
            <a:p>
              <a:r>
                <a:rPr lang="nl-NL"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Kể thêm một số hoạt động có lợi đối với cơ quan thần kinh.</a:t>
              </a:r>
              <a:endParaRPr lang="en-US"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grpSp>
      <p:pic>
        <p:nvPicPr>
          <p:cNvPr id="2" name="Hình ảnh 1">
            <a:extLst>
              <a:ext uri="{FF2B5EF4-FFF2-40B4-BE49-F238E27FC236}">
                <a16:creationId xmlns:a16="http://schemas.microsoft.com/office/drawing/2014/main" id="{80299BF4-5271-C061-C952-5255EBAD36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72044" y="6274197"/>
            <a:ext cx="3917419" cy="3917419"/>
          </a:xfrm>
          <a:prstGeom prst="rect">
            <a:avLst/>
          </a:prstGeom>
        </p:spPr>
      </p:pic>
    </p:spTree>
    <p:extLst>
      <p:ext uri="{BB962C8B-B14F-4D97-AF65-F5344CB8AC3E}">
        <p14:creationId xmlns:p14="http://schemas.microsoft.com/office/powerpoint/2010/main" val="23045686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4"/>
                                        </p:tgtEl>
                                        <p:attrNameLst>
                                          <p:attrName>style.visibility</p:attrName>
                                        </p:attrNameLst>
                                      </p:cBhvr>
                                      <p:to>
                                        <p:strVal val="visible"/>
                                      </p:to>
                                    </p:set>
                                    <p:animEffect transition="in" filter="wipe(down)">
                                      <p:cBhvr>
                                        <p:cTn id="32" dur="500"/>
                                        <p:tgtEl>
                                          <p:spTgt spid="1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18533AA-6D21-BD4F-A10F-2C04D6D807D2}"/>
              </a:ext>
            </a:extLst>
          </p:cNvPr>
          <p:cNvSpPr txBox="1"/>
          <p:nvPr/>
        </p:nvSpPr>
        <p:spPr>
          <a:xfrm>
            <a:off x="4887119" y="1727201"/>
            <a:ext cx="8026400" cy="3135602"/>
          </a:xfrm>
          <a:prstGeom prst="rect">
            <a:avLst/>
          </a:prstGeom>
          <a:noFill/>
        </p:spPr>
        <p:txBody>
          <a:bodyPr wrap="square" rtlCol="0">
            <a:spAutoFit/>
          </a:bodyPr>
          <a:lstStyle/>
          <a:p>
            <a:pPr algn="ctr" defTabSz="1219170" eaLnBrk="1" fontAlgn="auto" hangingPunct="1">
              <a:lnSpc>
                <a:spcPct val="74000"/>
              </a:lnSpc>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Chia sẻ trước lớp</a:t>
            </a:r>
          </a:p>
        </p:txBody>
      </p:sp>
      <p:pic>
        <p:nvPicPr>
          <p:cNvPr id="4" name="Hình ảnh 3">
            <a:extLst>
              <a:ext uri="{FF2B5EF4-FFF2-40B4-BE49-F238E27FC236}">
                <a16:creationId xmlns:a16="http://schemas.microsoft.com/office/drawing/2014/main" id="{460871FB-8CD8-4939-CB6E-4CC69473E4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7427120" y="4251325"/>
            <a:ext cx="2846647" cy="4892675"/>
          </a:xfrm>
          <a:prstGeom prst="rect">
            <a:avLst/>
          </a:prstGeom>
        </p:spPr>
      </p:pic>
    </p:spTree>
    <p:extLst>
      <p:ext uri="{BB962C8B-B14F-4D97-AF65-F5344CB8AC3E}">
        <p14:creationId xmlns:p14="http://schemas.microsoft.com/office/powerpoint/2010/main" val="38154084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121B26-C436-2C40-648C-F1931293D9E4}"/>
              </a:ext>
            </a:extLst>
          </p:cNvPr>
          <p:cNvSpPr txBox="1"/>
          <p:nvPr/>
        </p:nvSpPr>
        <p:spPr>
          <a:xfrm>
            <a:off x="746919" y="5257800"/>
            <a:ext cx="9758142" cy="2028697"/>
          </a:xfrm>
          <a:prstGeom prst="rect">
            <a:avLst/>
          </a:prstGeom>
          <a:noFill/>
        </p:spPr>
        <p:txBody>
          <a:bodyPr wrap="square">
            <a:spAutoFit/>
          </a:bodyPr>
          <a:lstStyle/>
          <a:p>
            <a:pPr algn="just">
              <a:lnSpc>
                <a:spcPct val="120000"/>
              </a:lnSpc>
            </a:pPr>
            <a:r>
              <a:rPr lang="vi-VN" sz="3600" b="1" i="0">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Hình 2: </a:t>
            </a:r>
            <a:r>
              <a:rPr lang="vi-VN" sz="3600" b="1" i="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Ngủ</a:t>
            </a:r>
          </a:p>
          <a:p>
            <a:pPr algn="just">
              <a:lnSpc>
                <a:spcPct val="120000"/>
              </a:lnSpc>
            </a:pPr>
            <a:r>
              <a:rPr lang="vi-VN" sz="3600" b="1" i="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Trạng thái cơ thể nghỉ ngơi → Cơ quan thần kinh được nghỉ ngơi và thư giãn.</a:t>
            </a:r>
          </a:p>
        </p:txBody>
      </p:sp>
      <p:grpSp>
        <p:nvGrpSpPr>
          <p:cNvPr id="5" name="Group 4">
            <a:extLst>
              <a:ext uri="{FF2B5EF4-FFF2-40B4-BE49-F238E27FC236}">
                <a16:creationId xmlns:a16="http://schemas.microsoft.com/office/drawing/2014/main" id="{A416B760-D662-8BE9-3CD9-872A161EF7F3}"/>
              </a:ext>
            </a:extLst>
          </p:cNvPr>
          <p:cNvGrpSpPr/>
          <p:nvPr/>
        </p:nvGrpSpPr>
        <p:grpSpPr>
          <a:xfrm>
            <a:off x="11126407" y="403149"/>
            <a:ext cx="4403312" cy="3913612"/>
            <a:chOff x="211799" y="3720688"/>
            <a:chExt cx="3774315" cy="3973663"/>
          </a:xfrm>
        </p:grpSpPr>
        <p:pic>
          <p:nvPicPr>
            <p:cNvPr id="8" name="Picture 7">
              <a:extLst>
                <a:ext uri="{FF2B5EF4-FFF2-40B4-BE49-F238E27FC236}">
                  <a16:creationId xmlns:a16="http://schemas.microsoft.com/office/drawing/2014/main" id="{D289A7C1-BC88-7D7F-B517-37ECEE1DD319}"/>
                </a:ext>
              </a:extLst>
            </p:cNvPr>
            <p:cNvPicPr>
              <a:picLocks noChangeAspect="1"/>
            </p:cNvPicPr>
            <p:nvPr/>
          </p:nvPicPr>
          <p:blipFill>
            <a:blip r:embed="rId3"/>
            <a:stretch>
              <a:fillRect/>
            </a:stretch>
          </p:blipFill>
          <p:spPr>
            <a:xfrm>
              <a:off x="211799" y="3720688"/>
              <a:ext cx="3774315" cy="3973663"/>
            </a:xfrm>
            <a:prstGeom prst="rect">
              <a:avLst/>
            </a:prstGeom>
          </p:spPr>
        </p:pic>
        <p:sp>
          <p:nvSpPr>
            <p:cNvPr id="13" name="Oval 12">
              <a:extLst>
                <a:ext uri="{FF2B5EF4-FFF2-40B4-BE49-F238E27FC236}">
                  <a16:creationId xmlns:a16="http://schemas.microsoft.com/office/drawing/2014/main" id="{583D0BE7-7F7F-60FE-BAD9-FFEFDFD40897}"/>
                </a:ext>
              </a:extLst>
            </p:cNvPr>
            <p:cNvSpPr/>
            <p:nvPr/>
          </p:nvSpPr>
          <p:spPr>
            <a:xfrm>
              <a:off x="1664775"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1</a:t>
              </a:r>
            </a:p>
          </p:txBody>
        </p:sp>
      </p:grpSp>
      <p:grpSp>
        <p:nvGrpSpPr>
          <p:cNvPr id="14" name="Group 13">
            <a:extLst>
              <a:ext uri="{FF2B5EF4-FFF2-40B4-BE49-F238E27FC236}">
                <a16:creationId xmlns:a16="http://schemas.microsoft.com/office/drawing/2014/main" id="{6D12DC89-CC06-6461-371D-A67260124A25}"/>
              </a:ext>
            </a:extLst>
          </p:cNvPr>
          <p:cNvGrpSpPr/>
          <p:nvPr/>
        </p:nvGrpSpPr>
        <p:grpSpPr>
          <a:xfrm>
            <a:off x="11124976" y="4419600"/>
            <a:ext cx="4480783" cy="3977640"/>
            <a:chOff x="4009133" y="3729866"/>
            <a:chExt cx="3897713" cy="3979198"/>
          </a:xfrm>
        </p:grpSpPr>
        <p:pic>
          <p:nvPicPr>
            <p:cNvPr id="16" name="Picture 15">
              <a:extLst>
                <a:ext uri="{FF2B5EF4-FFF2-40B4-BE49-F238E27FC236}">
                  <a16:creationId xmlns:a16="http://schemas.microsoft.com/office/drawing/2014/main" id="{20790A2F-1E2D-6598-7496-DACD7E5E311E}"/>
                </a:ext>
              </a:extLst>
            </p:cNvPr>
            <p:cNvPicPr>
              <a:picLocks noChangeAspect="1"/>
            </p:cNvPicPr>
            <p:nvPr/>
          </p:nvPicPr>
          <p:blipFill>
            <a:blip r:embed="rId4"/>
            <a:stretch>
              <a:fillRect/>
            </a:stretch>
          </p:blipFill>
          <p:spPr>
            <a:xfrm>
              <a:off x="4009133" y="3729866"/>
              <a:ext cx="3897713" cy="3979198"/>
            </a:xfrm>
            <a:prstGeom prst="rect">
              <a:avLst/>
            </a:prstGeom>
          </p:spPr>
        </p:pic>
        <p:sp>
          <p:nvSpPr>
            <p:cNvPr id="20" name="Oval 19">
              <a:extLst>
                <a:ext uri="{FF2B5EF4-FFF2-40B4-BE49-F238E27FC236}">
                  <a16:creationId xmlns:a16="http://schemas.microsoft.com/office/drawing/2014/main" id="{8F712516-F5D7-229F-4628-55A7BB5CF727}"/>
                </a:ext>
              </a:extLst>
            </p:cNvPr>
            <p:cNvSpPr/>
            <p:nvPr/>
          </p:nvSpPr>
          <p:spPr>
            <a:xfrm>
              <a:off x="5980495"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2</a:t>
              </a:r>
            </a:p>
          </p:txBody>
        </p:sp>
      </p:grpSp>
      <p:sp>
        <p:nvSpPr>
          <p:cNvPr id="33" name="TextBox 32">
            <a:extLst>
              <a:ext uri="{FF2B5EF4-FFF2-40B4-BE49-F238E27FC236}">
                <a16:creationId xmlns:a16="http://schemas.microsoft.com/office/drawing/2014/main" id="{42E6FDD9-9EEF-2E0F-0E11-DE0C60F208DC}"/>
              </a:ext>
            </a:extLst>
          </p:cNvPr>
          <p:cNvSpPr txBox="1"/>
          <p:nvPr/>
        </p:nvSpPr>
        <p:spPr>
          <a:xfrm>
            <a:off x="746919" y="1192706"/>
            <a:ext cx="8328990" cy="2693494"/>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Hình 1: </a:t>
            </a:r>
            <a:r>
              <a:rPr kumimoji="0" lang="vi-VN" sz="3600" b="1" i="0" u="none" strike="noStrike" kern="1200" cap="none" spc="0" normalizeH="0" baseline="0" noProof="0">
                <a:ln>
                  <a:noFill/>
                </a:ln>
                <a:solidFill>
                  <a:srgbClr val="0000CC"/>
                </a:solidFill>
                <a:effectLst/>
                <a:uLnTx/>
                <a:uFillTx/>
                <a:latin typeface="AvantGarde" panose="00000400000000000000" pitchFamily="2" charset="0"/>
                <a:ea typeface="AvantGarde" panose="00000400000000000000" pitchFamily="2" charset="0"/>
                <a:cs typeface="AvantGarde" panose="00000400000000000000" pitchFamily="2" charset="0"/>
              </a:rPr>
              <a:t>Vui chơi với các bạn</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AvantGarde" panose="00000400000000000000" pitchFamily="2" charset="0"/>
                <a:ea typeface="AvantGarde" panose="00000400000000000000" pitchFamily="2" charset="0"/>
                <a:cs typeface="AvantGarde" panose="00000400000000000000" pitchFamily="2" charset="0"/>
              </a:rPr>
              <a:t>→ Hoạt động vui chơi vừa sức, trạng thái cảm xúc vui vẻ → Có lợi cho cơ quan thần kinh.</a:t>
            </a:r>
          </a:p>
        </p:txBody>
      </p:sp>
    </p:spTree>
    <p:extLst>
      <p:ext uri="{BB962C8B-B14F-4D97-AF65-F5344CB8AC3E}">
        <p14:creationId xmlns:p14="http://schemas.microsoft.com/office/powerpoint/2010/main" val="79963720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79A1272E-DAA8-6F20-A4D9-942F15D732FD}"/>
              </a:ext>
            </a:extLst>
          </p:cNvPr>
          <p:cNvGrpSpPr/>
          <p:nvPr/>
        </p:nvGrpSpPr>
        <p:grpSpPr>
          <a:xfrm>
            <a:off x="10986249" y="625053"/>
            <a:ext cx="4598329" cy="3713870"/>
            <a:chOff x="8100219" y="3750062"/>
            <a:chExt cx="3910075" cy="3966334"/>
          </a:xfrm>
        </p:grpSpPr>
        <p:pic>
          <p:nvPicPr>
            <p:cNvPr id="15" name="Picture 14">
              <a:extLst>
                <a:ext uri="{FF2B5EF4-FFF2-40B4-BE49-F238E27FC236}">
                  <a16:creationId xmlns:a16="http://schemas.microsoft.com/office/drawing/2014/main" id="{47A85192-4D20-5B83-E91C-491C3C8EF57D}"/>
                </a:ext>
              </a:extLst>
            </p:cNvPr>
            <p:cNvPicPr>
              <a:picLocks noChangeAspect="1"/>
            </p:cNvPicPr>
            <p:nvPr/>
          </p:nvPicPr>
          <p:blipFill>
            <a:blip r:embed="rId3"/>
            <a:stretch>
              <a:fillRect/>
            </a:stretch>
          </p:blipFill>
          <p:spPr>
            <a:xfrm>
              <a:off x="8100219" y="3750062"/>
              <a:ext cx="3910075" cy="3966334"/>
            </a:xfrm>
            <a:prstGeom prst="rect">
              <a:avLst/>
            </a:prstGeom>
          </p:spPr>
        </p:pic>
        <p:sp>
          <p:nvSpPr>
            <p:cNvPr id="21" name="Oval 20">
              <a:extLst>
                <a:ext uri="{FF2B5EF4-FFF2-40B4-BE49-F238E27FC236}">
                  <a16:creationId xmlns:a16="http://schemas.microsoft.com/office/drawing/2014/main" id="{B283DB57-77E0-7E4B-5F7D-A232872BB1FE}"/>
                </a:ext>
              </a:extLst>
            </p:cNvPr>
            <p:cNvSpPr/>
            <p:nvPr/>
          </p:nvSpPr>
          <p:spPr>
            <a:xfrm>
              <a:off x="9874828" y="723715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3</a:t>
              </a:r>
            </a:p>
          </p:txBody>
        </p:sp>
      </p:grpSp>
      <p:grpSp>
        <p:nvGrpSpPr>
          <p:cNvPr id="31" name="Group 30">
            <a:extLst>
              <a:ext uri="{FF2B5EF4-FFF2-40B4-BE49-F238E27FC236}">
                <a16:creationId xmlns:a16="http://schemas.microsoft.com/office/drawing/2014/main" id="{0368A6C9-EA21-61E9-C581-8D0C437582A0}"/>
              </a:ext>
            </a:extLst>
          </p:cNvPr>
          <p:cNvGrpSpPr/>
          <p:nvPr/>
        </p:nvGrpSpPr>
        <p:grpSpPr>
          <a:xfrm>
            <a:off x="11094013" y="4572000"/>
            <a:ext cx="4599618" cy="3693227"/>
            <a:chOff x="12109512" y="3750062"/>
            <a:chExt cx="3772799" cy="3944289"/>
          </a:xfrm>
        </p:grpSpPr>
        <p:pic>
          <p:nvPicPr>
            <p:cNvPr id="17" name="Picture 16">
              <a:extLst>
                <a:ext uri="{FF2B5EF4-FFF2-40B4-BE49-F238E27FC236}">
                  <a16:creationId xmlns:a16="http://schemas.microsoft.com/office/drawing/2014/main" id="{FC5B8467-1E37-370F-DACE-AD39C7FACA08}"/>
                </a:ext>
              </a:extLst>
            </p:cNvPr>
            <p:cNvPicPr>
              <a:picLocks noChangeAspect="1"/>
            </p:cNvPicPr>
            <p:nvPr/>
          </p:nvPicPr>
          <p:blipFill>
            <a:blip r:embed="rId4"/>
            <a:stretch>
              <a:fillRect/>
            </a:stretch>
          </p:blipFill>
          <p:spPr>
            <a:xfrm>
              <a:off x="12109512" y="3750062"/>
              <a:ext cx="3772799" cy="3944289"/>
            </a:xfrm>
            <a:prstGeom prst="rect">
              <a:avLst/>
            </a:prstGeom>
          </p:spPr>
        </p:pic>
        <p:sp>
          <p:nvSpPr>
            <p:cNvPr id="22" name="Oval 21">
              <a:extLst>
                <a:ext uri="{FF2B5EF4-FFF2-40B4-BE49-F238E27FC236}">
                  <a16:creationId xmlns:a16="http://schemas.microsoft.com/office/drawing/2014/main" id="{191E069B-6237-5E5A-2AF3-C71946890E74}"/>
                </a:ext>
              </a:extLst>
            </p:cNvPr>
            <p:cNvSpPr/>
            <p:nvPr/>
          </p:nvSpPr>
          <p:spPr>
            <a:xfrm>
              <a:off x="13643769" y="7218101"/>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F4A14E"/>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4</a:t>
              </a:r>
            </a:p>
          </p:txBody>
        </p:sp>
      </p:grpSp>
      <p:sp>
        <p:nvSpPr>
          <p:cNvPr id="3" name="TextBox 2">
            <a:extLst>
              <a:ext uri="{FF2B5EF4-FFF2-40B4-BE49-F238E27FC236}">
                <a16:creationId xmlns:a16="http://schemas.microsoft.com/office/drawing/2014/main" id="{3AF97304-4515-EFE0-166B-1364B434A5FA}"/>
              </a:ext>
            </a:extLst>
          </p:cNvPr>
          <p:cNvSpPr txBox="1"/>
          <p:nvPr/>
        </p:nvSpPr>
        <p:spPr>
          <a:xfrm>
            <a:off x="612216" y="5081651"/>
            <a:ext cx="9937628" cy="2028697"/>
          </a:xfrm>
          <a:prstGeom prst="rect">
            <a:avLst/>
          </a:prstGeom>
          <a:noFill/>
        </p:spPr>
        <p:txBody>
          <a:bodyPr wrap="square">
            <a:spAutoFit/>
          </a:bodyPr>
          <a:lstStyle/>
          <a:p>
            <a:pPr algn="just">
              <a:lnSpc>
                <a:spcPct val="120000"/>
              </a:lnSpc>
            </a:pPr>
            <a:r>
              <a:rPr lang="vi-VN" sz="3600" b="1" i="0">
                <a:solidFill>
                  <a:srgbClr val="FF0000"/>
                </a:solidFill>
                <a:effectLst/>
                <a:latin typeface="AvantGarde" panose="00000400000000000000" pitchFamily="2" charset="0"/>
                <a:ea typeface="AvantGarde" panose="00000400000000000000" pitchFamily="2" charset="0"/>
                <a:cs typeface="AvantGarde" panose="00000400000000000000" pitchFamily="2" charset="0"/>
              </a:rPr>
              <a:t>- Hình 4: </a:t>
            </a:r>
            <a:r>
              <a:rPr lang="vi-VN" sz="3600" b="1" i="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Tham gia hội diễn văn nghệ</a:t>
            </a:r>
          </a:p>
          <a:p>
            <a:pPr algn="just">
              <a:lnSpc>
                <a:spcPct val="120000"/>
              </a:lnSpc>
            </a:pPr>
            <a:r>
              <a:rPr lang="vi-VN" sz="3600" b="1" i="0">
                <a:solidFill>
                  <a:srgbClr val="0000CC"/>
                </a:solidFill>
                <a:effectLst/>
                <a:latin typeface="AvantGarde" panose="00000400000000000000" pitchFamily="2" charset="0"/>
                <a:ea typeface="AvantGarde" panose="00000400000000000000" pitchFamily="2" charset="0"/>
                <a:cs typeface="AvantGarde" panose="00000400000000000000" pitchFamily="2" charset="0"/>
              </a:rPr>
              <a:t>→ Trạng thái cảm xúc vui vẻ → Có lợi cho cơ quan thần kinh.</a:t>
            </a:r>
          </a:p>
        </p:txBody>
      </p:sp>
      <p:sp>
        <p:nvSpPr>
          <p:cNvPr id="8" name="TextBox 7">
            <a:extLst>
              <a:ext uri="{FF2B5EF4-FFF2-40B4-BE49-F238E27FC236}">
                <a16:creationId xmlns:a16="http://schemas.microsoft.com/office/drawing/2014/main" id="{D15662D5-08C4-AE9B-03BE-618CC022081D}"/>
              </a:ext>
            </a:extLst>
          </p:cNvPr>
          <p:cNvSpPr txBox="1"/>
          <p:nvPr/>
        </p:nvSpPr>
        <p:spPr>
          <a:xfrm>
            <a:off x="612216" y="1143000"/>
            <a:ext cx="9014050" cy="2677977"/>
          </a:xfrm>
          <a:prstGeom prst="rect">
            <a:avLst/>
          </a:prstGeom>
          <a:noFill/>
        </p:spPr>
        <p:txBody>
          <a:bodyPr wrap="square">
            <a:spAutoFit/>
          </a:bodyPr>
          <a:lstStyle/>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FF0000"/>
                </a:solidFill>
                <a:effectLst/>
                <a:uLnTx/>
                <a:uFillTx/>
                <a:latin typeface="AvantGarde" panose="00000400000000000000" pitchFamily="2" charset="0"/>
                <a:ea typeface="AvantGarde" panose="00000400000000000000" pitchFamily="2" charset="0"/>
                <a:cs typeface="AvantGarde" panose="00000400000000000000" pitchFamily="2" charset="0"/>
              </a:rPr>
              <a:t>- Hình 3</a:t>
            </a:r>
            <a:r>
              <a:rPr kumimoji="0" lang="vi-VN" sz="3600" b="1" i="0" u="none" strike="noStrike" kern="1200" cap="none" spc="0" normalizeH="0" baseline="0" noProof="0">
                <a:ln>
                  <a:noFill/>
                </a:ln>
                <a:solidFill>
                  <a:srgbClr val="0000CC"/>
                </a:solidFill>
                <a:effectLst/>
                <a:uLnTx/>
                <a:uFillTx/>
                <a:latin typeface="AvantGarde" panose="00000400000000000000" pitchFamily="2" charset="0"/>
                <a:ea typeface="AvantGarde" panose="00000400000000000000" pitchFamily="2" charset="0"/>
                <a:cs typeface="AvantGarde" panose="00000400000000000000" pitchFamily="2" charset="0"/>
              </a:rPr>
              <a:t>: Vẽ tranh</a:t>
            </a:r>
          </a:p>
          <a:p>
            <a:pPr marL="0" marR="0" lvl="0" indent="0" algn="just" defTabSz="914400" rtl="0" eaLnBrk="0" fontAlgn="base" latinLnBrk="0" hangingPunct="0">
              <a:lnSpc>
                <a:spcPct val="120000"/>
              </a:lnSpc>
              <a:spcBef>
                <a:spcPct val="0"/>
              </a:spcBef>
              <a:spcAft>
                <a:spcPct val="0"/>
              </a:spcAft>
              <a:buClrTx/>
              <a:buSzTx/>
              <a:buFontTx/>
              <a:buNone/>
              <a:tabLst/>
              <a:defRPr/>
            </a:pPr>
            <a:r>
              <a:rPr kumimoji="0" lang="vi-VN" sz="3600" b="1" i="0" u="none" strike="noStrike" kern="1200" cap="none" spc="0" normalizeH="0" baseline="0" noProof="0">
                <a:ln>
                  <a:noFill/>
                </a:ln>
                <a:solidFill>
                  <a:srgbClr val="0000CC"/>
                </a:solidFill>
                <a:effectLst/>
                <a:uLnTx/>
                <a:uFillTx/>
                <a:latin typeface="AvantGarde" panose="00000400000000000000" pitchFamily="2" charset="0"/>
                <a:ea typeface="AvantGarde" panose="00000400000000000000" pitchFamily="2" charset="0"/>
                <a:cs typeface="AvantGarde" panose="00000400000000000000" pitchFamily="2" charset="0"/>
              </a:rPr>
              <a:t>→ Trạng thái cảm xúc thư giãn → Cơ quan thần kinh được thoải mái, thư giãn.</a:t>
            </a:r>
          </a:p>
        </p:txBody>
      </p:sp>
    </p:spTree>
    <p:extLst>
      <p:ext uri="{BB962C8B-B14F-4D97-AF65-F5344CB8AC3E}">
        <p14:creationId xmlns:p14="http://schemas.microsoft.com/office/powerpoint/2010/main" val="4260807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9EFB134-DDA5-9794-984C-1CBE3AA83847}"/>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857" b="89905" l="9752" r="94149">
                        <a14:foregroundMark x1="91844" y1="33610" x2="91844" y2="33610"/>
                        <a14:foregroundMark x1="13475" y1="43349" x2="13475" y2="43349"/>
                        <a14:foregroundMark x1="94149" y1="45368" x2="94149" y2="45368"/>
                        <a14:foregroundMark x1="93440" y1="34204" x2="93440" y2="34204"/>
                        <a14:foregroundMark x1="39716" y1="80641" x2="59929" y2="76247"/>
                      </a14:backgroundRemoval>
                    </a14:imgEffect>
                  </a14:imgLayer>
                </a14:imgProps>
              </a:ext>
              <a:ext uri="{28A0092B-C50C-407E-A947-70E740481C1C}">
                <a14:useLocalDpi xmlns:a14="http://schemas.microsoft.com/office/drawing/2010/main" val="0"/>
              </a:ext>
            </a:extLst>
          </a:blip>
          <a:stretch>
            <a:fillRect/>
          </a:stretch>
        </p:blipFill>
        <p:spPr>
          <a:xfrm>
            <a:off x="6670567" y="3794127"/>
            <a:ext cx="4134752" cy="6172803"/>
          </a:xfrm>
          <a:prstGeom prst="rect">
            <a:avLst/>
          </a:prstGeom>
        </p:spPr>
      </p:pic>
      <p:sp>
        <p:nvSpPr>
          <p:cNvPr id="3" name="Hộp Văn bản 2">
            <a:extLst>
              <a:ext uri="{FF2B5EF4-FFF2-40B4-BE49-F238E27FC236}">
                <a16:creationId xmlns:a16="http://schemas.microsoft.com/office/drawing/2014/main" id="{B97F875A-CEEC-227C-4BEF-F345C8757943}"/>
              </a:ext>
            </a:extLst>
          </p:cNvPr>
          <p:cNvSpPr txBox="1"/>
          <p:nvPr/>
        </p:nvSpPr>
        <p:spPr>
          <a:xfrm>
            <a:off x="5014119" y="2514600"/>
            <a:ext cx="6670416" cy="2646878"/>
          </a:xfrm>
          <a:prstGeom prst="rect">
            <a:avLst/>
          </a:prstGeom>
          <a:noFill/>
        </p:spPr>
        <p:txBody>
          <a:bodyPr wrap="none" rtlCol="0">
            <a:spAutoFit/>
          </a:bodyPr>
          <a:lstStyle/>
          <a:p>
            <a:r>
              <a:rPr lang="en-US" sz="16600">
                <a:ln w="22225">
                  <a:solidFill>
                    <a:schemeClr val="accent6">
                      <a:lumMod val="75000"/>
                    </a:schemeClr>
                  </a:solidFill>
                  <a:prstDash val="sysDash"/>
                </a:ln>
                <a:solidFill>
                  <a:schemeClr val="accent6">
                    <a:lumMod val="40000"/>
                    <a:lumOff val="60000"/>
                  </a:schemeClr>
                </a:solidFill>
                <a:latin typeface="SVN-Billo" panose="00000400000000000000" pitchFamily="2" charset="0"/>
              </a:rPr>
              <a:t>Dặn dò</a:t>
            </a:r>
          </a:p>
        </p:txBody>
      </p:sp>
    </p:spTree>
    <p:extLst>
      <p:ext uri="{BB962C8B-B14F-4D97-AF65-F5344CB8AC3E}">
        <p14:creationId xmlns:p14="http://schemas.microsoft.com/office/powerpoint/2010/main" val="4447815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9C125F5A-FFDC-53BA-8A58-116C78CCB5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6256000" cy="9144000"/>
          </a:xfrm>
          <a:prstGeom prst="rect">
            <a:avLst/>
          </a:prstGeom>
        </p:spPr>
      </p:pic>
      <p:pic>
        <p:nvPicPr>
          <p:cNvPr id="5" name="Hình ảnh 4">
            <a:extLst>
              <a:ext uri="{FF2B5EF4-FFF2-40B4-BE49-F238E27FC236}">
                <a16:creationId xmlns:a16="http://schemas.microsoft.com/office/drawing/2014/main" id="{4F98B9F5-7C9D-721D-85E3-03C4802A30C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947319" y="3276600"/>
            <a:ext cx="5867400" cy="5867400"/>
          </a:xfrm>
          <a:prstGeom prst="rect">
            <a:avLst/>
          </a:prstGeom>
        </p:spPr>
      </p:pic>
      <p:pic>
        <p:nvPicPr>
          <p:cNvPr id="6" name="Hình ảnh 5">
            <a:extLst>
              <a:ext uri="{FF2B5EF4-FFF2-40B4-BE49-F238E27FC236}">
                <a16:creationId xmlns:a16="http://schemas.microsoft.com/office/drawing/2014/main" id="{65262DF6-5FA6-0AF6-095C-5D4ABB49EF4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929" b="92376" l="9929" r="89894">
                        <a14:foregroundMark x1="47163" y1="92376" x2="50177" y2="90248"/>
                      </a14:backgroundRemoval>
                    </a14:imgEffect>
                  </a14:imgLayer>
                </a14:imgProps>
              </a:ext>
              <a:ext uri="{28A0092B-C50C-407E-A947-70E740481C1C}">
                <a14:useLocalDpi xmlns:a14="http://schemas.microsoft.com/office/drawing/2010/main" val="0"/>
              </a:ext>
            </a:extLst>
          </a:blip>
          <a:stretch>
            <a:fillRect/>
          </a:stretch>
        </p:blipFill>
        <p:spPr>
          <a:xfrm>
            <a:off x="8366919" y="3132749"/>
            <a:ext cx="6011251" cy="6011251"/>
          </a:xfrm>
          <a:prstGeom prst="rect">
            <a:avLst/>
          </a:prstGeom>
        </p:spPr>
      </p:pic>
      <p:pic>
        <p:nvPicPr>
          <p:cNvPr id="7" name="Hình ảnh 6">
            <a:extLst>
              <a:ext uri="{FF2B5EF4-FFF2-40B4-BE49-F238E27FC236}">
                <a16:creationId xmlns:a16="http://schemas.microsoft.com/office/drawing/2014/main" id="{3D9A5B8D-2403-C4BD-C350-DE7954AF1237}"/>
              </a:ext>
            </a:extLst>
          </p:cNvPr>
          <p:cNvPicPr>
            <a:picLocks noChangeAspect="1"/>
          </p:cNvPicPr>
          <p:nvPr/>
        </p:nvPicPr>
        <p:blipFill>
          <a:blip r:embed="rId8"/>
          <a:stretch>
            <a:fillRect/>
          </a:stretch>
        </p:blipFill>
        <p:spPr>
          <a:xfrm>
            <a:off x="1502229" y="152400"/>
            <a:ext cx="13729379" cy="2137849"/>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D15E88B7-8654-440B-C16B-8D7A0F52C06E}"/>
              </a:ext>
            </a:extLst>
          </p:cNvPr>
          <p:cNvSpPr txBox="1"/>
          <p:nvPr/>
        </p:nvSpPr>
        <p:spPr>
          <a:xfrm>
            <a:off x="4887119" y="2641601"/>
            <a:ext cx="7316426" cy="2062103"/>
          </a:xfrm>
          <a:prstGeom prst="rect">
            <a:avLst/>
          </a:prstGeom>
          <a:noFill/>
        </p:spPr>
        <p:txBody>
          <a:bodyPr wrap="none" rtlCol="0">
            <a:spAutoFit/>
          </a:bodyPr>
          <a:lstStyle/>
          <a:p>
            <a:pPr defTabSz="1219170" eaLnBrk="1" fontAlgn="auto" hangingPunct="1">
              <a:spcBef>
                <a:spcPts val="0"/>
              </a:spcBef>
              <a:spcAft>
                <a:spcPts val="0"/>
              </a:spcAft>
            </a:pPr>
            <a:r>
              <a:rPr lang="en-US" sz="12800">
                <a:ln w="34925">
                  <a:solidFill>
                    <a:srgbClr val="ED7D31">
                      <a:lumMod val="60000"/>
                      <a:lumOff val="40000"/>
                    </a:srgbClr>
                  </a:solidFill>
                  <a:prstDash val="sysDash"/>
                </a:ln>
                <a:solidFill>
                  <a:srgbClr val="92D050"/>
                </a:solidFill>
                <a:latin typeface="SVN-Billo" panose="00000400000000000000" pitchFamily="2" charset="0"/>
              </a:rPr>
              <a:t>Khởi động</a:t>
            </a:r>
          </a:p>
        </p:txBody>
      </p:sp>
      <p:pic>
        <p:nvPicPr>
          <p:cNvPr id="6" name="Hình ảnh 5">
            <a:extLst>
              <a:ext uri="{FF2B5EF4-FFF2-40B4-BE49-F238E27FC236}">
                <a16:creationId xmlns:a16="http://schemas.microsoft.com/office/drawing/2014/main" id="{F9E9AF68-ADB6-783D-52DE-9E65657A4FF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29" b="89894" l="9929" r="92199">
                        <a14:foregroundMark x1="25532" y1="24645" x2="41135" y2="62766"/>
                        <a14:foregroundMark x1="41135" y1="62766" x2="42199" y2="73759"/>
                        <a14:foregroundMark x1="17376" y1="79610" x2="39184" y2="78723"/>
                        <a14:foregroundMark x1="39184" y1="78723" x2="57801" y2="79610"/>
                        <a14:foregroundMark x1="57801" y1="79610" x2="65780" y2="79255"/>
                        <a14:foregroundMark x1="65780" y1="79255" x2="73936" y2="79433"/>
                        <a14:foregroundMark x1="73936" y1="79433" x2="81560" y2="78723"/>
                        <a14:foregroundMark x1="81560" y1="78723" x2="88830" y2="78723"/>
                        <a14:foregroundMark x1="80142" y1="79965" x2="84397" y2="79610"/>
                        <a14:foregroundMark x1="92199" y1="79078" x2="87234" y2="78901"/>
                        <a14:foregroundMark x1="11879" y1="78723" x2="20213" y2="78369"/>
                        <a14:foregroundMark x1="20213" y1="78369" x2="20567" y2="78369"/>
                        <a14:foregroundMark x1="32801" y1="50355" x2="23582" y2="72163"/>
                        <a14:foregroundMark x1="26773" y1="53723" x2="37943" y2="63652"/>
                        <a14:foregroundMark x1="20745" y1="27305" x2="16312" y2="45745"/>
                        <a14:foregroundMark x1="19326" y1="47872" x2="26241" y2="48759"/>
                        <a14:foregroundMark x1="40957" y1="33511" x2="42553" y2="39539"/>
                        <a14:foregroundMark x1="68262" y1="56206" x2="76418" y2="64007"/>
                        <a14:foregroundMark x1="76418" y1="64007" x2="76418" y2="64007"/>
                        <a14:foregroundMark x1="70567" y1="57979" x2="67199" y2="64894"/>
                        <a14:foregroundMark x1="67199" y1="64894" x2="67021" y2="64894"/>
                        <a14:backgroundMark x1="33865" y1="68262" x2="33333" y2="73227"/>
                        <a14:backgroundMark x1="72518" y1="69504" x2="71986" y2="74291"/>
                      </a14:backgroundRemoval>
                    </a14:imgEffect>
                  </a14:imgLayer>
                </a14:imgProps>
              </a:ext>
              <a:ext uri="{28A0092B-C50C-407E-A947-70E740481C1C}">
                <a14:useLocalDpi xmlns:a14="http://schemas.microsoft.com/office/drawing/2010/main" val="0"/>
              </a:ext>
            </a:extLst>
          </a:blip>
          <a:stretch>
            <a:fillRect/>
          </a:stretch>
        </p:blipFill>
        <p:spPr>
          <a:xfrm>
            <a:off x="5730508" y="3499293"/>
            <a:ext cx="5689600" cy="5689600"/>
          </a:xfrm>
          <a:prstGeom prst="rect">
            <a:avLst/>
          </a:prstGeom>
        </p:spPr>
      </p:pic>
    </p:spTree>
    <p:extLst>
      <p:ext uri="{BB962C8B-B14F-4D97-AF65-F5344CB8AC3E}">
        <p14:creationId xmlns:p14="http://schemas.microsoft.com/office/powerpoint/2010/main" val="2577327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Hình ảnh 6">
            <a:extLst>
              <a:ext uri="{FF2B5EF4-FFF2-40B4-BE49-F238E27FC236}">
                <a16:creationId xmlns:a16="http://schemas.microsoft.com/office/drawing/2014/main" id="{9B47BDCD-3481-8225-442A-46E75013501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0170319" y="4165600"/>
            <a:ext cx="6477395" cy="5179619"/>
          </a:xfrm>
          <a:prstGeom prst="rect">
            <a:avLst/>
          </a:prstGeom>
        </p:spPr>
      </p:pic>
      <p:sp>
        <p:nvSpPr>
          <p:cNvPr id="3" name="Hộp Văn bản 2">
            <a:extLst>
              <a:ext uri="{FF2B5EF4-FFF2-40B4-BE49-F238E27FC236}">
                <a16:creationId xmlns:a16="http://schemas.microsoft.com/office/drawing/2014/main" id="{64804FF0-26F4-536D-39DC-908D027E72ED}"/>
              </a:ext>
            </a:extLst>
          </p:cNvPr>
          <p:cNvSpPr txBox="1"/>
          <p:nvPr/>
        </p:nvSpPr>
        <p:spPr>
          <a:xfrm>
            <a:off x="442119" y="1219200"/>
            <a:ext cx="15544800" cy="1446550"/>
          </a:xfrm>
          <a:prstGeom prst="rect">
            <a:avLst/>
          </a:prstGeom>
          <a:noFill/>
        </p:spPr>
        <p:txBody>
          <a:bodyPr wrap="square">
            <a:spAutoFit/>
          </a:bodyPr>
          <a:lstStyle/>
          <a:p>
            <a:r>
              <a:rPr lang="en-US" sz="4400">
                <a:solidFill>
                  <a:schemeClr val="tx1">
                    <a:lumMod val="65000"/>
                    <a:lumOff val="35000"/>
                  </a:schemeClr>
                </a:solidFill>
                <a:latin typeface="AvantGarde" panose="00000400000000000000" pitchFamily="2" charset="0"/>
                <a:ea typeface="AvantGarde" panose="00000400000000000000" pitchFamily="2" charset="0"/>
                <a:cs typeface="AvantGarde" panose="00000400000000000000" pitchFamily="2" charset="0"/>
              </a:rPr>
              <a:t>	Chúng ta nên và không nên làm gì để không bị chấn thương não, tủy sống, các dây thần kinh?</a:t>
            </a:r>
          </a:p>
        </p:txBody>
      </p:sp>
      <p:sp>
        <p:nvSpPr>
          <p:cNvPr id="6" name="Hộp Văn bản 5">
            <a:extLst>
              <a:ext uri="{FF2B5EF4-FFF2-40B4-BE49-F238E27FC236}">
                <a16:creationId xmlns:a16="http://schemas.microsoft.com/office/drawing/2014/main" id="{09E47699-B986-7F4D-C2D6-FE82037286B0}"/>
              </a:ext>
            </a:extLst>
          </p:cNvPr>
          <p:cNvSpPr txBox="1"/>
          <p:nvPr/>
        </p:nvSpPr>
        <p:spPr>
          <a:xfrm>
            <a:off x="1585119" y="3810000"/>
            <a:ext cx="9471660" cy="2800767"/>
          </a:xfrm>
          <a:prstGeom prst="rect">
            <a:avLst/>
          </a:prstGeom>
          <a:noFill/>
        </p:spPr>
        <p:txBody>
          <a:bodyPr wrap="square">
            <a:spAutoFit/>
          </a:bodyPr>
          <a:lstStyle/>
          <a:p>
            <a:r>
              <a:rPr lang="en-US" sz="4400" b="1">
                <a:solidFill>
                  <a:srgbClr val="00B050"/>
                </a:solidFill>
                <a:latin typeface="AvantGarde" panose="00000400000000000000" pitchFamily="2" charset="0"/>
                <a:ea typeface="AvantGarde" panose="00000400000000000000" pitchFamily="2" charset="0"/>
                <a:cs typeface="AvantGarde" panose="00000400000000000000" pitchFamily="2" charset="0"/>
              </a:rPr>
              <a:t>Nhớ giữ an toàn trong các hoạt động học tập, vui chơi và đặc biệt cẩn thận khi tham gia giao thông.</a:t>
            </a:r>
            <a:endParaRPr lang="en-US" sz="4400">
              <a:solidFill>
                <a:srgbClr val="00B050"/>
              </a:solidFill>
            </a:endParaRPr>
          </a:p>
        </p:txBody>
      </p:sp>
    </p:spTree>
    <p:extLst>
      <p:ext uri="{BB962C8B-B14F-4D97-AF65-F5344CB8AC3E}">
        <p14:creationId xmlns:p14="http://schemas.microsoft.com/office/powerpoint/2010/main" val="3998040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B4F16ABC-6BAA-C5E0-AAE4-29614F132E90}"/>
              </a:ext>
            </a:extLst>
          </p:cNvPr>
          <p:cNvSpPr txBox="1"/>
          <p:nvPr/>
        </p:nvSpPr>
        <p:spPr>
          <a:xfrm>
            <a:off x="3464720" y="406401"/>
            <a:ext cx="9820317" cy="830997"/>
          </a:xfrm>
          <a:prstGeom prst="rect">
            <a:avLst/>
          </a:prstGeom>
          <a:noFill/>
        </p:spPr>
        <p:txBody>
          <a:bodyPr wrap="none" rtlCol="0">
            <a:spAutoFit/>
          </a:bodyPr>
          <a:lstStyle/>
          <a:p>
            <a:pPr defTabSz="1219170" eaLnBrk="1" fontAlgn="auto" hangingPunct="1">
              <a:spcBef>
                <a:spcPts val="0"/>
              </a:spcBef>
              <a:spcAft>
                <a:spcPts val="0"/>
              </a:spcAft>
            </a:pPr>
            <a:r>
              <a:rPr lang="en-US" sz="4800" b="1">
                <a:solidFill>
                  <a:srgbClr val="7030A0"/>
                </a:solidFill>
                <a:latin typeface="HP001 4 hàng" panose="020B0603050302020204" pitchFamily="34" charset="0"/>
              </a:rPr>
              <a:t>Thứ ... ngày ... tháng ... năm 20 ...</a:t>
            </a:r>
          </a:p>
        </p:txBody>
      </p:sp>
      <p:sp>
        <p:nvSpPr>
          <p:cNvPr id="3" name="Hộp Văn bản 2">
            <a:extLst>
              <a:ext uri="{FF2B5EF4-FFF2-40B4-BE49-F238E27FC236}">
                <a16:creationId xmlns:a16="http://schemas.microsoft.com/office/drawing/2014/main" id="{830FFC54-D3E8-0837-E989-3C34A05FDFAC}"/>
              </a:ext>
            </a:extLst>
          </p:cNvPr>
          <p:cNvSpPr txBox="1"/>
          <p:nvPr/>
        </p:nvSpPr>
        <p:spPr>
          <a:xfrm>
            <a:off x="6194373" y="1314027"/>
            <a:ext cx="5652509" cy="830997"/>
          </a:xfrm>
          <a:prstGeom prst="rect">
            <a:avLst/>
          </a:prstGeom>
          <a:noFill/>
        </p:spPr>
        <p:txBody>
          <a:bodyPr wrap="none" rtlCol="0">
            <a:spAutoFit/>
          </a:bodyPr>
          <a:lstStyle/>
          <a:p>
            <a:pPr defTabSz="1219170" eaLnBrk="1" fontAlgn="auto" hangingPunct="1">
              <a:spcBef>
                <a:spcPts val="0"/>
              </a:spcBef>
              <a:spcAft>
                <a:spcPts val="0"/>
              </a:spcAft>
            </a:pPr>
            <a:r>
              <a:rPr lang="en-US" sz="4800" b="1">
                <a:solidFill>
                  <a:srgbClr val="7030A0"/>
                </a:solidFill>
                <a:latin typeface="HP001 4 hàng" panose="020B0603050302020204" pitchFamily="34" charset="0"/>
              </a:rPr>
              <a:t>Tự </a:t>
            </a:r>
            <a:r>
              <a:rPr lang="el-GR" sz="4800" b="1">
                <a:solidFill>
                  <a:srgbClr val="7030A0"/>
                </a:solidFill>
                <a:latin typeface="HP001 4 hàng" panose="020B0603050302020204" pitchFamily="34" charset="0"/>
              </a:rPr>
              <a:t>ηΗ</a:t>
            </a:r>
            <a:r>
              <a:rPr lang="en-US" sz="4800" b="1">
                <a:solidFill>
                  <a:srgbClr val="7030A0"/>
                </a:solidFill>
                <a:latin typeface="HP001 4 hàng" panose="020B0603050302020204" pitchFamily="34" charset="0"/>
              </a:rPr>
              <a:t>łn và xã hĖ</a:t>
            </a:r>
          </a:p>
        </p:txBody>
      </p:sp>
      <p:sp>
        <p:nvSpPr>
          <p:cNvPr id="4" name="Hộp Văn bản 3">
            <a:extLst>
              <a:ext uri="{FF2B5EF4-FFF2-40B4-BE49-F238E27FC236}">
                <a16:creationId xmlns:a16="http://schemas.microsoft.com/office/drawing/2014/main" id="{F4F903D3-99CE-4668-F51D-49DF9FFFAE73}"/>
              </a:ext>
            </a:extLst>
          </p:cNvPr>
          <p:cNvSpPr txBox="1"/>
          <p:nvPr/>
        </p:nvSpPr>
        <p:spPr>
          <a:xfrm>
            <a:off x="5266426" y="2253827"/>
            <a:ext cx="7805342" cy="830997"/>
          </a:xfrm>
          <a:prstGeom prst="rect">
            <a:avLst/>
          </a:prstGeom>
          <a:noFill/>
        </p:spPr>
        <p:txBody>
          <a:bodyPr wrap="none" rtlCol="0">
            <a:spAutoFit/>
          </a:bodyPr>
          <a:lstStyle/>
          <a:p>
            <a:pPr defTabSz="1219170" eaLnBrk="1" fontAlgn="auto" hangingPunct="1">
              <a:spcBef>
                <a:spcPts val="0"/>
              </a:spcBef>
              <a:spcAft>
                <a:spcPts val="0"/>
              </a:spcAft>
            </a:pPr>
            <a:r>
              <a:rPr lang="vi-VN" sz="4800" b="1">
                <a:solidFill>
                  <a:srgbClr val="C00000"/>
                </a:solidFill>
                <a:latin typeface="HP001 4 hàng" panose="020B0603050302020204" pitchFamily="34" charset="0"/>
              </a:rPr>
              <a:t>Cơ Ǖ</a:t>
            </a:r>
            <a:r>
              <a:rPr lang="el-GR" sz="4800" b="1">
                <a:solidFill>
                  <a:srgbClr val="C00000"/>
                </a:solidFill>
                <a:latin typeface="HP001 4 hàng" panose="020B0603050302020204" pitchFamily="34" charset="0"/>
              </a:rPr>
              <a:t>ί</a:t>
            </a:r>
            <a:r>
              <a:rPr lang="vi-VN" sz="4800" b="1">
                <a:solidFill>
                  <a:srgbClr val="C00000"/>
                </a:solidFill>
                <a:latin typeface="HP001 4 hàng" panose="020B0603050302020204" pitchFamily="34" charset="0"/>
              </a:rPr>
              <a:t>an </a:t>
            </a:r>
            <a:r>
              <a:rPr lang="en-US" sz="4800" b="1">
                <a:solidFill>
                  <a:srgbClr val="C00000"/>
                </a:solidFill>
                <a:latin typeface="HP001 4 hàng" panose="020B0603050302020204" pitchFamily="34" charset="0"/>
              </a:rPr>
              <a:t>thần kinh</a:t>
            </a:r>
            <a:r>
              <a:rPr lang="vi-VN" sz="4800" b="1">
                <a:solidFill>
                  <a:srgbClr val="C00000"/>
                </a:solidFill>
                <a:latin typeface="HP001 4 hàng" panose="020B0603050302020204" pitchFamily="34" charset="0"/>
              </a:rPr>
              <a:t> (T</a:t>
            </a:r>
            <a:r>
              <a:rPr lang="el-GR" sz="4800" b="1">
                <a:solidFill>
                  <a:srgbClr val="C00000"/>
                </a:solidFill>
                <a:latin typeface="HP001 4 hàng" panose="020B0603050302020204" pitchFamily="34" charset="0"/>
              </a:rPr>
              <a:t>Η</a:t>
            </a:r>
            <a:r>
              <a:rPr lang="vi-VN" sz="4800" b="1">
                <a:solidFill>
                  <a:srgbClr val="C00000"/>
                </a:solidFill>
                <a:latin typeface="HP001 4 hàng" panose="020B0603050302020204" pitchFamily="34" charset="0"/>
              </a:rPr>
              <a:t>Ğt </a:t>
            </a:r>
            <a:r>
              <a:rPr lang="en-US" sz="4800" b="1">
                <a:solidFill>
                  <a:srgbClr val="C00000"/>
                </a:solidFill>
                <a:latin typeface="HP001 4 hàng" panose="020B0603050302020204" pitchFamily="34" charset="0"/>
              </a:rPr>
              <a:t>3</a:t>
            </a:r>
            <a:r>
              <a:rPr lang="vi-VN" sz="4800" b="1">
                <a:solidFill>
                  <a:srgbClr val="C00000"/>
                </a:solidFill>
                <a:latin typeface="HP001 4 hàng" panose="020B0603050302020204" pitchFamily="34" charset="0"/>
              </a:rPr>
              <a:t>)</a:t>
            </a:r>
            <a:endParaRPr lang="en-US" sz="4800" b="1">
              <a:solidFill>
                <a:srgbClr val="C00000"/>
              </a:solidFill>
              <a:latin typeface="HP001 4 hàng" panose="020B0603050302020204" pitchFamily="34" charset="0"/>
            </a:endParaRPr>
          </a:p>
        </p:txBody>
      </p:sp>
    </p:spTree>
    <p:extLst>
      <p:ext uri="{BB962C8B-B14F-4D97-AF65-F5344CB8AC3E}">
        <p14:creationId xmlns:p14="http://schemas.microsoft.com/office/powerpoint/2010/main" val="334571608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B3C500C-5195-42C2-CE75-E8242F2C5F41}"/>
              </a:ext>
            </a:extLst>
          </p:cNvPr>
          <p:cNvSpPr txBox="1"/>
          <p:nvPr/>
        </p:nvSpPr>
        <p:spPr>
          <a:xfrm>
            <a:off x="4887120" y="2641601"/>
            <a:ext cx="7393371" cy="2062103"/>
          </a:xfrm>
          <a:prstGeom prst="rect">
            <a:avLst/>
          </a:prstGeom>
          <a:noFill/>
        </p:spPr>
        <p:txBody>
          <a:bodyPr wrap="none" rtlCol="0">
            <a:spAutoFit/>
          </a:bodyPr>
          <a:lstStyle/>
          <a:p>
            <a:pPr defTabSz="1219170" eaLnBrk="1" fontAlgn="auto" hangingPunct="1">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Khám phá</a:t>
            </a:r>
          </a:p>
        </p:txBody>
      </p:sp>
      <p:pic>
        <p:nvPicPr>
          <p:cNvPr id="4" name="Hình ảnh 3">
            <a:extLst>
              <a:ext uri="{FF2B5EF4-FFF2-40B4-BE49-F238E27FC236}">
                <a16:creationId xmlns:a16="http://schemas.microsoft.com/office/drawing/2014/main" id="{F1CC0BA8-9654-4C11-7022-321373AF3F3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02" b="92415" l="9752" r="89894">
                        <a14:foregroundMark x1="62589" y1="92541" x2="64894" y2="88496"/>
                        <a14:foregroundMark x1="32270" y1="9861" x2="32270" y2="9861"/>
                        <a14:foregroundMark x1="28901" y1="9355" x2="28901" y2="9355"/>
                        <a14:foregroundMark x1="32979" y1="9102" x2="32979" y2="9102"/>
                        <a14:foregroundMark x1="89716" y1="50948" x2="89716" y2="50948"/>
                      </a14:backgroundRemoval>
                    </a14:imgEffect>
                  </a14:imgLayer>
                </a14:imgProps>
              </a:ext>
              <a:ext uri="{28A0092B-C50C-407E-A947-70E740481C1C}">
                <a14:useLocalDpi xmlns:a14="http://schemas.microsoft.com/office/drawing/2010/main" val="0"/>
              </a:ext>
            </a:extLst>
          </a:blip>
          <a:stretch>
            <a:fillRect/>
          </a:stretch>
        </p:blipFill>
        <p:spPr>
          <a:xfrm>
            <a:off x="7020720" y="3711668"/>
            <a:ext cx="4056807" cy="5689600"/>
          </a:xfrm>
          <a:prstGeom prst="rect">
            <a:avLst/>
          </a:prstGeom>
        </p:spPr>
      </p:pic>
    </p:spTree>
    <p:extLst>
      <p:ext uri="{BB962C8B-B14F-4D97-AF65-F5344CB8AC3E}">
        <p14:creationId xmlns:p14="http://schemas.microsoft.com/office/powerpoint/2010/main" val="2433146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17A15D6-9A62-6301-B4D9-B72C778E5853}"/>
              </a:ext>
            </a:extLst>
          </p:cNvPr>
          <p:cNvGrpSpPr/>
          <p:nvPr/>
        </p:nvGrpSpPr>
        <p:grpSpPr>
          <a:xfrm>
            <a:off x="280980" y="890105"/>
            <a:ext cx="14062835" cy="1200329"/>
            <a:chOff x="1204120" y="2453405"/>
            <a:chExt cx="14367040" cy="1266758"/>
          </a:xfrm>
        </p:grpSpPr>
        <p:pic>
          <p:nvPicPr>
            <p:cNvPr id="16" name="Picture 15">
              <a:extLst>
                <a:ext uri="{FF2B5EF4-FFF2-40B4-BE49-F238E27FC236}">
                  <a16:creationId xmlns:a16="http://schemas.microsoft.com/office/drawing/2014/main" id="{1CF19A25-AE16-6018-FD1A-5E49777FAE92}"/>
                </a:ext>
              </a:extLst>
            </p:cNvPr>
            <p:cNvPicPr>
              <a:picLocks noChangeAspect="1"/>
            </p:cNvPicPr>
            <p:nvPr/>
          </p:nvPicPr>
          <p:blipFill rotWithShape="1">
            <a:blip r:embed="rId3"/>
            <a:srcRect r="91601"/>
            <a:stretch/>
          </p:blipFill>
          <p:spPr>
            <a:xfrm>
              <a:off x="1204120" y="2488588"/>
              <a:ext cx="1108168" cy="1206256"/>
            </a:xfrm>
            <a:prstGeom prst="rect">
              <a:avLst/>
            </a:prstGeom>
          </p:spPr>
        </p:pic>
        <p:sp>
          <p:nvSpPr>
            <p:cNvPr id="17" name="TextBox 16">
              <a:extLst>
                <a:ext uri="{FF2B5EF4-FFF2-40B4-BE49-F238E27FC236}">
                  <a16:creationId xmlns:a16="http://schemas.microsoft.com/office/drawing/2014/main" id="{200657E8-4FA8-0578-F377-DA7BEA5923B6}"/>
                </a:ext>
              </a:extLst>
            </p:cNvPr>
            <p:cNvSpPr txBox="1"/>
            <p:nvPr/>
          </p:nvSpPr>
          <p:spPr>
            <a:xfrm>
              <a:off x="2376588" y="2453405"/>
              <a:ext cx="13194572" cy="1266758"/>
            </a:xfrm>
            <a:prstGeom prst="rect">
              <a:avLst/>
            </a:prstGeom>
            <a:solidFill>
              <a:schemeClr val="bg1"/>
            </a:solidFill>
          </p:spPr>
          <p:txBody>
            <a:bodyPr wrap="square" rtlCol="0">
              <a:spAutoFit/>
            </a:bodyPr>
            <a:lstStyle/>
            <a:p>
              <a:pPr algn="just"/>
              <a:r>
                <a:rPr lang="en-US"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2. Theo em, trạng thái cảm xúc nào dưới đây có lợi hoặc có hại đối với cơ quan thần kinh?</a:t>
              </a:r>
            </a:p>
          </p:txBody>
        </p:sp>
      </p:grpSp>
      <p:grpSp>
        <p:nvGrpSpPr>
          <p:cNvPr id="24" name="Group 23">
            <a:extLst>
              <a:ext uri="{FF2B5EF4-FFF2-40B4-BE49-F238E27FC236}">
                <a16:creationId xmlns:a16="http://schemas.microsoft.com/office/drawing/2014/main" id="{5455D4F2-076E-09F5-B61E-8EE31518AC7F}"/>
              </a:ext>
            </a:extLst>
          </p:cNvPr>
          <p:cNvGrpSpPr/>
          <p:nvPr/>
        </p:nvGrpSpPr>
        <p:grpSpPr>
          <a:xfrm>
            <a:off x="8527670" y="3520732"/>
            <a:ext cx="4973094" cy="4292525"/>
            <a:chOff x="8680070" y="4676811"/>
            <a:chExt cx="4973094" cy="4292525"/>
          </a:xfrm>
        </p:grpSpPr>
        <p:sp>
          <p:nvSpPr>
            <p:cNvPr id="18" name="Rectangle: Rounded Corners 17">
              <a:extLst>
                <a:ext uri="{FF2B5EF4-FFF2-40B4-BE49-F238E27FC236}">
                  <a16:creationId xmlns:a16="http://schemas.microsoft.com/office/drawing/2014/main" id="{BC936BF5-5DEB-74C3-459D-775EB41F7A54}"/>
                </a:ext>
              </a:extLst>
            </p:cNvPr>
            <p:cNvSpPr/>
            <p:nvPr/>
          </p:nvSpPr>
          <p:spPr>
            <a:xfrm>
              <a:off x="8680070" y="4676811"/>
              <a:ext cx="4973094" cy="429252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antGarde" panose="00000400000000000000" pitchFamily="2" charset="0"/>
                <a:ea typeface="AvantGarde" panose="00000400000000000000" pitchFamily="2" charset="0"/>
                <a:cs typeface="AvantGarde" panose="00000400000000000000" pitchFamily="2" charset="0"/>
              </a:endParaRPr>
            </a:p>
          </p:txBody>
        </p:sp>
        <p:cxnSp>
          <p:nvCxnSpPr>
            <p:cNvPr id="22" name="Straight Connector 21">
              <a:extLst>
                <a:ext uri="{FF2B5EF4-FFF2-40B4-BE49-F238E27FC236}">
                  <a16:creationId xmlns:a16="http://schemas.microsoft.com/office/drawing/2014/main" id="{1DD4EFE7-6078-C713-05C7-83956FABC38F}"/>
                </a:ext>
              </a:extLst>
            </p:cNvPr>
            <p:cNvCxnSpPr/>
            <p:nvPr/>
          </p:nvCxnSpPr>
          <p:spPr>
            <a:xfrm>
              <a:off x="8680070" y="5597100"/>
              <a:ext cx="497309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grpSp>
        <p:nvGrpSpPr>
          <p:cNvPr id="1031" name="Group 1030">
            <a:extLst>
              <a:ext uri="{FF2B5EF4-FFF2-40B4-BE49-F238E27FC236}">
                <a16:creationId xmlns:a16="http://schemas.microsoft.com/office/drawing/2014/main" id="{0C389A0D-F793-1D3A-317A-6E51097D8EC6}"/>
              </a:ext>
            </a:extLst>
          </p:cNvPr>
          <p:cNvGrpSpPr/>
          <p:nvPr/>
        </p:nvGrpSpPr>
        <p:grpSpPr>
          <a:xfrm>
            <a:off x="2347119" y="3572431"/>
            <a:ext cx="5038593" cy="4292525"/>
            <a:chOff x="2557976" y="4728510"/>
            <a:chExt cx="5038593" cy="4292525"/>
          </a:xfrm>
        </p:grpSpPr>
        <p:grpSp>
          <p:nvGrpSpPr>
            <p:cNvPr id="23" name="Group 22">
              <a:extLst>
                <a:ext uri="{FF2B5EF4-FFF2-40B4-BE49-F238E27FC236}">
                  <a16:creationId xmlns:a16="http://schemas.microsoft.com/office/drawing/2014/main" id="{96BC8069-93F8-2F0A-5C2D-470CDB3A2A35}"/>
                </a:ext>
              </a:extLst>
            </p:cNvPr>
            <p:cNvGrpSpPr/>
            <p:nvPr/>
          </p:nvGrpSpPr>
          <p:grpSpPr>
            <a:xfrm>
              <a:off x="2557976" y="4728510"/>
              <a:ext cx="5038593" cy="4292525"/>
              <a:chOff x="2566326" y="4676812"/>
              <a:chExt cx="5038593" cy="4292525"/>
            </a:xfrm>
          </p:grpSpPr>
          <p:sp>
            <p:nvSpPr>
              <p:cNvPr id="19" name="Rectangle: Rounded Corners 18">
                <a:extLst>
                  <a:ext uri="{FF2B5EF4-FFF2-40B4-BE49-F238E27FC236}">
                    <a16:creationId xmlns:a16="http://schemas.microsoft.com/office/drawing/2014/main" id="{FBA914AB-1927-3406-5599-921E8A8E9556}"/>
                  </a:ext>
                </a:extLst>
              </p:cNvPr>
              <p:cNvSpPr/>
              <p:nvPr/>
            </p:nvSpPr>
            <p:spPr>
              <a:xfrm>
                <a:off x="2566326" y="4676812"/>
                <a:ext cx="5030243" cy="4292525"/>
              </a:xfrm>
              <a:prstGeom prst="roundRect">
                <a:avLst/>
              </a:prstGeom>
              <a:solidFill>
                <a:schemeClr val="bg1"/>
              </a:solid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vantGarde" panose="00000400000000000000" pitchFamily="2" charset="0"/>
                  <a:ea typeface="AvantGarde" panose="00000400000000000000" pitchFamily="2" charset="0"/>
                  <a:cs typeface="AvantGarde" panose="00000400000000000000" pitchFamily="2" charset="0"/>
                </a:endParaRPr>
              </a:p>
            </p:txBody>
          </p:sp>
          <p:cxnSp>
            <p:nvCxnSpPr>
              <p:cNvPr id="21" name="Straight Connector 20">
                <a:extLst>
                  <a:ext uri="{FF2B5EF4-FFF2-40B4-BE49-F238E27FC236}">
                    <a16:creationId xmlns:a16="http://schemas.microsoft.com/office/drawing/2014/main" id="{702A91AE-DBBB-5D9F-CE40-3E5CCE2DC778}"/>
                  </a:ext>
                </a:extLst>
              </p:cNvPr>
              <p:cNvCxnSpPr/>
              <p:nvPr/>
            </p:nvCxnSpPr>
            <p:spPr>
              <a:xfrm>
                <a:off x="2631825" y="5637000"/>
                <a:ext cx="4973094"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1" name="Rectangle: Rounded Corners 30">
              <a:extLst>
                <a:ext uri="{FF2B5EF4-FFF2-40B4-BE49-F238E27FC236}">
                  <a16:creationId xmlns:a16="http://schemas.microsoft.com/office/drawing/2014/main" id="{68DF6714-EC86-1A9E-F191-7E5F6E545A39}"/>
                </a:ext>
              </a:extLst>
            </p:cNvPr>
            <p:cNvSpPr/>
            <p:nvPr/>
          </p:nvSpPr>
          <p:spPr>
            <a:xfrm>
              <a:off x="3566319" y="4953000"/>
              <a:ext cx="2743200" cy="617225"/>
            </a:xfrm>
            <a:prstGeom prst="roundRect">
              <a:avLst/>
            </a:prstGeom>
            <a:solidFill>
              <a:srgbClr val="ACD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vantGarde" panose="00000400000000000000" pitchFamily="2" charset="0"/>
                  <a:ea typeface="AvantGarde" panose="00000400000000000000" pitchFamily="2" charset="0"/>
                  <a:cs typeface="AvantGarde" panose="00000400000000000000" pitchFamily="2" charset="0"/>
                </a:rPr>
                <a:t>Có lợi</a:t>
              </a:r>
            </a:p>
          </p:txBody>
        </p:sp>
      </p:grpSp>
      <p:sp>
        <p:nvSpPr>
          <p:cNvPr id="1024" name="Rectangle: Rounded Corners 1023">
            <a:extLst>
              <a:ext uri="{FF2B5EF4-FFF2-40B4-BE49-F238E27FC236}">
                <a16:creationId xmlns:a16="http://schemas.microsoft.com/office/drawing/2014/main" id="{EE971D1B-DE77-A79D-52FD-C08DFE38C820}"/>
              </a:ext>
            </a:extLst>
          </p:cNvPr>
          <p:cNvSpPr/>
          <p:nvPr/>
        </p:nvSpPr>
        <p:spPr>
          <a:xfrm>
            <a:off x="9694874" y="3697952"/>
            <a:ext cx="2743200" cy="617225"/>
          </a:xfrm>
          <a:prstGeom prst="roundRect">
            <a:avLst/>
          </a:prstGeom>
          <a:solidFill>
            <a:srgbClr val="ACD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vantGarde" panose="00000400000000000000" pitchFamily="2" charset="0"/>
                <a:ea typeface="AvantGarde" panose="00000400000000000000" pitchFamily="2" charset="0"/>
                <a:cs typeface="AvantGarde" panose="00000400000000000000" pitchFamily="2" charset="0"/>
              </a:rPr>
              <a:t>Có hại</a:t>
            </a:r>
          </a:p>
        </p:txBody>
      </p:sp>
      <p:sp>
        <p:nvSpPr>
          <p:cNvPr id="1025" name="vui vẻ">
            <a:extLst>
              <a:ext uri="{FF2B5EF4-FFF2-40B4-BE49-F238E27FC236}">
                <a16:creationId xmlns:a16="http://schemas.microsoft.com/office/drawing/2014/main" id="{760552B4-C010-0935-1FFD-CDFCA02F0D45}"/>
              </a:ext>
            </a:extLst>
          </p:cNvPr>
          <p:cNvSpPr/>
          <p:nvPr/>
        </p:nvSpPr>
        <p:spPr>
          <a:xfrm>
            <a:off x="2827226" y="2395915"/>
            <a:ext cx="1905000" cy="690805"/>
          </a:xfrm>
          <a:prstGeom prst="roundRect">
            <a:avLst>
              <a:gd name="adj" fmla="val 50000"/>
            </a:avLst>
          </a:prstGeom>
          <a:ln w="38100">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AvantGarde" panose="00000400000000000000" pitchFamily="2" charset="0"/>
                <a:ea typeface="AvantGarde" panose="00000400000000000000" pitchFamily="2" charset="0"/>
                <a:cs typeface="AvantGarde" panose="00000400000000000000" pitchFamily="2" charset="0"/>
              </a:rPr>
              <a:t>Vui vẻ</a:t>
            </a:r>
          </a:p>
        </p:txBody>
      </p:sp>
      <p:sp>
        <p:nvSpPr>
          <p:cNvPr id="1027" name="so hai">
            <a:extLst>
              <a:ext uri="{FF2B5EF4-FFF2-40B4-BE49-F238E27FC236}">
                <a16:creationId xmlns:a16="http://schemas.microsoft.com/office/drawing/2014/main" id="{85F68EB6-8053-463E-A53B-F796DA138674}"/>
              </a:ext>
            </a:extLst>
          </p:cNvPr>
          <p:cNvSpPr/>
          <p:nvPr/>
        </p:nvSpPr>
        <p:spPr>
          <a:xfrm>
            <a:off x="5638990" y="2395915"/>
            <a:ext cx="1905000" cy="690805"/>
          </a:xfrm>
          <a:prstGeom prst="roundRect">
            <a:avLst>
              <a:gd name="adj" fmla="val 50000"/>
            </a:avLst>
          </a:prstGeom>
          <a:ln w="38100">
            <a:solidFill>
              <a:srgbClr val="F082A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AvantGarde" panose="00000400000000000000" pitchFamily="2" charset="0"/>
                <a:ea typeface="AvantGarde" panose="00000400000000000000" pitchFamily="2" charset="0"/>
                <a:cs typeface="AvantGarde" panose="00000400000000000000" pitchFamily="2" charset="0"/>
              </a:rPr>
              <a:t>Sợ hãi</a:t>
            </a:r>
          </a:p>
        </p:txBody>
      </p:sp>
      <p:sp>
        <p:nvSpPr>
          <p:cNvPr id="1029" name="buc tưc">
            <a:extLst>
              <a:ext uri="{FF2B5EF4-FFF2-40B4-BE49-F238E27FC236}">
                <a16:creationId xmlns:a16="http://schemas.microsoft.com/office/drawing/2014/main" id="{3EE74CE5-9563-96EE-3D0A-A59CDB407892}"/>
              </a:ext>
            </a:extLst>
          </p:cNvPr>
          <p:cNvSpPr/>
          <p:nvPr/>
        </p:nvSpPr>
        <p:spPr>
          <a:xfrm>
            <a:off x="8450754" y="2395915"/>
            <a:ext cx="1905000" cy="690805"/>
          </a:xfrm>
          <a:prstGeom prst="roundRect">
            <a:avLst>
              <a:gd name="adj" fmla="val 50000"/>
            </a:avLst>
          </a:prstGeom>
          <a:ln w="38100">
            <a:solidFill>
              <a:srgbClr val="5BC6F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AvantGarde" panose="00000400000000000000" pitchFamily="2" charset="0"/>
                <a:ea typeface="AvantGarde" panose="00000400000000000000" pitchFamily="2" charset="0"/>
                <a:cs typeface="AvantGarde" panose="00000400000000000000" pitchFamily="2" charset="0"/>
              </a:rPr>
              <a:t>Bực tức</a:t>
            </a:r>
          </a:p>
        </p:txBody>
      </p:sp>
      <p:sp>
        <p:nvSpPr>
          <p:cNvPr id="1030" name="lo lắng">
            <a:extLst>
              <a:ext uri="{FF2B5EF4-FFF2-40B4-BE49-F238E27FC236}">
                <a16:creationId xmlns:a16="http://schemas.microsoft.com/office/drawing/2014/main" id="{66EFA6F6-6FCD-5036-A50F-4C5AEF895C22}"/>
              </a:ext>
            </a:extLst>
          </p:cNvPr>
          <p:cNvSpPr/>
          <p:nvPr/>
        </p:nvSpPr>
        <p:spPr>
          <a:xfrm>
            <a:off x="11262519" y="2395915"/>
            <a:ext cx="1905000" cy="690805"/>
          </a:xfrm>
          <a:prstGeom prst="roundRect">
            <a:avLst>
              <a:gd name="adj" fmla="val 50000"/>
            </a:avLst>
          </a:prstGeom>
          <a:ln w="38100">
            <a:solidFill>
              <a:srgbClr val="CDA7C9"/>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AvantGarde" panose="00000400000000000000" pitchFamily="2" charset="0"/>
                <a:ea typeface="AvantGarde" panose="00000400000000000000" pitchFamily="2" charset="0"/>
                <a:cs typeface="AvantGarde" panose="00000400000000000000" pitchFamily="2" charset="0"/>
              </a:rPr>
              <a:t>Lo lắng</a:t>
            </a:r>
          </a:p>
        </p:txBody>
      </p:sp>
      <p:pic>
        <p:nvPicPr>
          <p:cNvPr id="1028" name="Picture 4" descr="Hình ảnh Cậu Bé Suy Nghĩ Về Vấn đề Hình Vẽ Bằng Tay Hoạt Hình PNG , Phim  Hoạt Hình Vector, Cậu Bé Vector, Mẫu Vector PNG và Vector với nền trong">
            <a:extLst>
              <a:ext uri="{FF2B5EF4-FFF2-40B4-BE49-F238E27FC236}">
                <a16:creationId xmlns:a16="http://schemas.microsoft.com/office/drawing/2014/main" id="{881A4700-7C63-FF36-6329-B6606B715900}"/>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66094" y1="14375" x2="67031" y2="14375"/>
                        <a14:foregroundMark x1="63281" y1="24375" x2="63281" y2="24375"/>
                        <a14:foregroundMark x1="71094" y1="38125" x2="71094" y2="38125"/>
                        <a14:foregroundMark x1="72031" y1="35938" x2="72031" y2="35938"/>
                        <a14:foregroundMark x1="70469" y1="34063" x2="70469" y2="34063"/>
                        <a14:foregroundMark x1="67656" y1="40000" x2="67656" y2="40000"/>
                        <a14:foregroundMark x1="34531" y1="18125" x2="34531" y2="18125"/>
                        <a14:foregroundMark x1="33906" y1="16875" x2="33906" y2="16875"/>
                        <a14:foregroundMark x1="35469" y1="23750" x2="35469" y2="23750"/>
                        <a14:foregroundMark x1="35781" y1="22500" x2="35781" y2="22500"/>
                        <a14:foregroundMark x1="29219" y1="26875" x2="29219" y2="26875"/>
                        <a14:foregroundMark x1="35156" y1="29375" x2="35156" y2="29375"/>
                        <a14:foregroundMark x1="44219" y1="36250" x2="44219" y2="36250"/>
                        <a14:foregroundMark x1="56406" y1="39375" x2="56406" y2="39375"/>
                      </a14:backgroundRemoval>
                    </a14:imgEffect>
                  </a14:imgLayer>
                </a14:imgProps>
              </a:ext>
              <a:ext uri="{28A0092B-C50C-407E-A947-70E740481C1C}">
                <a14:useLocalDpi xmlns:a14="http://schemas.microsoft.com/office/drawing/2010/main" val="0"/>
              </a:ext>
            </a:extLst>
          </a:blip>
          <a:srcRect/>
          <a:stretch>
            <a:fillRect/>
          </a:stretch>
        </p:blipFill>
        <p:spPr bwMode="auto">
          <a:xfrm>
            <a:off x="-754552" y="5226035"/>
            <a:ext cx="3902725" cy="39027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ình ảnh Học Sinh Hoạt Hình PNG, Vector, PSD, và biểu tượng để tải về miễn  phí | pngtree">
            <a:extLst>
              <a:ext uri="{FF2B5EF4-FFF2-40B4-BE49-F238E27FC236}">
                <a16:creationId xmlns:a16="http://schemas.microsoft.com/office/drawing/2014/main" id="{8819ADDD-3CF1-EE3B-92F6-50A494FE6C99}"/>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944" b="95278" l="10000" r="90000">
                        <a14:foregroundMark x1="41944" y1="7500" x2="54722" y2="14167"/>
                        <a14:foregroundMark x1="56944" y1="24722" x2="56944" y2="24722"/>
                        <a14:foregroundMark x1="44167" y1="25278" x2="44167" y2="25278"/>
                        <a14:foregroundMark x1="43056" y1="25278" x2="40278" y2="33056"/>
                        <a14:foregroundMark x1="56944" y1="23056" x2="54722" y2="28611"/>
                        <a14:foregroundMark x1="41389" y1="23611" x2="40833" y2="30278"/>
                        <a14:foregroundMark x1="27500" y1="33611" x2="27500" y2="33611"/>
                        <a14:foregroundMark x1="44167" y1="45833" x2="44167" y2="45833"/>
                        <a14:foregroundMark x1="46389" y1="55833" x2="46389" y2="55833"/>
                        <a14:foregroundMark x1="45278" y1="48611" x2="46944" y2="59722"/>
                        <a14:foregroundMark x1="53611" y1="48611" x2="54167" y2="61389"/>
                        <a14:foregroundMark x1="58056" y1="45278" x2="58611" y2="49167"/>
                        <a14:foregroundMark x1="52500" y1="49722" x2="51389" y2="68056"/>
                        <a14:foregroundMark x1="39167" y1="45833" x2="41389" y2="48611"/>
                        <a14:foregroundMark x1="40278" y1="95278" x2="46389" y2="92500"/>
                        <a14:foregroundMark x1="68056" y1="86389" x2="64722" y2="94167"/>
                        <a14:foregroundMark x1="65833" y1="83611" x2="65833" y2="83611"/>
                        <a14:foregroundMark x1="49722" y1="89167" x2="49722" y2="89167"/>
                        <a14:foregroundMark x1="50278" y1="37500" x2="50278" y2="37500"/>
                        <a14:foregroundMark x1="41944" y1="61944" x2="41944" y2="61944"/>
                        <a14:foregroundMark x1="41389" y1="1944" x2="52500" y2="3611"/>
                        <a14:foregroundMark x1="40833" y1="43611" x2="44722" y2="65833"/>
                        <a14:foregroundMark x1="67500" y1="84722" x2="67500" y2="84722"/>
                      </a14:backgroundRemoval>
                    </a14:imgEffect>
                  </a14:imgLayer>
                </a14:imgProps>
              </a:ext>
              <a:ext uri="{28A0092B-C50C-407E-A947-70E740481C1C}">
                <a14:useLocalDpi xmlns:a14="http://schemas.microsoft.com/office/drawing/2010/main" val="0"/>
              </a:ext>
            </a:extLst>
          </a:blip>
          <a:srcRect/>
          <a:stretch>
            <a:fillRect/>
          </a:stretch>
        </p:blipFill>
        <p:spPr bwMode="auto">
          <a:xfrm>
            <a:off x="6591490" y="5763198"/>
            <a:ext cx="2828398" cy="2828398"/>
          </a:xfrm>
          <a:prstGeom prst="rect">
            <a:avLst/>
          </a:prstGeom>
          <a:noFill/>
          <a:extLst>
            <a:ext uri="{909E8E84-426E-40DD-AFC4-6F175D3DCCD1}">
              <a14:hiddenFill xmlns:a14="http://schemas.microsoft.com/office/drawing/2010/main">
                <a:solidFill>
                  <a:srgbClr val="FFFFFF"/>
                </a:solidFill>
              </a14:hiddenFill>
            </a:ext>
          </a:extLst>
        </p:spPr>
      </p:pic>
      <p:pic>
        <p:nvPicPr>
          <p:cNvPr id="6" name="Hình ảnh 5">
            <a:extLst>
              <a:ext uri="{FF2B5EF4-FFF2-40B4-BE49-F238E27FC236}">
                <a16:creationId xmlns:a16="http://schemas.microsoft.com/office/drawing/2014/main" id="{AD7FFF8E-35BD-9249-0DEE-69CE1CC00F0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16170" y="5610243"/>
            <a:ext cx="4760468" cy="4760468"/>
          </a:xfrm>
          <a:prstGeom prst="rect">
            <a:avLst/>
          </a:prstGeom>
        </p:spPr>
      </p:pic>
    </p:spTree>
    <p:extLst>
      <p:ext uri="{BB962C8B-B14F-4D97-AF65-F5344CB8AC3E}">
        <p14:creationId xmlns:p14="http://schemas.microsoft.com/office/powerpoint/2010/main" val="5292540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025"/>
                    </p:tgtEl>
                  </p:cond>
                </p:stCondLst>
                <p:endSync evt="end" delay="0">
                  <p:rtn val="all"/>
                </p:endSync>
                <p:childTnLst>
                  <p:par>
                    <p:cTn id="9" fill="hold">
                      <p:stCondLst>
                        <p:cond delay="0"/>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4.71472E-6 -2.77778E-6 L 0.06252 0.27379 " pathEditMode="relative" rAng="0" ptsTypes="AA">
                                      <p:cBhvr>
                                        <p:cTn id="12" dur="2000" fill="hold"/>
                                        <p:tgtEl>
                                          <p:spTgt spid="1025"/>
                                        </p:tgtEl>
                                        <p:attrNameLst>
                                          <p:attrName>ppt_x</p:attrName>
                                          <p:attrName>ppt_y</p:attrName>
                                        </p:attrNameLst>
                                      </p:cBhvr>
                                      <p:rCtr x="3121" y="13681"/>
                                    </p:animMotion>
                                  </p:childTnLst>
                                </p:cTn>
                              </p:par>
                            </p:childTnLst>
                          </p:cTn>
                        </p:par>
                      </p:childTnLst>
                    </p:cTn>
                  </p:par>
                </p:childTnLst>
              </p:cTn>
              <p:nextCondLst>
                <p:cond evt="onClick" delay="0">
                  <p:tgtEl>
                    <p:spTgt spid="1025"/>
                  </p:tgtEl>
                </p:cond>
              </p:nextCondLst>
            </p:seq>
            <p:seq concurrent="1" nextAc="seek">
              <p:cTn id="13" restart="whenNotActive" fill="hold" evtFilter="cancelBubble" nodeType="interactiveSeq">
                <p:stCondLst>
                  <p:cond evt="onClick" delay="0">
                    <p:tgtEl>
                      <p:spTgt spid="1027"/>
                    </p:tgtEl>
                  </p:cond>
                </p:stCondLst>
                <p:endSync evt="end" delay="0">
                  <p:rtn val="all"/>
                </p:endSync>
                <p:childTnLst>
                  <p:par>
                    <p:cTn id="14" fill="hold">
                      <p:stCondLst>
                        <p:cond delay="0"/>
                      </p:stCondLst>
                      <p:childTnLst>
                        <p:par>
                          <p:cTn id="15" fill="hold">
                            <p:stCondLst>
                              <p:cond delay="0"/>
                            </p:stCondLst>
                            <p:childTnLst>
                              <p:par>
                                <p:cTn id="16" presetID="42" presetClass="path" presetSubtype="0" accel="50000" decel="50000" fill="hold" grpId="0" nodeType="clickEffect">
                                  <p:stCondLst>
                                    <p:cond delay="0"/>
                                  </p:stCondLst>
                                  <p:childTnLst>
                                    <p:animMotion origin="layout" path="M -4.64742E-6 -2.77778E-6 L 0.2016 0.26545 " pathEditMode="relative" rAng="0" ptsTypes="AA">
                                      <p:cBhvr>
                                        <p:cTn id="17" dur="2000" fill="hold"/>
                                        <p:tgtEl>
                                          <p:spTgt spid="1027"/>
                                        </p:tgtEl>
                                        <p:attrNameLst>
                                          <p:attrName>ppt_x</p:attrName>
                                          <p:attrName>ppt_y</p:attrName>
                                        </p:attrNameLst>
                                      </p:cBhvr>
                                      <p:rCtr x="10075" y="13264"/>
                                    </p:animMotion>
                                  </p:childTnLst>
                                </p:cTn>
                              </p:par>
                            </p:childTnLst>
                          </p:cTn>
                        </p:par>
                      </p:childTnLst>
                    </p:cTn>
                  </p:par>
                </p:childTnLst>
              </p:cTn>
              <p:nextCondLst>
                <p:cond evt="onClick" delay="0">
                  <p:tgtEl>
                    <p:spTgt spid="1027"/>
                  </p:tgtEl>
                </p:cond>
              </p:nextCondLst>
            </p:seq>
            <p:seq concurrent="1" nextAc="seek">
              <p:cTn id="18" restart="whenNotActive" fill="hold" evtFilter="cancelBubble" nodeType="interactiveSeq">
                <p:stCondLst>
                  <p:cond evt="onClick" delay="0">
                    <p:tgtEl>
                      <p:spTgt spid="1029"/>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4.58012E-6 -0.00538 L 0.16854 0.26736 " pathEditMode="relative" rAng="0" ptsTypes="AA">
                                      <p:cBhvr>
                                        <p:cTn id="22" dur="2000" fill="hold"/>
                                        <p:tgtEl>
                                          <p:spTgt spid="1029"/>
                                        </p:tgtEl>
                                        <p:attrNameLst>
                                          <p:attrName>ppt_x</p:attrName>
                                          <p:attrName>ppt_y</p:attrName>
                                        </p:attrNameLst>
                                      </p:cBhvr>
                                      <p:rCtr x="8427" y="13628"/>
                                    </p:animMotion>
                                  </p:childTnLst>
                                </p:cTn>
                              </p:par>
                            </p:childTnLst>
                          </p:cTn>
                        </p:par>
                      </p:childTnLst>
                    </p:cTn>
                  </p:par>
                </p:childTnLst>
              </p:cTn>
              <p:nextCondLst>
                <p:cond evt="onClick" delay="0">
                  <p:tgtEl>
                    <p:spTgt spid="1029"/>
                  </p:tgtEl>
                </p:cond>
              </p:nextCondLst>
            </p:seq>
            <p:seq concurrent="1" nextAc="seek">
              <p:cTn id="23" restart="whenNotActive" fill="hold" evtFilter="cancelBubble" nodeType="interactiveSeq">
                <p:stCondLst>
                  <p:cond evt="onClick" delay="0">
                    <p:tgtEl>
                      <p:spTgt spid="1030"/>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grpId="0" nodeType="clickEffect">
                                  <p:stCondLst>
                                    <p:cond delay="0"/>
                                  </p:stCondLst>
                                  <p:childTnLst>
                                    <p:animMotion origin="layout" path="M -2.04526E-6 -2.77778E-6 L -0.07851 0.38212 " pathEditMode="relative" rAng="0" ptsTypes="AA">
                                      <p:cBhvr>
                                        <p:cTn id="27" dur="2000" fill="hold"/>
                                        <p:tgtEl>
                                          <p:spTgt spid="1030"/>
                                        </p:tgtEl>
                                        <p:attrNameLst>
                                          <p:attrName>ppt_x</p:attrName>
                                          <p:attrName>ppt_y</p:attrName>
                                        </p:attrNameLst>
                                      </p:cBhvr>
                                      <p:rCtr x="-3931" y="19097"/>
                                    </p:animMotion>
                                  </p:childTnLst>
                                </p:cTn>
                              </p:par>
                            </p:childTnLst>
                          </p:cTn>
                        </p:par>
                      </p:childTnLst>
                    </p:cTn>
                  </p:par>
                </p:childTnLst>
              </p:cTn>
              <p:nextCondLst>
                <p:cond evt="onClick" delay="0">
                  <p:tgtEl>
                    <p:spTgt spid="1030"/>
                  </p:tgtEl>
                </p:cond>
              </p:nextCondLst>
            </p:seq>
          </p:childTnLst>
        </p:cTn>
      </p:par>
    </p:tnLst>
    <p:bldLst>
      <p:bldP spid="1025" grpId="0" animBg="1"/>
      <p:bldP spid="1027" grpId="0" animBg="1"/>
      <p:bldP spid="1029" grpId="0" animBg="1"/>
      <p:bldP spid="10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E18533AA-6D21-BD4F-A10F-2C04D6D807D2}"/>
              </a:ext>
            </a:extLst>
          </p:cNvPr>
          <p:cNvSpPr txBox="1"/>
          <p:nvPr/>
        </p:nvSpPr>
        <p:spPr>
          <a:xfrm>
            <a:off x="4887119" y="1727201"/>
            <a:ext cx="8026400" cy="3135602"/>
          </a:xfrm>
          <a:prstGeom prst="rect">
            <a:avLst/>
          </a:prstGeom>
          <a:noFill/>
        </p:spPr>
        <p:txBody>
          <a:bodyPr wrap="square" rtlCol="0">
            <a:spAutoFit/>
          </a:bodyPr>
          <a:lstStyle/>
          <a:p>
            <a:pPr algn="ctr" defTabSz="1219170" eaLnBrk="1" fontAlgn="auto" hangingPunct="1">
              <a:lnSpc>
                <a:spcPct val="74000"/>
              </a:lnSpc>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Chia sẻ trước lớp</a:t>
            </a:r>
          </a:p>
        </p:txBody>
      </p:sp>
      <p:pic>
        <p:nvPicPr>
          <p:cNvPr id="4" name="Hình ảnh 3">
            <a:extLst>
              <a:ext uri="{FF2B5EF4-FFF2-40B4-BE49-F238E27FC236}">
                <a16:creationId xmlns:a16="http://schemas.microsoft.com/office/drawing/2014/main" id="{460871FB-8CD8-4939-CB6E-4CC69473E41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7427120" y="4251325"/>
            <a:ext cx="2846647" cy="4892675"/>
          </a:xfrm>
          <a:prstGeom prst="rect">
            <a:avLst/>
          </a:prstGeom>
        </p:spPr>
      </p:pic>
    </p:spTree>
    <p:extLst>
      <p:ext uri="{BB962C8B-B14F-4D97-AF65-F5344CB8AC3E}">
        <p14:creationId xmlns:p14="http://schemas.microsoft.com/office/powerpoint/2010/main" val="208412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AB3C500C-5195-42C2-CE75-E8242F2C5F41}"/>
              </a:ext>
            </a:extLst>
          </p:cNvPr>
          <p:cNvSpPr txBox="1"/>
          <p:nvPr/>
        </p:nvSpPr>
        <p:spPr>
          <a:xfrm>
            <a:off x="4887120" y="2641601"/>
            <a:ext cx="7226658" cy="2062103"/>
          </a:xfrm>
          <a:prstGeom prst="rect">
            <a:avLst/>
          </a:prstGeom>
          <a:noFill/>
        </p:spPr>
        <p:txBody>
          <a:bodyPr wrap="none" rtlCol="0">
            <a:spAutoFit/>
          </a:bodyPr>
          <a:lstStyle/>
          <a:p>
            <a:pPr defTabSz="1219170" eaLnBrk="1" fontAlgn="auto" hangingPunct="1">
              <a:spcBef>
                <a:spcPts val="0"/>
              </a:spcBef>
              <a:spcAft>
                <a:spcPts val="0"/>
              </a:spcAft>
            </a:pPr>
            <a:r>
              <a:rPr lang="en-US" sz="12800">
                <a:ln w="22225">
                  <a:solidFill>
                    <a:srgbClr val="70AD47">
                      <a:lumMod val="75000"/>
                    </a:srgbClr>
                  </a:solidFill>
                  <a:prstDash val="sysDash"/>
                </a:ln>
                <a:solidFill>
                  <a:srgbClr val="70AD47">
                    <a:lumMod val="40000"/>
                    <a:lumOff val="60000"/>
                  </a:srgbClr>
                </a:solidFill>
                <a:latin typeface="SVN-Billo" panose="00000400000000000000" pitchFamily="2" charset="0"/>
              </a:rPr>
              <a:t>Luyện tập</a:t>
            </a:r>
          </a:p>
        </p:txBody>
      </p:sp>
      <p:pic>
        <p:nvPicPr>
          <p:cNvPr id="3" name="Hình ảnh 2">
            <a:extLst>
              <a:ext uri="{FF2B5EF4-FFF2-40B4-BE49-F238E27FC236}">
                <a16:creationId xmlns:a16="http://schemas.microsoft.com/office/drawing/2014/main" id="{288F6813-287B-09D4-D66B-24036D80C37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45" b="90933" l="9752" r="89894">
                        <a14:foregroundMark x1="75177" y1="14508" x2="75177" y2="14508"/>
                        <a14:foregroundMark x1="78546" y1="23057" x2="78546" y2="23057"/>
                        <a14:foregroundMark x1="40248" y1="89378" x2="40248" y2="89378"/>
                        <a14:foregroundMark x1="40248" y1="86399" x2="39716" y2="87953"/>
                        <a14:foregroundMark x1="38475" y1="88731" x2="38475" y2="88731"/>
                        <a14:foregroundMark x1="44504" y1="90415" x2="44504" y2="90415"/>
                        <a14:foregroundMark x1="51241" y1="90026" x2="51241" y2="90026"/>
                        <a14:foregroundMark x1="49113" y1="90933" x2="54610" y2="90933"/>
                        <a14:foregroundMark x1="46631" y1="90933" x2="46631" y2="90933"/>
                        <a14:foregroundMark x1="56738" y1="89767" x2="57979" y2="89767"/>
                        <a14:foregroundMark x1="63121" y1="87306" x2="63121" y2="87306"/>
                        <a14:foregroundMark x1="60638" y1="86269" x2="62411" y2="87565"/>
                        <a14:foregroundMark x1="59043" y1="90026" x2="62234" y2="88860"/>
                        <a14:foregroundMark x1="37234" y1="87953" x2="37234" y2="87953"/>
                        <a14:foregroundMark x1="35638" y1="87824" x2="35638" y2="87824"/>
                      </a14:backgroundRemoval>
                    </a14:imgEffect>
                  </a14:imgLayer>
                </a14:imgProps>
              </a:ext>
              <a:ext uri="{28A0092B-C50C-407E-A947-70E740481C1C}">
                <a14:useLocalDpi xmlns:a14="http://schemas.microsoft.com/office/drawing/2010/main" val="0"/>
              </a:ext>
            </a:extLst>
          </a:blip>
          <a:stretch>
            <a:fillRect/>
          </a:stretch>
        </p:blipFill>
        <p:spPr>
          <a:xfrm>
            <a:off x="6766719" y="3657600"/>
            <a:ext cx="4362481" cy="5971339"/>
          </a:xfrm>
          <a:prstGeom prst="rect">
            <a:avLst/>
          </a:prstGeom>
        </p:spPr>
      </p:pic>
    </p:spTree>
    <p:extLst>
      <p:ext uri="{BB962C8B-B14F-4D97-AF65-F5344CB8AC3E}">
        <p14:creationId xmlns:p14="http://schemas.microsoft.com/office/powerpoint/2010/main" val="3350424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50E082C-05ED-E902-4B25-FF263EF0ADCC}"/>
              </a:ext>
            </a:extLst>
          </p:cNvPr>
          <p:cNvGrpSpPr/>
          <p:nvPr/>
        </p:nvGrpSpPr>
        <p:grpSpPr>
          <a:xfrm>
            <a:off x="137319" y="925019"/>
            <a:ext cx="16001999" cy="1277172"/>
            <a:chOff x="699294" y="2759990"/>
            <a:chExt cx="16001999" cy="1277172"/>
          </a:xfrm>
        </p:grpSpPr>
        <p:pic>
          <p:nvPicPr>
            <p:cNvPr id="7" name="Picture 6">
              <a:extLst>
                <a:ext uri="{FF2B5EF4-FFF2-40B4-BE49-F238E27FC236}">
                  <a16:creationId xmlns:a16="http://schemas.microsoft.com/office/drawing/2014/main" id="{7F2044F1-C7BD-1217-C040-EAC29C90EC28}"/>
                </a:ext>
              </a:extLst>
            </p:cNvPr>
            <p:cNvPicPr>
              <a:picLocks noChangeAspect="1"/>
            </p:cNvPicPr>
            <p:nvPr/>
          </p:nvPicPr>
          <p:blipFill>
            <a:blip r:embed="rId3"/>
            <a:stretch>
              <a:fillRect/>
            </a:stretch>
          </p:blipFill>
          <p:spPr>
            <a:xfrm>
              <a:off x="699294" y="2759990"/>
              <a:ext cx="866667" cy="819048"/>
            </a:xfrm>
            <a:prstGeom prst="rect">
              <a:avLst/>
            </a:prstGeom>
          </p:spPr>
        </p:pic>
        <p:sp>
          <p:nvSpPr>
            <p:cNvPr id="9" name="TextBox 8">
              <a:extLst>
                <a:ext uri="{FF2B5EF4-FFF2-40B4-BE49-F238E27FC236}">
                  <a16:creationId xmlns:a16="http://schemas.microsoft.com/office/drawing/2014/main" id="{5C039CD6-59BD-9D9C-5AB1-6808BFBD2E3A}"/>
                </a:ext>
              </a:extLst>
            </p:cNvPr>
            <p:cNvSpPr txBox="1"/>
            <p:nvPr/>
          </p:nvSpPr>
          <p:spPr>
            <a:xfrm>
              <a:off x="1357184" y="2836833"/>
              <a:ext cx="15344109" cy="1200329"/>
            </a:xfrm>
            <a:prstGeom prst="rect">
              <a:avLst/>
            </a:prstGeom>
            <a:noFill/>
          </p:spPr>
          <p:txBody>
            <a:bodyPr wrap="square">
              <a:spAutoFit/>
            </a:bodyPr>
            <a:lstStyle/>
            <a:p>
              <a:r>
                <a:rPr lang="nl-NL"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1. Em hãy nhận xét về cách ứng xử khi buồn hoặc lo lắng của mỗi bạn trong hình dưới đây.</a:t>
              </a:r>
            </a:p>
          </p:txBody>
        </p:sp>
      </p:grpSp>
      <p:grpSp>
        <p:nvGrpSpPr>
          <p:cNvPr id="1039" name="Group 1038">
            <a:extLst>
              <a:ext uri="{FF2B5EF4-FFF2-40B4-BE49-F238E27FC236}">
                <a16:creationId xmlns:a16="http://schemas.microsoft.com/office/drawing/2014/main" id="{754C0206-E6E3-7AFD-9B27-608B7473CB62}"/>
              </a:ext>
            </a:extLst>
          </p:cNvPr>
          <p:cNvGrpSpPr/>
          <p:nvPr/>
        </p:nvGrpSpPr>
        <p:grpSpPr>
          <a:xfrm>
            <a:off x="336077" y="3124200"/>
            <a:ext cx="4192408" cy="4149565"/>
            <a:chOff x="213519" y="4972050"/>
            <a:chExt cx="4192408" cy="4149565"/>
          </a:xfrm>
        </p:grpSpPr>
        <p:pic>
          <p:nvPicPr>
            <p:cNvPr id="13" name="Picture 12">
              <a:extLst>
                <a:ext uri="{FF2B5EF4-FFF2-40B4-BE49-F238E27FC236}">
                  <a16:creationId xmlns:a16="http://schemas.microsoft.com/office/drawing/2014/main" id="{C6052D49-4078-1504-FAEB-3DF4BDC4CD23}"/>
                </a:ext>
              </a:extLst>
            </p:cNvPr>
            <p:cNvPicPr>
              <a:picLocks noChangeAspect="1"/>
            </p:cNvPicPr>
            <p:nvPr/>
          </p:nvPicPr>
          <p:blipFill>
            <a:blip r:embed="rId4"/>
            <a:stretch>
              <a:fillRect/>
            </a:stretch>
          </p:blipFill>
          <p:spPr>
            <a:xfrm>
              <a:off x="213519" y="4972050"/>
              <a:ext cx="4192408" cy="4099587"/>
            </a:xfrm>
            <a:prstGeom prst="rect">
              <a:avLst/>
            </a:prstGeom>
          </p:spPr>
        </p:pic>
        <p:sp>
          <p:nvSpPr>
            <p:cNvPr id="1035" name="Oval 1034">
              <a:extLst>
                <a:ext uri="{FF2B5EF4-FFF2-40B4-BE49-F238E27FC236}">
                  <a16:creationId xmlns:a16="http://schemas.microsoft.com/office/drawing/2014/main" id="{B5906F56-1371-E8AF-3A2B-DD5527D4204F}"/>
                </a:ext>
              </a:extLst>
            </p:cNvPr>
            <p:cNvSpPr/>
            <p:nvPr/>
          </p:nvSpPr>
          <p:spPr>
            <a:xfrm>
              <a:off x="2042319" y="8664415"/>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1</a:t>
              </a:r>
            </a:p>
          </p:txBody>
        </p:sp>
      </p:grpSp>
      <p:grpSp>
        <p:nvGrpSpPr>
          <p:cNvPr id="1041" name="Group 1040">
            <a:extLst>
              <a:ext uri="{FF2B5EF4-FFF2-40B4-BE49-F238E27FC236}">
                <a16:creationId xmlns:a16="http://schemas.microsoft.com/office/drawing/2014/main" id="{6074D897-D8EB-4B37-A154-78F7598C39AF}"/>
              </a:ext>
            </a:extLst>
          </p:cNvPr>
          <p:cNvGrpSpPr/>
          <p:nvPr/>
        </p:nvGrpSpPr>
        <p:grpSpPr>
          <a:xfrm>
            <a:off x="4559177" y="3124200"/>
            <a:ext cx="4040503" cy="4099587"/>
            <a:chOff x="4436619" y="4972050"/>
            <a:chExt cx="4040503" cy="4099587"/>
          </a:xfrm>
        </p:grpSpPr>
        <p:pic>
          <p:nvPicPr>
            <p:cNvPr id="20" name="Picture 19">
              <a:extLst>
                <a:ext uri="{FF2B5EF4-FFF2-40B4-BE49-F238E27FC236}">
                  <a16:creationId xmlns:a16="http://schemas.microsoft.com/office/drawing/2014/main" id="{8D17D38E-C767-281C-E318-49D03592C9A0}"/>
                </a:ext>
              </a:extLst>
            </p:cNvPr>
            <p:cNvPicPr>
              <a:picLocks noChangeAspect="1"/>
            </p:cNvPicPr>
            <p:nvPr/>
          </p:nvPicPr>
          <p:blipFill>
            <a:blip r:embed="rId5"/>
            <a:stretch>
              <a:fillRect/>
            </a:stretch>
          </p:blipFill>
          <p:spPr>
            <a:xfrm>
              <a:off x="4436619" y="4972050"/>
              <a:ext cx="4040503" cy="4040503"/>
            </a:xfrm>
            <a:prstGeom prst="rect">
              <a:avLst/>
            </a:prstGeom>
          </p:spPr>
        </p:pic>
        <p:sp>
          <p:nvSpPr>
            <p:cNvPr id="1036" name="Oval 1035">
              <a:extLst>
                <a:ext uri="{FF2B5EF4-FFF2-40B4-BE49-F238E27FC236}">
                  <a16:creationId xmlns:a16="http://schemas.microsoft.com/office/drawing/2014/main" id="{B3DC3272-6413-E415-8D89-55CAC4558497}"/>
                </a:ext>
              </a:extLst>
            </p:cNvPr>
            <p:cNvSpPr/>
            <p:nvPr/>
          </p:nvSpPr>
          <p:spPr>
            <a:xfrm>
              <a:off x="6224831" y="8614437"/>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2</a:t>
              </a:r>
            </a:p>
          </p:txBody>
        </p:sp>
      </p:grpSp>
      <p:grpSp>
        <p:nvGrpSpPr>
          <p:cNvPr id="1042" name="Group 1041">
            <a:extLst>
              <a:ext uri="{FF2B5EF4-FFF2-40B4-BE49-F238E27FC236}">
                <a16:creationId xmlns:a16="http://schemas.microsoft.com/office/drawing/2014/main" id="{D0C46C6B-A30C-FD3A-4D25-C171B3F2A662}"/>
              </a:ext>
            </a:extLst>
          </p:cNvPr>
          <p:cNvGrpSpPr/>
          <p:nvPr/>
        </p:nvGrpSpPr>
        <p:grpSpPr>
          <a:xfrm>
            <a:off x="8630372" y="3124200"/>
            <a:ext cx="3560167" cy="4099587"/>
            <a:chOff x="8421633" y="5093370"/>
            <a:chExt cx="3560167" cy="4099587"/>
          </a:xfrm>
        </p:grpSpPr>
        <p:pic>
          <p:nvPicPr>
            <p:cNvPr id="1032" name="Picture 1031">
              <a:extLst>
                <a:ext uri="{FF2B5EF4-FFF2-40B4-BE49-F238E27FC236}">
                  <a16:creationId xmlns:a16="http://schemas.microsoft.com/office/drawing/2014/main" id="{869F25A2-59C8-3F0D-41A7-82D37A25B971}"/>
                </a:ext>
              </a:extLst>
            </p:cNvPr>
            <p:cNvPicPr>
              <a:picLocks noChangeAspect="1"/>
            </p:cNvPicPr>
            <p:nvPr/>
          </p:nvPicPr>
          <p:blipFill>
            <a:blip r:embed="rId6"/>
            <a:stretch>
              <a:fillRect/>
            </a:stretch>
          </p:blipFill>
          <p:spPr>
            <a:xfrm>
              <a:off x="8421633" y="5093370"/>
              <a:ext cx="3560167" cy="4099587"/>
            </a:xfrm>
            <a:prstGeom prst="rect">
              <a:avLst/>
            </a:prstGeom>
          </p:spPr>
        </p:pic>
        <p:sp>
          <p:nvSpPr>
            <p:cNvPr id="1037" name="Oval 1036">
              <a:extLst>
                <a:ext uri="{FF2B5EF4-FFF2-40B4-BE49-F238E27FC236}">
                  <a16:creationId xmlns:a16="http://schemas.microsoft.com/office/drawing/2014/main" id="{F626CDC9-9C32-51E8-A29E-904A68230C5A}"/>
                </a:ext>
              </a:extLst>
            </p:cNvPr>
            <p:cNvSpPr/>
            <p:nvPr/>
          </p:nvSpPr>
          <p:spPr>
            <a:xfrm>
              <a:off x="10005075" y="8735757"/>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3</a:t>
              </a:r>
            </a:p>
          </p:txBody>
        </p:sp>
      </p:grpSp>
      <p:grpSp>
        <p:nvGrpSpPr>
          <p:cNvPr id="1043" name="Group 1042">
            <a:extLst>
              <a:ext uri="{FF2B5EF4-FFF2-40B4-BE49-F238E27FC236}">
                <a16:creationId xmlns:a16="http://schemas.microsoft.com/office/drawing/2014/main" id="{DB5B7797-7786-BB3F-4650-2E98184F1F5C}"/>
              </a:ext>
            </a:extLst>
          </p:cNvPr>
          <p:cNvGrpSpPr/>
          <p:nvPr/>
        </p:nvGrpSpPr>
        <p:grpSpPr>
          <a:xfrm>
            <a:off x="12174873" y="3124200"/>
            <a:ext cx="3782013" cy="4102922"/>
            <a:chOff x="12098673" y="5022028"/>
            <a:chExt cx="3782013" cy="4102922"/>
          </a:xfrm>
        </p:grpSpPr>
        <p:pic>
          <p:nvPicPr>
            <p:cNvPr id="1034" name="Picture 1033">
              <a:extLst>
                <a:ext uri="{FF2B5EF4-FFF2-40B4-BE49-F238E27FC236}">
                  <a16:creationId xmlns:a16="http://schemas.microsoft.com/office/drawing/2014/main" id="{12E08B0A-E8EC-2AAF-C9C8-9297BED8E0DC}"/>
                </a:ext>
              </a:extLst>
            </p:cNvPr>
            <p:cNvPicPr>
              <a:picLocks noChangeAspect="1"/>
            </p:cNvPicPr>
            <p:nvPr/>
          </p:nvPicPr>
          <p:blipFill>
            <a:blip r:embed="rId7"/>
            <a:stretch>
              <a:fillRect/>
            </a:stretch>
          </p:blipFill>
          <p:spPr>
            <a:xfrm>
              <a:off x="12098673" y="5022028"/>
              <a:ext cx="3782013" cy="4099587"/>
            </a:xfrm>
            <a:prstGeom prst="rect">
              <a:avLst/>
            </a:prstGeom>
          </p:spPr>
        </p:pic>
        <p:sp>
          <p:nvSpPr>
            <p:cNvPr id="1038" name="Oval 1037">
              <a:extLst>
                <a:ext uri="{FF2B5EF4-FFF2-40B4-BE49-F238E27FC236}">
                  <a16:creationId xmlns:a16="http://schemas.microsoft.com/office/drawing/2014/main" id="{AE5C07CC-FED7-3E2E-1122-F510B31C4787}"/>
                </a:ext>
              </a:extLst>
            </p:cNvPr>
            <p:cNvSpPr/>
            <p:nvPr/>
          </p:nvSpPr>
          <p:spPr>
            <a:xfrm>
              <a:off x="13738353" y="8667750"/>
              <a:ext cx="457200" cy="457200"/>
            </a:xfrm>
            <a:prstGeom prst="ellipse">
              <a:avLst/>
            </a:prstGeom>
            <a:solidFill>
              <a:srgbClr val="FFFFFF"/>
            </a:solidFill>
            <a:ln>
              <a:solidFill>
                <a:srgbClr val="F8C3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ysClr val="windowText" lastClr="000000"/>
                  </a:solidFill>
                  <a:effectLst>
                    <a:outerShdw blurRad="38100" dist="38100" dir="2700000" algn="tl">
                      <a:srgbClr val="000000">
                        <a:alpha val="43137"/>
                      </a:srgbClr>
                    </a:outerShdw>
                  </a:effectLst>
                  <a:latin typeface="AvantGarde" panose="00000400000000000000" pitchFamily="2" charset="0"/>
                  <a:ea typeface="AvantGarde" panose="00000400000000000000" pitchFamily="2" charset="0"/>
                  <a:cs typeface="AvantGarde" panose="00000400000000000000" pitchFamily="2" charset="0"/>
                </a:rPr>
                <a:t>4</a:t>
              </a:r>
            </a:p>
          </p:txBody>
        </p:sp>
      </p:grpSp>
      <p:sp>
        <p:nvSpPr>
          <p:cNvPr id="1045" name="TextBox 1044">
            <a:extLst>
              <a:ext uri="{FF2B5EF4-FFF2-40B4-BE49-F238E27FC236}">
                <a16:creationId xmlns:a16="http://schemas.microsoft.com/office/drawing/2014/main" id="{694D46FA-D505-A335-373A-F65C035A77B3}"/>
              </a:ext>
            </a:extLst>
          </p:cNvPr>
          <p:cNvSpPr txBox="1"/>
          <p:nvPr/>
        </p:nvSpPr>
        <p:spPr>
          <a:xfrm>
            <a:off x="794544" y="2145913"/>
            <a:ext cx="15344109" cy="646331"/>
          </a:xfrm>
          <a:prstGeom prst="rect">
            <a:avLst/>
          </a:prstGeom>
          <a:noFill/>
        </p:spPr>
        <p:txBody>
          <a:bodyPr wrap="square">
            <a:spAutoFit/>
          </a:bodyPr>
          <a:lstStyle/>
          <a:p>
            <a:r>
              <a:rPr lang="nl-NL"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2. Nếu gặp chuyện buồn, em sẽ xử lí như thế nào? Vì sao?</a:t>
            </a:r>
            <a:endParaRPr lang="en-US" sz="3600" b="1">
              <a:solidFill>
                <a:sysClr val="windowText" lastClr="000000"/>
              </a:solidFill>
              <a:latin typeface="AvantGarde" panose="00000400000000000000" pitchFamily="2" charset="0"/>
              <a:ea typeface="AvantGarde" panose="00000400000000000000" pitchFamily="2" charset="0"/>
              <a:cs typeface="AvantGarde" panose="00000400000000000000" pitchFamily="2" charset="0"/>
            </a:endParaRPr>
          </a:p>
        </p:txBody>
      </p:sp>
      <p:pic>
        <p:nvPicPr>
          <p:cNvPr id="2" name="Hình ảnh 1">
            <a:extLst>
              <a:ext uri="{FF2B5EF4-FFF2-40B4-BE49-F238E27FC236}">
                <a16:creationId xmlns:a16="http://schemas.microsoft.com/office/drawing/2014/main" id="{44568FF3-1CEB-D83D-66C6-3D19803EE81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23019" y="6554463"/>
            <a:ext cx="3175349" cy="3175349"/>
          </a:xfrm>
          <a:prstGeom prst="rect">
            <a:avLst/>
          </a:prstGeom>
        </p:spPr>
      </p:pic>
    </p:spTree>
    <p:extLst>
      <p:ext uri="{BB962C8B-B14F-4D97-AF65-F5344CB8AC3E}">
        <p14:creationId xmlns:p14="http://schemas.microsoft.com/office/powerpoint/2010/main" val="42477792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39"/>
                                        </p:tgtEl>
                                        <p:attrNameLst>
                                          <p:attrName>style.visibility</p:attrName>
                                        </p:attrNameLst>
                                      </p:cBhvr>
                                      <p:to>
                                        <p:strVal val="visible"/>
                                      </p:to>
                                    </p:set>
                                    <p:animEffect transition="in" filter="wipe(down)">
                                      <p:cBhvr>
                                        <p:cTn id="12" dur="500"/>
                                        <p:tgtEl>
                                          <p:spTgt spid="10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41"/>
                                        </p:tgtEl>
                                        <p:attrNameLst>
                                          <p:attrName>style.visibility</p:attrName>
                                        </p:attrNameLst>
                                      </p:cBhvr>
                                      <p:to>
                                        <p:strVal val="visible"/>
                                      </p:to>
                                    </p:set>
                                    <p:animEffect transition="in" filter="wipe(down)">
                                      <p:cBhvr>
                                        <p:cTn id="17" dur="500"/>
                                        <p:tgtEl>
                                          <p:spTgt spid="10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42"/>
                                        </p:tgtEl>
                                        <p:attrNameLst>
                                          <p:attrName>style.visibility</p:attrName>
                                        </p:attrNameLst>
                                      </p:cBhvr>
                                      <p:to>
                                        <p:strVal val="visible"/>
                                      </p:to>
                                    </p:set>
                                    <p:animEffect transition="in" filter="wipe(down)">
                                      <p:cBhvr>
                                        <p:cTn id="22" dur="500"/>
                                        <p:tgtEl>
                                          <p:spTgt spid="10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43"/>
                                        </p:tgtEl>
                                        <p:attrNameLst>
                                          <p:attrName>style.visibility</p:attrName>
                                        </p:attrNameLst>
                                      </p:cBhvr>
                                      <p:to>
                                        <p:strVal val="visible"/>
                                      </p:to>
                                    </p:set>
                                    <p:animEffect transition="in" filter="wipe(down)">
                                      <p:cBhvr>
                                        <p:cTn id="27" dur="500"/>
                                        <p:tgtEl>
                                          <p:spTgt spid="10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45"/>
                                        </p:tgtEl>
                                        <p:attrNameLst>
                                          <p:attrName>style.visibility</p:attrName>
                                        </p:attrNameLst>
                                      </p:cBhvr>
                                      <p:to>
                                        <p:strVal val="visible"/>
                                      </p:to>
                                    </p:set>
                                    <p:animEffect transition="in" filter="wipe(down)">
                                      <p:cBhvr>
                                        <p:cTn id="32" dur="500"/>
                                        <p:tgtEl>
                                          <p:spTgt spid="1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10784</TotalTime>
  <Words>418</Words>
  <Application>Microsoft Office PowerPoint</Application>
  <PresentationFormat>Tùy chỉnh</PresentationFormat>
  <Paragraphs>49</Paragraphs>
  <Slides>18</Slides>
  <Notes>0</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18</vt:i4>
      </vt:variant>
    </vt:vector>
  </HeadingPairs>
  <TitlesOfParts>
    <vt:vector size="26" baseType="lpstr">
      <vt:lpstr>Arial</vt:lpstr>
      <vt:lpstr>Arial-Rounded</vt:lpstr>
      <vt:lpstr>AvantGarde</vt:lpstr>
      <vt:lpstr>Calibri</vt:lpstr>
      <vt:lpstr>HP001 4 hàng</vt:lpstr>
      <vt:lpstr>SVN-Anastasia</vt:lpstr>
      <vt:lpstr>SVN-Billo</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9Slide.vn</dc:subject>
  <dc:creator>MY PC</dc:creator>
  <dc:description>9Slide.vn</dc:description>
  <cp:lastModifiedBy>Nga Nguyễn</cp:lastModifiedBy>
  <cp:revision>1198</cp:revision>
  <dcterms:created xsi:type="dcterms:W3CDTF">2008-09-09T22:52:10Z</dcterms:created>
  <dcterms:modified xsi:type="dcterms:W3CDTF">2023-03-12T07:09:37Z</dcterms:modified>
  <cp:category>9Slide.vn</cp:category>
</cp:coreProperties>
</file>