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376" r:id="rId4"/>
    <p:sldId id="377" r:id="rId5"/>
    <p:sldId id="322" r:id="rId6"/>
    <p:sldId id="261" r:id="rId7"/>
    <p:sldId id="262" r:id="rId8"/>
    <p:sldId id="378" r:id="rId9"/>
    <p:sldId id="412" r:id="rId10"/>
    <p:sldId id="413" r:id="rId11"/>
    <p:sldId id="414" r:id="rId12"/>
    <p:sldId id="415" r:id="rId13"/>
    <p:sldId id="421" r:id="rId14"/>
    <p:sldId id="416" r:id="rId15"/>
    <p:sldId id="270" r:id="rId16"/>
    <p:sldId id="271" r:id="rId17"/>
    <p:sldId id="417" r:id="rId18"/>
    <p:sldId id="407" r:id="rId19"/>
    <p:sldId id="390" r:id="rId20"/>
    <p:sldId id="408" r:id="rId21"/>
    <p:sldId id="276" r:id="rId22"/>
    <p:sldId id="409" r:id="rId23"/>
    <p:sldId id="278" r:id="rId24"/>
    <p:sldId id="315" r:id="rId25"/>
    <p:sldId id="280" r:id="rId26"/>
    <p:sldId id="281" r:id="rId27"/>
    <p:sldId id="419" r:id="rId28"/>
    <p:sldId id="283" r:id="rId29"/>
    <p:sldId id="284" r:id="rId30"/>
    <p:sldId id="285" r:id="rId31"/>
    <p:sldId id="410" r:id="rId32"/>
    <p:sldId id="288" r:id="rId33"/>
    <p:sldId id="289" r:id="rId34"/>
    <p:sldId id="290" r:id="rId35"/>
    <p:sldId id="291" r:id="rId36"/>
    <p:sldId id="292" r:id="rId37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40"/>
    </p:embeddedFont>
    <p:embeddedFont>
      <p:font typeface="AvantGarde" panose="00000400000000000000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SVN-Anastasia" panose="020B0606040200020203" pitchFamily="3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7405"/>
    <a:srgbClr val="FFFFFF"/>
    <a:srgbClr val="FBFCF5"/>
    <a:srgbClr val="F8FAEA"/>
    <a:srgbClr val="F8FAE7"/>
    <a:srgbClr val="0000FF"/>
    <a:srgbClr val="BBDFD9"/>
    <a:srgbClr val="FFF2CC"/>
    <a:srgbClr val="F5F8DE"/>
    <a:srgbClr val="FD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740" autoAdjust="0"/>
  </p:normalViewPr>
  <p:slideViewPr>
    <p:cSldViewPr snapToGrid="0">
      <p:cViewPr>
        <p:scale>
          <a:sx n="75" d="100"/>
          <a:sy n="75" d="100"/>
        </p:scale>
        <p:origin x="1974" y="9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60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022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566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7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dirty="0"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54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38911" y="-30379"/>
            <a:ext cx="9221822" cy="2035031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600" y="0"/>
            <a:ext cx="1043400" cy="13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38911" y="-30380"/>
            <a:ext cx="3026762" cy="35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587" y="0"/>
            <a:ext cx="3479532" cy="6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131" y="533697"/>
            <a:ext cx="6200169" cy="13534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1" y="308606"/>
            <a:ext cx="9052578" cy="45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8158162" y="1"/>
            <a:ext cx="985838" cy="79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916" y="0"/>
            <a:ext cx="82021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ố trí Tùy chỉnh">
  <p:cSld name="Bố trí Tùy chỉnh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6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86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2C6CB-F6D1-0586-1641-DEB679F28DE3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44000" y="1"/>
            <a:ext cx="1391632" cy="13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50615" y="0"/>
            <a:ext cx="593385" cy="7514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873648" y="2108899"/>
            <a:ext cx="5954944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sz="3300" b="1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041" y="2923905"/>
            <a:ext cx="1868303" cy="20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67" y="2923904"/>
            <a:ext cx="2024169" cy="184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4838" y="3399813"/>
            <a:ext cx="1706204" cy="16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276"/>
            <a:ext cx="1058732" cy="21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95474" y="2109574"/>
            <a:ext cx="124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D8D8B940-C1DD-DB32-146A-81AC348D6F7D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2B3B8-ACB4-7954-A7AC-1287341C21DF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6456B-9296-4397-E173-DF4753180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0CC29362-9B78-6DF1-5B05-A9A95C4D9782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AF7B9-7EC3-D446-6062-47968B611E83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45850-166D-386C-7EA7-8C6535E15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59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E65D3BE0-C87B-7724-7DDC-1A6769AE089F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905FBD-92C0-11A2-44F1-82A9EF8DDFB3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2B6C3B-259B-E0E9-DD6D-218EFAAC1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65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E65D3BE0-C87B-7724-7DDC-1A6769AE089F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905FBD-92C0-11A2-44F1-82A9EF8DDFB3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2B6C3B-259B-E0E9-DD6D-218EFAAC1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66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00;p14">
            <a:extLst>
              <a:ext uri="{FF2B5EF4-FFF2-40B4-BE49-F238E27FC236}">
                <a16:creationId xmlns:a16="http://schemas.microsoft.com/office/drawing/2014/main" id="{F0537EA4-E476-3924-1C16-9355C39EA098}"/>
              </a:ext>
            </a:extLst>
          </p:cNvPr>
          <p:cNvGrpSpPr/>
          <p:nvPr/>
        </p:nvGrpSpPr>
        <p:grpSpPr>
          <a:xfrm>
            <a:off x="0" y="4599490"/>
            <a:ext cx="2468648" cy="535329"/>
            <a:chOff x="508724" y="6144228"/>
            <a:chExt cx="3291530" cy="713772"/>
          </a:xfrm>
        </p:grpSpPr>
        <p:sp>
          <p:nvSpPr>
            <p:cNvPr id="11" name="Google Shape;201;p14">
              <a:extLst>
                <a:ext uri="{FF2B5EF4-FFF2-40B4-BE49-F238E27FC236}">
                  <a16:creationId xmlns:a16="http://schemas.microsoft.com/office/drawing/2014/main" id="{F71E8F58-38C0-C597-064D-10098A02FEF3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02;p14">
              <a:extLst>
                <a:ext uri="{FF2B5EF4-FFF2-40B4-BE49-F238E27FC236}">
                  <a16:creationId xmlns:a16="http://schemas.microsoft.com/office/drawing/2014/main" id="{7B4A3EBE-2BB6-647A-B959-2165703EA28F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03;p14">
                <a:extLst>
                  <a:ext uri="{FF2B5EF4-FFF2-40B4-BE49-F238E27FC236}">
                    <a16:creationId xmlns:a16="http://schemas.microsoft.com/office/drawing/2014/main" id="{045BEEA8-4D74-3FC5-D38E-9502E15D999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04;p14">
                <a:extLst>
                  <a:ext uri="{FF2B5EF4-FFF2-40B4-BE49-F238E27FC236}">
                    <a16:creationId xmlns:a16="http://schemas.microsoft.com/office/drawing/2014/main" id="{554675FB-574E-1CBD-A501-09353C505FB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05;p14">
            <a:extLst>
              <a:ext uri="{FF2B5EF4-FFF2-40B4-BE49-F238E27FC236}">
                <a16:creationId xmlns:a16="http://schemas.microsoft.com/office/drawing/2014/main" id="{06525E67-8BE9-9D6D-70AE-7346A8155A9A}"/>
              </a:ext>
            </a:extLst>
          </p:cNvPr>
          <p:cNvSpPr txBox="1"/>
          <p:nvPr/>
        </p:nvSpPr>
        <p:spPr>
          <a:xfrm>
            <a:off x="523529" y="4671268"/>
            <a:ext cx="204418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89;p5">
            <a:extLst>
              <a:ext uri="{FF2B5EF4-FFF2-40B4-BE49-F238E27FC236}">
                <a16:creationId xmlns:a16="http://schemas.microsoft.com/office/drawing/2014/main" id="{495B4966-446A-B131-03DF-8EA2940E0973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2F444-263E-AF9B-C5BD-9F568D251C81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F62E9-D619-E3C2-E813-AC4BD47D6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95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2695575" y="95250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 sz="788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3535361" y="912706"/>
            <a:ext cx="2073279" cy="330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ót</a:t>
            </a:r>
            <a:endParaRPr lang="en-US" sz="2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ạng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ỡ</a:t>
            </a:r>
            <a:endParaRPr lang="en-US" sz="2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ửa</a:t>
            </a:r>
            <a:endParaRPr lang="en-US" sz="2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oảng</a:t>
            </a:r>
            <a:endParaRPr lang="en-US" sz="28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</a:t>
            </a:r>
            <a:endParaRPr lang="en-US" sz="28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0778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KHỔ THƠ</a:t>
            </a:r>
            <a:endParaRPr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8963FA7D-EF1C-4DF9-FA9B-B68C84BE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205" y="787618"/>
            <a:ext cx="3689591" cy="25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la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ô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GB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0778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KHỔ THƠ</a:t>
            </a:r>
            <a:endParaRPr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E016EB41-B2EC-F9E7-A323-9213F6E7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205" y="787618"/>
            <a:ext cx="3689591" cy="25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endParaRPr lang="en-GB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endParaRPr lang="en-GB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la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endParaRPr lang="en-GB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ô </a:t>
            </a:r>
            <a:r>
              <a:rPr lang="en-GB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GB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821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34;p18">
            <a:extLst>
              <a:ext uri="{FF2B5EF4-FFF2-40B4-BE49-F238E27FC236}">
                <a16:creationId xmlns:a16="http://schemas.microsoft.com/office/drawing/2014/main" id="{6F291C39-643D-8A04-DF99-1CE4F1DA1B48}"/>
              </a:ext>
            </a:extLst>
          </p:cNvPr>
          <p:cNvGrpSpPr/>
          <p:nvPr/>
        </p:nvGrpSpPr>
        <p:grpSpPr>
          <a:xfrm>
            <a:off x="0" y="4599490"/>
            <a:ext cx="2468648" cy="535329"/>
            <a:chOff x="508724" y="6144228"/>
            <a:chExt cx="3291530" cy="713772"/>
          </a:xfrm>
        </p:grpSpPr>
        <p:sp>
          <p:nvSpPr>
            <p:cNvPr id="10" name="Google Shape;235;p18">
              <a:extLst>
                <a:ext uri="{FF2B5EF4-FFF2-40B4-BE49-F238E27FC236}">
                  <a16:creationId xmlns:a16="http://schemas.microsoft.com/office/drawing/2014/main" id="{DA62D648-0744-53D7-0B7D-8E46EBF9884A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36;p18">
              <a:extLst>
                <a:ext uri="{FF2B5EF4-FFF2-40B4-BE49-F238E27FC236}">
                  <a16:creationId xmlns:a16="http://schemas.microsoft.com/office/drawing/2014/main" id="{9C2F5BEF-6E30-94C8-6ADF-7910283D6B3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37;p18">
                <a:extLst>
                  <a:ext uri="{FF2B5EF4-FFF2-40B4-BE49-F238E27FC236}">
                    <a16:creationId xmlns:a16="http://schemas.microsoft.com/office/drawing/2014/main" id="{13FC6AA4-68E7-AA83-FC3E-9B7D9002005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38;p18">
                <a:extLst>
                  <a:ext uri="{FF2B5EF4-FFF2-40B4-BE49-F238E27FC236}">
                    <a16:creationId xmlns:a16="http://schemas.microsoft.com/office/drawing/2014/main" id="{1242A8F8-538E-F34F-84A7-E2A6586CA9F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39;p18">
            <a:extLst>
              <a:ext uri="{FF2B5EF4-FFF2-40B4-BE49-F238E27FC236}">
                <a16:creationId xmlns:a16="http://schemas.microsoft.com/office/drawing/2014/main" id="{2C29EBA0-2E13-16A4-395C-68EC085BAE67}"/>
              </a:ext>
            </a:extLst>
          </p:cNvPr>
          <p:cNvSpPr txBox="1"/>
          <p:nvPr/>
        </p:nvSpPr>
        <p:spPr>
          <a:xfrm>
            <a:off x="500556" y="4672823"/>
            <a:ext cx="204418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Google Shape;89;p5">
            <a:extLst>
              <a:ext uri="{FF2B5EF4-FFF2-40B4-BE49-F238E27FC236}">
                <a16:creationId xmlns:a16="http://schemas.microsoft.com/office/drawing/2014/main" id="{234FF701-894C-8EC4-63B5-BF2259A9551B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91C8E-00AD-E62C-B2BE-850836EF4366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513D4-C951-33D9-47A7-05E64EF99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24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2913926" y="106270"/>
            <a:ext cx="411480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 sz="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05FCEE-1DD5-89C4-AB20-2A388B101F0B}"/>
              </a:ext>
            </a:extLst>
          </p:cNvPr>
          <p:cNvSpPr txBox="1"/>
          <p:nvPr/>
        </p:nvSpPr>
        <p:spPr>
          <a:xfrm>
            <a:off x="142152" y="84205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Lảnh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lót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9AEF29-E693-734E-2513-8A790664E04E}"/>
              </a:ext>
            </a:extLst>
          </p:cNvPr>
          <p:cNvSpPr txBox="1"/>
          <p:nvPr/>
        </p:nvSpPr>
        <p:spPr>
          <a:xfrm>
            <a:off x="1591588" y="842058"/>
            <a:ext cx="70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vang.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BB3BA-227F-C51F-3CB0-D7BFA33B0BA5}"/>
              </a:ext>
            </a:extLst>
          </p:cNvPr>
          <p:cNvSpPr txBox="1"/>
          <p:nvPr/>
        </p:nvSpPr>
        <p:spPr>
          <a:xfrm>
            <a:off x="142152" y="1676515"/>
            <a:ext cx="121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Bao la:</a:t>
            </a:r>
            <a:endParaRPr lang="en-US" sz="2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3E696E-D49D-C40C-8381-04480140753C}"/>
              </a:ext>
            </a:extLst>
          </p:cNvPr>
          <p:cNvSpPr txBox="1"/>
          <p:nvPr/>
        </p:nvSpPr>
        <p:spPr>
          <a:xfrm>
            <a:off x="1440846" y="1676515"/>
            <a:ext cx="706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Vô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8FF5518E-278C-0CB1-135D-31F6996E9C9A}"/>
              </a:ext>
            </a:extLst>
          </p:cNvPr>
          <p:cNvSpPr txBox="1"/>
          <p:nvPr/>
        </p:nvSpPr>
        <p:spPr>
          <a:xfrm>
            <a:off x="142152" y="2510972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Rìa</a:t>
            </a:r>
            <a:r>
              <a:rPr lang="en-GB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GB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A323BF7E-A07F-1E56-C2D2-C35CAE983431}"/>
              </a:ext>
            </a:extLst>
          </p:cNvPr>
          <p:cNvSpPr txBox="1"/>
          <p:nvPr/>
        </p:nvSpPr>
        <p:spPr>
          <a:xfrm>
            <a:off x="1841741" y="2510972"/>
            <a:ext cx="706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Ven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0BD43A3D-B51F-3D93-8E08-BA5D3AFEA1B4}"/>
              </a:ext>
            </a:extLst>
          </p:cNvPr>
          <p:cNvSpPr txBox="1"/>
          <p:nvPr/>
        </p:nvSpPr>
        <p:spPr>
          <a:xfrm>
            <a:off x="142152" y="3345428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</a:t>
            </a:r>
            <a:r>
              <a:rPr lang="en-GB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sài</a:t>
            </a:r>
            <a:r>
              <a:rPr lang="en-GB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327CBD7B-2A4E-4B7F-B546-B1EC942BFDB9}"/>
              </a:ext>
            </a:extLst>
          </p:cNvPr>
          <p:cNvSpPr txBox="1"/>
          <p:nvPr/>
        </p:nvSpPr>
        <p:spPr>
          <a:xfrm>
            <a:off x="1355947" y="3345428"/>
            <a:ext cx="706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Ý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giản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mộc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mạc</a:t>
            </a:r>
            <a:r>
              <a:rPr lang="en-GB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59534-D3C0-2F13-CF98-BD989548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607" y="2138180"/>
            <a:ext cx="2400940" cy="27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4" grpId="0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20" y="2486301"/>
            <a:ext cx="1987308" cy="263270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58" y="1457469"/>
            <a:ext cx="4115280" cy="11142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1;p20">
            <a:extLst>
              <a:ext uri="{FF2B5EF4-FFF2-40B4-BE49-F238E27FC236}">
                <a16:creationId xmlns:a16="http://schemas.microsoft.com/office/drawing/2014/main" id="{DDFDD0BD-204E-A413-C87C-93DE1858AD80}"/>
              </a:ext>
            </a:extLst>
          </p:cNvPr>
          <p:cNvGrpSpPr/>
          <p:nvPr/>
        </p:nvGrpSpPr>
        <p:grpSpPr>
          <a:xfrm>
            <a:off x="9758" y="4593902"/>
            <a:ext cx="2904748" cy="535329"/>
            <a:chOff x="508724" y="6144228"/>
            <a:chExt cx="3872997" cy="713772"/>
          </a:xfrm>
        </p:grpSpPr>
        <p:sp>
          <p:nvSpPr>
            <p:cNvPr id="10" name="Google Shape;262;p20">
              <a:extLst>
                <a:ext uri="{FF2B5EF4-FFF2-40B4-BE49-F238E27FC236}">
                  <a16:creationId xmlns:a16="http://schemas.microsoft.com/office/drawing/2014/main" id="{0F66596E-8EBC-E800-4F35-82618B6C2E46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63;p20">
              <a:extLst>
                <a:ext uri="{FF2B5EF4-FFF2-40B4-BE49-F238E27FC236}">
                  <a16:creationId xmlns:a16="http://schemas.microsoft.com/office/drawing/2014/main" id="{E4F57B7E-263E-DC67-0442-CFAA01C390F9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64;p20">
                <a:extLst>
                  <a:ext uri="{FF2B5EF4-FFF2-40B4-BE49-F238E27FC236}">
                    <a16:creationId xmlns:a16="http://schemas.microsoft.com/office/drawing/2014/main" id="{DBD02DFF-6AFB-E3E1-F65D-EA581C70552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65;p20">
                <a:extLst>
                  <a:ext uri="{FF2B5EF4-FFF2-40B4-BE49-F238E27FC236}">
                    <a16:creationId xmlns:a16="http://schemas.microsoft.com/office/drawing/2014/main" id="{81C2EB88-B2C3-1616-7C7A-3B54C6AFE0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66;p20">
            <a:extLst>
              <a:ext uri="{FF2B5EF4-FFF2-40B4-BE49-F238E27FC236}">
                <a16:creationId xmlns:a16="http://schemas.microsoft.com/office/drawing/2014/main" id="{556DD6B2-E87D-144E-CC1B-A2DAE4673000}"/>
              </a:ext>
            </a:extLst>
          </p:cNvPr>
          <p:cNvSpPr txBox="1"/>
          <p:nvPr/>
        </p:nvSpPr>
        <p:spPr>
          <a:xfrm>
            <a:off x="533287" y="4665679"/>
            <a:ext cx="257171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89;p5">
            <a:extLst>
              <a:ext uri="{FF2B5EF4-FFF2-40B4-BE49-F238E27FC236}">
                <a16:creationId xmlns:a16="http://schemas.microsoft.com/office/drawing/2014/main" id="{CC30336D-1CF6-6D07-A69E-B6737EA8F0FA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0155F-194C-A942-6310-2936C254D7A2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B5500-4895-FB18-4D04-4E02A60C8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9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335" y="621358"/>
            <a:ext cx="4287331" cy="390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1;p20">
            <a:extLst>
              <a:ext uri="{FF2B5EF4-FFF2-40B4-BE49-F238E27FC236}">
                <a16:creationId xmlns:a16="http://schemas.microsoft.com/office/drawing/2014/main" id="{894BA4AB-E290-51CF-DDF8-3BA20336DAD8}"/>
              </a:ext>
            </a:extLst>
          </p:cNvPr>
          <p:cNvGrpSpPr/>
          <p:nvPr/>
        </p:nvGrpSpPr>
        <p:grpSpPr>
          <a:xfrm>
            <a:off x="10496" y="4591586"/>
            <a:ext cx="2904748" cy="535329"/>
            <a:chOff x="508724" y="6144228"/>
            <a:chExt cx="3872997" cy="713772"/>
          </a:xfrm>
        </p:grpSpPr>
        <p:sp>
          <p:nvSpPr>
            <p:cNvPr id="3" name="Google Shape;262;p20">
              <a:extLst>
                <a:ext uri="{FF2B5EF4-FFF2-40B4-BE49-F238E27FC236}">
                  <a16:creationId xmlns:a16="http://schemas.microsoft.com/office/drawing/2014/main" id="{F46BF8C9-7421-194F-468A-21E19FAD7060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263;p20">
              <a:extLst>
                <a:ext uri="{FF2B5EF4-FFF2-40B4-BE49-F238E27FC236}">
                  <a16:creationId xmlns:a16="http://schemas.microsoft.com/office/drawing/2014/main" id="{E22D17F4-51FC-9932-E5AB-9BF9F6DF87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264;p20">
                <a:extLst>
                  <a:ext uri="{FF2B5EF4-FFF2-40B4-BE49-F238E27FC236}">
                    <a16:creationId xmlns:a16="http://schemas.microsoft.com/office/drawing/2014/main" id="{66327EDC-2A2C-E35B-A97C-641581AABC3C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265;p20">
                <a:extLst>
                  <a:ext uri="{FF2B5EF4-FFF2-40B4-BE49-F238E27FC236}">
                    <a16:creationId xmlns:a16="http://schemas.microsoft.com/office/drawing/2014/main" id="{E438158C-284E-9F05-A97A-60C45F3ADD1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7" name="Google Shape;266;p20">
            <a:extLst>
              <a:ext uri="{FF2B5EF4-FFF2-40B4-BE49-F238E27FC236}">
                <a16:creationId xmlns:a16="http://schemas.microsoft.com/office/drawing/2014/main" id="{4FFDE1F5-056E-D181-15D2-53F58780A028}"/>
              </a:ext>
            </a:extLst>
          </p:cNvPr>
          <p:cNvSpPr txBox="1"/>
          <p:nvPr/>
        </p:nvSpPr>
        <p:spPr>
          <a:xfrm>
            <a:off x="854064" y="4663364"/>
            <a:ext cx="184529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6ACC274D-E487-B0A8-4E17-EC0D62439620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E9925-EEB6-BD79-491C-EBD2A0C3073D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83E29-ACC8-4F39-91C1-863666C6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0772" y="944518"/>
            <a:ext cx="4742457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51468" y="790769"/>
            <a:ext cx="8701419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1, 2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miêu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vùng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sz="788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013258" y="285039"/>
            <a:ext cx="142720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hiểu</a:t>
            </a:r>
            <a:endParaRPr sz="788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E2EA1C-C362-768C-AC8E-7A22F26DF4A1}"/>
              </a:ext>
            </a:extLst>
          </p:cNvPr>
          <p:cNvSpPr/>
          <p:nvPr/>
        </p:nvSpPr>
        <p:spPr>
          <a:xfrm>
            <a:off x="351468" y="2319313"/>
            <a:ext cx="85353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mây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rủ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leo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dốc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rạng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rỡ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la.</a:t>
            </a:r>
          </a:p>
        </p:txBody>
      </p:sp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100442" y="740960"/>
            <a:ext cx="897121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3, 4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788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E0641-8D5E-BE31-E6B9-A2434CC77F78}"/>
              </a:ext>
            </a:extLst>
          </p:cNvPr>
          <p:cNvSpPr/>
          <p:nvPr/>
        </p:nvSpPr>
        <p:spPr>
          <a:xfrm>
            <a:off x="100443" y="2219695"/>
            <a:ext cx="8586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bào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món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ngô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nuôi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cất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núi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28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1B9F58-C44C-502E-0EB5-00792084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133" y="1292481"/>
            <a:ext cx="3843874" cy="3851019"/>
          </a:xfrm>
          <a:prstGeom prst="rect">
            <a:avLst/>
          </a:prstGeom>
        </p:spPr>
      </p:pic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329746" y="784554"/>
            <a:ext cx="881425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  <a:endParaRPr sz="27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5F0CBF-6CF3-AB50-B5EA-92DB67AFAC61}"/>
              </a:ext>
            </a:extLst>
          </p:cNvPr>
          <p:cNvSpPr/>
          <p:nvPr/>
        </p:nvSpPr>
        <p:spPr>
          <a:xfrm>
            <a:off x="482146" y="1344099"/>
            <a:ext cx="8395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Bản Mông sơ sài nhưng vẫn có rất nhiều điều lạ.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9286E-26A3-BB71-1054-210733F05B97}"/>
              </a:ext>
            </a:extLst>
          </p:cNvPr>
          <p:cNvSpPr/>
          <p:nvPr/>
        </p:nvSpPr>
        <p:spPr>
          <a:xfrm>
            <a:off x="482146" y="2247259"/>
            <a:ext cx="6352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Trên núi đá chênh vênh có rất nhiều điều lạ.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620EC-91ED-FE0B-80E4-EF65A37B77AB}"/>
              </a:ext>
            </a:extLst>
          </p:cNvPr>
          <p:cNvSpPr/>
          <p:nvPr/>
        </p:nvSpPr>
        <p:spPr>
          <a:xfrm>
            <a:off x="482147" y="3150419"/>
            <a:ext cx="6014744" cy="129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Bạn nhỏ biết thêm nhiều điều mới lạ từ những trang sách.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C9CF22-F8B6-4BC1-21DF-8BB6B964A3B3}"/>
              </a:ext>
            </a:extLst>
          </p:cNvPr>
          <p:cNvSpPr/>
          <p:nvPr/>
        </p:nvSpPr>
        <p:spPr>
          <a:xfrm>
            <a:off x="421049" y="3282757"/>
            <a:ext cx="581569" cy="56027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329746" y="784554"/>
            <a:ext cx="881425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  <a:endParaRPr sz="27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A84557-243F-8BC7-1CD3-FDB223CC7857}"/>
              </a:ext>
            </a:extLst>
          </p:cNvPr>
          <p:cNvSpPr/>
          <p:nvPr/>
        </p:nvSpPr>
        <p:spPr>
          <a:xfrm>
            <a:off x="329746" y="1783663"/>
            <a:ext cx="84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5ADFF3-5CCB-135B-6F10-C7F7E4818372}"/>
              </a:ext>
            </a:extLst>
          </p:cNvPr>
          <p:cNvSpPr/>
          <p:nvPr/>
        </p:nvSpPr>
        <p:spPr>
          <a:xfrm>
            <a:off x="329746" y="2603002"/>
            <a:ext cx="84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BAB38A-9244-B443-F2B1-10C1263BBCA7}"/>
              </a:ext>
            </a:extLst>
          </p:cNvPr>
          <p:cNvSpPr/>
          <p:nvPr/>
        </p:nvSpPr>
        <p:spPr>
          <a:xfrm>
            <a:off x="329746" y="3422340"/>
            <a:ext cx="8407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34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442098" y="962450"/>
            <a:ext cx="6580079" cy="3422653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343609"/>
              <a:ext cx="6931338" cy="302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just">
                <a:lnSpc>
                  <a:spcPct val="102000"/>
                </a:lnSpc>
              </a:pP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Nói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về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vẻ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đẹp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yên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bình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cuộc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sống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bình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dị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con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Mông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tình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yêu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người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Mông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dành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cho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mình</a:t>
              </a:r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vi-VN" sz="2800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4125" y="2206578"/>
            <a:ext cx="2537486" cy="2762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2903183" y="342501"/>
            <a:ext cx="3337634" cy="624388"/>
            <a:chOff x="4659099" y="302297"/>
            <a:chExt cx="3300838" cy="1334245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799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27" y="944518"/>
            <a:ext cx="4686346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7E7258-76E2-AB19-56C3-38789C78C626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14" name="Google Shape;317;p26">
              <a:extLst>
                <a:ext uri="{FF2B5EF4-FFF2-40B4-BE49-F238E27FC236}">
                  <a16:creationId xmlns:a16="http://schemas.microsoft.com/office/drawing/2014/main" id="{3B34B5EB-4741-DC72-6203-165A324C5A4A}"/>
                </a:ext>
              </a:extLst>
            </p:cNvPr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16" name="Google Shape;318;p26">
                <a:extLst>
                  <a:ext uri="{FF2B5EF4-FFF2-40B4-BE49-F238E27FC236}">
                    <a16:creationId xmlns:a16="http://schemas.microsoft.com/office/drawing/2014/main" id="{433803F9-6B46-48B8-85AA-65A6BF1A3E6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19;p26">
                <a:extLst>
                  <a:ext uri="{FF2B5EF4-FFF2-40B4-BE49-F238E27FC236}">
                    <a16:creationId xmlns:a16="http://schemas.microsoft.com/office/drawing/2014/main" id="{5F8DBF69-3599-4EE5-D545-82B8D43D393E}"/>
                  </a:ext>
                </a:extLst>
              </p:cNvPr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96A2F2C-EEB4-9AB4-1079-82F975A5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2" name="Google Shape;301;p24">
            <a:extLst>
              <a:ext uri="{FF2B5EF4-FFF2-40B4-BE49-F238E27FC236}">
                <a16:creationId xmlns:a16="http://schemas.microsoft.com/office/drawing/2014/main" id="{24AFB433-7078-1BF8-1EF6-F944051305F2}"/>
              </a:ext>
            </a:extLst>
          </p:cNvPr>
          <p:cNvSpPr txBox="1"/>
          <p:nvPr/>
        </p:nvSpPr>
        <p:spPr>
          <a:xfrm>
            <a:off x="442581" y="990008"/>
            <a:ext cx="8701419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lão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788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C1CC11-4BD6-EE87-D8B6-61E6A78BF75C}"/>
              </a:ext>
            </a:extLst>
          </p:cNvPr>
          <p:cNvSpPr/>
          <p:nvPr/>
        </p:nvSpPr>
        <p:spPr>
          <a:xfrm>
            <a:off x="442581" y="2518552"/>
            <a:ext cx="64662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lão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F056-5949-7ED8-4DA7-80BFBD8D0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133" y="1292481"/>
            <a:ext cx="3843874" cy="38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8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103664" y="816011"/>
            <a:ext cx="884348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788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415177E-DE6B-50F5-887A-90851B9D3788}"/>
              </a:ext>
            </a:extLst>
          </p:cNvPr>
          <p:cNvSpPr/>
          <p:nvPr/>
        </p:nvSpPr>
        <p:spPr>
          <a:xfrm>
            <a:off x="248706" y="1577327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Một câu kể.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3AAEF-20C3-FB22-4123-BD86214482FD}"/>
              </a:ext>
            </a:extLst>
          </p:cNvPr>
          <p:cNvSpPr/>
          <p:nvPr/>
        </p:nvSpPr>
        <p:spPr>
          <a:xfrm>
            <a:off x="248706" y="2922221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 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1760F2-E834-9F07-79B3-2DD4D8E3FEDF}"/>
              </a:ext>
            </a:extLst>
          </p:cNvPr>
          <p:cNvSpPr/>
          <p:nvPr/>
        </p:nvSpPr>
        <p:spPr>
          <a:xfrm>
            <a:off x="248706" y="2025625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48A5BB-6AD6-C62B-00EB-8928788EDF98}"/>
              </a:ext>
            </a:extLst>
          </p:cNvPr>
          <p:cNvSpPr/>
          <p:nvPr/>
        </p:nvSpPr>
        <p:spPr>
          <a:xfrm>
            <a:off x="248706" y="2473923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91293C-7FAD-2FE6-0FF2-8A79B4C3B124}"/>
              </a:ext>
            </a:extLst>
          </p:cNvPr>
          <p:cNvSpPr/>
          <p:nvPr/>
        </p:nvSpPr>
        <p:spPr>
          <a:xfrm>
            <a:off x="248706" y="3370519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tuyệt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19D020-A405-9E9A-6566-076E2FAF8206}"/>
              </a:ext>
            </a:extLst>
          </p:cNvPr>
          <p:cNvSpPr/>
          <p:nvPr/>
        </p:nvSpPr>
        <p:spPr>
          <a:xfrm>
            <a:off x="248706" y="3818818"/>
            <a:ext cx="8698444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</p:spTree>
  </p:cSld>
  <p:clrMapOvr>
    <a:masterClrMapping/>
  </p:clrMapOvr>
  <p:transition advTm="356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4" grpId="0"/>
      <p:bldP spid="6" grpId="0"/>
      <p:bldP spid="7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445606" y="726813"/>
            <a:ext cx="8526944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tộc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45).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FEB4CE-4706-E41A-FB08-DAAFE21CAB44}"/>
              </a:ext>
            </a:extLst>
          </p:cNvPr>
          <p:cNvSpPr txBox="1"/>
          <p:nvPr/>
        </p:nvSpPr>
        <p:spPr>
          <a:xfrm>
            <a:off x="885920" y="1780917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Ba-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38160-7947-20E0-4C03-D5E26DCD2C28}"/>
              </a:ext>
            </a:extLst>
          </p:cNvPr>
          <p:cNvSpPr txBox="1"/>
          <p:nvPr/>
        </p:nvSpPr>
        <p:spPr>
          <a:xfrm>
            <a:off x="885920" y="2681932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6B8CE-11EC-D61D-DB5A-2BA7E2116575}"/>
              </a:ext>
            </a:extLst>
          </p:cNvPr>
          <p:cNvSpPr txBox="1"/>
          <p:nvPr/>
        </p:nvSpPr>
        <p:spPr>
          <a:xfrm>
            <a:off x="885920" y="3582948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76EE2-A37B-1C77-DD53-34C09DA875BE}"/>
              </a:ext>
            </a:extLst>
          </p:cNvPr>
          <p:cNvSpPr txBox="1"/>
          <p:nvPr/>
        </p:nvSpPr>
        <p:spPr>
          <a:xfrm>
            <a:off x="4967066" y="1780917"/>
            <a:ext cx="243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0BBF7-0ED3-01CC-05AA-5EC8D4040CA0}"/>
              </a:ext>
            </a:extLst>
          </p:cNvPr>
          <p:cNvSpPr txBox="1"/>
          <p:nvPr/>
        </p:nvSpPr>
        <p:spPr>
          <a:xfrm>
            <a:off x="4967066" y="2681932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Kinh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AD0EA-929D-7162-C19C-D21F3926D767}"/>
              </a:ext>
            </a:extLst>
          </p:cNvPr>
          <p:cNvSpPr txBox="1"/>
          <p:nvPr/>
        </p:nvSpPr>
        <p:spPr>
          <a:xfrm>
            <a:off x="4967066" y="3582948"/>
            <a:ext cx="3990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Hmông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3820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448" y="1740469"/>
            <a:ext cx="4686346" cy="16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1" y="0"/>
            <a:ext cx="91060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810" y="2364994"/>
            <a:ext cx="4251125" cy="187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7E3F27-79A0-BBBE-4952-06D69781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968" y="2169318"/>
            <a:ext cx="1814286" cy="29642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AD678B-B068-76FC-150F-C1DD9F74806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317" name="Google Shape;317;p26"/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318" name="Google Shape;318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9" name="Google Shape;319;p26"/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58215E7-20A5-08B9-3245-BC5C7B1D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6" name="Google Shape;321;p26">
            <a:extLst>
              <a:ext uri="{FF2B5EF4-FFF2-40B4-BE49-F238E27FC236}">
                <a16:creationId xmlns:a16="http://schemas.microsoft.com/office/drawing/2014/main" id="{AF8960F7-C575-5946-BD0D-CF6D4944B46C}"/>
              </a:ext>
            </a:extLst>
          </p:cNvPr>
          <p:cNvSpPr txBox="1"/>
          <p:nvPr/>
        </p:nvSpPr>
        <p:spPr>
          <a:xfrm>
            <a:off x="329746" y="784554"/>
            <a:ext cx="8814254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rằng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đựng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27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8" name="Google Shape;322;p26">
            <a:extLst>
              <a:ext uri="{FF2B5EF4-FFF2-40B4-BE49-F238E27FC236}">
                <a16:creationId xmlns:a16="http://schemas.microsoft.com/office/drawing/2014/main" id="{C99FF2F8-3CB9-1C0D-51CB-5CAFBD6ADB36}"/>
              </a:ext>
            </a:extLst>
          </p:cNvPr>
          <p:cNvSpPr/>
          <p:nvPr/>
        </p:nvSpPr>
        <p:spPr>
          <a:xfrm>
            <a:off x="354735" y="2146435"/>
            <a:ext cx="6586266" cy="229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29000"/>
              </a:lnSpc>
            </a:pPr>
            <a:r>
              <a:rPr lang="nl-NL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đựng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mãi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ngay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7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2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20CAA4-BB5E-FD15-D271-EE8F4C8BC35E}"/>
              </a:ext>
            </a:extLst>
          </p:cNvPr>
          <p:cNvSpPr txBox="1"/>
          <p:nvPr/>
        </p:nvSpPr>
        <p:spPr>
          <a:xfrm>
            <a:off x="1900226" y="1616648"/>
            <a:ext cx="14847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264A44-B759-C65D-8064-9A997CC5702B}"/>
              </a:ext>
            </a:extLst>
          </p:cNvPr>
          <p:cNvSpPr txBox="1"/>
          <p:nvPr/>
        </p:nvSpPr>
        <p:spPr>
          <a:xfrm>
            <a:off x="1620102" y="3091089"/>
            <a:ext cx="20697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SGK </a:t>
            </a:r>
            <a:r>
              <a:rPr lang="en-US" sz="27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7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49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9AF0DBD-BC3C-B6AE-FAAA-F23476013E7B}"/>
              </a:ext>
            </a:extLst>
          </p:cNvPr>
          <p:cNvSpPr txBox="1"/>
          <p:nvPr/>
        </p:nvSpPr>
        <p:spPr>
          <a:xfrm>
            <a:off x="946840" y="625512"/>
            <a:ext cx="33906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31EB9F-A5AC-86A1-3DA0-4AB28832A249}"/>
              </a:ext>
            </a:extLst>
          </p:cNvPr>
          <p:cNvSpPr txBox="1"/>
          <p:nvPr/>
        </p:nvSpPr>
        <p:spPr>
          <a:xfrm>
            <a:off x="2771" y="2353868"/>
            <a:ext cx="5234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3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3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3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sz="33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8AE61BC6-3195-E30A-E556-3AD0F5442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t="10815" r="10945" b="55407"/>
          <a:stretch/>
        </p:blipFill>
        <p:spPr>
          <a:xfrm>
            <a:off x="4419600" y="1016584"/>
            <a:ext cx="4258194" cy="26745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251054" y="128047"/>
            <a:ext cx="6926460" cy="162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wgày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κáng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wăm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 …</a:t>
            </a:r>
            <a:endParaRPr sz="788" dirty="0">
              <a:latin typeface="HP001 4 hàng" panose="020B06030503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	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TΗĞng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VΗİΙ</a:t>
            </a:r>
            <a:endParaRPr sz="788"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ô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cửa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đá</a:t>
            </a:r>
            <a:endParaRPr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201" y="1066052"/>
            <a:ext cx="4114840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oogle Shape;109;p8">
            <a:extLst>
              <a:ext uri="{FF2B5EF4-FFF2-40B4-BE49-F238E27FC236}">
                <a16:creationId xmlns:a16="http://schemas.microsoft.com/office/drawing/2014/main" id="{7B4A5229-2ED7-FB53-CE75-68373E6F6691}"/>
              </a:ext>
            </a:extLst>
          </p:cNvPr>
          <p:cNvGrpSpPr/>
          <p:nvPr/>
        </p:nvGrpSpPr>
        <p:grpSpPr>
          <a:xfrm>
            <a:off x="301391" y="4599490"/>
            <a:ext cx="2163411" cy="535329"/>
            <a:chOff x="508724" y="6144228"/>
            <a:chExt cx="2884548" cy="713772"/>
          </a:xfrm>
        </p:grpSpPr>
        <p:sp>
          <p:nvSpPr>
            <p:cNvPr id="15" name="Google Shape;110;p8">
              <a:extLst>
                <a:ext uri="{FF2B5EF4-FFF2-40B4-BE49-F238E27FC236}">
                  <a16:creationId xmlns:a16="http://schemas.microsoft.com/office/drawing/2014/main" id="{4F5BF014-B483-1ACB-6CD7-3B748A1E4B2B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6" name="Google Shape;111;p8">
              <a:extLst>
                <a:ext uri="{FF2B5EF4-FFF2-40B4-BE49-F238E27FC236}">
                  <a16:creationId xmlns:a16="http://schemas.microsoft.com/office/drawing/2014/main" id="{04CE29B6-E309-28DB-FE20-01B67973B58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7" name="Google Shape;112;p8">
                <a:extLst>
                  <a:ext uri="{FF2B5EF4-FFF2-40B4-BE49-F238E27FC236}">
                    <a16:creationId xmlns:a16="http://schemas.microsoft.com/office/drawing/2014/main" id="{F315FD45-1649-5A21-4FD4-0C5D27CF61D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8" name="Google Shape;113;p8">
                <a:extLst>
                  <a:ext uri="{FF2B5EF4-FFF2-40B4-BE49-F238E27FC236}">
                    <a16:creationId xmlns:a16="http://schemas.microsoft.com/office/drawing/2014/main" id="{989948B6-0639-5ABE-7C8A-FF2CCF675A3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9" name="Google Shape;114;p8">
            <a:extLst>
              <a:ext uri="{FF2B5EF4-FFF2-40B4-BE49-F238E27FC236}">
                <a16:creationId xmlns:a16="http://schemas.microsoft.com/office/drawing/2014/main" id="{B1CBFF66-A0AD-F7A5-6C87-39392046591D}"/>
              </a:ext>
            </a:extLst>
          </p:cNvPr>
          <p:cNvSpPr txBox="1"/>
          <p:nvPr/>
        </p:nvSpPr>
        <p:spPr>
          <a:xfrm>
            <a:off x="886284" y="4664269"/>
            <a:ext cx="1528954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2A2C-CFE1-FB0C-6986-928791060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2C1D3466-0B9E-FB95-235B-260AE35D137B}"/>
              </a:ext>
            </a:extLst>
          </p:cNvPr>
          <p:cNvGrpSpPr/>
          <p:nvPr/>
        </p:nvGrpSpPr>
        <p:grpSpPr>
          <a:xfrm>
            <a:off x="5247" y="4589777"/>
            <a:ext cx="2163411" cy="535329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55F07B80-71E7-A9F8-25E7-6C3CBABB3C22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F6859DF7-AE47-8E0E-208A-DE713D6F770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8FBA8CFA-5B5F-F9BF-FD00-D4463518FE6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2EB03957-44CB-3DA9-9835-7A48940C363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3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7" name="Google Shape;130;p9">
            <a:extLst>
              <a:ext uri="{FF2B5EF4-FFF2-40B4-BE49-F238E27FC236}">
                <a16:creationId xmlns:a16="http://schemas.microsoft.com/office/drawing/2014/main" id="{6A76ECA8-63F2-AE22-DD8F-3D0ED9D40EE7}"/>
              </a:ext>
            </a:extLst>
          </p:cNvPr>
          <p:cNvSpPr txBox="1"/>
          <p:nvPr/>
        </p:nvSpPr>
        <p:spPr>
          <a:xfrm>
            <a:off x="567280" y="4654556"/>
            <a:ext cx="1608329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1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8" name="Google Shape;89;p5">
            <a:extLst>
              <a:ext uri="{FF2B5EF4-FFF2-40B4-BE49-F238E27FC236}">
                <a16:creationId xmlns:a16="http://schemas.microsoft.com/office/drawing/2014/main" id="{C2A84774-00DD-AA03-7A0D-D242D8C5F48A}"/>
              </a:ext>
            </a:extLst>
          </p:cNvPr>
          <p:cNvSpPr txBox="1"/>
          <p:nvPr/>
        </p:nvSpPr>
        <p:spPr>
          <a:xfrm>
            <a:off x="1024938" y="8681"/>
            <a:ext cx="70941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Bên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ô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cửa</a:t>
            </a:r>
            <a:r>
              <a:rPr lang="en-US" sz="2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đá</a:t>
            </a:r>
            <a:endParaRPr sz="2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535CB-FC2D-32E0-4997-B239E40EB4C8}"/>
              </a:ext>
            </a:extLst>
          </p:cNvPr>
          <p:cNvSpPr txBox="1"/>
          <p:nvPr/>
        </p:nvSpPr>
        <p:spPr>
          <a:xfrm>
            <a:off x="77932" y="448002"/>
            <a:ext cx="595257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Lảnh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lót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la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ô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vênh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ra.</a:t>
            </a:r>
            <a:endParaRPr lang="en-GB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5000"/>
              </a:lnSpc>
            </a:pPr>
            <a:r>
              <a:rPr lang="en-GB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 KHÁNH</a:t>
            </a:r>
          </a:p>
          <a:p>
            <a:pPr algn="just">
              <a:lnSpc>
                <a:spcPct val="85000"/>
              </a:lnSpc>
            </a:pPr>
            <a:endParaRPr lang="en-US" sz="1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7A8AC-EBDE-5935-7ADE-BE066132F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1" t="15155" r="128" b="15725"/>
          <a:stretch/>
        </p:blipFill>
        <p:spPr>
          <a:xfrm>
            <a:off x="6088380" y="313480"/>
            <a:ext cx="3002280" cy="4142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5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2748</TotalTime>
  <Words>1804</Words>
  <Application>Microsoft Office PowerPoint</Application>
  <PresentationFormat>On-screen Show (16:9)</PresentationFormat>
  <Paragraphs>279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AvantGarde</vt:lpstr>
      <vt:lpstr>HP001 4 hàng</vt:lpstr>
      <vt:lpstr>SVN-Anastasia</vt:lpstr>
      <vt:lpstr>Calibri</vt:lpstr>
      <vt:lpstr>Arial-Rounded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Nguyễn Thị Tuyết Nga</cp:lastModifiedBy>
  <cp:revision>67</cp:revision>
  <dcterms:created xsi:type="dcterms:W3CDTF">2021-12-21T12:51:08Z</dcterms:created>
  <dcterms:modified xsi:type="dcterms:W3CDTF">2023-02-18T06:06:29Z</dcterms:modified>
  <cp:category>9Slide.vn</cp:category>
</cp:coreProperties>
</file>