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2" r:id="rId2"/>
    <p:sldId id="264" r:id="rId3"/>
    <p:sldId id="289" r:id="rId4"/>
    <p:sldId id="279" r:id="rId5"/>
    <p:sldId id="278" r:id="rId6"/>
    <p:sldId id="280" r:id="rId7"/>
    <p:sldId id="300" r:id="rId8"/>
    <p:sldId id="298" r:id="rId9"/>
    <p:sldId id="283" r:id="rId10"/>
    <p:sldId id="301" r:id="rId11"/>
    <p:sldId id="284" r:id="rId12"/>
    <p:sldId id="2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D2"/>
    <a:srgbClr val="FF6600"/>
    <a:srgbClr val="F9D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150" autoAdjust="0"/>
  </p:normalViewPr>
  <p:slideViewPr>
    <p:cSldViewPr snapToGrid="0">
      <p:cViewPr varScale="1">
        <p:scale>
          <a:sx n="62" d="100"/>
          <a:sy n="62" d="100"/>
        </p:scale>
        <p:origin x="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87E1C-A28B-4B69-B2C6-EAC2A069F80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FF119-9356-40F9-8900-CEF5489B7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28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84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77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6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>
            <a:extLst>
              <a:ext uri="{FF2B5EF4-FFF2-40B4-BE49-F238E27FC236}">
                <a16:creationId xmlns:a16="http://schemas.microsoft.com/office/drawing/2014/main" id="{36F910B7-E4AE-8CE8-8604-FE93F413B151}"/>
              </a:ext>
            </a:extLst>
          </p:cNvPr>
          <p:cNvGrpSpPr/>
          <p:nvPr userDrawn="1"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2D556A06-47B2-DA11-07E7-9005CFBCB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43FF279D-29F8-B661-8B4D-BC7AF452C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C287997B-0F1D-ED49-31A8-FD0A2D7E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98A4B3AB-9ED9-E008-A39D-501A7029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5ED3D8C8-8001-4536-34D1-4C8EF5DA8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AD4B6B44-3D94-0A8B-C9A5-7BB041A9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9" name="图片 16">
            <a:extLst>
              <a:ext uri="{FF2B5EF4-FFF2-40B4-BE49-F238E27FC236}">
                <a16:creationId xmlns:a16="http://schemas.microsoft.com/office/drawing/2014/main" id="{46260699-EED2-6277-FE01-7C66F8D02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5AAD4DA-AAB7-06B3-B78A-27B2B0BD11F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1E9FE7F9-2408-93E7-E022-F51AC66093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2B913091-BEAA-C5CE-5DD4-AE2FC90554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13" name="组合 36">
            <a:extLst>
              <a:ext uri="{FF2B5EF4-FFF2-40B4-BE49-F238E27FC236}">
                <a16:creationId xmlns:a16="http://schemas.microsoft.com/office/drawing/2014/main" id="{AB1D0A1C-0C1F-7925-3510-CEE29DDEBDB0}"/>
              </a:ext>
            </a:extLst>
          </p:cNvPr>
          <p:cNvGrpSpPr/>
          <p:nvPr userDrawn="1"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FA78BB4A-8AC9-9AE1-2306-6E715CB82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28">
              <a:extLst>
                <a:ext uri="{FF2B5EF4-FFF2-40B4-BE49-F238E27FC236}">
                  <a16:creationId xmlns:a16="http://schemas.microsoft.com/office/drawing/2014/main" id="{7CAC6F03-4567-F8C6-924E-DC7AA17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16" name="图片 26">
            <a:extLst>
              <a:ext uri="{FF2B5EF4-FFF2-40B4-BE49-F238E27FC236}">
                <a16:creationId xmlns:a16="http://schemas.microsoft.com/office/drawing/2014/main" id="{EBE5E322-A067-BC7D-7740-60B87B2163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17" name="图片 29">
            <a:extLst>
              <a:ext uri="{FF2B5EF4-FFF2-40B4-BE49-F238E27FC236}">
                <a16:creationId xmlns:a16="http://schemas.microsoft.com/office/drawing/2014/main" id="{F09B21E0-F03B-765B-EC38-52BA3DD16E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57502" y="44038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A8AD8-5C65-A454-DDCE-74D6F9A90A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C4C40478-208F-79EA-767C-8B6B5355C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672" y="5404071"/>
            <a:ext cx="1043328" cy="1453929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id="{0E06F57E-8DCA-E228-E36B-362004EF86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54" y="125793"/>
            <a:ext cx="1302246" cy="863990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093B778A-FDA5-12C7-064D-99696DB1BA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5550887"/>
            <a:ext cx="1043328" cy="1307113"/>
          </a:xfrm>
          <a:prstGeom prst="rect">
            <a:avLst/>
          </a:prstGeom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id="{8D581265-B2AC-32C7-FF2B-ED12C17140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412" y="125793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D8559E-B4FF-AFF7-6F51-46FFF7E8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98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DE0C57F-8224-225C-0C9E-E75935B17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DF9E02-FD09-5B0C-0044-7D762B0DE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3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0B60659-F606-0DFA-A4ED-66A4FDC30B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43" y="443317"/>
            <a:ext cx="3006465" cy="29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9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0AE1D6-763B-16A4-C6A5-E3BB95852452}"/>
              </a:ext>
            </a:extLst>
          </p:cNvPr>
          <p:cNvSpPr txBox="1"/>
          <p:nvPr/>
        </p:nvSpPr>
        <p:spPr>
          <a:xfrm>
            <a:off x="6735167" y="1356515"/>
            <a:ext cx="439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C52E05"/>
                  </a:solidFill>
                </a:ln>
                <a:solidFill>
                  <a:srgbClr val="FFCF4D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TOÁN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B6B10-4188-72F6-A9A5-00741740D4DF}"/>
              </a:ext>
            </a:extLst>
          </p:cNvPr>
          <p:cNvSpPr txBox="1"/>
          <p:nvPr/>
        </p:nvSpPr>
        <p:spPr>
          <a:xfrm>
            <a:off x="7076385" y="2920396"/>
            <a:ext cx="4719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Vẽ</a:t>
            </a:r>
            <a:r>
              <a:rPr lang="en-US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trang</a:t>
            </a:r>
            <a:r>
              <a:rPr lang="en-US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trí</a:t>
            </a:r>
            <a:r>
              <a:rPr lang="en-US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hình</a:t>
            </a:r>
            <a:r>
              <a:rPr lang="en-US" sz="48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8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tròn</a:t>
            </a:r>
            <a:endParaRPr kumimoji="0" lang="en-US" sz="115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987B45A1-4BA1-5BAB-944F-ED2C3D016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073" y="4671098"/>
            <a:ext cx="1562589" cy="2177089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5FE9EC50-75F3-2FD6-6EAB-4CFD78977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5346700"/>
            <a:ext cx="1435118" cy="1359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7FA32-EF82-DED4-62ED-55C893813F52}"/>
              </a:ext>
            </a:extLst>
          </p:cNvPr>
          <p:cNvSpPr txBox="1"/>
          <p:nvPr/>
        </p:nvSpPr>
        <p:spPr>
          <a:xfrm>
            <a:off x="4940300" y="406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Diều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nastasia" panose="020B0606040200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684C4222-F50F-1B7E-DC65-B788C13F26AF}"/>
              </a:ext>
            </a:extLst>
          </p:cNvPr>
          <p:cNvGrpSpPr/>
          <p:nvPr/>
        </p:nvGrpSpPr>
        <p:grpSpPr>
          <a:xfrm>
            <a:off x="48171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BDE74B05-F335-E7BD-2611-5079BA56EA9C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FF66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5B7B7936-770C-7F5A-347E-B9272CD50250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FF6600"/>
            </a:solidFill>
            <a:ln w="28575">
              <a:solidFill>
                <a:srgbClr val="FF66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DBD8505-B735-086E-71F4-B94230DEC0C8}"/>
              </a:ext>
            </a:extLst>
          </p:cNvPr>
          <p:cNvSpPr txBox="1"/>
          <p:nvPr/>
        </p:nvSpPr>
        <p:spPr>
          <a:xfrm>
            <a:off x="1353047" y="487017"/>
            <a:ext cx="10385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endParaRPr lang="en-US" sz="2800" b="1" i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026" name="Picture 2" descr="Tổng hợp những mẫu hình tròn đẹp nhất dùng cho thiết kế">
            <a:extLst>
              <a:ext uri="{FF2B5EF4-FFF2-40B4-BE49-F238E27FC236}">
                <a16:creationId xmlns:a16="http://schemas.microsoft.com/office/drawing/2014/main" id="{BC5FD410-43FB-D4ED-0D48-A077CA5D6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0" y="1480038"/>
            <a:ext cx="4106740" cy="400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Vòng Tròn Trừu Tượng Mandala PNG , Vòng Tròn, Vật Trang Trí, Yoga  PNG và Vector với nền trong suốt để tải xuống miễn phí">
            <a:extLst>
              <a:ext uri="{FF2B5EF4-FFF2-40B4-BE49-F238E27FC236}">
                <a16:creationId xmlns:a16="http://schemas.microsoft.com/office/drawing/2014/main" id="{7F86F8FD-AE7B-38DD-5EA7-792A840E9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21" y="1480038"/>
            <a:ext cx="3897923" cy="389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trang trí hình tròn - Circular decoration - YouTube">
            <a:extLst>
              <a:ext uri="{FF2B5EF4-FFF2-40B4-BE49-F238E27FC236}">
                <a16:creationId xmlns:a16="http://schemas.microsoft.com/office/drawing/2014/main" id="{6424D58E-504F-E381-4178-0EC23098C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7" t="12308" r="28846" b="9743"/>
          <a:stretch/>
        </p:blipFill>
        <p:spPr bwMode="auto">
          <a:xfrm>
            <a:off x="8241705" y="1480038"/>
            <a:ext cx="3496408" cy="35588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96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40776CE-5D43-2DBE-37A6-95FD95E48112}"/>
              </a:ext>
            </a:extLst>
          </p:cNvPr>
          <p:cNvSpPr txBox="1"/>
          <p:nvPr/>
        </p:nvSpPr>
        <p:spPr>
          <a:xfrm>
            <a:off x="6252912" y="2535604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Dặn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dò</a:t>
            </a:r>
            <a:endParaRPr kumimoji="0" lang="en-US" sz="8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40776CE-5D43-2DBE-37A6-95FD95E48112}"/>
              </a:ext>
            </a:extLst>
          </p:cNvPr>
          <p:cNvSpPr txBox="1"/>
          <p:nvPr/>
        </p:nvSpPr>
        <p:spPr>
          <a:xfrm>
            <a:off x="6233033" y="2151727"/>
            <a:ext cx="58728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Tạm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biệt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các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em</a:t>
            </a:r>
            <a:endParaRPr kumimoji="0" lang="en-US" sz="8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6" y="749300"/>
            <a:ext cx="10718801" cy="5359400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BF620-9824-C6B1-C0C3-F6B779E06B8C}"/>
              </a:ext>
            </a:extLst>
          </p:cNvPr>
          <p:cNvSpPr txBox="1"/>
          <p:nvPr/>
        </p:nvSpPr>
        <p:spPr>
          <a:xfrm>
            <a:off x="3657600" y="1960230"/>
            <a:ext cx="487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87D00"/>
                </a:solidFill>
                <a:effectLst>
                  <a:glow rad="228600">
                    <a:srgbClr val="50506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3977E4E-906C-CBEC-8B18-9AF010698ED0}"/>
              </a:ext>
            </a:extLst>
          </p:cNvPr>
          <p:cNvSpPr txBox="1"/>
          <p:nvPr/>
        </p:nvSpPr>
        <p:spPr>
          <a:xfrm>
            <a:off x="777682" y="396459"/>
            <a:ext cx="10340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E99A65E-242E-DC8A-FA50-A818EEB82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466" y="3468756"/>
            <a:ext cx="2129156" cy="2807547"/>
          </a:xfrm>
          <a:prstGeom prst="rect">
            <a:avLst/>
          </a:prstGeom>
        </p:spPr>
      </p:pic>
      <p:grpSp>
        <p:nvGrpSpPr>
          <p:cNvPr id="32" name="Nhóm 31">
            <a:extLst>
              <a:ext uri="{FF2B5EF4-FFF2-40B4-BE49-F238E27FC236}">
                <a16:creationId xmlns:a16="http://schemas.microsoft.com/office/drawing/2014/main" id="{10643939-2627-616F-4F44-5E77F4E90776}"/>
              </a:ext>
            </a:extLst>
          </p:cNvPr>
          <p:cNvGrpSpPr/>
          <p:nvPr/>
        </p:nvGrpSpPr>
        <p:grpSpPr>
          <a:xfrm>
            <a:off x="2108102" y="858339"/>
            <a:ext cx="4338415" cy="5125818"/>
            <a:chOff x="430568" y="210155"/>
            <a:chExt cx="4338415" cy="5125818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24BA4791-D8B3-8C0A-A97A-172FBCE18A7D}"/>
                </a:ext>
              </a:extLst>
            </p:cNvPr>
            <p:cNvSpPr/>
            <p:nvPr/>
          </p:nvSpPr>
          <p:spPr>
            <a:xfrm>
              <a:off x="846342" y="920370"/>
              <a:ext cx="3578578" cy="357857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Đường nối Thẳng 5">
              <a:extLst>
                <a:ext uri="{FF2B5EF4-FFF2-40B4-BE49-F238E27FC236}">
                  <a16:creationId xmlns:a16="http://schemas.microsoft.com/office/drawing/2014/main" id="{9A91BFB8-E79E-551D-F4F0-2A3BE30CA92D}"/>
                </a:ext>
              </a:extLst>
            </p:cNvPr>
            <p:cNvCxnSpPr>
              <a:cxnSpLocks/>
            </p:cNvCxnSpPr>
            <p:nvPr/>
          </p:nvCxnSpPr>
          <p:spPr>
            <a:xfrm>
              <a:off x="987320" y="1955350"/>
              <a:ext cx="3268980" cy="150495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Đường nối Thẳng 6">
              <a:extLst>
                <a:ext uri="{FF2B5EF4-FFF2-40B4-BE49-F238E27FC236}">
                  <a16:creationId xmlns:a16="http://schemas.microsoft.com/office/drawing/2014/main" id="{01F9B6E9-03BD-38E7-2006-42356DE84456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2597017" y="1451159"/>
              <a:ext cx="1295280" cy="1297115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24C2457C-62D5-A5CC-76AF-4AE02589B59B}"/>
                </a:ext>
              </a:extLst>
            </p:cNvPr>
            <p:cNvGrpSpPr/>
            <p:nvPr/>
          </p:nvGrpSpPr>
          <p:grpSpPr>
            <a:xfrm>
              <a:off x="2116655" y="2537149"/>
              <a:ext cx="610374" cy="974035"/>
              <a:chOff x="1769415" y="3081159"/>
              <a:chExt cx="610374" cy="974035"/>
            </a:xfrm>
          </p:grpSpPr>
          <p:sp>
            <p:nvSpPr>
              <p:cNvPr id="9" name="Hình Bầu dục 8">
                <a:extLst>
                  <a:ext uri="{FF2B5EF4-FFF2-40B4-BE49-F238E27FC236}">
                    <a16:creationId xmlns:a16="http://schemas.microsoft.com/office/drawing/2014/main" id="{72684731-A121-D844-7E64-CA38E84329D5}"/>
                  </a:ext>
                </a:extLst>
              </p:cNvPr>
              <p:cNvSpPr/>
              <p:nvPr/>
            </p:nvSpPr>
            <p:spPr>
              <a:xfrm>
                <a:off x="2233782" y="3199060"/>
                <a:ext cx="109219" cy="1092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Hình chữ nhật 21">
                <a:extLst>
                  <a:ext uri="{FF2B5EF4-FFF2-40B4-BE49-F238E27FC236}">
                    <a16:creationId xmlns:a16="http://schemas.microsoft.com/office/drawing/2014/main" id="{D5C6AD4D-3A1A-219B-9501-EACD81505072}"/>
                  </a:ext>
                </a:extLst>
              </p:cNvPr>
              <p:cNvSpPr/>
              <p:nvPr/>
            </p:nvSpPr>
            <p:spPr>
              <a:xfrm>
                <a:off x="1769415" y="3081159"/>
                <a:ext cx="610374" cy="97403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L</a:t>
                </a:r>
              </a:p>
            </p:txBody>
          </p:sp>
        </p:grpSp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44277AA0-9B3E-0792-08D5-60E216C73E89}"/>
                </a:ext>
              </a:extLst>
            </p:cNvPr>
            <p:cNvGrpSpPr/>
            <p:nvPr/>
          </p:nvGrpSpPr>
          <p:grpSpPr>
            <a:xfrm>
              <a:off x="430568" y="1394217"/>
              <a:ext cx="641842" cy="974035"/>
              <a:chOff x="2329958" y="1387094"/>
              <a:chExt cx="641842" cy="974035"/>
            </a:xfrm>
          </p:grpSpPr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FBE428DE-97A9-3F38-E373-257EE88BF264}"/>
                  </a:ext>
                </a:extLst>
              </p:cNvPr>
              <p:cNvSpPr/>
              <p:nvPr/>
            </p:nvSpPr>
            <p:spPr>
              <a:xfrm>
                <a:off x="2862581" y="1885950"/>
                <a:ext cx="109219" cy="1092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Hình chữ nhật 24">
                <a:extLst>
                  <a:ext uri="{FF2B5EF4-FFF2-40B4-BE49-F238E27FC236}">
                    <a16:creationId xmlns:a16="http://schemas.microsoft.com/office/drawing/2014/main" id="{0DD07744-5281-8B18-5016-4D5CB37FCA20}"/>
                  </a:ext>
                </a:extLst>
              </p:cNvPr>
              <p:cNvSpPr/>
              <p:nvPr/>
            </p:nvSpPr>
            <p:spPr>
              <a:xfrm>
                <a:off x="2329958" y="1387094"/>
                <a:ext cx="610374" cy="97403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Q</a:t>
                </a:r>
              </a:p>
            </p:txBody>
          </p:sp>
        </p:grp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8DFDDED7-09D1-D39D-602B-713DE4B59D43}"/>
                </a:ext>
              </a:extLst>
            </p:cNvPr>
            <p:cNvGrpSpPr/>
            <p:nvPr/>
          </p:nvGrpSpPr>
          <p:grpSpPr>
            <a:xfrm>
              <a:off x="1507541" y="1004000"/>
              <a:ext cx="3261442" cy="4331973"/>
              <a:chOff x="176931" y="-520621"/>
              <a:chExt cx="3261442" cy="4331973"/>
            </a:xfrm>
          </p:grpSpPr>
          <p:sp>
            <p:nvSpPr>
              <p:cNvPr id="27" name="Hình Bầu dục 26">
                <a:extLst>
                  <a:ext uri="{FF2B5EF4-FFF2-40B4-BE49-F238E27FC236}">
                    <a16:creationId xmlns:a16="http://schemas.microsoft.com/office/drawing/2014/main" id="{27FA5AAF-ACDA-7844-52DE-D4C036B9B420}"/>
                  </a:ext>
                </a:extLst>
              </p:cNvPr>
              <p:cNvSpPr/>
              <p:nvPr/>
            </p:nvSpPr>
            <p:spPr>
              <a:xfrm>
                <a:off x="2862581" y="1885950"/>
                <a:ext cx="109219" cy="1092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ình chữ nhật 27">
                <a:extLst>
                  <a:ext uri="{FF2B5EF4-FFF2-40B4-BE49-F238E27FC236}">
                    <a16:creationId xmlns:a16="http://schemas.microsoft.com/office/drawing/2014/main" id="{E24100D3-5F4B-BF9E-1503-A40AE13A094B}"/>
                  </a:ext>
                </a:extLst>
              </p:cNvPr>
              <p:cNvSpPr/>
              <p:nvPr/>
            </p:nvSpPr>
            <p:spPr>
              <a:xfrm>
                <a:off x="2827999" y="1713230"/>
                <a:ext cx="610374" cy="97403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E</a:t>
                </a:r>
              </a:p>
            </p:txBody>
          </p:sp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3B2B6407-99BE-14CE-B206-FC439E2CB1B8}"/>
                  </a:ext>
                </a:extLst>
              </p:cNvPr>
              <p:cNvSpPr/>
              <p:nvPr/>
            </p:nvSpPr>
            <p:spPr>
              <a:xfrm>
                <a:off x="1250412" y="2893767"/>
                <a:ext cx="109219" cy="1092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Hình chữ nhật 36">
                <a:extLst>
                  <a:ext uri="{FF2B5EF4-FFF2-40B4-BE49-F238E27FC236}">
                    <a16:creationId xmlns:a16="http://schemas.microsoft.com/office/drawing/2014/main" id="{C39E19DA-D9A7-B26E-6CB3-83BDB36DBA4A}"/>
                  </a:ext>
                </a:extLst>
              </p:cNvPr>
              <p:cNvSpPr/>
              <p:nvPr/>
            </p:nvSpPr>
            <p:spPr>
              <a:xfrm>
                <a:off x="836319" y="2717581"/>
                <a:ext cx="610374" cy="97403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K</a:t>
                </a:r>
              </a:p>
            </p:txBody>
          </p:sp>
          <p:sp>
            <p:nvSpPr>
              <p:cNvPr id="43" name="Hình chữ nhật 42">
                <a:extLst>
                  <a:ext uri="{FF2B5EF4-FFF2-40B4-BE49-F238E27FC236}">
                    <a16:creationId xmlns:a16="http://schemas.microsoft.com/office/drawing/2014/main" id="{EBEFBEC6-7370-432F-2C89-5E42C36F2E49}"/>
                  </a:ext>
                </a:extLst>
              </p:cNvPr>
              <p:cNvSpPr/>
              <p:nvPr/>
            </p:nvSpPr>
            <p:spPr>
              <a:xfrm>
                <a:off x="176931" y="2837317"/>
                <a:ext cx="610374" cy="97403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B</a:t>
                </a:r>
              </a:p>
            </p:txBody>
          </p:sp>
          <p:sp>
            <p:nvSpPr>
              <p:cNvPr id="47" name="Hình Bầu dục 46">
                <a:extLst>
                  <a:ext uri="{FF2B5EF4-FFF2-40B4-BE49-F238E27FC236}">
                    <a16:creationId xmlns:a16="http://schemas.microsoft.com/office/drawing/2014/main" id="{0179DA5E-33D1-1F49-B1D9-3B73E2271868}"/>
                  </a:ext>
                </a:extLst>
              </p:cNvPr>
              <p:cNvSpPr/>
              <p:nvPr/>
            </p:nvSpPr>
            <p:spPr>
              <a:xfrm>
                <a:off x="584342" y="2775087"/>
                <a:ext cx="109219" cy="1092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Hình Bầu dục 47">
                <a:extLst>
                  <a:ext uri="{FF2B5EF4-FFF2-40B4-BE49-F238E27FC236}">
                    <a16:creationId xmlns:a16="http://schemas.microsoft.com/office/drawing/2014/main" id="{95496EA5-5DA8-7574-75A6-7B4246B40B1C}"/>
                  </a:ext>
                </a:extLst>
              </p:cNvPr>
              <p:cNvSpPr/>
              <p:nvPr/>
            </p:nvSpPr>
            <p:spPr>
              <a:xfrm>
                <a:off x="585932" y="-520621"/>
                <a:ext cx="109219" cy="1092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Nhóm 28">
              <a:extLst>
                <a:ext uri="{FF2B5EF4-FFF2-40B4-BE49-F238E27FC236}">
                  <a16:creationId xmlns:a16="http://schemas.microsoft.com/office/drawing/2014/main" id="{B22C8F22-1F95-A6B0-4099-D41AB9BA43FC}"/>
                </a:ext>
              </a:extLst>
            </p:cNvPr>
            <p:cNvGrpSpPr/>
            <p:nvPr/>
          </p:nvGrpSpPr>
          <p:grpSpPr>
            <a:xfrm>
              <a:off x="1407324" y="210155"/>
              <a:ext cx="3095347" cy="1662236"/>
              <a:chOff x="432217" y="710731"/>
              <a:chExt cx="3095347" cy="1662236"/>
            </a:xfrm>
          </p:grpSpPr>
          <p:sp>
            <p:nvSpPr>
              <p:cNvPr id="30" name="Hình Bầu dục 29">
                <a:extLst>
                  <a:ext uri="{FF2B5EF4-FFF2-40B4-BE49-F238E27FC236}">
                    <a16:creationId xmlns:a16="http://schemas.microsoft.com/office/drawing/2014/main" id="{77B66564-12B6-C34B-A9F7-23B4DD464292}"/>
                  </a:ext>
                </a:extLst>
              </p:cNvPr>
              <p:cNvSpPr/>
              <p:nvPr/>
            </p:nvSpPr>
            <p:spPr>
              <a:xfrm>
                <a:off x="2862581" y="1885950"/>
                <a:ext cx="109219" cy="1092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Hình chữ nhật 30">
                <a:extLst>
                  <a:ext uri="{FF2B5EF4-FFF2-40B4-BE49-F238E27FC236}">
                    <a16:creationId xmlns:a16="http://schemas.microsoft.com/office/drawing/2014/main" id="{40A14446-8012-C0B0-1C3C-EAE45431054E}"/>
                  </a:ext>
                </a:extLst>
              </p:cNvPr>
              <p:cNvSpPr/>
              <p:nvPr/>
            </p:nvSpPr>
            <p:spPr>
              <a:xfrm>
                <a:off x="2917190" y="1398932"/>
                <a:ext cx="610374" cy="97403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G</a:t>
                </a:r>
              </a:p>
            </p:txBody>
          </p:sp>
          <p:sp>
            <p:nvSpPr>
              <p:cNvPr id="41" name="Hình Bầu dục 40">
                <a:extLst>
                  <a:ext uri="{FF2B5EF4-FFF2-40B4-BE49-F238E27FC236}">
                    <a16:creationId xmlns:a16="http://schemas.microsoft.com/office/drawing/2014/main" id="{D63B9203-BD05-336E-A5B2-14DCC765B109}"/>
                  </a:ext>
                </a:extLst>
              </p:cNvPr>
              <p:cNvSpPr/>
              <p:nvPr/>
            </p:nvSpPr>
            <p:spPr>
              <a:xfrm>
                <a:off x="1621258" y="1358209"/>
                <a:ext cx="109219" cy="1092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Hình chữ nhật 41">
                <a:extLst>
                  <a:ext uri="{FF2B5EF4-FFF2-40B4-BE49-F238E27FC236}">
                    <a16:creationId xmlns:a16="http://schemas.microsoft.com/office/drawing/2014/main" id="{DCEE8FF8-CDAC-A063-B4E4-A6E422B112F7}"/>
                  </a:ext>
                </a:extLst>
              </p:cNvPr>
              <p:cNvSpPr/>
              <p:nvPr/>
            </p:nvSpPr>
            <p:spPr>
              <a:xfrm>
                <a:off x="1091605" y="710731"/>
                <a:ext cx="610374" cy="97403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O</a:t>
                </a:r>
              </a:p>
            </p:txBody>
          </p:sp>
          <p:sp>
            <p:nvSpPr>
              <p:cNvPr id="44" name="Hình chữ nhật 43">
                <a:extLst>
                  <a:ext uri="{FF2B5EF4-FFF2-40B4-BE49-F238E27FC236}">
                    <a16:creationId xmlns:a16="http://schemas.microsoft.com/office/drawing/2014/main" id="{9C57A902-B7F2-88F4-7F49-0B3819FEE847}"/>
                  </a:ext>
                </a:extLst>
              </p:cNvPr>
              <p:cNvSpPr/>
              <p:nvPr/>
            </p:nvSpPr>
            <p:spPr>
              <a:xfrm>
                <a:off x="432217" y="830467"/>
                <a:ext cx="610374" cy="97403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C</a:t>
                </a:r>
              </a:p>
            </p:txBody>
          </p:sp>
        </p:grpSp>
        <p:cxnSp>
          <p:nvCxnSpPr>
            <p:cNvPr id="33" name="Đường nối Thẳng 32">
              <a:extLst>
                <a:ext uri="{FF2B5EF4-FFF2-40B4-BE49-F238E27FC236}">
                  <a16:creationId xmlns:a16="http://schemas.microsoft.com/office/drawing/2014/main" id="{DFF0972B-B16B-0F6C-120F-2AFD30EECC4B}"/>
                </a:ext>
              </a:extLst>
            </p:cNvPr>
            <p:cNvCxnSpPr>
              <a:cxnSpLocks/>
              <a:stCxn id="4" idx="4"/>
              <a:endCxn id="4" idx="0"/>
            </p:cNvCxnSpPr>
            <p:nvPr/>
          </p:nvCxnSpPr>
          <p:spPr>
            <a:xfrm flipV="1">
              <a:off x="2635631" y="920370"/>
              <a:ext cx="0" cy="357857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5078FBF7-F958-33A1-C746-01415FA5E3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6243" y="1040106"/>
              <a:ext cx="0" cy="332183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58D6E6F6-32F9-4395-9F73-F3930D05C304}"/>
              </a:ext>
            </a:extLst>
          </p:cNvPr>
          <p:cNvSpPr txBox="1"/>
          <p:nvPr/>
        </p:nvSpPr>
        <p:spPr>
          <a:xfrm>
            <a:off x="6753283" y="1364242"/>
            <a:ext cx="50578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70E47D9D-E88C-56AF-06B3-1FFBAB43E3A2}"/>
              </a:ext>
            </a:extLst>
          </p:cNvPr>
          <p:cNvSpPr txBox="1"/>
          <p:nvPr/>
        </p:nvSpPr>
        <p:spPr>
          <a:xfrm>
            <a:off x="6753282" y="3423186"/>
            <a:ext cx="50578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tâm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1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AB0C408-B5AA-B77C-E68E-63E3B39C2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E32F9D-DD31-A08F-382F-69B5C19835FF}"/>
              </a:ext>
            </a:extLst>
          </p:cNvPr>
          <p:cNvSpPr txBox="1"/>
          <p:nvPr/>
        </p:nvSpPr>
        <p:spPr>
          <a:xfrm>
            <a:off x="2567144" y="304800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 … ngày … tháng … năm 20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F7875-3B2C-D259-376A-3802AFE24B62}"/>
              </a:ext>
            </a:extLst>
          </p:cNvPr>
          <p:cNvSpPr txBox="1"/>
          <p:nvPr/>
        </p:nvSpPr>
        <p:spPr>
          <a:xfrm>
            <a:off x="5295830" y="994673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7730B-E713-4E02-BBC5-19647E8736DE}"/>
              </a:ext>
            </a:extLst>
          </p:cNvPr>
          <p:cNvSpPr txBox="1"/>
          <p:nvPr/>
        </p:nvSpPr>
        <p:spPr>
          <a:xfrm>
            <a:off x="3948352" y="1664154"/>
            <a:ext cx="4987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Vẽ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trang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trí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tròn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3F66BF8-F7EC-4BF7-1DC5-B7576FB92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34" y="3339368"/>
            <a:ext cx="3721948" cy="32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FFCE79D-9C84-F75A-0A37-4DE5FC8F5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3" y="943587"/>
            <a:ext cx="8998856" cy="4739655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BDFD8F1F-8057-1643-0415-1BD76C45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23" y="4241584"/>
            <a:ext cx="1593005" cy="2006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B6FCF-2BB5-DEDC-AE6D-40E1DE21B13C}"/>
              </a:ext>
            </a:extLst>
          </p:cNvPr>
          <p:cNvSpPr txBox="1"/>
          <p:nvPr/>
        </p:nvSpPr>
        <p:spPr>
          <a:xfrm>
            <a:off x="2833851" y="2664813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Luyệ</a:t>
            </a:r>
            <a:r>
              <a:rPr lang="en-US" sz="8000" dirty="0">
                <a:solidFill>
                  <a:prstClr val="white"/>
                </a:solidFill>
                <a:latin typeface="SVN-Ziclets" panose="02000603000000000000" pitchFamily="2" charset="0"/>
              </a:rPr>
              <a:t>n </a:t>
            </a:r>
            <a:r>
              <a:rPr lang="en-US" sz="8000" dirty="0" err="1">
                <a:solidFill>
                  <a:prstClr val="white"/>
                </a:solidFill>
                <a:latin typeface="SVN-Ziclets" panose="02000603000000000000" pitchFamily="2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Ziclets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7A770383-DAC3-1BBC-0713-C46E8ED8FE1A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471A5C2-6D35-C321-807E-49F71617A98B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46ABB23-AFA6-A59F-1C0F-D1214B394D41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C79637F-04CA-B0F8-F51E-E2638BAB89AB}"/>
              </a:ext>
            </a:extLst>
          </p:cNvPr>
          <p:cNvSpPr txBox="1"/>
          <p:nvPr/>
        </p:nvSpPr>
        <p:spPr>
          <a:xfrm>
            <a:off x="1825487" y="385416"/>
            <a:ext cx="907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Quan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compa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chia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sử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ECFD9B40-2DC9-7DA2-8A1B-81E3D14BD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5989" r="7711" b="67567"/>
          <a:stretch/>
        </p:blipFill>
        <p:spPr>
          <a:xfrm>
            <a:off x="876301" y="1405729"/>
            <a:ext cx="10439399" cy="4046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424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7A770383-DAC3-1BBC-0713-C46E8ED8FE1A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471A5C2-6D35-C321-807E-49F71617A98B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46ABB23-AFA6-A59F-1C0F-D1214B394D41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C79637F-04CA-B0F8-F51E-E2638BAB89AB}"/>
              </a:ext>
            </a:extLst>
          </p:cNvPr>
          <p:cNvSpPr txBox="1"/>
          <p:nvPr/>
        </p:nvSpPr>
        <p:spPr>
          <a:xfrm>
            <a:off x="1825487" y="385416"/>
            <a:ext cx="907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Sử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compa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mẫu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ECFD9B40-2DC9-7DA2-8A1B-81E3D14BD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7" t="37479" r="65080" b="35248"/>
          <a:stretch/>
        </p:blipFill>
        <p:spPr>
          <a:xfrm>
            <a:off x="475394" y="1704034"/>
            <a:ext cx="2639225" cy="3558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4922A9D6-91D5-66DE-8838-90472A3F64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5" t="37493" r="36842" b="35234"/>
          <a:stretch/>
        </p:blipFill>
        <p:spPr>
          <a:xfrm>
            <a:off x="3333716" y="1704034"/>
            <a:ext cx="2639225" cy="3558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14446E9-02D3-2603-114D-5497C586D1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6" t="37420" r="8579" b="35307"/>
          <a:stretch/>
        </p:blipFill>
        <p:spPr>
          <a:xfrm>
            <a:off x="6192038" y="1704034"/>
            <a:ext cx="2712906" cy="3558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DC8661D-E879-8717-DEE4-0C87D5775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6" t="65011" r="36769" b="7716"/>
          <a:stretch/>
        </p:blipFill>
        <p:spPr>
          <a:xfrm>
            <a:off x="9124041" y="1704034"/>
            <a:ext cx="2712906" cy="3558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09F8520-DF64-A860-63A0-B2BD5CCD9B1A}"/>
              </a:ext>
            </a:extLst>
          </p:cNvPr>
          <p:cNvSpPr txBox="1"/>
          <p:nvPr/>
        </p:nvSpPr>
        <p:spPr>
          <a:xfrm>
            <a:off x="1351722" y="5352208"/>
            <a:ext cx="907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vở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đường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107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7A770383-DAC3-1BBC-0713-C46E8ED8FE1A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471A5C2-6D35-C321-807E-49F71617A98B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46ABB23-AFA6-A59F-1C0F-D1214B394D41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C79637F-04CA-B0F8-F51E-E2638BAB89AB}"/>
              </a:ext>
            </a:extLst>
          </p:cNvPr>
          <p:cNvSpPr txBox="1"/>
          <p:nvPr/>
        </p:nvSpPr>
        <p:spPr>
          <a:xfrm>
            <a:off x="1825487" y="385416"/>
            <a:ext cx="907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80525B4-F47C-8C84-00E9-9B3B091854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21567" r="46562" b="45628"/>
          <a:stretch/>
        </p:blipFill>
        <p:spPr>
          <a:xfrm>
            <a:off x="501344" y="1595853"/>
            <a:ext cx="4260368" cy="259514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07157B4-820B-138A-D386-AE95C9D94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1" t="21228" r="3258" b="45967"/>
          <a:stretch/>
        </p:blipFill>
        <p:spPr>
          <a:xfrm>
            <a:off x="5121428" y="1595853"/>
            <a:ext cx="3649192" cy="259514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1873EA6-65C8-FF0C-8018-93AEF7B04A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2" t="58099" r="31970" b="9481"/>
          <a:stretch/>
        </p:blipFill>
        <p:spPr>
          <a:xfrm>
            <a:off x="9078894" y="1595853"/>
            <a:ext cx="2560320" cy="256466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E477BE-4058-7D8A-9EDB-AC407BC6308A}"/>
              </a:ext>
            </a:extLst>
          </p:cNvPr>
          <p:cNvSpPr txBox="1"/>
          <p:nvPr/>
        </p:nvSpPr>
        <p:spPr>
          <a:xfrm>
            <a:off x="1005558" y="3979566"/>
            <a:ext cx="3251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A623921-B97B-5590-D36B-6EB5DF6E4A1A}"/>
              </a:ext>
            </a:extLst>
          </p:cNvPr>
          <p:cNvSpPr txBox="1"/>
          <p:nvPr/>
        </p:nvSpPr>
        <p:spPr>
          <a:xfrm>
            <a:off x="5320054" y="3979566"/>
            <a:ext cx="3251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48B3AB3-D98A-6023-8651-A2D19F73F517}"/>
              </a:ext>
            </a:extLst>
          </p:cNvPr>
          <p:cNvSpPr txBox="1"/>
          <p:nvPr/>
        </p:nvSpPr>
        <p:spPr>
          <a:xfrm>
            <a:off x="8733084" y="3979566"/>
            <a:ext cx="3251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9F122A2-57A0-CC6A-5320-8D6C2FBD6E67}"/>
              </a:ext>
            </a:extLst>
          </p:cNvPr>
          <p:cNvSpPr txBox="1"/>
          <p:nvPr/>
        </p:nvSpPr>
        <p:spPr>
          <a:xfrm>
            <a:off x="3009112" y="4677372"/>
            <a:ext cx="6173776" cy="146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vở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47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684C4222-F50F-1B7E-DC65-B788C13F26AF}"/>
              </a:ext>
            </a:extLst>
          </p:cNvPr>
          <p:cNvGrpSpPr/>
          <p:nvPr/>
        </p:nvGrpSpPr>
        <p:grpSpPr>
          <a:xfrm>
            <a:off x="48171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BDE74B05-F335-E7BD-2611-5079BA56EA9C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FF66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5B7B7936-770C-7F5A-347E-B9272CD50250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FF6600"/>
            </a:solidFill>
            <a:ln w="28575">
              <a:solidFill>
                <a:srgbClr val="FF66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DBD8505-B735-086E-71F4-B94230DEC0C8}"/>
              </a:ext>
            </a:extLst>
          </p:cNvPr>
          <p:cNvSpPr txBox="1"/>
          <p:nvPr/>
        </p:nvSpPr>
        <p:spPr>
          <a:xfrm>
            <a:off x="1353047" y="487017"/>
            <a:ext cx="10385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tô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endParaRPr lang="en-US" sz="2800" b="1" i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13E4580-B490-FBC9-E6AF-206FD9335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t="29914" r="63027" b="21369"/>
          <a:stretch/>
        </p:blipFill>
        <p:spPr>
          <a:xfrm>
            <a:off x="696402" y="1517324"/>
            <a:ext cx="4850958" cy="476732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614B667-5D62-75CF-59EF-36422907E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7" t="18234" r="9288" b="12215"/>
          <a:stretch/>
        </p:blipFill>
        <p:spPr>
          <a:xfrm>
            <a:off x="5920547" y="1517324"/>
            <a:ext cx="5252458" cy="476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208</Words>
  <Application>Microsoft Office PowerPoint</Application>
  <PresentationFormat>Widescreen</PresentationFormat>
  <Paragraphs>44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AvantGarde</vt:lpstr>
      <vt:lpstr>Calibri</vt:lpstr>
      <vt:lpstr>HP001 4 hàng</vt:lpstr>
      <vt:lpstr>Humanst521 BT</vt:lpstr>
      <vt:lpstr>SVN-Anastasia</vt:lpstr>
      <vt:lpstr>SVN-Poky's</vt:lpstr>
      <vt:lpstr>SVN-Ziclets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Nga Nguyen - 0964298488</dc:creator>
  <cp:lastModifiedBy>M0</cp:lastModifiedBy>
  <cp:revision>13</cp:revision>
  <dcterms:created xsi:type="dcterms:W3CDTF">2023-01-08T11:29:18Z</dcterms:created>
  <dcterms:modified xsi:type="dcterms:W3CDTF">2023-02-01T05:00:57Z</dcterms:modified>
</cp:coreProperties>
</file>